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0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70" d="100"/>
          <a:sy n="70" d="100"/>
        </p:scale>
        <p:origin x="1132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04A11-10C2-4D21-8ECE-A70A69887B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</dgm:pt>
    <dgm:pt modelId="{5C58BCF0-C703-477D-932B-6B770E2B1661}">
      <dgm:prSet/>
      <dgm:spPr/>
      <dgm:t>
        <a:bodyPr/>
        <a:lstStyle/>
        <a:p>
          <a:pPr marR="0" algn="ctr" rtl="0"/>
          <a:r>
            <a:rPr lang="fa-IR" b="1" baseline="0" dirty="0" smtClean="0">
              <a:cs typeface="B Titr" panose="00000700000000000000" pitchFamily="2" charset="-78"/>
            </a:rPr>
            <a:t>طرحهای توسعه</a:t>
          </a:r>
          <a:endParaRPr lang="en-US" dirty="0" smtClean="0">
            <a:cs typeface="B Titr" panose="00000700000000000000" pitchFamily="2" charset="-78"/>
          </a:endParaRPr>
        </a:p>
      </dgm:t>
    </dgm:pt>
    <dgm:pt modelId="{98A8CC6F-2EF0-45B8-A0CB-BB85FBB7BAD6}" type="parTrans" cxnId="{3ACA40F7-C0B6-41B6-AC63-25447AAEEF43}">
      <dgm:prSet/>
      <dgm:spPr/>
      <dgm:t>
        <a:bodyPr/>
        <a:lstStyle/>
        <a:p>
          <a:endParaRPr lang="en-US"/>
        </a:p>
      </dgm:t>
    </dgm:pt>
    <dgm:pt modelId="{1AECF58D-BD84-490F-8804-7F7EAF666386}" type="sibTrans" cxnId="{3ACA40F7-C0B6-41B6-AC63-25447AAEEF43}">
      <dgm:prSet/>
      <dgm:spPr/>
      <dgm:t>
        <a:bodyPr/>
        <a:lstStyle/>
        <a:p>
          <a:endParaRPr lang="en-US"/>
        </a:p>
      </dgm:t>
    </dgm:pt>
    <dgm:pt modelId="{E8900319-736C-4439-8F13-0ED8208D95DF}">
      <dgm:prSet/>
      <dgm:spPr/>
      <dgm:t>
        <a:bodyPr/>
        <a:lstStyle/>
        <a:p>
          <a:pPr marR="0" algn="ctr" rtl="0"/>
          <a:r>
            <a:rPr lang="fa-IR" b="1" baseline="0" dirty="0" smtClean="0">
              <a:cs typeface="B Titr" panose="00000700000000000000" pitchFamily="2" charset="-78"/>
            </a:rPr>
            <a:t>ملی</a:t>
          </a:r>
          <a:endParaRPr lang="en-US" dirty="0" smtClean="0">
            <a:cs typeface="B Titr" panose="00000700000000000000" pitchFamily="2" charset="-78"/>
          </a:endParaRPr>
        </a:p>
      </dgm:t>
    </dgm:pt>
    <dgm:pt modelId="{BEBBD3CB-9126-4AD6-A8C7-2968D42DFD24}" type="parTrans" cxnId="{24022E7D-3A94-4740-9C63-6F14153F39EF}">
      <dgm:prSet/>
      <dgm:spPr/>
      <dgm:t>
        <a:bodyPr/>
        <a:lstStyle/>
        <a:p>
          <a:endParaRPr lang="en-US"/>
        </a:p>
      </dgm:t>
    </dgm:pt>
    <dgm:pt modelId="{E524FCF5-6D13-4C81-8D87-3FBB9C33C273}" type="sibTrans" cxnId="{24022E7D-3A94-4740-9C63-6F14153F39EF}">
      <dgm:prSet/>
      <dgm:spPr/>
      <dgm:t>
        <a:bodyPr/>
        <a:lstStyle/>
        <a:p>
          <a:endParaRPr lang="en-US"/>
        </a:p>
      </dgm:t>
    </dgm:pt>
    <dgm:pt modelId="{8E9CBFF2-ED14-4840-BDA8-3122F492CBA1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</a:t>
          </a:r>
          <a:r>
            <a:rPr lang="fa-IR" baseline="0" dirty="0" smtClean="0">
              <a:cs typeface="B Titr" panose="00000700000000000000" pitchFamily="2" charset="-78"/>
            </a:rPr>
            <a:t>کالبدی </a:t>
          </a:r>
          <a:r>
            <a:rPr lang="fa-IR" baseline="0" dirty="0" smtClean="0">
              <a:cs typeface="B Titr" panose="00000700000000000000" pitchFamily="2" charset="-78"/>
            </a:rPr>
            <a:t>ملی</a:t>
          </a:r>
          <a:endParaRPr lang="en-US" dirty="0" smtClean="0">
            <a:cs typeface="B Titr" panose="00000700000000000000" pitchFamily="2" charset="-78"/>
          </a:endParaRPr>
        </a:p>
      </dgm:t>
    </dgm:pt>
    <dgm:pt modelId="{8275EF84-91FC-4116-9193-7A3A211D8B33}" type="parTrans" cxnId="{E13BFCE3-5BDE-46A1-8246-99A8BF2BDBFB}">
      <dgm:prSet/>
      <dgm:spPr/>
      <dgm:t>
        <a:bodyPr/>
        <a:lstStyle/>
        <a:p>
          <a:endParaRPr lang="en-US"/>
        </a:p>
      </dgm:t>
    </dgm:pt>
    <dgm:pt modelId="{81BF1D10-05B1-4138-8389-3DD53D0CA6CE}" type="sibTrans" cxnId="{E13BFCE3-5BDE-46A1-8246-99A8BF2BDBFB}">
      <dgm:prSet/>
      <dgm:spPr/>
      <dgm:t>
        <a:bodyPr/>
        <a:lstStyle/>
        <a:p>
          <a:endParaRPr lang="en-US"/>
        </a:p>
      </dgm:t>
    </dgm:pt>
    <dgm:pt modelId="{11B84F20-90A2-490C-BE07-856532BE03D2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آمایش سرزمین</a:t>
          </a:r>
          <a:endParaRPr lang="en-US" dirty="0" smtClean="0">
            <a:cs typeface="B Titr" panose="00000700000000000000" pitchFamily="2" charset="-78"/>
          </a:endParaRPr>
        </a:p>
      </dgm:t>
    </dgm:pt>
    <dgm:pt modelId="{3210363B-99B2-4569-9D6C-B58F89CF1EBE}" type="parTrans" cxnId="{E9F2FEFC-DED5-4257-98AB-4EB3DEFD0397}">
      <dgm:prSet/>
      <dgm:spPr/>
      <dgm:t>
        <a:bodyPr/>
        <a:lstStyle/>
        <a:p>
          <a:endParaRPr lang="en-US"/>
        </a:p>
      </dgm:t>
    </dgm:pt>
    <dgm:pt modelId="{3F9BFCC4-1129-44BA-B8E7-AA57E301FF8C}" type="sibTrans" cxnId="{E9F2FEFC-DED5-4257-98AB-4EB3DEFD0397}">
      <dgm:prSet/>
      <dgm:spPr/>
      <dgm:t>
        <a:bodyPr/>
        <a:lstStyle/>
        <a:p>
          <a:endParaRPr lang="en-US"/>
        </a:p>
      </dgm:t>
    </dgm:pt>
    <dgm:pt modelId="{7EC3AA2A-828A-4C7B-884A-B33C57D8B503}">
      <dgm:prSet/>
      <dgm:spPr/>
      <dgm:t>
        <a:bodyPr/>
        <a:lstStyle/>
        <a:p>
          <a:pPr marR="0" algn="ctr" rtl="0"/>
          <a:r>
            <a:rPr lang="fa-IR" b="1" baseline="0" dirty="0" smtClean="0">
              <a:cs typeface="B Titr" panose="00000700000000000000" pitchFamily="2" charset="-78"/>
            </a:rPr>
            <a:t>منطقه ای</a:t>
          </a:r>
          <a:endParaRPr lang="en-US" b="1" baseline="0" dirty="0" smtClean="0">
            <a:cs typeface="B Titr" panose="00000700000000000000" pitchFamily="2" charset="-78"/>
          </a:endParaRPr>
        </a:p>
      </dgm:t>
    </dgm:pt>
    <dgm:pt modelId="{CD23B817-700F-4187-B371-B38E390BE11D}" type="parTrans" cxnId="{6928663C-3248-4178-9C0D-BE3885DFC7F6}">
      <dgm:prSet/>
      <dgm:spPr/>
      <dgm:t>
        <a:bodyPr/>
        <a:lstStyle/>
        <a:p>
          <a:endParaRPr lang="en-US"/>
        </a:p>
      </dgm:t>
    </dgm:pt>
    <dgm:pt modelId="{EE8EBD68-85FA-4DA8-AE92-B9044848157F}" type="sibTrans" cxnId="{6928663C-3248-4178-9C0D-BE3885DFC7F6}">
      <dgm:prSet/>
      <dgm:spPr/>
      <dgm:t>
        <a:bodyPr/>
        <a:lstStyle/>
        <a:p>
          <a:endParaRPr lang="en-US"/>
        </a:p>
      </dgm:t>
    </dgm:pt>
    <dgm:pt modelId="{8012AA7C-015A-463A-8F5D-EA1D0AF360E7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ساماندهی روستایی</a:t>
          </a:r>
          <a:endParaRPr lang="en-US" dirty="0" smtClean="0">
            <a:cs typeface="B Titr" panose="00000700000000000000" pitchFamily="2" charset="-78"/>
          </a:endParaRPr>
        </a:p>
      </dgm:t>
    </dgm:pt>
    <dgm:pt modelId="{961633BE-2EF5-4D4D-BF5A-C6F67F9ABCD1}" type="parTrans" cxnId="{716FA238-6E0D-4B29-8B50-B6097559826E}">
      <dgm:prSet/>
      <dgm:spPr/>
      <dgm:t>
        <a:bodyPr/>
        <a:lstStyle/>
        <a:p>
          <a:endParaRPr lang="en-US"/>
        </a:p>
      </dgm:t>
    </dgm:pt>
    <dgm:pt modelId="{206AE4E7-5770-454F-9980-97EAC2C6A942}" type="sibTrans" cxnId="{716FA238-6E0D-4B29-8B50-B6097559826E}">
      <dgm:prSet/>
      <dgm:spPr/>
      <dgm:t>
        <a:bodyPr/>
        <a:lstStyle/>
        <a:p>
          <a:endParaRPr lang="en-US"/>
        </a:p>
      </dgm:t>
    </dgm:pt>
    <dgm:pt modelId="{7E76691F-D85D-4863-A62E-F4E1B190D5A5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مجموعه شهری</a:t>
          </a:r>
          <a:endParaRPr lang="en-US" smtClean="0">
            <a:cs typeface="B Titr" panose="00000700000000000000" pitchFamily="2" charset="-78"/>
          </a:endParaRPr>
        </a:p>
      </dgm:t>
    </dgm:pt>
    <dgm:pt modelId="{42605BE7-6E9A-4FB5-81C7-480A73C5B424}" type="parTrans" cxnId="{D30FEA25-D571-4156-8B4F-54DC213252E7}">
      <dgm:prSet/>
      <dgm:spPr/>
      <dgm:t>
        <a:bodyPr/>
        <a:lstStyle/>
        <a:p>
          <a:endParaRPr lang="en-US"/>
        </a:p>
      </dgm:t>
    </dgm:pt>
    <dgm:pt modelId="{A05FC49A-0290-48EE-BCC6-3F754BE99428}" type="sibTrans" cxnId="{D30FEA25-D571-4156-8B4F-54DC213252E7}">
      <dgm:prSet/>
      <dgm:spPr/>
      <dgm:t>
        <a:bodyPr/>
        <a:lstStyle/>
        <a:p>
          <a:endParaRPr lang="en-US"/>
        </a:p>
      </dgm:t>
    </dgm:pt>
    <dgm:pt modelId="{CF3C3479-A6C1-414B-834B-4B0C785CEC78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جامع شهرستان</a:t>
          </a:r>
          <a:endParaRPr lang="en-US" smtClean="0">
            <a:cs typeface="B Titr" panose="00000700000000000000" pitchFamily="2" charset="-78"/>
          </a:endParaRPr>
        </a:p>
      </dgm:t>
    </dgm:pt>
    <dgm:pt modelId="{64DA1194-2CB0-4DBE-8F61-BC2891AFDA6C}" type="parTrans" cxnId="{077C0EBC-C41D-4B93-BF57-098A86BE5D86}">
      <dgm:prSet/>
      <dgm:spPr/>
      <dgm:t>
        <a:bodyPr/>
        <a:lstStyle/>
        <a:p>
          <a:endParaRPr lang="en-US"/>
        </a:p>
      </dgm:t>
    </dgm:pt>
    <dgm:pt modelId="{29A54DEF-22A8-4FCF-A6A0-C8760234834B}" type="sibTrans" cxnId="{077C0EBC-C41D-4B93-BF57-098A86BE5D86}">
      <dgm:prSet/>
      <dgm:spPr/>
      <dgm:t>
        <a:bodyPr/>
        <a:lstStyle/>
        <a:p>
          <a:endParaRPr lang="en-US"/>
        </a:p>
      </dgm:t>
    </dgm:pt>
    <dgm:pt modelId="{66A3A686-BA39-41C3-B28D-48F52A26F865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</a:t>
          </a:r>
          <a:r>
            <a:rPr lang="fa-IR" baseline="0" dirty="0" smtClean="0">
              <a:cs typeface="B Titr" panose="00000700000000000000" pitchFamily="2" charset="-78"/>
            </a:rPr>
            <a:t>کالبدی </a:t>
          </a:r>
          <a:r>
            <a:rPr lang="fa-IR" baseline="0" dirty="0" smtClean="0">
              <a:cs typeface="B Titr" panose="00000700000000000000" pitchFamily="2" charset="-78"/>
            </a:rPr>
            <a:t>منطقه ای</a:t>
          </a:r>
          <a:endParaRPr lang="en-US" dirty="0" smtClean="0">
            <a:cs typeface="B Titr" panose="00000700000000000000" pitchFamily="2" charset="-78"/>
          </a:endParaRPr>
        </a:p>
      </dgm:t>
    </dgm:pt>
    <dgm:pt modelId="{F71AC141-899A-45D2-9BB6-B3BAC146696B}" type="parTrans" cxnId="{89156AD8-8735-4FD2-9F9B-B358C8C178AB}">
      <dgm:prSet/>
      <dgm:spPr/>
      <dgm:t>
        <a:bodyPr/>
        <a:lstStyle/>
        <a:p>
          <a:endParaRPr lang="en-US"/>
        </a:p>
      </dgm:t>
    </dgm:pt>
    <dgm:pt modelId="{5EE919E5-2F92-48E9-A985-7FB6B66BA9A5}" type="sibTrans" cxnId="{89156AD8-8735-4FD2-9F9B-B358C8C178AB}">
      <dgm:prSet/>
      <dgm:spPr/>
      <dgm:t>
        <a:bodyPr/>
        <a:lstStyle/>
        <a:p>
          <a:endParaRPr lang="en-US"/>
        </a:p>
      </dgm:t>
    </dgm:pt>
    <dgm:pt modelId="{ADBA7076-1D8E-466E-816A-AF9E064A00DA}">
      <dgm:prSet/>
      <dgm:spPr/>
      <dgm:t>
        <a:bodyPr/>
        <a:lstStyle/>
        <a:p>
          <a:pPr marR="0" algn="ctr" rtl="0"/>
          <a:r>
            <a:rPr lang="fa-IR" b="1" baseline="0" dirty="0" smtClean="0">
              <a:cs typeface="B Titr" panose="00000700000000000000" pitchFamily="2" charset="-78"/>
            </a:rPr>
            <a:t>محلی</a:t>
          </a:r>
          <a:endParaRPr lang="en-US" b="1" baseline="0" dirty="0" smtClean="0">
            <a:cs typeface="B Titr" panose="00000700000000000000" pitchFamily="2" charset="-78"/>
          </a:endParaRPr>
        </a:p>
      </dgm:t>
    </dgm:pt>
    <dgm:pt modelId="{A3FB3A39-0537-4C48-8447-28D7CADDCD8D}" type="parTrans" cxnId="{28BAECE1-8737-4A96-93BD-CDF39A36B1AB}">
      <dgm:prSet/>
      <dgm:spPr/>
      <dgm:t>
        <a:bodyPr/>
        <a:lstStyle/>
        <a:p>
          <a:endParaRPr lang="en-US"/>
        </a:p>
      </dgm:t>
    </dgm:pt>
    <dgm:pt modelId="{420CE837-0C22-4798-8C4D-2263DF00C6F1}" type="sibTrans" cxnId="{28BAECE1-8737-4A96-93BD-CDF39A36B1AB}">
      <dgm:prSet/>
      <dgm:spPr/>
      <dgm:t>
        <a:bodyPr/>
        <a:lstStyle/>
        <a:p>
          <a:endParaRPr lang="en-US"/>
        </a:p>
      </dgm:t>
    </dgm:pt>
    <dgm:pt modelId="{15BB21E9-FF30-4D48-9F1D-E02CD56B5D1E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نوسازی و بهسازی</a:t>
          </a:r>
          <a:endParaRPr lang="en-US" dirty="0" smtClean="0">
            <a:cs typeface="B Titr" panose="00000700000000000000" pitchFamily="2" charset="-78"/>
          </a:endParaRPr>
        </a:p>
      </dgm:t>
    </dgm:pt>
    <dgm:pt modelId="{8714E12A-B17C-4681-BA4B-2B36CCDE8E7C}" type="parTrans" cxnId="{40CE3ABE-3DE6-4720-BDE6-E8AD68EF7CE5}">
      <dgm:prSet/>
      <dgm:spPr/>
      <dgm:t>
        <a:bodyPr/>
        <a:lstStyle/>
        <a:p>
          <a:endParaRPr lang="en-US"/>
        </a:p>
      </dgm:t>
    </dgm:pt>
    <dgm:pt modelId="{793A8ECA-DB5C-48CC-A848-3269071A757B}" type="sibTrans" cxnId="{40CE3ABE-3DE6-4720-BDE6-E8AD68EF7CE5}">
      <dgm:prSet/>
      <dgm:spPr/>
      <dgm:t>
        <a:bodyPr/>
        <a:lstStyle/>
        <a:p>
          <a:endParaRPr lang="en-US"/>
        </a:p>
      </dgm:t>
    </dgm:pt>
    <dgm:pt modelId="{8B1FABCB-3504-4F5C-B0BB-FB107CBC50C6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اسکان غیررسمی</a:t>
          </a:r>
          <a:endParaRPr lang="en-US" smtClean="0">
            <a:cs typeface="B Titr" panose="00000700000000000000" pitchFamily="2" charset="-78"/>
          </a:endParaRPr>
        </a:p>
      </dgm:t>
    </dgm:pt>
    <dgm:pt modelId="{47BF08BB-84D5-4DF7-8636-F6FE782FB5FC}" type="parTrans" cxnId="{A882CE39-D10A-418E-9B3C-04282FF31BD4}">
      <dgm:prSet/>
      <dgm:spPr/>
      <dgm:t>
        <a:bodyPr/>
        <a:lstStyle/>
        <a:p>
          <a:endParaRPr lang="en-US"/>
        </a:p>
      </dgm:t>
    </dgm:pt>
    <dgm:pt modelId="{A852D77A-351F-46CA-9783-8082190DCAE2}" type="sibTrans" cxnId="{A882CE39-D10A-418E-9B3C-04282FF31BD4}">
      <dgm:prSet/>
      <dgm:spPr/>
      <dgm:t>
        <a:bodyPr/>
        <a:lstStyle/>
        <a:p>
          <a:endParaRPr lang="en-US"/>
        </a:p>
      </dgm:t>
    </dgm:pt>
    <dgm:pt modelId="{2E28C42F-729A-449E-AA9A-0D06B088DFDE}">
      <dgm:prSet/>
      <dgm:spPr/>
      <dgm:t>
        <a:bodyPr/>
        <a:lstStyle/>
        <a:p>
          <a:pPr marR="0" algn="ctr" rtl="0"/>
          <a:r>
            <a:rPr lang="fa-IR" baseline="0" dirty="0" smtClean="0">
              <a:cs typeface="B Titr" panose="00000700000000000000" pitchFamily="2" charset="-78"/>
            </a:rPr>
            <a:t>طرح حمل و نقل</a:t>
          </a:r>
          <a:endParaRPr lang="en-US" dirty="0" smtClean="0">
            <a:cs typeface="B Titr" panose="00000700000000000000" pitchFamily="2" charset="-78"/>
          </a:endParaRPr>
        </a:p>
      </dgm:t>
    </dgm:pt>
    <dgm:pt modelId="{5E03BF80-93B0-45F4-9B2D-1D25CD9F0A2B}" type="parTrans" cxnId="{8FE87D57-AC5D-406A-868E-D4B241ACDB85}">
      <dgm:prSet/>
      <dgm:spPr/>
      <dgm:t>
        <a:bodyPr/>
        <a:lstStyle/>
        <a:p>
          <a:endParaRPr lang="en-US"/>
        </a:p>
      </dgm:t>
    </dgm:pt>
    <dgm:pt modelId="{C84E5748-5C9B-4876-B842-C76F22562A17}" type="sibTrans" cxnId="{8FE87D57-AC5D-406A-868E-D4B241ACDB85}">
      <dgm:prSet/>
      <dgm:spPr/>
      <dgm:t>
        <a:bodyPr/>
        <a:lstStyle/>
        <a:p>
          <a:endParaRPr lang="en-US"/>
        </a:p>
      </dgm:t>
    </dgm:pt>
    <dgm:pt modelId="{1E84CF55-7476-4F72-BEBA-ECCDEACD4708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آماده سازی</a:t>
          </a:r>
          <a:endParaRPr lang="en-US" smtClean="0">
            <a:cs typeface="B Titr" panose="00000700000000000000" pitchFamily="2" charset="-78"/>
          </a:endParaRPr>
        </a:p>
      </dgm:t>
    </dgm:pt>
    <dgm:pt modelId="{ABDFA939-CEE0-49D0-B04E-46CFEE0EF9C6}" type="parTrans" cxnId="{F94B9DAC-66BF-4894-B30D-0588FA04D0FA}">
      <dgm:prSet/>
      <dgm:spPr/>
      <dgm:t>
        <a:bodyPr/>
        <a:lstStyle/>
        <a:p>
          <a:endParaRPr lang="en-US"/>
        </a:p>
      </dgm:t>
    </dgm:pt>
    <dgm:pt modelId="{853175C4-6637-4CB4-9FC9-92096A2D46E5}" type="sibTrans" cxnId="{F94B9DAC-66BF-4894-B30D-0588FA04D0FA}">
      <dgm:prSet/>
      <dgm:spPr/>
      <dgm:t>
        <a:bodyPr/>
        <a:lstStyle/>
        <a:p>
          <a:endParaRPr lang="en-US"/>
        </a:p>
      </dgm:t>
    </dgm:pt>
    <dgm:pt modelId="{E010BEBA-3E91-4E85-BAC6-2FB4A11943E2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</a:t>
          </a:r>
          <a:r>
            <a:rPr lang="fa-IR" baseline="0" smtClean="0">
              <a:latin typeface="Arial"/>
              <a:cs typeface="B Titr" panose="00000700000000000000" pitchFamily="2" charset="-78"/>
            </a:rPr>
            <a:t> تفصیلی</a:t>
          </a:r>
          <a:endParaRPr lang="en-US" smtClean="0">
            <a:cs typeface="B Titr" panose="00000700000000000000" pitchFamily="2" charset="-78"/>
          </a:endParaRPr>
        </a:p>
      </dgm:t>
    </dgm:pt>
    <dgm:pt modelId="{3E0B61AF-6452-48CF-9931-A56B5509CBC3}" type="parTrans" cxnId="{9FFD4B5B-FFEE-4237-8C59-6AE77BB65A0F}">
      <dgm:prSet/>
      <dgm:spPr/>
      <dgm:t>
        <a:bodyPr/>
        <a:lstStyle/>
        <a:p>
          <a:endParaRPr lang="en-US"/>
        </a:p>
      </dgm:t>
    </dgm:pt>
    <dgm:pt modelId="{80C50016-C9D6-41B1-A4A4-703E3D132814}" type="sibTrans" cxnId="{9FFD4B5B-FFEE-4237-8C59-6AE77BB65A0F}">
      <dgm:prSet/>
      <dgm:spPr/>
      <dgm:t>
        <a:bodyPr/>
        <a:lstStyle/>
        <a:p>
          <a:endParaRPr lang="en-US"/>
        </a:p>
      </dgm:t>
    </dgm:pt>
    <dgm:pt modelId="{6EB63F28-C999-475C-99EC-5D8148B00D5D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هادی شهر</a:t>
          </a:r>
          <a:endParaRPr lang="en-US" smtClean="0">
            <a:cs typeface="B Titr" panose="00000700000000000000" pitchFamily="2" charset="-78"/>
          </a:endParaRPr>
        </a:p>
      </dgm:t>
    </dgm:pt>
    <dgm:pt modelId="{8EA3210E-2E48-420D-A446-05BDAE393CAE}" type="parTrans" cxnId="{3847ED3B-5BA0-4844-A85E-CC5285E4E3B7}">
      <dgm:prSet/>
      <dgm:spPr/>
      <dgm:t>
        <a:bodyPr/>
        <a:lstStyle/>
        <a:p>
          <a:endParaRPr lang="en-US"/>
        </a:p>
      </dgm:t>
    </dgm:pt>
    <dgm:pt modelId="{49608E6A-246D-448A-B118-6B0EF4C4A817}" type="sibTrans" cxnId="{3847ED3B-5BA0-4844-A85E-CC5285E4E3B7}">
      <dgm:prSet/>
      <dgm:spPr/>
      <dgm:t>
        <a:bodyPr/>
        <a:lstStyle/>
        <a:p>
          <a:endParaRPr lang="en-US"/>
        </a:p>
      </dgm:t>
    </dgm:pt>
    <dgm:pt modelId="{A343C149-77A3-4384-BCA6-50891386635B}">
      <dgm:prSet/>
      <dgm:spPr/>
      <dgm:t>
        <a:bodyPr/>
        <a:lstStyle/>
        <a:p>
          <a:pPr marR="0" algn="ctr" rtl="0"/>
          <a:r>
            <a:rPr lang="fa-IR" baseline="0" smtClean="0">
              <a:cs typeface="B Titr" panose="00000700000000000000" pitchFamily="2" charset="-78"/>
            </a:rPr>
            <a:t>طرح جامع شهر</a:t>
          </a:r>
          <a:endParaRPr lang="en-US" smtClean="0">
            <a:cs typeface="B Titr" panose="00000700000000000000" pitchFamily="2" charset="-78"/>
          </a:endParaRPr>
        </a:p>
      </dgm:t>
    </dgm:pt>
    <dgm:pt modelId="{CB88E9FA-D89C-4C1F-8EC6-CC236812A324}" type="parTrans" cxnId="{EA463943-1F9D-4244-85F1-AFBD6695D23C}">
      <dgm:prSet/>
      <dgm:spPr/>
      <dgm:t>
        <a:bodyPr/>
        <a:lstStyle/>
        <a:p>
          <a:endParaRPr lang="en-US"/>
        </a:p>
      </dgm:t>
    </dgm:pt>
    <dgm:pt modelId="{1DF29EDB-D372-4DC1-9031-774246A69738}" type="sibTrans" cxnId="{EA463943-1F9D-4244-85F1-AFBD6695D23C}">
      <dgm:prSet/>
      <dgm:spPr/>
      <dgm:t>
        <a:bodyPr/>
        <a:lstStyle/>
        <a:p>
          <a:endParaRPr lang="en-US"/>
        </a:p>
      </dgm:t>
    </dgm:pt>
    <dgm:pt modelId="{20AF94DE-7E0C-47AB-9C65-89BA3346377D}" type="pres">
      <dgm:prSet presAssocID="{ADD04A11-10C2-4D21-8ECE-A70A69887B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FEC789-3C87-45F6-BD48-8BC9C684CB89}" type="pres">
      <dgm:prSet presAssocID="{5C58BCF0-C703-477D-932B-6B770E2B1661}" presName="hierRoot1" presStyleCnt="0">
        <dgm:presLayoutVars>
          <dgm:hierBranch val="r"/>
        </dgm:presLayoutVars>
      </dgm:prSet>
      <dgm:spPr/>
    </dgm:pt>
    <dgm:pt modelId="{46180443-9ED9-4BE5-A918-D579B89B702B}" type="pres">
      <dgm:prSet presAssocID="{5C58BCF0-C703-477D-932B-6B770E2B1661}" presName="rootComposite1" presStyleCnt="0"/>
      <dgm:spPr/>
    </dgm:pt>
    <dgm:pt modelId="{EB1142EF-D9C1-4BE4-989B-A0EE6ABA5D6B}" type="pres">
      <dgm:prSet presAssocID="{5C58BCF0-C703-477D-932B-6B770E2B16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D670B-BC92-4BE0-9F3B-BA68B6BB1ECE}" type="pres">
      <dgm:prSet presAssocID="{5C58BCF0-C703-477D-932B-6B770E2B166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A68FFD-F883-42A2-8E74-CBF532CF22ED}" type="pres">
      <dgm:prSet presAssocID="{5C58BCF0-C703-477D-932B-6B770E2B1661}" presName="hierChild2" presStyleCnt="0"/>
      <dgm:spPr/>
    </dgm:pt>
    <dgm:pt modelId="{497F024E-5C0F-4B1B-94C4-0FF784C1EAF8}" type="pres">
      <dgm:prSet presAssocID="{BEBBD3CB-9126-4AD6-A8C7-2968D42DFD24}" presName="Name50" presStyleLbl="parChTrans1D2" presStyleIdx="0" presStyleCnt="3"/>
      <dgm:spPr/>
      <dgm:t>
        <a:bodyPr/>
        <a:lstStyle/>
        <a:p>
          <a:endParaRPr lang="en-US"/>
        </a:p>
      </dgm:t>
    </dgm:pt>
    <dgm:pt modelId="{7DFBA1FA-4571-49E0-8A62-3E0C3C3C6DB4}" type="pres">
      <dgm:prSet presAssocID="{E8900319-736C-4439-8F13-0ED8208D95DF}" presName="hierRoot2" presStyleCnt="0">
        <dgm:presLayoutVars>
          <dgm:hierBranch/>
        </dgm:presLayoutVars>
      </dgm:prSet>
      <dgm:spPr/>
    </dgm:pt>
    <dgm:pt modelId="{A3C3D5AF-B863-4EBC-9376-1413701CF9A2}" type="pres">
      <dgm:prSet presAssocID="{E8900319-736C-4439-8F13-0ED8208D95DF}" presName="rootComposite" presStyleCnt="0"/>
      <dgm:spPr/>
    </dgm:pt>
    <dgm:pt modelId="{690BB71C-6566-402B-AA13-4705ACA30EC5}" type="pres">
      <dgm:prSet presAssocID="{E8900319-736C-4439-8F13-0ED8208D95DF}" presName="rootText" presStyleLbl="node2" presStyleIdx="0" presStyleCnt="3" custLinFactNeighborX="3059" custLinFactNeighborY="-6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C4D60-6153-4830-A2FA-0936199AF5F8}" type="pres">
      <dgm:prSet presAssocID="{E8900319-736C-4439-8F13-0ED8208D95DF}" presName="rootConnector" presStyleLbl="node2" presStyleIdx="0" presStyleCnt="3"/>
      <dgm:spPr/>
      <dgm:t>
        <a:bodyPr/>
        <a:lstStyle/>
        <a:p>
          <a:endParaRPr lang="en-US"/>
        </a:p>
      </dgm:t>
    </dgm:pt>
    <dgm:pt modelId="{3293E470-FF63-4F2A-8CC6-6596C89CD3EA}" type="pres">
      <dgm:prSet presAssocID="{E8900319-736C-4439-8F13-0ED8208D95DF}" presName="hierChild4" presStyleCnt="0"/>
      <dgm:spPr/>
    </dgm:pt>
    <dgm:pt modelId="{D648B833-9966-478C-B46F-DE459FE90B6E}" type="pres">
      <dgm:prSet presAssocID="{8275EF84-91FC-4116-9193-7A3A211D8B33}" presName="Name35" presStyleLbl="parChTrans1D3" presStyleIdx="0" presStyleCnt="13"/>
      <dgm:spPr/>
      <dgm:t>
        <a:bodyPr/>
        <a:lstStyle/>
        <a:p>
          <a:endParaRPr lang="en-US"/>
        </a:p>
      </dgm:t>
    </dgm:pt>
    <dgm:pt modelId="{D33DE312-C633-4CBB-B514-1D979F224B4B}" type="pres">
      <dgm:prSet presAssocID="{8E9CBFF2-ED14-4840-BDA8-3122F492CBA1}" presName="hierRoot2" presStyleCnt="0">
        <dgm:presLayoutVars>
          <dgm:hierBranch val="r"/>
        </dgm:presLayoutVars>
      </dgm:prSet>
      <dgm:spPr/>
    </dgm:pt>
    <dgm:pt modelId="{9EB81E52-7169-415A-84AF-4BDBA721EB1E}" type="pres">
      <dgm:prSet presAssocID="{8E9CBFF2-ED14-4840-BDA8-3122F492CBA1}" presName="rootComposite" presStyleCnt="0"/>
      <dgm:spPr/>
    </dgm:pt>
    <dgm:pt modelId="{A35E5C08-A661-4E02-8F1A-03967C536108}" type="pres">
      <dgm:prSet presAssocID="{8E9CBFF2-ED14-4840-BDA8-3122F492CBA1}" presName="rootText" presStyleLbl="node3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74F76-6440-4B4C-953F-AB0249883E0C}" type="pres">
      <dgm:prSet presAssocID="{8E9CBFF2-ED14-4840-BDA8-3122F492CBA1}" presName="rootConnector" presStyleLbl="node3" presStyleIdx="0" presStyleCnt="13"/>
      <dgm:spPr/>
      <dgm:t>
        <a:bodyPr/>
        <a:lstStyle/>
        <a:p>
          <a:endParaRPr lang="en-US"/>
        </a:p>
      </dgm:t>
    </dgm:pt>
    <dgm:pt modelId="{0F0A63BE-9F81-445D-BC90-69265164C082}" type="pres">
      <dgm:prSet presAssocID="{8E9CBFF2-ED14-4840-BDA8-3122F492CBA1}" presName="hierChild4" presStyleCnt="0"/>
      <dgm:spPr/>
    </dgm:pt>
    <dgm:pt modelId="{72F31578-167D-4D72-840B-F9F4C5240EC1}" type="pres">
      <dgm:prSet presAssocID="{8E9CBFF2-ED14-4840-BDA8-3122F492CBA1}" presName="hierChild5" presStyleCnt="0"/>
      <dgm:spPr/>
    </dgm:pt>
    <dgm:pt modelId="{97EDB4E4-918F-4FB6-ACE6-FBC929AD0409}" type="pres">
      <dgm:prSet presAssocID="{3210363B-99B2-4569-9D6C-B58F89CF1EBE}" presName="Name35" presStyleLbl="parChTrans1D3" presStyleIdx="1" presStyleCnt="13"/>
      <dgm:spPr/>
      <dgm:t>
        <a:bodyPr/>
        <a:lstStyle/>
        <a:p>
          <a:endParaRPr lang="en-US"/>
        </a:p>
      </dgm:t>
    </dgm:pt>
    <dgm:pt modelId="{06449DF8-7936-4218-84F6-E6B66F89E8DC}" type="pres">
      <dgm:prSet presAssocID="{11B84F20-90A2-490C-BE07-856532BE03D2}" presName="hierRoot2" presStyleCnt="0">
        <dgm:presLayoutVars>
          <dgm:hierBranch val="r"/>
        </dgm:presLayoutVars>
      </dgm:prSet>
      <dgm:spPr/>
    </dgm:pt>
    <dgm:pt modelId="{B1C62016-0F87-4BC1-9040-3876A65C4AE8}" type="pres">
      <dgm:prSet presAssocID="{11B84F20-90A2-490C-BE07-856532BE03D2}" presName="rootComposite" presStyleCnt="0"/>
      <dgm:spPr/>
    </dgm:pt>
    <dgm:pt modelId="{D78D5CE9-3EF5-4C5F-A767-4A55A39C74C7}" type="pres">
      <dgm:prSet presAssocID="{11B84F20-90A2-490C-BE07-856532BE03D2}" presName="rootText" presStyleLbl="node3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A054F-410B-4A5D-858A-9D20A9900C2C}" type="pres">
      <dgm:prSet presAssocID="{11B84F20-90A2-490C-BE07-856532BE03D2}" presName="rootConnector" presStyleLbl="node3" presStyleIdx="1" presStyleCnt="13"/>
      <dgm:spPr/>
      <dgm:t>
        <a:bodyPr/>
        <a:lstStyle/>
        <a:p>
          <a:endParaRPr lang="en-US"/>
        </a:p>
      </dgm:t>
    </dgm:pt>
    <dgm:pt modelId="{69C1513E-4E50-4D04-B781-2E493884A4CF}" type="pres">
      <dgm:prSet presAssocID="{11B84F20-90A2-490C-BE07-856532BE03D2}" presName="hierChild4" presStyleCnt="0"/>
      <dgm:spPr/>
    </dgm:pt>
    <dgm:pt modelId="{759F1052-BDD0-46FB-8A1F-3D25FFBFEFFC}" type="pres">
      <dgm:prSet presAssocID="{11B84F20-90A2-490C-BE07-856532BE03D2}" presName="hierChild5" presStyleCnt="0"/>
      <dgm:spPr/>
    </dgm:pt>
    <dgm:pt modelId="{F83AF5C7-ACC2-4B21-BBDD-CF0371E14E2F}" type="pres">
      <dgm:prSet presAssocID="{E8900319-736C-4439-8F13-0ED8208D95DF}" presName="hierChild5" presStyleCnt="0"/>
      <dgm:spPr/>
    </dgm:pt>
    <dgm:pt modelId="{BDA5A842-8A77-45CD-BA89-5943EE414A5D}" type="pres">
      <dgm:prSet presAssocID="{CD23B817-700F-4187-B371-B38E390BE11D}" presName="Name50" presStyleLbl="parChTrans1D2" presStyleIdx="1" presStyleCnt="3"/>
      <dgm:spPr/>
      <dgm:t>
        <a:bodyPr/>
        <a:lstStyle/>
        <a:p>
          <a:endParaRPr lang="en-US"/>
        </a:p>
      </dgm:t>
    </dgm:pt>
    <dgm:pt modelId="{54BE820E-EA80-47EC-881C-7289FE204883}" type="pres">
      <dgm:prSet presAssocID="{7EC3AA2A-828A-4C7B-884A-B33C57D8B503}" presName="hierRoot2" presStyleCnt="0">
        <dgm:presLayoutVars>
          <dgm:hierBranch/>
        </dgm:presLayoutVars>
      </dgm:prSet>
      <dgm:spPr/>
    </dgm:pt>
    <dgm:pt modelId="{35BF52FA-471A-4C4D-81CD-C44C8913BC5D}" type="pres">
      <dgm:prSet presAssocID="{7EC3AA2A-828A-4C7B-884A-B33C57D8B503}" presName="rootComposite" presStyleCnt="0"/>
      <dgm:spPr/>
    </dgm:pt>
    <dgm:pt modelId="{AC83C4A9-E503-4655-9FF9-4B62C8084459}" type="pres">
      <dgm:prSet presAssocID="{7EC3AA2A-828A-4C7B-884A-B33C57D8B50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7353E1-3676-474F-9AE2-0F242AECD0A3}" type="pres">
      <dgm:prSet presAssocID="{7EC3AA2A-828A-4C7B-884A-B33C57D8B503}" presName="rootConnector" presStyleLbl="node2" presStyleIdx="1" presStyleCnt="3"/>
      <dgm:spPr/>
      <dgm:t>
        <a:bodyPr/>
        <a:lstStyle/>
        <a:p>
          <a:endParaRPr lang="en-US"/>
        </a:p>
      </dgm:t>
    </dgm:pt>
    <dgm:pt modelId="{4A465586-1CFF-42A4-B93C-7DED2985D5E9}" type="pres">
      <dgm:prSet presAssocID="{7EC3AA2A-828A-4C7B-884A-B33C57D8B503}" presName="hierChild4" presStyleCnt="0"/>
      <dgm:spPr/>
    </dgm:pt>
    <dgm:pt modelId="{B318A256-BD3B-46C1-916F-4AD9746B79BE}" type="pres">
      <dgm:prSet presAssocID="{961633BE-2EF5-4D4D-BF5A-C6F67F9ABCD1}" presName="Name35" presStyleLbl="parChTrans1D3" presStyleIdx="2" presStyleCnt="13"/>
      <dgm:spPr/>
      <dgm:t>
        <a:bodyPr/>
        <a:lstStyle/>
        <a:p>
          <a:endParaRPr lang="en-US"/>
        </a:p>
      </dgm:t>
    </dgm:pt>
    <dgm:pt modelId="{B5309C67-D49E-482B-97E1-02340CCB60B0}" type="pres">
      <dgm:prSet presAssocID="{8012AA7C-015A-463A-8F5D-EA1D0AF360E7}" presName="hierRoot2" presStyleCnt="0">
        <dgm:presLayoutVars>
          <dgm:hierBranch val="r"/>
        </dgm:presLayoutVars>
      </dgm:prSet>
      <dgm:spPr/>
    </dgm:pt>
    <dgm:pt modelId="{0053A4BC-DC71-4E7B-9124-AF6E1E621B48}" type="pres">
      <dgm:prSet presAssocID="{8012AA7C-015A-463A-8F5D-EA1D0AF360E7}" presName="rootComposite" presStyleCnt="0"/>
      <dgm:spPr/>
    </dgm:pt>
    <dgm:pt modelId="{E146595A-D351-4E0B-A032-DE6CD75235EC}" type="pres">
      <dgm:prSet presAssocID="{8012AA7C-015A-463A-8F5D-EA1D0AF360E7}" presName="rootText" presStyleLbl="node3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4820BC-804C-466B-847A-973722726448}" type="pres">
      <dgm:prSet presAssocID="{8012AA7C-015A-463A-8F5D-EA1D0AF360E7}" presName="rootConnector" presStyleLbl="node3" presStyleIdx="2" presStyleCnt="13"/>
      <dgm:spPr/>
      <dgm:t>
        <a:bodyPr/>
        <a:lstStyle/>
        <a:p>
          <a:endParaRPr lang="en-US"/>
        </a:p>
      </dgm:t>
    </dgm:pt>
    <dgm:pt modelId="{BE2CD455-3D41-494E-8BE6-B0D83B56A799}" type="pres">
      <dgm:prSet presAssocID="{8012AA7C-015A-463A-8F5D-EA1D0AF360E7}" presName="hierChild4" presStyleCnt="0"/>
      <dgm:spPr/>
    </dgm:pt>
    <dgm:pt modelId="{24C981AC-4E16-4DD9-84BD-0BDD6FF8D9E5}" type="pres">
      <dgm:prSet presAssocID="{8012AA7C-015A-463A-8F5D-EA1D0AF360E7}" presName="hierChild5" presStyleCnt="0"/>
      <dgm:spPr/>
    </dgm:pt>
    <dgm:pt modelId="{34FE8D2C-3256-4532-AB62-D4DC1DD99CE3}" type="pres">
      <dgm:prSet presAssocID="{42605BE7-6E9A-4FB5-81C7-480A73C5B424}" presName="Name35" presStyleLbl="parChTrans1D3" presStyleIdx="3" presStyleCnt="13"/>
      <dgm:spPr/>
      <dgm:t>
        <a:bodyPr/>
        <a:lstStyle/>
        <a:p>
          <a:endParaRPr lang="en-US"/>
        </a:p>
      </dgm:t>
    </dgm:pt>
    <dgm:pt modelId="{AA0DDFAC-EA97-4DE4-83DC-51C207AADCAA}" type="pres">
      <dgm:prSet presAssocID="{7E76691F-D85D-4863-A62E-F4E1B190D5A5}" presName="hierRoot2" presStyleCnt="0">
        <dgm:presLayoutVars>
          <dgm:hierBranch val="r"/>
        </dgm:presLayoutVars>
      </dgm:prSet>
      <dgm:spPr/>
    </dgm:pt>
    <dgm:pt modelId="{7759E60F-B5FC-4316-81EB-A1BD36B7B7E7}" type="pres">
      <dgm:prSet presAssocID="{7E76691F-D85D-4863-A62E-F4E1B190D5A5}" presName="rootComposite" presStyleCnt="0"/>
      <dgm:spPr/>
    </dgm:pt>
    <dgm:pt modelId="{DD79B5FB-E555-4862-9548-9CB8016D036C}" type="pres">
      <dgm:prSet presAssocID="{7E76691F-D85D-4863-A62E-F4E1B190D5A5}" presName="rootText" presStyleLbl="node3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1E9671-7D61-43C4-9E09-3CF6E227E95F}" type="pres">
      <dgm:prSet presAssocID="{7E76691F-D85D-4863-A62E-F4E1B190D5A5}" presName="rootConnector" presStyleLbl="node3" presStyleIdx="3" presStyleCnt="13"/>
      <dgm:spPr/>
      <dgm:t>
        <a:bodyPr/>
        <a:lstStyle/>
        <a:p>
          <a:endParaRPr lang="en-US"/>
        </a:p>
      </dgm:t>
    </dgm:pt>
    <dgm:pt modelId="{41B632DE-30C9-45C2-8AA2-0DECD78A13E8}" type="pres">
      <dgm:prSet presAssocID="{7E76691F-D85D-4863-A62E-F4E1B190D5A5}" presName="hierChild4" presStyleCnt="0"/>
      <dgm:spPr/>
    </dgm:pt>
    <dgm:pt modelId="{83DF58B7-622D-4971-A200-F29A779EC98B}" type="pres">
      <dgm:prSet presAssocID="{7E76691F-D85D-4863-A62E-F4E1B190D5A5}" presName="hierChild5" presStyleCnt="0"/>
      <dgm:spPr/>
    </dgm:pt>
    <dgm:pt modelId="{9F25601A-B60E-40C3-BA37-3CF2C73D1A4D}" type="pres">
      <dgm:prSet presAssocID="{64DA1194-2CB0-4DBE-8F61-BC2891AFDA6C}" presName="Name35" presStyleLbl="parChTrans1D3" presStyleIdx="4" presStyleCnt="13"/>
      <dgm:spPr/>
      <dgm:t>
        <a:bodyPr/>
        <a:lstStyle/>
        <a:p>
          <a:endParaRPr lang="en-US"/>
        </a:p>
      </dgm:t>
    </dgm:pt>
    <dgm:pt modelId="{08F56E7A-A204-4296-95DC-00F53880D037}" type="pres">
      <dgm:prSet presAssocID="{CF3C3479-A6C1-414B-834B-4B0C785CEC78}" presName="hierRoot2" presStyleCnt="0">
        <dgm:presLayoutVars>
          <dgm:hierBranch val="r"/>
        </dgm:presLayoutVars>
      </dgm:prSet>
      <dgm:spPr/>
    </dgm:pt>
    <dgm:pt modelId="{C18C8E63-7184-478C-9830-B330BDE557EE}" type="pres">
      <dgm:prSet presAssocID="{CF3C3479-A6C1-414B-834B-4B0C785CEC78}" presName="rootComposite" presStyleCnt="0"/>
      <dgm:spPr/>
    </dgm:pt>
    <dgm:pt modelId="{546DD2EB-E995-447D-8040-9AF2F4AA32B8}" type="pres">
      <dgm:prSet presAssocID="{CF3C3479-A6C1-414B-834B-4B0C785CEC78}" presName="rootText" presStyleLbl="node3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4BB50-D342-47D7-91C9-AFF1BEB0F3D9}" type="pres">
      <dgm:prSet presAssocID="{CF3C3479-A6C1-414B-834B-4B0C785CEC78}" presName="rootConnector" presStyleLbl="node3" presStyleIdx="4" presStyleCnt="13"/>
      <dgm:spPr/>
      <dgm:t>
        <a:bodyPr/>
        <a:lstStyle/>
        <a:p>
          <a:endParaRPr lang="en-US"/>
        </a:p>
      </dgm:t>
    </dgm:pt>
    <dgm:pt modelId="{7C79F295-D393-4978-90BC-3525B374C06C}" type="pres">
      <dgm:prSet presAssocID="{CF3C3479-A6C1-414B-834B-4B0C785CEC78}" presName="hierChild4" presStyleCnt="0"/>
      <dgm:spPr/>
    </dgm:pt>
    <dgm:pt modelId="{43F29988-F76D-4B81-B5D8-DE1E73C54F2A}" type="pres">
      <dgm:prSet presAssocID="{CF3C3479-A6C1-414B-834B-4B0C785CEC78}" presName="hierChild5" presStyleCnt="0"/>
      <dgm:spPr/>
    </dgm:pt>
    <dgm:pt modelId="{976B9000-B3FA-4259-A1A5-28936B6401DF}" type="pres">
      <dgm:prSet presAssocID="{F71AC141-899A-45D2-9BB6-B3BAC146696B}" presName="Name35" presStyleLbl="parChTrans1D3" presStyleIdx="5" presStyleCnt="13"/>
      <dgm:spPr/>
      <dgm:t>
        <a:bodyPr/>
        <a:lstStyle/>
        <a:p>
          <a:endParaRPr lang="en-US"/>
        </a:p>
      </dgm:t>
    </dgm:pt>
    <dgm:pt modelId="{36E3C8F0-7B0C-40E5-998F-3305ED656041}" type="pres">
      <dgm:prSet presAssocID="{66A3A686-BA39-41C3-B28D-48F52A26F865}" presName="hierRoot2" presStyleCnt="0">
        <dgm:presLayoutVars>
          <dgm:hierBranch val="r"/>
        </dgm:presLayoutVars>
      </dgm:prSet>
      <dgm:spPr/>
    </dgm:pt>
    <dgm:pt modelId="{03103E06-FB6A-4438-9B4C-D9AD942783C1}" type="pres">
      <dgm:prSet presAssocID="{66A3A686-BA39-41C3-B28D-48F52A26F865}" presName="rootComposite" presStyleCnt="0"/>
      <dgm:spPr/>
    </dgm:pt>
    <dgm:pt modelId="{52BD965D-FD0D-42CD-A820-0B0DB5C874C0}" type="pres">
      <dgm:prSet presAssocID="{66A3A686-BA39-41C3-B28D-48F52A26F865}" presName="rootText" presStyleLbl="node3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4B6846-78AF-4C50-A0CD-42D29B9404B0}" type="pres">
      <dgm:prSet presAssocID="{66A3A686-BA39-41C3-B28D-48F52A26F865}" presName="rootConnector" presStyleLbl="node3" presStyleIdx="5" presStyleCnt="13"/>
      <dgm:spPr/>
      <dgm:t>
        <a:bodyPr/>
        <a:lstStyle/>
        <a:p>
          <a:endParaRPr lang="en-US"/>
        </a:p>
      </dgm:t>
    </dgm:pt>
    <dgm:pt modelId="{EE249673-DD53-4479-9A23-725CD4AC73A4}" type="pres">
      <dgm:prSet presAssocID="{66A3A686-BA39-41C3-B28D-48F52A26F865}" presName="hierChild4" presStyleCnt="0"/>
      <dgm:spPr/>
    </dgm:pt>
    <dgm:pt modelId="{E511B4EF-E9FB-4A7E-A1B4-355C2F157A0E}" type="pres">
      <dgm:prSet presAssocID="{66A3A686-BA39-41C3-B28D-48F52A26F865}" presName="hierChild5" presStyleCnt="0"/>
      <dgm:spPr/>
    </dgm:pt>
    <dgm:pt modelId="{06567645-57EF-4573-A847-39834457F202}" type="pres">
      <dgm:prSet presAssocID="{7EC3AA2A-828A-4C7B-884A-B33C57D8B503}" presName="hierChild5" presStyleCnt="0"/>
      <dgm:spPr/>
    </dgm:pt>
    <dgm:pt modelId="{E2B65DED-6A6A-40DB-8433-F1C66560AB32}" type="pres">
      <dgm:prSet presAssocID="{A3FB3A39-0537-4C48-8447-28D7CADDCD8D}" presName="Name50" presStyleLbl="parChTrans1D2" presStyleIdx="2" presStyleCnt="3"/>
      <dgm:spPr/>
      <dgm:t>
        <a:bodyPr/>
        <a:lstStyle/>
        <a:p>
          <a:endParaRPr lang="en-US"/>
        </a:p>
      </dgm:t>
    </dgm:pt>
    <dgm:pt modelId="{B4BD5883-690A-4196-84E8-E2DA21FA91B8}" type="pres">
      <dgm:prSet presAssocID="{ADBA7076-1D8E-466E-816A-AF9E064A00DA}" presName="hierRoot2" presStyleCnt="0">
        <dgm:presLayoutVars>
          <dgm:hierBranch/>
        </dgm:presLayoutVars>
      </dgm:prSet>
      <dgm:spPr/>
    </dgm:pt>
    <dgm:pt modelId="{3A7D7EDB-42F3-4A7C-9452-8A02977F35B4}" type="pres">
      <dgm:prSet presAssocID="{ADBA7076-1D8E-466E-816A-AF9E064A00DA}" presName="rootComposite" presStyleCnt="0"/>
      <dgm:spPr/>
    </dgm:pt>
    <dgm:pt modelId="{5FC53BA3-E18C-4AAC-9406-1A6B4AC6614D}" type="pres">
      <dgm:prSet presAssocID="{ADBA7076-1D8E-466E-816A-AF9E064A00D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F5874B-2A59-4D5A-80D8-CD497E911354}" type="pres">
      <dgm:prSet presAssocID="{ADBA7076-1D8E-466E-816A-AF9E064A00DA}" presName="rootConnector" presStyleLbl="node2" presStyleIdx="2" presStyleCnt="3"/>
      <dgm:spPr/>
      <dgm:t>
        <a:bodyPr/>
        <a:lstStyle/>
        <a:p>
          <a:endParaRPr lang="en-US"/>
        </a:p>
      </dgm:t>
    </dgm:pt>
    <dgm:pt modelId="{6CBED599-BA0C-4DC6-ABC9-2BF0C66169AF}" type="pres">
      <dgm:prSet presAssocID="{ADBA7076-1D8E-466E-816A-AF9E064A00DA}" presName="hierChild4" presStyleCnt="0"/>
      <dgm:spPr/>
    </dgm:pt>
    <dgm:pt modelId="{450ADF55-0DBA-4384-B74E-7742A428DA37}" type="pres">
      <dgm:prSet presAssocID="{8714E12A-B17C-4681-BA4B-2B36CCDE8E7C}" presName="Name35" presStyleLbl="parChTrans1D3" presStyleIdx="6" presStyleCnt="13"/>
      <dgm:spPr/>
      <dgm:t>
        <a:bodyPr/>
        <a:lstStyle/>
        <a:p>
          <a:endParaRPr lang="en-US"/>
        </a:p>
      </dgm:t>
    </dgm:pt>
    <dgm:pt modelId="{84C15C25-0066-4DF4-8EC4-7FAA61BE8F3C}" type="pres">
      <dgm:prSet presAssocID="{15BB21E9-FF30-4D48-9F1D-E02CD56B5D1E}" presName="hierRoot2" presStyleCnt="0">
        <dgm:presLayoutVars>
          <dgm:hierBranch val="r"/>
        </dgm:presLayoutVars>
      </dgm:prSet>
      <dgm:spPr/>
    </dgm:pt>
    <dgm:pt modelId="{0405E0DF-72F0-41E0-93BD-32DE73F6D9BB}" type="pres">
      <dgm:prSet presAssocID="{15BB21E9-FF30-4D48-9F1D-E02CD56B5D1E}" presName="rootComposite" presStyleCnt="0"/>
      <dgm:spPr/>
    </dgm:pt>
    <dgm:pt modelId="{54B9A72A-53C1-42EC-A020-91AEF040010B}" type="pres">
      <dgm:prSet presAssocID="{15BB21E9-FF30-4D48-9F1D-E02CD56B5D1E}" presName="rootText" presStyleLbl="node3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8A42D4-1E54-453A-8870-F54D8638BD53}" type="pres">
      <dgm:prSet presAssocID="{15BB21E9-FF30-4D48-9F1D-E02CD56B5D1E}" presName="rootConnector" presStyleLbl="node3" presStyleIdx="6" presStyleCnt="13"/>
      <dgm:spPr/>
      <dgm:t>
        <a:bodyPr/>
        <a:lstStyle/>
        <a:p>
          <a:endParaRPr lang="en-US"/>
        </a:p>
      </dgm:t>
    </dgm:pt>
    <dgm:pt modelId="{26BA4C2B-31F9-465B-9701-C4E5D5F46A57}" type="pres">
      <dgm:prSet presAssocID="{15BB21E9-FF30-4D48-9F1D-E02CD56B5D1E}" presName="hierChild4" presStyleCnt="0"/>
      <dgm:spPr/>
    </dgm:pt>
    <dgm:pt modelId="{BF40648A-8C3C-49DC-9569-031CC1BA268E}" type="pres">
      <dgm:prSet presAssocID="{15BB21E9-FF30-4D48-9F1D-E02CD56B5D1E}" presName="hierChild5" presStyleCnt="0"/>
      <dgm:spPr/>
    </dgm:pt>
    <dgm:pt modelId="{AF049841-4C5A-4F30-80A4-7FE64AB24607}" type="pres">
      <dgm:prSet presAssocID="{47BF08BB-84D5-4DF7-8636-F6FE782FB5FC}" presName="Name35" presStyleLbl="parChTrans1D3" presStyleIdx="7" presStyleCnt="13"/>
      <dgm:spPr/>
      <dgm:t>
        <a:bodyPr/>
        <a:lstStyle/>
        <a:p>
          <a:endParaRPr lang="en-US"/>
        </a:p>
      </dgm:t>
    </dgm:pt>
    <dgm:pt modelId="{89BA8F86-6C32-4E17-B84B-CE8BB2BDEC60}" type="pres">
      <dgm:prSet presAssocID="{8B1FABCB-3504-4F5C-B0BB-FB107CBC50C6}" presName="hierRoot2" presStyleCnt="0">
        <dgm:presLayoutVars>
          <dgm:hierBranch val="r"/>
        </dgm:presLayoutVars>
      </dgm:prSet>
      <dgm:spPr/>
    </dgm:pt>
    <dgm:pt modelId="{30F2BA37-10D7-44BF-93B0-8E67A04B144F}" type="pres">
      <dgm:prSet presAssocID="{8B1FABCB-3504-4F5C-B0BB-FB107CBC50C6}" presName="rootComposite" presStyleCnt="0"/>
      <dgm:spPr/>
    </dgm:pt>
    <dgm:pt modelId="{54E116AF-6636-4806-BA42-629464E69EB7}" type="pres">
      <dgm:prSet presAssocID="{8B1FABCB-3504-4F5C-B0BB-FB107CBC50C6}" presName="rootText" presStyleLbl="node3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B11E22-710E-4D20-AEB7-2E130C51FA35}" type="pres">
      <dgm:prSet presAssocID="{8B1FABCB-3504-4F5C-B0BB-FB107CBC50C6}" presName="rootConnector" presStyleLbl="node3" presStyleIdx="7" presStyleCnt="13"/>
      <dgm:spPr/>
      <dgm:t>
        <a:bodyPr/>
        <a:lstStyle/>
        <a:p>
          <a:endParaRPr lang="en-US"/>
        </a:p>
      </dgm:t>
    </dgm:pt>
    <dgm:pt modelId="{ED9C789D-4619-4C57-9F5B-EC20A011E794}" type="pres">
      <dgm:prSet presAssocID="{8B1FABCB-3504-4F5C-B0BB-FB107CBC50C6}" presName="hierChild4" presStyleCnt="0"/>
      <dgm:spPr/>
    </dgm:pt>
    <dgm:pt modelId="{64CD2D24-A855-4C63-9EB6-19F685BD1D85}" type="pres">
      <dgm:prSet presAssocID="{8B1FABCB-3504-4F5C-B0BB-FB107CBC50C6}" presName="hierChild5" presStyleCnt="0"/>
      <dgm:spPr/>
    </dgm:pt>
    <dgm:pt modelId="{00DB6EB7-EFD7-4A36-BE37-DE2A5F677E38}" type="pres">
      <dgm:prSet presAssocID="{5E03BF80-93B0-45F4-9B2D-1D25CD9F0A2B}" presName="Name35" presStyleLbl="parChTrans1D3" presStyleIdx="8" presStyleCnt="13"/>
      <dgm:spPr/>
      <dgm:t>
        <a:bodyPr/>
        <a:lstStyle/>
        <a:p>
          <a:endParaRPr lang="en-US"/>
        </a:p>
      </dgm:t>
    </dgm:pt>
    <dgm:pt modelId="{675049BA-225E-415D-B5D4-F818AB275E9A}" type="pres">
      <dgm:prSet presAssocID="{2E28C42F-729A-449E-AA9A-0D06B088DFDE}" presName="hierRoot2" presStyleCnt="0">
        <dgm:presLayoutVars>
          <dgm:hierBranch val="r"/>
        </dgm:presLayoutVars>
      </dgm:prSet>
      <dgm:spPr/>
    </dgm:pt>
    <dgm:pt modelId="{7511C15A-A7AB-4F4A-BAC5-6FCDF7FBFCCD}" type="pres">
      <dgm:prSet presAssocID="{2E28C42F-729A-449E-AA9A-0D06B088DFDE}" presName="rootComposite" presStyleCnt="0"/>
      <dgm:spPr/>
    </dgm:pt>
    <dgm:pt modelId="{DA998769-0761-47C0-BE2C-185DA8016AF9}" type="pres">
      <dgm:prSet presAssocID="{2E28C42F-729A-449E-AA9A-0D06B088DFDE}" presName="rootText" presStyleLbl="node3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A98863-19CD-4459-A60F-4D85BD28DD2B}" type="pres">
      <dgm:prSet presAssocID="{2E28C42F-729A-449E-AA9A-0D06B088DFDE}" presName="rootConnector" presStyleLbl="node3" presStyleIdx="8" presStyleCnt="13"/>
      <dgm:spPr/>
      <dgm:t>
        <a:bodyPr/>
        <a:lstStyle/>
        <a:p>
          <a:endParaRPr lang="en-US"/>
        </a:p>
      </dgm:t>
    </dgm:pt>
    <dgm:pt modelId="{BC7380F6-072A-43BA-A89C-89FEDEDE48BD}" type="pres">
      <dgm:prSet presAssocID="{2E28C42F-729A-449E-AA9A-0D06B088DFDE}" presName="hierChild4" presStyleCnt="0"/>
      <dgm:spPr/>
    </dgm:pt>
    <dgm:pt modelId="{D06B7A37-9681-4678-ADFB-1C692459569C}" type="pres">
      <dgm:prSet presAssocID="{2E28C42F-729A-449E-AA9A-0D06B088DFDE}" presName="hierChild5" presStyleCnt="0"/>
      <dgm:spPr/>
    </dgm:pt>
    <dgm:pt modelId="{7A556C80-58CA-4C35-BCD0-AAAA14D53734}" type="pres">
      <dgm:prSet presAssocID="{ABDFA939-CEE0-49D0-B04E-46CFEE0EF9C6}" presName="Name35" presStyleLbl="parChTrans1D3" presStyleIdx="9" presStyleCnt="13"/>
      <dgm:spPr/>
      <dgm:t>
        <a:bodyPr/>
        <a:lstStyle/>
        <a:p>
          <a:endParaRPr lang="en-US"/>
        </a:p>
      </dgm:t>
    </dgm:pt>
    <dgm:pt modelId="{020A86BF-1E57-4BFE-90EB-0CD5013751E1}" type="pres">
      <dgm:prSet presAssocID="{1E84CF55-7476-4F72-BEBA-ECCDEACD4708}" presName="hierRoot2" presStyleCnt="0">
        <dgm:presLayoutVars>
          <dgm:hierBranch val="r"/>
        </dgm:presLayoutVars>
      </dgm:prSet>
      <dgm:spPr/>
    </dgm:pt>
    <dgm:pt modelId="{BE195D30-140D-4AEC-9B1F-720001098453}" type="pres">
      <dgm:prSet presAssocID="{1E84CF55-7476-4F72-BEBA-ECCDEACD4708}" presName="rootComposite" presStyleCnt="0"/>
      <dgm:spPr/>
    </dgm:pt>
    <dgm:pt modelId="{05E35256-A902-49E3-B3D6-8598AB58BAD3}" type="pres">
      <dgm:prSet presAssocID="{1E84CF55-7476-4F72-BEBA-ECCDEACD4708}" presName="rootText" presStyleLbl="node3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9B9CB4-230A-43AF-9D20-9727B09F48C0}" type="pres">
      <dgm:prSet presAssocID="{1E84CF55-7476-4F72-BEBA-ECCDEACD4708}" presName="rootConnector" presStyleLbl="node3" presStyleIdx="9" presStyleCnt="13"/>
      <dgm:spPr/>
      <dgm:t>
        <a:bodyPr/>
        <a:lstStyle/>
        <a:p>
          <a:endParaRPr lang="en-US"/>
        </a:p>
      </dgm:t>
    </dgm:pt>
    <dgm:pt modelId="{2BE114BC-5501-45A3-849A-BDE517A7DD59}" type="pres">
      <dgm:prSet presAssocID="{1E84CF55-7476-4F72-BEBA-ECCDEACD4708}" presName="hierChild4" presStyleCnt="0"/>
      <dgm:spPr/>
    </dgm:pt>
    <dgm:pt modelId="{364577A1-DA37-498B-850B-5A9B585912F5}" type="pres">
      <dgm:prSet presAssocID="{1E84CF55-7476-4F72-BEBA-ECCDEACD4708}" presName="hierChild5" presStyleCnt="0"/>
      <dgm:spPr/>
    </dgm:pt>
    <dgm:pt modelId="{A0BA7FC6-51BE-4182-9D44-FA6AC4ECA0F9}" type="pres">
      <dgm:prSet presAssocID="{3E0B61AF-6452-48CF-9931-A56B5509CBC3}" presName="Name35" presStyleLbl="parChTrans1D3" presStyleIdx="10" presStyleCnt="13"/>
      <dgm:spPr/>
      <dgm:t>
        <a:bodyPr/>
        <a:lstStyle/>
        <a:p>
          <a:endParaRPr lang="en-US"/>
        </a:p>
      </dgm:t>
    </dgm:pt>
    <dgm:pt modelId="{75FFFF4E-951F-4C1A-A95E-CEEC7E1E6671}" type="pres">
      <dgm:prSet presAssocID="{E010BEBA-3E91-4E85-BAC6-2FB4A11943E2}" presName="hierRoot2" presStyleCnt="0">
        <dgm:presLayoutVars>
          <dgm:hierBranch val="r"/>
        </dgm:presLayoutVars>
      </dgm:prSet>
      <dgm:spPr/>
    </dgm:pt>
    <dgm:pt modelId="{64B32D7B-7C6B-4EAC-9F3E-C564A18449B2}" type="pres">
      <dgm:prSet presAssocID="{E010BEBA-3E91-4E85-BAC6-2FB4A11943E2}" presName="rootComposite" presStyleCnt="0"/>
      <dgm:spPr/>
    </dgm:pt>
    <dgm:pt modelId="{C6AB55F0-97E9-4FFA-9D45-F0BBB5683E21}" type="pres">
      <dgm:prSet presAssocID="{E010BEBA-3E91-4E85-BAC6-2FB4A11943E2}" presName="rootText" presStyleLbl="node3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6EC087-AF94-48BC-9A16-79A4EEAAC451}" type="pres">
      <dgm:prSet presAssocID="{E010BEBA-3E91-4E85-BAC6-2FB4A11943E2}" presName="rootConnector" presStyleLbl="node3" presStyleIdx="10" presStyleCnt="13"/>
      <dgm:spPr/>
      <dgm:t>
        <a:bodyPr/>
        <a:lstStyle/>
        <a:p>
          <a:endParaRPr lang="en-US"/>
        </a:p>
      </dgm:t>
    </dgm:pt>
    <dgm:pt modelId="{EAF89A4B-9301-43D4-BB1F-94B9C0715C55}" type="pres">
      <dgm:prSet presAssocID="{E010BEBA-3E91-4E85-BAC6-2FB4A11943E2}" presName="hierChild4" presStyleCnt="0"/>
      <dgm:spPr/>
    </dgm:pt>
    <dgm:pt modelId="{5E475D4C-6F22-4A8E-9657-CC197EEB5206}" type="pres">
      <dgm:prSet presAssocID="{E010BEBA-3E91-4E85-BAC6-2FB4A11943E2}" presName="hierChild5" presStyleCnt="0"/>
      <dgm:spPr/>
    </dgm:pt>
    <dgm:pt modelId="{4794AB17-1F9F-4B9C-8BD4-E586E56E2783}" type="pres">
      <dgm:prSet presAssocID="{8EA3210E-2E48-420D-A446-05BDAE393CAE}" presName="Name35" presStyleLbl="parChTrans1D3" presStyleIdx="11" presStyleCnt="13"/>
      <dgm:spPr/>
      <dgm:t>
        <a:bodyPr/>
        <a:lstStyle/>
        <a:p>
          <a:endParaRPr lang="en-US"/>
        </a:p>
      </dgm:t>
    </dgm:pt>
    <dgm:pt modelId="{6CB6A734-827C-4B0A-B6BB-077204C40198}" type="pres">
      <dgm:prSet presAssocID="{6EB63F28-C999-475C-99EC-5D8148B00D5D}" presName="hierRoot2" presStyleCnt="0">
        <dgm:presLayoutVars>
          <dgm:hierBranch val="r"/>
        </dgm:presLayoutVars>
      </dgm:prSet>
      <dgm:spPr/>
    </dgm:pt>
    <dgm:pt modelId="{9CDBA20A-7D2F-4085-952C-887A2F78DBED}" type="pres">
      <dgm:prSet presAssocID="{6EB63F28-C999-475C-99EC-5D8148B00D5D}" presName="rootComposite" presStyleCnt="0"/>
      <dgm:spPr/>
    </dgm:pt>
    <dgm:pt modelId="{1F09DCB5-E3B1-4F3A-80CC-08C6124C9E00}" type="pres">
      <dgm:prSet presAssocID="{6EB63F28-C999-475C-99EC-5D8148B00D5D}" presName="rootText" presStyleLbl="node3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933CD-82C2-4C37-8C3B-2CBD1C99B53E}" type="pres">
      <dgm:prSet presAssocID="{6EB63F28-C999-475C-99EC-5D8148B00D5D}" presName="rootConnector" presStyleLbl="node3" presStyleIdx="11" presStyleCnt="13"/>
      <dgm:spPr/>
      <dgm:t>
        <a:bodyPr/>
        <a:lstStyle/>
        <a:p>
          <a:endParaRPr lang="en-US"/>
        </a:p>
      </dgm:t>
    </dgm:pt>
    <dgm:pt modelId="{0FCEDA30-3C23-427B-8ED0-BAD2CDBFC10B}" type="pres">
      <dgm:prSet presAssocID="{6EB63F28-C999-475C-99EC-5D8148B00D5D}" presName="hierChild4" presStyleCnt="0"/>
      <dgm:spPr/>
    </dgm:pt>
    <dgm:pt modelId="{CC120B98-FE8A-48DE-95E9-3E2BF27E48B3}" type="pres">
      <dgm:prSet presAssocID="{6EB63F28-C999-475C-99EC-5D8148B00D5D}" presName="hierChild5" presStyleCnt="0"/>
      <dgm:spPr/>
    </dgm:pt>
    <dgm:pt modelId="{99D26C0F-A245-45F6-AEC5-A697A1F0EB03}" type="pres">
      <dgm:prSet presAssocID="{CB88E9FA-D89C-4C1F-8EC6-CC236812A324}" presName="Name35" presStyleLbl="parChTrans1D3" presStyleIdx="12" presStyleCnt="13"/>
      <dgm:spPr/>
      <dgm:t>
        <a:bodyPr/>
        <a:lstStyle/>
        <a:p>
          <a:endParaRPr lang="en-US"/>
        </a:p>
      </dgm:t>
    </dgm:pt>
    <dgm:pt modelId="{93385F8C-CAE0-464F-A2A4-256F65E7B150}" type="pres">
      <dgm:prSet presAssocID="{A343C149-77A3-4384-BCA6-50891386635B}" presName="hierRoot2" presStyleCnt="0">
        <dgm:presLayoutVars>
          <dgm:hierBranch val="r"/>
        </dgm:presLayoutVars>
      </dgm:prSet>
      <dgm:spPr/>
    </dgm:pt>
    <dgm:pt modelId="{85AB94E4-983B-4C07-93B2-4DD5C919087B}" type="pres">
      <dgm:prSet presAssocID="{A343C149-77A3-4384-BCA6-50891386635B}" presName="rootComposite" presStyleCnt="0"/>
      <dgm:spPr/>
    </dgm:pt>
    <dgm:pt modelId="{BB1F4ABB-0DB8-4706-9857-AD8102BF1969}" type="pres">
      <dgm:prSet presAssocID="{A343C149-77A3-4384-BCA6-50891386635B}" presName="rootText" presStyleLbl="node3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9B295-84C7-48FB-A9A4-F9CA5A0503EF}" type="pres">
      <dgm:prSet presAssocID="{A343C149-77A3-4384-BCA6-50891386635B}" presName="rootConnector" presStyleLbl="node3" presStyleIdx="12" presStyleCnt="13"/>
      <dgm:spPr/>
      <dgm:t>
        <a:bodyPr/>
        <a:lstStyle/>
        <a:p>
          <a:endParaRPr lang="en-US"/>
        </a:p>
      </dgm:t>
    </dgm:pt>
    <dgm:pt modelId="{3F56DB97-F593-4BE3-A9F7-43FD48363E80}" type="pres">
      <dgm:prSet presAssocID="{A343C149-77A3-4384-BCA6-50891386635B}" presName="hierChild4" presStyleCnt="0"/>
      <dgm:spPr/>
    </dgm:pt>
    <dgm:pt modelId="{A0B174BA-25EA-4204-9653-7D8CDC8D2112}" type="pres">
      <dgm:prSet presAssocID="{A343C149-77A3-4384-BCA6-50891386635B}" presName="hierChild5" presStyleCnt="0"/>
      <dgm:spPr/>
    </dgm:pt>
    <dgm:pt modelId="{FB3C4B6C-053E-4270-A34C-BC6C4D827981}" type="pres">
      <dgm:prSet presAssocID="{ADBA7076-1D8E-466E-816A-AF9E064A00DA}" presName="hierChild5" presStyleCnt="0"/>
      <dgm:spPr/>
    </dgm:pt>
    <dgm:pt modelId="{3A203692-E904-4B6A-8509-230BDAE51556}" type="pres">
      <dgm:prSet presAssocID="{5C58BCF0-C703-477D-932B-6B770E2B1661}" presName="hierChild3" presStyleCnt="0"/>
      <dgm:spPr/>
    </dgm:pt>
  </dgm:ptLst>
  <dgm:cxnLst>
    <dgm:cxn modelId="{E6215C29-C187-4EA0-A84F-052FC6AF2781}" type="presOf" srcId="{7E76691F-D85D-4863-A62E-F4E1B190D5A5}" destId="{E11E9671-7D61-43C4-9E09-3CF6E227E95F}" srcOrd="1" destOrd="0" presId="urn:microsoft.com/office/officeart/2005/8/layout/orgChart1"/>
    <dgm:cxn modelId="{9505C683-C6C7-446E-BB6F-BBD94C37CABD}" type="presOf" srcId="{ABDFA939-CEE0-49D0-B04E-46CFEE0EF9C6}" destId="{7A556C80-58CA-4C35-BCD0-AAAA14D53734}" srcOrd="0" destOrd="0" presId="urn:microsoft.com/office/officeart/2005/8/layout/orgChart1"/>
    <dgm:cxn modelId="{E9F2FEFC-DED5-4257-98AB-4EB3DEFD0397}" srcId="{E8900319-736C-4439-8F13-0ED8208D95DF}" destId="{11B84F20-90A2-490C-BE07-856532BE03D2}" srcOrd="1" destOrd="0" parTransId="{3210363B-99B2-4569-9D6C-B58F89CF1EBE}" sibTransId="{3F9BFCC4-1129-44BA-B8E7-AA57E301FF8C}"/>
    <dgm:cxn modelId="{008650B9-6D69-403E-BC33-4C2A7025D5D6}" type="presOf" srcId="{E8900319-736C-4439-8F13-0ED8208D95DF}" destId="{F09C4D60-6153-4830-A2FA-0936199AF5F8}" srcOrd="1" destOrd="0" presId="urn:microsoft.com/office/officeart/2005/8/layout/orgChart1"/>
    <dgm:cxn modelId="{F3D8C961-480B-48F4-BAC0-F82845A660AE}" type="presOf" srcId="{A343C149-77A3-4384-BCA6-50891386635B}" destId="{4DB9B295-84C7-48FB-A9A4-F9CA5A0503EF}" srcOrd="1" destOrd="0" presId="urn:microsoft.com/office/officeart/2005/8/layout/orgChart1"/>
    <dgm:cxn modelId="{56667573-C65A-4347-8E84-AFDB068FACD3}" type="presOf" srcId="{8275EF84-91FC-4116-9193-7A3A211D8B33}" destId="{D648B833-9966-478C-B46F-DE459FE90B6E}" srcOrd="0" destOrd="0" presId="urn:microsoft.com/office/officeart/2005/8/layout/orgChart1"/>
    <dgm:cxn modelId="{89156AD8-8735-4FD2-9F9B-B358C8C178AB}" srcId="{7EC3AA2A-828A-4C7B-884A-B33C57D8B503}" destId="{66A3A686-BA39-41C3-B28D-48F52A26F865}" srcOrd="3" destOrd="0" parTransId="{F71AC141-899A-45D2-9BB6-B3BAC146696B}" sibTransId="{5EE919E5-2F92-48E9-A985-7FB6B66BA9A5}"/>
    <dgm:cxn modelId="{B1B8D88B-CF61-4239-8F5B-9A4A5660E5C5}" type="presOf" srcId="{A343C149-77A3-4384-BCA6-50891386635B}" destId="{BB1F4ABB-0DB8-4706-9857-AD8102BF1969}" srcOrd="0" destOrd="0" presId="urn:microsoft.com/office/officeart/2005/8/layout/orgChart1"/>
    <dgm:cxn modelId="{8783E17A-D4F9-4B54-93B1-AC91EDB322E6}" type="presOf" srcId="{1E84CF55-7476-4F72-BEBA-ECCDEACD4708}" destId="{4B9B9CB4-230A-43AF-9D20-9727B09F48C0}" srcOrd="1" destOrd="0" presId="urn:microsoft.com/office/officeart/2005/8/layout/orgChart1"/>
    <dgm:cxn modelId="{7DB4A3DB-EA5C-4B69-B3F5-6955991A31FB}" type="presOf" srcId="{BEBBD3CB-9126-4AD6-A8C7-2968D42DFD24}" destId="{497F024E-5C0F-4B1B-94C4-0FF784C1EAF8}" srcOrd="0" destOrd="0" presId="urn:microsoft.com/office/officeart/2005/8/layout/orgChart1"/>
    <dgm:cxn modelId="{40CE3ABE-3DE6-4720-BDE6-E8AD68EF7CE5}" srcId="{ADBA7076-1D8E-466E-816A-AF9E064A00DA}" destId="{15BB21E9-FF30-4D48-9F1D-E02CD56B5D1E}" srcOrd="0" destOrd="0" parTransId="{8714E12A-B17C-4681-BA4B-2B36CCDE8E7C}" sibTransId="{793A8ECA-DB5C-48CC-A848-3269071A757B}"/>
    <dgm:cxn modelId="{A882CE39-D10A-418E-9B3C-04282FF31BD4}" srcId="{ADBA7076-1D8E-466E-816A-AF9E064A00DA}" destId="{8B1FABCB-3504-4F5C-B0BB-FB107CBC50C6}" srcOrd="1" destOrd="0" parTransId="{47BF08BB-84D5-4DF7-8636-F6FE782FB5FC}" sibTransId="{A852D77A-351F-46CA-9783-8082190DCAE2}"/>
    <dgm:cxn modelId="{D30FEA25-D571-4156-8B4F-54DC213252E7}" srcId="{7EC3AA2A-828A-4C7B-884A-B33C57D8B503}" destId="{7E76691F-D85D-4863-A62E-F4E1B190D5A5}" srcOrd="1" destOrd="0" parTransId="{42605BE7-6E9A-4FB5-81C7-480A73C5B424}" sibTransId="{A05FC49A-0290-48EE-BCC6-3F754BE99428}"/>
    <dgm:cxn modelId="{73FD6D0D-24F7-4161-82EE-996CD250DF18}" type="presOf" srcId="{64DA1194-2CB0-4DBE-8F61-BC2891AFDA6C}" destId="{9F25601A-B60E-40C3-BA37-3CF2C73D1A4D}" srcOrd="0" destOrd="0" presId="urn:microsoft.com/office/officeart/2005/8/layout/orgChart1"/>
    <dgm:cxn modelId="{F94B9DAC-66BF-4894-B30D-0588FA04D0FA}" srcId="{ADBA7076-1D8E-466E-816A-AF9E064A00DA}" destId="{1E84CF55-7476-4F72-BEBA-ECCDEACD4708}" srcOrd="3" destOrd="0" parTransId="{ABDFA939-CEE0-49D0-B04E-46CFEE0EF9C6}" sibTransId="{853175C4-6637-4CB4-9FC9-92096A2D46E5}"/>
    <dgm:cxn modelId="{9FFD4B5B-FFEE-4237-8C59-6AE77BB65A0F}" srcId="{ADBA7076-1D8E-466E-816A-AF9E064A00DA}" destId="{E010BEBA-3E91-4E85-BAC6-2FB4A11943E2}" srcOrd="4" destOrd="0" parTransId="{3E0B61AF-6452-48CF-9931-A56B5509CBC3}" sibTransId="{80C50016-C9D6-41B1-A4A4-703E3D132814}"/>
    <dgm:cxn modelId="{EA463943-1F9D-4244-85F1-AFBD6695D23C}" srcId="{ADBA7076-1D8E-466E-816A-AF9E064A00DA}" destId="{A343C149-77A3-4384-BCA6-50891386635B}" srcOrd="6" destOrd="0" parTransId="{CB88E9FA-D89C-4C1F-8EC6-CC236812A324}" sibTransId="{1DF29EDB-D372-4DC1-9031-774246A69738}"/>
    <dgm:cxn modelId="{DCCAE1E0-06F5-4D13-9676-B4B4E5878E62}" type="presOf" srcId="{E010BEBA-3E91-4E85-BAC6-2FB4A11943E2}" destId="{C6AB55F0-97E9-4FFA-9D45-F0BBB5683E21}" srcOrd="0" destOrd="0" presId="urn:microsoft.com/office/officeart/2005/8/layout/orgChart1"/>
    <dgm:cxn modelId="{546978E2-152B-47ED-ACDF-C9054DF4B077}" type="presOf" srcId="{CB88E9FA-D89C-4C1F-8EC6-CC236812A324}" destId="{99D26C0F-A245-45F6-AEC5-A697A1F0EB03}" srcOrd="0" destOrd="0" presId="urn:microsoft.com/office/officeart/2005/8/layout/orgChart1"/>
    <dgm:cxn modelId="{F71A87A3-6B4A-4893-9E70-ABDBC3D37A88}" type="presOf" srcId="{6EB63F28-C999-475C-99EC-5D8148B00D5D}" destId="{44E933CD-82C2-4C37-8C3B-2CBD1C99B53E}" srcOrd="1" destOrd="0" presId="urn:microsoft.com/office/officeart/2005/8/layout/orgChart1"/>
    <dgm:cxn modelId="{28BAECE1-8737-4A96-93BD-CDF39A36B1AB}" srcId="{5C58BCF0-C703-477D-932B-6B770E2B1661}" destId="{ADBA7076-1D8E-466E-816A-AF9E064A00DA}" srcOrd="2" destOrd="0" parTransId="{A3FB3A39-0537-4C48-8447-28D7CADDCD8D}" sibTransId="{420CE837-0C22-4798-8C4D-2263DF00C6F1}"/>
    <dgm:cxn modelId="{4E9F30CD-4531-4CA5-9D0A-4B99D7789E2B}" type="presOf" srcId="{ADD04A11-10C2-4D21-8ECE-A70A69887BD1}" destId="{20AF94DE-7E0C-47AB-9C65-89BA3346377D}" srcOrd="0" destOrd="0" presId="urn:microsoft.com/office/officeart/2005/8/layout/orgChart1"/>
    <dgm:cxn modelId="{ED08AE61-5C57-4A28-B0EA-2B4C68446D45}" type="presOf" srcId="{A3FB3A39-0537-4C48-8447-28D7CADDCD8D}" destId="{E2B65DED-6A6A-40DB-8433-F1C66560AB32}" srcOrd="0" destOrd="0" presId="urn:microsoft.com/office/officeart/2005/8/layout/orgChart1"/>
    <dgm:cxn modelId="{6F77647C-7899-4372-940D-4D4FB2354E8C}" type="presOf" srcId="{8714E12A-B17C-4681-BA4B-2B36CCDE8E7C}" destId="{450ADF55-0DBA-4384-B74E-7742A428DA37}" srcOrd="0" destOrd="0" presId="urn:microsoft.com/office/officeart/2005/8/layout/orgChart1"/>
    <dgm:cxn modelId="{2A3BA809-7B4F-4A7D-B9A0-C35FBB4F9727}" type="presOf" srcId="{3E0B61AF-6452-48CF-9931-A56B5509CBC3}" destId="{A0BA7FC6-51BE-4182-9D44-FA6AC4ECA0F9}" srcOrd="0" destOrd="0" presId="urn:microsoft.com/office/officeart/2005/8/layout/orgChart1"/>
    <dgm:cxn modelId="{320DE1ED-D29D-4F96-96BF-90D317A6C135}" type="presOf" srcId="{7E76691F-D85D-4863-A62E-F4E1B190D5A5}" destId="{DD79B5FB-E555-4862-9548-9CB8016D036C}" srcOrd="0" destOrd="0" presId="urn:microsoft.com/office/officeart/2005/8/layout/orgChart1"/>
    <dgm:cxn modelId="{E734E55E-03A1-4103-A4ED-CD6ACA6EDDCF}" type="presOf" srcId="{8B1FABCB-3504-4F5C-B0BB-FB107CBC50C6}" destId="{54E116AF-6636-4806-BA42-629464E69EB7}" srcOrd="0" destOrd="0" presId="urn:microsoft.com/office/officeart/2005/8/layout/orgChart1"/>
    <dgm:cxn modelId="{EDCEBE36-63F5-461B-9F9D-1C1C09B0281B}" type="presOf" srcId="{5E03BF80-93B0-45F4-9B2D-1D25CD9F0A2B}" destId="{00DB6EB7-EFD7-4A36-BE37-DE2A5F677E38}" srcOrd="0" destOrd="0" presId="urn:microsoft.com/office/officeart/2005/8/layout/orgChart1"/>
    <dgm:cxn modelId="{B8A7B7BA-ADD6-4547-8E23-04DC107FA61B}" type="presOf" srcId="{CF3C3479-A6C1-414B-834B-4B0C785CEC78}" destId="{C014BB50-D342-47D7-91C9-AFF1BEB0F3D9}" srcOrd="1" destOrd="0" presId="urn:microsoft.com/office/officeart/2005/8/layout/orgChart1"/>
    <dgm:cxn modelId="{FBC6C982-DF4C-45E0-B6CF-C6AC0786048D}" type="presOf" srcId="{F71AC141-899A-45D2-9BB6-B3BAC146696B}" destId="{976B9000-B3FA-4259-A1A5-28936B6401DF}" srcOrd="0" destOrd="0" presId="urn:microsoft.com/office/officeart/2005/8/layout/orgChart1"/>
    <dgm:cxn modelId="{716FA238-6E0D-4B29-8B50-B6097559826E}" srcId="{7EC3AA2A-828A-4C7B-884A-B33C57D8B503}" destId="{8012AA7C-015A-463A-8F5D-EA1D0AF360E7}" srcOrd="0" destOrd="0" parTransId="{961633BE-2EF5-4D4D-BF5A-C6F67F9ABCD1}" sibTransId="{206AE4E7-5770-454F-9980-97EAC2C6A942}"/>
    <dgm:cxn modelId="{602610D1-9EA2-4C40-B2E0-DCC8F577F903}" type="presOf" srcId="{7EC3AA2A-828A-4C7B-884A-B33C57D8B503}" destId="{AC83C4A9-E503-4655-9FF9-4B62C8084459}" srcOrd="0" destOrd="0" presId="urn:microsoft.com/office/officeart/2005/8/layout/orgChart1"/>
    <dgm:cxn modelId="{077C0EBC-C41D-4B93-BF57-098A86BE5D86}" srcId="{7EC3AA2A-828A-4C7B-884A-B33C57D8B503}" destId="{CF3C3479-A6C1-414B-834B-4B0C785CEC78}" srcOrd="2" destOrd="0" parTransId="{64DA1194-2CB0-4DBE-8F61-BC2891AFDA6C}" sibTransId="{29A54DEF-22A8-4FCF-A6A0-C8760234834B}"/>
    <dgm:cxn modelId="{95C9CC0E-79F0-4232-A9A6-BB4EB16E836C}" type="presOf" srcId="{8012AA7C-015A-463A-8F5D-EA1D0AF360E7}" destId="{E146595A-D351-4E0B-A032-DE6CD75235EC}" srcOrd="0" destOrd="0" presId="urn:microsoft.com/office/officeart/2005/8/layout/orgChart1"/>
    <dgm:cxn modelId="{71FC2538-276A-4001-B7CF-7887907FAC4E}" type="presOf" srcId="{7EC3AA2A-828A-4C7B-884A-B33C57D8B503}" destId="{407353E1-3676-474F-9AE2-0F242AECD0A3}" srcOrd="1" destOrd="0" presId="urn:microsoft.com/office/officeart/2005/8/layout/orgChart1"/>
    <dgm:cxn modelId="{5F15288D-4FA5-4A9E-B9F4-9D39DF4F3CD3}" type="presOf" srcId="{47BF08BB-84D5-4DF7-8636-F6FE782FB5FC}" destId="{AF049841-4C5A-4F30-80A4-7FE64AB24607}" srcOrd="0" destOrd="0" presId="urn:microsoft.com/office/officeart/2005/8/layout/orgChart1"/>
    <dgm:cxn modelId="{EFAD3031-88A4-4FA9-B111-E58DBE9A9FDA}" type="presOf" srcId="{11B84F20-90A2-490C-BE07-856532BE03D2}" destId="{D78D5CE9-3EF5-4C5F-A767-4A55A39C74C7}" srcOrd="0" destOrd="0" presId="urn:microsoft.com/office/officeart/2005/8/layout/orgChart1"/>
    <dgm:cxn modelId="{3847ED3B-5BA0-4844-A85E-CC5285E4E3B7}" srcId="{ADBA7076-1D8E-466E-816A-AF9E064A00DA}" destId="{6EB63F28-C999-475C-99EC-5D8148B00D5D}" srcOrd="5" destOrd="0" parTransId="{8EA3210E-2E48-420D-A446-05BDAE393CAE}" sibTransId="{49608E6A-246D-448A-B118-6B0EF4C4A817}"/>
    <dgm:cxn modelId="{97640E24-CC75-489F-AC05-B508876D944E}" type="presOf" srcId="{8E9CBFF2-ED14-4840-BDA8-3122F492CBA1}" destId="{EDC74F76-6440-4B4C-953F-AB0249883E0C}" srcOrd="1" destOrd="0" presId="urn:microsoft.com/office/officeart/2005/8/layout/orgChart1"/>
    <dgm:cxn modelId="{BB4558F8-11C5-46D2-989B-F76F3FE7A897}" type="presOf" srcId="{2E28C42F-729A-449E-AA9A-0D06B088DFDE}" destId="{DA998769-0761-47C0-BE2C-185DA8016AF9}" srcOrd="0" destOrd="0" presId="urn:microsoft.com/office/officeart/2005/8/layout/orgChart1"/>
    <dgm:cxn modelId="{A520C42A-1840-4D46-BCAA-A1E073C49F07}" type="presOf" srcId="{E8900319-736C-4439-8F13-0ED8208D95DF}" destId="{690BB71C-6566-402B-AA13-4705ACA30EC5}" srcOrd="0" destOrd="0" presId="urn:microsoft.com/office/officeart/2005/8/layout/orgChart1"/>
    <dgm:cxn modelId="{24022E7D-3A94-4740-9C63-6F14153F39EF}" srcId="{5C58BCF0-C703-477D-932B-6B770E2B1661}" destId="{E8900319-736C-4439-8F13-0ED8208D95DF}" srcOrd="0" destOrd="0" parTransId="{BEBBD3CB-9126-4AD6-A8C7-2968D42DFD24}" sibTransId="{E524FCF5-6D13-4C81-8D87-3FBB9C33C273}"/>
    <dgm:cxn modelId="{A792E467-00CE-470E-A3D6-E078B311746E}" type="presOf" srcId="{1E84CF55-7476-4F72-BEBA-ECCDEACD4708}" destId="{05E35256-A902-49E3-B3D6-8598AB58BAD3}" srcOrd="0" destOrd="0" presId="urn:microsoft.com/office/officeart/2005/8/layout/orgChart1"/>
    <dgm:cxn modelId="{8FE87D57-AC5D-406A-868E-D4B241ACDB85}" srcId="{ADBA7076-1D8E-466E-816A-AF9E064A00DA}" destId="{2E28C42F-729A-449E-AA9A-0D06B088DFDE}" srcOrd="2" destOrd="0" parTransId="{5E03BF80-93B0-45F4-9B2D-1D25CD9F0A2B}" sibTransId="{C84E5748-5C9B-4876-B842-C76F22562A17}"/>
    <dgm:cxn modelId="{D2C0C402-8D2E-4CBD-8D75-0CECD18C5F19}" type="presOf" srcId="{2E28C42F-729A-449E-AA9A-0D06B088DFDE}" destId="{57A98863-19CD-4459-A60F-4D85BD28DD2B}" srcOrd="1" destOrd="0" presId="urn:microsoft.com/office/officeart/2005/8/layout/orgChart1"/>
    <dgm:cxn modelId="{5DA0A9F9-DF1C-4240-9964-79A3E5342577}" type="presOf" srcId="{66A3A686-BA39-41C3-B28D-48F52A26F865}" destId="{5F4B6846-78AF-4C50-A0CD-42D29B9404B0}" srcOrd="1" destOrd="0" presId="urn:microsoft.com/office/officeart/2005/8/layout/orgChart1"/>
    <dgm:cxn modelId="{B01AD7EB-2371-4B48-AA75-AC031140471B}" type="presOf" srcId="{961633BE-2EF5-4D4D-BF5A-C6F67F9ABCD1}" destId="{B318A256-BD3B-46C1-916F-4AD9746B79BE}" srcOrd="0" destOrd="0" presId="urn:microsoft.com/office/officeart/2005/8/layout/orgChart1"/>
    <dgm:cxn modelId="{805A5EA9-0699-4BCE-8BF2-FF93BCEB6EE9}" type="presOf" srcId="{66A3A686-BA39-41C3-B28D-48F52A26F865}" destId="{52BD965D-FD0D-42CD-A820-0B0DB5C874C0}" srcOrd="0" destOrd="0" presId="urn:microsoft.com/office/officeart/2005/8/layout/orgChart1"/>
    <dgm:cxn modelId="{3B317438-7EE7-41E5-8FA0-C9D178A51E9D}" type="presOf" srcId="{8B1FABCB-3504-4F5C-B0BB-FB107CBC50C6}" destId="{C8B11E22-710E-4D20-AEB7-2E130C51FA35}" srcOrd="1" destOrd="0" presId="urn:microsoft.com/office/officeart/2005/8/layout/orgChart1"/>
    <dgm:cxn modelId="{6928663C-3248-4178-9C0D-BE3885DFC7F6}" srcId="{5C58BCF0-C703-477D-932B-6B770E2B1661}" destId="{7EC3AA2A-828A-4C7B-884A-B33C57D8B503}" srcOrd="1" destOrd="0" parTransId="{CD23B817-700F-4187-B371-B38E390BE11D}" sibTransId="{EE8EBD68-85FA-4DA8-AE92-B9044848157F}"/>
    <dgm:cxn modelId="{5833C6D4-9B25-4BD5-94F6-B3D26A718400}" type="presOf" srcId="{ADBA7076-1D8E-466E-816A-AF9E064A00DA}" destId="{95F5874B-2A59-4D5A-80D8-CD497E911354}" srcOrd="1" destOrd="0" presId="urn:microsoft.com/office/officeart/2005/8/layout/orgChart1"/>
    <dgm:cxn modelId="{3CFDF853-0187-45B8-AD84-7D394625BCF4}" type="presOf" srcId="{6EB63F28-C999-475C-99EC-5D8148B00D5D}" destId="{1F09DCB5-E3B1-4F3A-80CC-08C6124C9E00}" srcOrd="0" destOrd="0" presId="urn:microsoft.com/office/officeart/2005/8/layout/orgChart1"/>
    <dgm:cxn modelId="{1CC2C331-1787-489F-947F-AAA01603DACF}" type="presOf" srcId="{15BB21E9-FF30-4D48-9F1D-E02CD56B5D1E}" destId="{398A42D4-1E54-453A-8870-F54D8638BD53}" srcOrd="1" destOrd="0" presId="urn:microsoft.com/office/officeart/2005/8/layout/orgChart1"/>
    <dgm:cxn modelId="{E13BFCE3-5BDE-46A1-8246-99A8BF2BDBFB}" srcId="{E8900319-736C-4439-8F13-0ED8208D95DF}" destId="{8E9CBFF2-ED14-4840-BDA8-3122F492CBA1}" srcOrd="0" destOrd="0" parTransId="{8275EF84-91FC-4116-9193-7A3A211D8B33}" sibTransId="{81BF1D10-05B1-4138-8389-3DD53D0CA6CE}"/>
    <dgm:cxn modelId="{61886328-0496-43CD-9C2D-0E25374020AF}" type="presOf" srcId="{CD23B817-700F-4187-B371-B38E390BE11D}" destId="{BDA5A842-8A77-45CD-BA89-5943EE414A5D}" srcOrd="0" destOrd="0" presId="urn:microsoft.com/office/officeart/2005/8/layout/orgChart1"/>
    <dgm:cxn modelId="{67C9C8C9-A423-4A0E-82D7-1679D7607C9D}" type="presOf" srcId="{ADBA7076-1D8E-466E-816A-AF9E064A00DA}" destId="{5FC53BA3-E18C-4AAC-9406-1A6B4AC6614D}" srcOrd="0" destOrd="0" presId="urn:microsoft.com/office/officeart/2005/8/layout/orgChart1"/>
    <dgm:cxn modelId="{2BF6B97E-25A1-4F6B-AD7A-65607BA0ABE9}" type="presOf" srcId="{42605BE7-6E9A-4FB5-81C7-480A73C5B424}" destId="{34FE8D2C-3256-4532-AB62-D4DC1DD99CE3}" srcOrd="0" destOrd="0" presId="urn:microsoft.com/office/officeart/2005/8/layout/orgChart1"/>
    <dgm:cxn modelId="{38E89B5B-B1EF-4E86-B9C9-5EDD7EF48947}" type="presOf" srcId="{15BB21E9-FF30-4D48-9F1D-E02CD56B5D1E}" destId="{54B9A72A-53C1-42EC-A020-91AEF040010B}" srcOrd="0" destOrd="0" presId="urn:microsoft.com/office/officeart/2005/8/layout/orgChart1"/>
    <dgm:cxn modelId="{2E1EBD50-9F4F-4AA3-AE4C-B7C4CAD135EA}" type="presOf" srcId="{5C58BCF0-C703-477D-932B-6B770E2B1661}" destId="{647D670B-BC92-4BE0-9F3B-BA68B6BB1ECE}" srcOrd="1" destOrd="0" presId="urn:microsoft.com/office/officeart/2005/8/layout/orgChart1"/>
    <dgm:cxn modelId="{CF659CDD-3978-4AF4-98CD-31D0EE74E7B6}" type="presOf" srcId="{8E9CBFF2-ED14-4840-BDA8-3122F492CBA1}" destId="{A35E5C08-A661-4E02-8F1A-03967C536108}" srcOrd="0" destOrd="0" presId="urn:microsoft.com/office/officeart/2005/8/layout/orgChart1"/>
    <dgm:cxn modelId="{3ACA40F7-C0B6-41B6-AC63-25447AAEEF43}" srcId="{ADD04A11-10C2-4D21-8ECE-A70A69887BD1}" destId="{5C58BCF0-C703-477D-932B-6B770E2B1661}" srcOrd="0" destOrd="0" parTransId="{98A8CC6F-2EF0-45B8-A0CB-BB85FBB7BAD6}" sibTransId="{1AECF58D-BD84-490F-8804-7F7EAF666386}"/>
    <dgm:cxn modelId="{67CECC0A-9CAA-4268-82DC-A0B6CB1A3DDC}" type="presOf" srcId="{CF3C3479-A6C1-414B-834B-4B0C785CEC78}" destId="{546DD2EB-E995-447D-8040-9AF2F4AA32B8}" srcOrd="0" destOrd="0" presId="urn:microsoft.com/office/officeart/2005/8/layout/orgChart1"/>
    <dgm:cxn modelId="{47E2EC74-45CE-4E8C-95B6-F0AA37E69531}" type="presOf" srcId="{8012AA7C-015A-463A-8F5D-EA1D0AF360E7}" destId="{674820BC-804C-466B-847A-973722726448}" srcOrd="1" destOrd="0" presId="urn:microsoft.com/office/officeart/2005/8/layout/orgChart1"/>
    <dgm:cxn modelId="{7579D759-1E44-420F-8C45-B7DDC2EDBA38}" type="presOf" srcId="{11B84F20-90A2-490C-BE07-856532BE03D2}" destId="{044A054F-410B-4A5D-858A-9D20A9900C2C}" srcOrd="1" destOrd="0" presId="urn:microsoft.com/office/officeart/2005/8/layout/orgChart1"/>
    <dgm:cxn modelId="{F123DBC7-33CF-4828-B405-3F157019695F}" type="presOf" srcId="{8EA3210E-2E48-420D-A446-05BDAE393CAE}" destId="{4794AB17-1F9F-4B9C-8BD4-E586E56E2783}" srcOrd="0" destOrd="0" presId="urn:microsoft.com/office/officeart/2005/8/layout/orgChart1"/>
    <dgm:cxn modelId="{5076948C-A29F-45BB-9930-BE696D87A6F2}" type="presOf" srcId="{3210363B-99B2-4569-9D6C-B58F89CF1EBE}" destId="{97EDB4E4-918F-4FB6-ACE6-FBC929AD0409}" srcOrd="0" destOrd="0" presId="urn:microsoft.com/office/officeart/2005/8/layout/orgChart1"/>
    <dgm:cxn modelId="{9F1E54B2-1054-4C19-BF59-B8B30C8F8DB7}" type="presOf" srcId="{E010BEBA-3E91-4E85-BAC6-2FB4A11943E2}" destId="{DE6EC087-AF94-48BC-9A16-79A4EEAAC451}" srcOrd="1" destOrd="0" presId="urn:microsoft.com/office/officeart/2005/8/layout/orgChart1"/>
    <dgm:cxn modelId="{55631564-29C1-49D4-898C-D3B816B58804}" type="presOf" srcId="{5C58BCF0-C703-477D-932B-6B770E2B1661}" destId="{EB1142EF-D9C1-4BE4-989B-A0EE6ABA5D6B}" srcOrd="0" destOrd="0" presId="urn:microsoft.com/office/officeart/2005/8/layout/orgChart1"/>
    <dgm:cxn modelId="{419CBAA9-2A40-4D90-93CE-7DE933B3AEF8}" type="presParOf" srcId="{20AF94DE-7E0C-47AB-9C65-89BA3346377D}" destId="{F2FEC789-3C87-45F6-BD48-8BC9C684CB89}" srcOrd="0" destOrd="0" presId="urn:microsoft.com/office/officeart/2005/8/layout/orgChart1"/>
    <dgm:cxn modelId="{20DBD18C-62F5-4647-9E25-7C34A8D296BD}" type="presParOf" srcId="{F2FEC789-3C87-45F6-BD48-8BC9C684CB89}" destId="{46180443-9ED9-4BE5-A918-D579B89B702B}" srcOrd="0" destOrd="0" presId="urn:microsoft.com/office/officeart/2005/8/layout/orgChart1"/>
    <dgm:cxn modelId="{CF512FAD-E15F-4567-9482-26E8AC751F85}" type="presParOf" srcId="{46180443-9ED9-4BE5-A918-D579B89B702B}" destId="{EB1142EF-D9C1-4BE4-989B-A0EE6ABA5D6B}" srcOrd="0" destOrd="0" presId="urn:microsoft.com/office/officeart/2005/8/layout/orgChart1"/>
    <dgm:cxn modelId="{5D3B41C2-2AAE-4524-B7A5-B50AC278B704}" type="presParOf" srcId="{46180443-9ED9-4BE5-A918-D579B89B702B}" destId="{647D670B-BC92-4BE0-9F3B-BA68B6BB1ECE}" srcOrd="1" destOrd="0" presId="urn:microsoft.com/office/officeart/2005/8/layout/orgChart1"/>
    <dgm:cxn modelId="{70F80834-B4BB-4401-BCA9-13E7977F42F6}" type="presParOf" srcId="{F2FEC789-3C87-45F6-BD48-8BC9C684CB89}" destId="{64A68FFD-F883-42A2-8E74-CBF532CF22ED}" srcOrd="1" destOrd="0" presId="urn:microsoft.com/office/officeart/2005/8/layout/orgChart1"/>
    <dgm:cxn modelId="{36949C1D-2994-412F-852B-9A6CD2FD37DB}" type="presParOf" srcId="{64A68FFD-F883-42A2-8E74-CBF532CF22ED}" destId="{497F024E-5C0F-4B1B-94C4-0FF784C1EAF8}" srcOrd="0" destOrd="0" presId="urn:microsoft.com/office/officeart/2005/8/layout/orgChart1"/>
    <dgm:cxn modelId="{C4E1198E-F6CB-46C8-8BBA-43BB8884B985}" type="presParOf" srcId="{64A68FFD-F883-42A2-8E74-CBF532CF22ED}" destId="{7DFBA1FA-4571-49E0-8A62-3E0C3C3C6DB4}" srcOrd="1" destOrd="0" presId="urn:microsoft.com/office/officeart/2005/8/layout/orgChart1"/>
    <dgm:cxn modelId="{25BF8DE7-2AB4-48E6-B3D7-E669CC388E12}" type="presParOf" srcId="{7DFBA1FA-4571-49E0-8A62-3E0C3C3C6DB4}" destId="{A3C3D5AF-B863-4EBC-9376-1413701CF9A2}" srcOrd="0" destOrd="0" presId="urn:microsoft.com/office/officeart/2005/8/layout/orgChart1"/>
    <dgm:cxn modelId="{CCB9291A-D351-4A79-A8E0-FB848AEDFE47}" type="presParOf" srcId="{A3C3D5AF-B863-4EBC-9376-1413701CF9A2}" destId="{690BB71C-6566-402B-AA13-4705ACA30EC5}" srcOrd="0" destOrd="0" presId="urn:microsoft.com/office/officeart/2005/8/layout/orgChart1"/>
    <dgm:cxn modelId="{1C37503B-9754-4F55-99BE-2B0AE42548E1}" type="presParOf" srcId="{A3C3D5AF-B863-4EBC-9376-1413701CF9A2}" destId="{F09C4D60-6153-4830-A2FA-0936199AF5F8}" srcOrd="1" destOrd="0" presId="urn:microsoft.com/office/officeart/2005/8/layout/orgChart1"/>
    <dgm:cxn modelId="{884A12AE-56AC-4DD1-94D1-40611D014605}" type="presParOf" srcId="{7DFBA1FA-4571-49E0-8A62-3E0C3C3C6DB4}" destId="{3293E470-FF63-4F2A-8CC6-6596C89CD3EA}" srcOrd="1" destOrd="0" presId="urn:microsoft.com/office/officeart/2005/8/layout/orgChart1"/>
    <dgm:cxn modelId="{7114956C-C14C-4ECA-B917-8FC60BE78D54}" type="presParOf" srcId="{3293E470-FF63-4F2A-8CC6-6596C89CD3EA}" destId="{D648B833-9966-478C-B46F-DE459FE90B6E}" srcOrd="0" destOrd="0" presId="urn:microsoft.com/office/officeart/2005/8/layout/orgChart1"/>
    <dgm:cxn modelId="{E9F8A45D-83C7-4EFC-A45B-FE36CF807B80}" type="presParOf" srcId="{3293E470-FF63-4F2A-8CC6-6596C89CD3EA}" destId="{D33DE312-C633-4CBB-B514-1D979F224B4B}" srcOrd="1" destOrd="0" presId="urn:microsoft.com/office/officeart/2005/8/layout/orgChart1"/>
    <dgm:cxn modelId="{4E400988-FDE6-47D9-9024-AB38672A8C25}" type="presParOf" srcId="{D33DE312-C633-4CBB-B514-1D979F224B4B}" destId="{9EB81E52-7169-415A-84AF-4BDBA721EB1E}" srcOrd="0" destOrd="0" presId="urn:microsoft.com/office/officeart/2005/8/layout/orgChart1"/>
    <dgm:cxn modelId="{C69B870E-D266-41E2-B759-C5AD35B69E8D}" type="presParOf" srcId="{9EB81E52-7169-415A-84AF-4BDBA721EB1E}" destId="{A35E5C08-A661-4E02-8F1A-03967C536108}" srcOrd="0" destOrd="0" presId="urn:microsoft.com/office/officeart/2005/8/layout/orgChart1"/>
    <dgm:cxn modelId="{F688B6BC-A365-4F26-89C2-4E40E1D7BFBE}" type="presParOf" srcId="{9EB81E52-7169-415A-84AF-4BDBA721EB1E}" destId="{EDC74F76-6440-4B4C-953F-AB0249883E0C}" srcOrd="1" destOrd="0" presId="urn:microsoft.com/office/officeart/2005/8/layout/orgChart1"/>
    <dgm:cxn modelId="{51EAB69D-D44F-4DDC-8C71-37F90BDB953C}" type="presParOf" srcId="{D33DE312-C633-4CBB-B514-1D979F224B4B}" destId="{0F0A63BE-9F81-445D-BC90-69265164C082}" srcOrd="1" destOrd="0" presId="urn:microsoft.com/office/officeart/2005/8/layout/orgChart1"/>
    <dgm:cxn modelId="{6DD13E22-0AE5-4DF6-AED6-BBBB27D30588}" type="presParOf" srcId="{D33DE312-C633-4CBB-B514-1D979F224B4B}" destId="{72F31578-167D-4D72-840B-F9F4C5240EC1}" srcOrd="2" destOrd="0" presId="urn:microsoft.com/office/officeart/2005/8/layout/orgChart1"/>
    <dgm:cxn modelId="{976E316C-4A85-4A4E-BBB1-645244DC2DAA}" type="presParOf" srcId="{3293E470-FF63-4F2A-8CC6-6596C89CD3EA}" destId="{97EDB4E4-918F-4FB6-ACE6-FBC929AD0409}" srcOrd="2" destOrd="0" presId="urn:microsoft.com/office/officeart/2005/8/layout/orgChart1"/>
    <dgm:cxn modelId="{3535DC32-E47F-4F86-8AEA-38CEE3513876}" type="presParOf" srcId="{3293E470-FF63-4F2A-8CC6-6596C89CD3EA}" destId="{06449DF8-7936-4218-84F6-E6B66F89E8DC}" srcOrd="3" destOrd="0" presId="urn:microsoft.com/office/officeart/2005/8/layout/orgChart1"/>
    <dgm:cxn modelId="{39ADBDF8-779D-4367-B437-6FAED0354355}" type="presParOf" srcId="{06449DF8-7936-4218-84F6-E6B66F89E8DC}" destId="{B1C62016-0F87-4BC1-9040-3876A65C4AE8}" srcOrd="0" destOrd="0" presId="urn:microsoft.com/office/officeart/2005/8/layout/orgChart1"/>
    <dgm:cxn modelId="{67738D87-B814-4624-9C5E-74A3A7A8E6D7}" type="presParOf" srcId="{B1C62016-0F87-4BC1-9040-3876A65C4AE8}" destId="{D78D5CE9-3EF5-4C5F-A767-4A55A39C74C7}" srcOrd="0" destOrd="0" presId="urn:microsoft.com/office/officeart/2005/8/layout/orgChart1"/>
    <dgm:cxn modelId="{F4DE9347-354C-40E2-84DF-BB9CA5D1C1C6}" type="presParOf" srcId="{B1C62016-0F87-4BC1-9040-3876A65C4AE8}" destId="{044A054F-410B-4A5D-858A-9D20A9900C2C}" srcOrd="1" destOrd="0" presId="urn:microsoft.com/office/officeart/2005/8/layout/orgChart1"/>
    <dgm:cxn modelId="{4C0F8735-670A-4E42-83B4-9C5B4471DC12}" type="presParOf" srcId="{06449DF8-7936-4218-84F6-E6B66F89E8DC}" destId="{69C1513E-4E50-4D04-B781-2E493884A4CF}" srcOrd="1" destOrd="0" presId="urn:microsoft.com/office/officeart/2005/8/layout/orgChart1"/>
    <dgm:cxn modelId="{9C4261CB-DE16-47C9-A01A-0CEE950BA0D3}" type="presParOf" srcId="{06449DF8-7936-4218-84F6-E6B66F89E8DC}" destId="{759F1052-BDD0-46FB-8A1F-3D25FFBFEFFC}" srcOrd="2" destOrd="0" presId="urn:microsoft.com/office/officeart/2005/8/layout/orgChart1"/>
    <dgm:cxn modelId="{783BE668-ECDC-492C-9D58-D5AD17D792A0}" type="presParOf" srcId="{7DFBA1FA-4571-49E0-8A62-3E0C3C3C6DB4}" destId="{F83AF5C7-ACC2-4B21-BBDD-CF0371E14E2F}" srcOrd="2" destOrd="0" presId="urn:microsoft.com/office/officeart/2005/8/layout/orgChart1"/>
    <dgm:cxn modelId="{8CC88768-351A-42FC-A0EC-1F63CAFD61D6}" type="presParOf" srcId="{64A68FFD-F883-42A2-8E74-CBF532CF22ED}" destId="{BDA5A842-8A77-45CD-BA89-5943EE414A5D}" srcOrd="2" destOrd="0" presId="urn:microsoft.com/office/officeart/2005/8/layout/orgChart1"/>
    <dgm:cxn modelId="{E8521EA0-9E92-486E-9F24-D2D88E7FFD51}" type="presParOf" srcId="{64A68FFD-F883-42A2-8E74-CBF532CF22ED}" destId="{54BE820E-EA80-47EC-881C-7289FE204883}" srcOrd="3" destOrd="0" presId="urn:microsoft.com/office/officeart/2005/8/layout/orgChart1"/>
    <dgm:cxn modelId="{811C47F5-101A-428E-9D99-5A89C1D17AF5}" type="presParOf" srcId="{54BE820E-EA80-47EC-881C-7289FE204883}" destId="{35BF52FA-471A-4C4D-81CD-C44C8913BC5D}" srcOrd="0" destOrd="0" presId="urn:microsoft.com/office/officeart/2005/8/layout/orgChart1"/>
    <dgm:cxn modelId="{1CBA0081-AE75-48B9-A404-4EEB3CC6280B}" type="presParOf" srcId="{35BF52FA-471A-4C4D-81CD-C44C8913BC5D}" destId="{AC83C4A9-E503-4655-9FF9-4B62C8084459}" srcOrd="0" destOrd="0" presId="urn:microsoft.com/office/officeart/2005/8/layout/orgChart1"/>
    <dgm:cxn modelId="{3D542542-6D77-4135-B0C6-6DBFEDE1333E}" type="presParOf" srcId="{35BF52FA-471A-4C4D-81CD-C44C8913BC5D}" destId="{407353E1-3676-474F-9AE2-0F242AECD0A3}" srcOrd="1" destOrd="0" presId="urn:microsoft.com/office/officeart/2005/8/layout/orgChart1"/>
    <dgm:cxn modelId="{FE6C34D9-7309-41A6-8C79-D5F40CDE9573}" type="presParOf" srcId="{54BE820E-EA80-47EC-881C-7289FE204883}" destId="{4A465586-1CFF-42A4-B93C-7DED2985D5E9}" srcOrd="1" destOrd="0" presId="urn:microsoft.com/office/officeart/2005/8/layout/orgChart1"/>
    <dgm:cxn modelId="{6CF76FAC-28CC-487D-BEA0-ACD405B129C6}" type="presParOf" srcId="{4A465586-1CFF-42A4-B93C-7DED2985D5E9}" destId="{B318A256-BD3B-46C1-916F-4AD9746B79BE}" srcOrd="0" destOrd="0" presId="urn:microsoft.com/office/officeart/2005/8/layout/orgChart1"/>
    <dgm:cxn modelId="{1DBCC621-0282-4A2D-866A-C7E700D534DD}" type="presParOf" srcId="{4A465586-1CFF-42A4-B93C-7DED2985D5E9}" destId="{B5309C67-D49E-482B-97E1-02340CCB60B0}" srcOrd="1" destOrd="0" presId="urn:microsoft.com/office/officeart/2005/8/layout/orgChart1"/>
    <dgm:cxn modelId="{65CBC4B1-498D-4365-A1DF-2827174C5C66}" type="presParOf" srcId="{B5309C67-D49E-482B-97E1-02340CCB60B0}" destId="{0053A4BC-DC71-4E7B-9124-AF6E1E621B48}" srcOrd="0" destOrd="0" presId="urn:microsoft.com/office/officeart/2005/8/layout/orgChart1"/>
    <dgm:cxn modelId="{9CC98129-FF57-4126-931D-2A76214E8EE1}" type="presParOf" srcId="{0053A4BC-DC71-4E7B-9124-AF6E1E621B48}" destId="{E146595A-D351-4E0B-A032-DE6CD75235EC}" srcOrd="0" destOrd="0" presId="urn:microsoft.com/office/officeart/2005/8/layout/orgChart1"/>
    <dgm:cxn modelId="{01DB00A8-A71E-48DD-8246-470AB61D3463}" type="presParOf" srcId="{0053A4BC-DC71-4E7B-9124-AF6E1E621B48}" destId="{674820BC-804C-466B-847A-973722726448}" srcOrd="1" destOrd="0" presId="urn:microsoft.com/office/officeart/2005/8/layout/orgChart1"/>
    <dgm:cxn modelId="{BA70111E-BD50-45FF-B26B-03FD0EBA4985}" type="presParOf" srcId="{B5309C67-D49E-482B-97E1-02340CCB60B0}" destId="{BE2CD455-3D41-494E-8BE6-B0D83B56A799}" srcOrd="1" destOrd="0" presId="urn:microsoft.com/office/officeart/2005/8/layout/orgChart1"/>
    <dgm:cxn modelId="{5F69367E-3278-4F58-BDA5-963BE80B7F95}" type="presParOf" srcId="{B5309C67-D49E-482B-97E1-02340CCB60B0}" destId="{24C981AC-4E16-4DD9-84BD-0BDD6FF8D9E5}" srcOrd="2" destOrd="0" presId="urn:microsoft.com/office/officeart/2005/8/layout/orgChart1"/>
    <dgm:cxn modelId="{C004ED6B-5BFA-434C-ABEE-DBBE7385BFA6}" type="presParOf" srcId="{4A465586-1CFF-42A4-B93C-7DED2985D5E9}" destId="{34FE8D2C-3256-4532-AB62-D4DC1DD99CE3}" srcOrd="2" destOrd="0" presId="urn:microsoft.com/office/officeart/2005/8/layout/orgChart1"/>
    <dgm:cxn modelId="{F36F130B-9D78-442E-B162-E08E8596A5F5}" type="presParOf" srcId="{4A465586-1CFF-42A4-B93C-7DED2985D5E9}" destId="{AA0DDFAC-EA97-4DE4-83DC-51C207AADCAA}" srcOrd="3" destOrd="0" presId="urn:microsoft.com/office/officeart/2005/8/layout/orgChart1"/>
    <dgm:cxn modelId="{032A51CE-2943-4E97-BA48-F42B9655B56E}" type="presParOf" srcId="{AA0DDFAC-EA97-4DE4-83DC-51C207AADCAA}" destId="{7759E60F-B5FC-4316-81EB-A1BD36B7B7E7}" srcOrd="0" destOrd="0" presId="urn:microsoft.com/office/officeart/2005/8/layout/orgChart1"/>
    <dgm:cxn modelId="{96691924-0F86-40D3-B820-E327B6E2D5F4}" type="presParOf" srcId="{7759E60F-B5FC-4316-81EB-A1BD36B7B7E7}" destId="{DD79B5FB-E555-4862-9548-9CB8016D036C}" srcOrd="0" destOrd="0" presId="urn:microsoft.com/office/officeart/2005/8/layout/orgChart1"/>
    <dgm:cxn modelId="{750A6BFB-23FC-4989-AC6D-D72CD4A0F0B0}" type="presParOf" srcId="{7759E60F-B5FC-4316-81EB-A1BD36B7B7E7}" destId="{E11E9671-7D61-43C4-9E09-3CF6E227E95F}" srcOrd="1" destOrd="0" presId="urn:microsoft.com/office/officeart/2005/8/layout/orgChart1"/>
    <dgm:cxn modelId="{8B705C42-9E64-4745-8B38-E1BA1A5A3CF0}" type="presParOf" srcId="{AA0DDFAC-EA97-4DE4-83DC-51C207AADCAA}" destId="{41B632DE-30C9-45C2-8AA2-0DECD78A13E8}" srcOrd="1" destOrd="0" presId="urn:microsoft.com/office/officeart/2005/8/layout/orgChart1"/>
    <dgm:cxn modelId="{308A47FA-0182-42BE-8247-FCD0C2D9FEDC}" type="presParOf" srcId="{AA0DDFAC-EA97-4DE4-83DC-51C207AADCAA}" destId="{83DF58B7-622D-4971-A200-F29A779EC98B}" srcOrd="2" destOrd="0" presId="urn:microsoft.com/office/officeart/2005/8/layout/orgChart1"/>
    <dgm:cxn modelId="{6E83C623-4C63-4792-9B73-8C648009DB5E}" type="presParOf" srcId="{4A465586-1CFF-42A4-B93C-7DED2985D5E9}" destId="{9F25601A-B60E-40C3-BA37-3CF2C73D1A4D}" srcOrd="4" destOrd="0" presId="urn:microsoft.com/office/officeart/2005/8/layout/orgChart1"/>
    <dgm:cxn modelId="{ECA0F0D3-5994-4DB1-B88B-469F13C5E7E3}" type="presParOf" srcId="{4A465586-1CFF-42A4-B93C-7DED2985D5E9}" destId="{08F56E7A-A204-4296-95DC-00F53880D037}" srcOrd="5" destOrd="0" presId="urn:microsoft.com/office/officeart/2005/8/layout/orgChart1"/>
    <dgm:cxn modelId="{4113480E-2F0C-4FEE-856B-F0921105D506}" type="presParOf" srcId="{08F56E7A-A204-4296-95DC-00F53880D037}" destId="{C18C8E63-7184-478C-9830-B330BDE557EE}" srcOrd="0" destOrd="0" presId="urn:microsoft.com/office/officeart/2005/8/layout/orgChart1"/>
    <dgm:cxn modelId="{E4CB81A2-E981-4263-A9C9-BD9EAE3D5A64}" type="presParOf" srcId="{C18C8E63-7184-478C-9830-B330BDE557EE}" destId="{546DD2EB-E995-447D-8040-9AF2F4AA32B8}" srcOrd="0" destOrd="0" presId="urn:microsoft.com/office/officeart/2005/8/layout/orgChart1"/>
    <dgm:cxn modelId="{5231C529-A116-436D-84E1-D6C69160FF76}" type="presParOf" srcId="{C18C8E63-7184-478C-9830-B330BDE557EE}" destId="{C014BB50-D342-47D7-91C9-AFF1BEB0F3D9}" srcOrd="1" destOrd="0" presId="urn:microsoft.com/office/officeart/2005/8/layout/orgChart1"/>
    <dgm:cxn modelId="{E664DD47-F605-47C3-8F7A-6BE315FF321D}" type="presParOf" srcId="{08F56E7A-A204-4296-95DC-00F53880D037}" destId="{7C79F295-D393-4978-90BC-3525B374C06C}" srcOrd="1" destOrd="0" presId="urn:microsoft.com/office/officeart/2005/8/layout/orgChart1"/>
    <dgm:cxn modelId="{960F4B5F-9A46-42FD-94F2-20217C388ECC}" type="presParOf" srcId="{08F56E7A-A204-4296-95DC-00F53880D037}" destId="{43F29988-F76D-4B81-B5D8-DE1E73C54F2A}" srcOrd="2" destOrd="0" presId="urn:microsoft.com/office/officeart/2005/8/layout/orgChart1"/>
    <dgm:cxn modelId="{9235659F-9CDE-4851-B930-62B0AD84BCF2}" type="presParOf" srcId="{4A465586-1CFF-42A4-B93C-7DED2985D5E9}" destId="{976B9000-B3FA-4259-A1A5-28936B6401DF}" srcOrd="6" destOrd="0" presId="urn:microsoft.com/office/officeart/2005/8/layout/orgChart1"/>
    <dgm:cxn modelId="{E7B1736E-8ADE-4354-BEEB-8FB9B409FFA5}" type="presParOf" srcId="{4A465586-1CFF-42A4-B93C-7DED2985D5E9}" destId="{36E3C8F0-7B0C-40E5-998F-3305ED656041}" srcOrd="7" destOrd="0" presId="urn:microsoft.com/office/officeart/2005/8/layout/orgChart1"/>
    <dgm:cxn modelId="{B1A6B571-7A83-406B-8464-5109F084E84E}" type="presParOf" srcId="{36E3C8F0-7B0C-40E5-998F-3305ED656041}" destId="{03103E06-FB6A-4438-9B4C-D9AD942783C1}" srcOrd="0" destOrd="0" presId="urn:microsoft.com/office/officeart/2005/8/layout/orgChart1"/>
    <dgm:cxn modelId="{BCE4E0C7-6F86-44FF-85BF-29BFADE3458A}" type="presParOf" srcId="{03103E06-FB6A-4438-9B4C-D9AD942783C1}" destId="{52BD965D-FD0D-42CD-A820-0B0DB5C874C0}" srcOrd="0" destOrd="0" presId="urn:microsoft.com/office/officeart/2005/8/layout/orgChart1"/>
    <dgm:cxn modelId="{ED25855B-6AAB-4A94-9496-E9F404D679AB}" type="presParOf" srcId="{03103E06-FB6A-4438-9B4C-D9AD942783C1}" destId="{5F4B6846-78AF-4C50-A0CD-42D29B9404B0}" srcOrd="1" destOrd="0" presId="urn:microsoft.com/office/officeart/2005/8/layout/orgChart1"/>
    <dgm:cxn modelId="{7785AE43-B283-4492-BAF8-5A55A0E68362}" type="presParOf" srcId="{36E3C8F0-7B0C-40E5-998F-3305ED656041}" destId="{EE249673-DD53-4479-9A23-725CD4AC73A4}" srcOrd="1" destOrd="0" presId="urn:microsoft.com/office/officeart/2005/8/layout/orgChart1"/>
    <dgm:cxn modelId="{57D6FA14-5451-4723-AF11-22DEA12C57EE}" type="presParOf" srcId="{36E3C8F0-7B0C-40E5-998F-3305ED656041}" destId="{E511B4EF-E9FB-4A7E-A1B4-355C2F157A0E}" srcOrd="2" destOrd="0" presId="urn:microsoft.com/office/officeart/2005/8/layout/orgChart1"/>
    <dgm:cxn modelId="{59EF1F3F-4BB0-4F7E-BEFF-93BC3094A847}" type="presParOf" srcId="{54BE820E-EA80-47EC-881C-7289FE204883}" destId="{06567645-57EF-4573-A847-39834457F202}" srcOrd="2" destOrd="0" presId="urn:microsoft.com/office/officeart/2005/8/layout/orgChart1"/>
    <dgm:cxn modelId="{8AAA6D69-7C93-41F4-8055-8268413149C6}" type="presParOf" srcId="{64A68FFD-F883-42A2-8E74-CBF532CF22ED}" destId="{E2B65DED-6A6A-40DB-8433-F1C66560AB32}" srcOrd="4" destOrd="0" presId="urn:microsoft.com/office/officeart/2005/8/layout/orgChart1"/>
    <dgm:cxn modelId="{C657E9A2-648B-4B8A-BF6E-C399AD008774}" type="presParOf" srcId="{64A68FFD-F883-42A2-8E74-CBF532CF22ED}" destId="{B4BD5883-690A-4196-84E8-E2DA21FA91B8}" srcOrd="5" destOrd="0" presId="urn:microsoft.com/office/officeart/2005/8/layout/orgChart1"/>
    <dgm:cxn modelId="{8BA0FFDE-AE92-4779-AA40-52D9D4A75048}" type="presParOf" srcId="{B4BD5883-690A-4196-84E8-E2DA21FA91B8}" destId="{3A7D7EDB-42F3-4A7C-9452-8A02977F35B4}" srcOrd="0" destOrd="0" presId="urn:microsoft.com/office/officeart/2005/8/layout/orgChart1"/>
    <dgm:cxn modelId="{B1E26B42-C4A5-4C50-A521-45967E8C9CED}" type="presParOf" srcId="{3A7D7EDB-42F3-4A7C-9452-8A02977F35B4}" destId="{5FC53BA3-E18C-4AAC-9406-1A6B4AC6614D}" srcOrd="0" destOrd="0" presId="urn:microsoft.com/office/officeart/2005/8/layout/orgChart1"/>
    <dgm:cxn modelId="{A5A47A0C-3D9C-4F1C-9A36-882D45FBFDA1}" type="presParOf" srcId="{3A7D7EDB-42F3-4A7C-9452-8A02977F35B4}" destId="{95F5874B-2A59-4D5A-80D8-CD497E911354}" srcOrd="1" destOrd="0" presId="urn:microsoft.com/office/officeart/2005/8/layout/orgChart1"/>
    <dgm:cxn modelId="{D03F0FA9-3C72-4AF3-AF22-3A565CCC3800}" type="presParOf" srcId="{B4BD5883-690A-4196-84E8-E2DA21FA91B8}" destId="{6CBED599-BA0C-4DC6-ABC9-2BF0C66169AF}" srcOrd="1" destOrd="0" presId="urn:microsoft.com/office/officeart/2005/8/layout/orgChart1"/>
    <dgm:cxn modelId="{61BE18A5-B589-46C1-9FB2-42A42982B0A6}" type="presParOf" srcId="{6CBED599-BA0C-4DC6-ABC9-2BF0C66169AF}" destId="{450ADF55-0DBA-4384-B74E-7742A428DA37}" srcOrd="0" destOrd="0" presId="urn:microsoft.com/office/officeart/2005/8/layout/orgChart1"/>
    <dgm:cxn modelId="{C7900E33-D649-4860-BF61-A343405DA453}" type="presParOf" srcId="{6CBED599-BA0C-4DC6-ABC9-2BF0C66169AF}" destId="{84C15C25-0066-4DF4-8EC4-7FAA61BE8F3C}" srcOrd="1" destOrd="0" presId="urn:microsoft.com/office/officeart/2005/8/layout/orgChart1"/>
    <dgm:cxn modelId="{C3ED62D4-72A0-48DD-B8AC-3087BC22A0F2}" type="presParOf" srcId="{84C15C25-0066-4DF4-8EC4-7FAA61BE8F3C}" destId="{0405E0DF-72F0-41E0-93BD-32DE73F6D9BB}" srcOrd="0" destOrd="0" presId="urn:microsoft.com/office/officeart/2005/8/layout/orgChart1"/>
    <dgm:cxn modelId="{D81B9777-FB34-486C-A8C2-5129CBA24A21}" type="presParOf" srcId="{0405E0DF-72F0-41E0-93BD-32DE73F6D9BB}" destId="{54B9A72A-53C1-42EC-A020-91AEF040010B}" srcOrd="0" destOrd="0" presId="urn:microsoft.com/office/officeart/2005/8/layout/orgChart1"/>
    <dgm:cxn modelId="{45B45E5F-5A30-4156-AB30-A33A5403A71C}" type="presParOf" srcId="{0405E0DF-72F0-41E0-93BD-32DE73F6D9BB}" destId="{398A42D4-1E54-453A-8870-F54D8638BD53}" srcOrd="1" destOrd="0" presId="urn:microsoft.com/office/officeart/2005/8/layout/orgChart1"/>
    <dgm:cxn modelId="{75577BA9-6D15-4828-86C5-1808EC9ADE16}" type="presParOf" srcId="{84C15C25-0066-4DF4-8EC4-7FAA61BE8F3C}" destId="{26BA4C2B-31F9-465B-9701-C4E5D5F46A57}" srcOrd="1" destOrd="0" presId="urn:microsoft.com/office/officeart/2005/8/layout/orgChart1"/>
    <dgm:cxn modelId="{B035E8FB-947D-421C-A86A-3F08E133B394}" type="presParOf" srcId="{84C15C25-0066-4DF4-8EC4-7FAA61BE8F3C}" destId="{BF40648A-8C3C-49DC-9569-031CC1BA268E}" srcOrd="2" destOrd="0" presId="urn:microsoft.com/office/officeart/2005/8/layout/orgChart1"/>
    <dgm:cxn modelId="{80698089-AB05-4E84-B0E3-2CE854C133C2}" type="presParOf" srcId="{6CBED599-BA0C-4DC6-ABC9-2BF0C66169AF}" destId="{AF049841-4C5A-4F30-80A4-7FE64AB24607}" srcOrd="2" destOrd="0" presId="urn:microsoft.com/office/officeart/2005/8/layout/orgChart1"/>
    <dgm:cxn modelId="{9A8CEB9D-25B4-4FDC-9A2D-657EDF6F9020}" type="presParOf" srcId="{6CBED599-BA0C-4DC6-ABC9-2BF0C66169AF}" destId="{89BA8F86-6C32-4E17-B84B-CE8BB2BDEC60}" srcOrd="3" destOrd="0" presId="urn:microsoft.com/office/officeart/2005/8/layout/orgChart1"/>
    <dgm:cxn modelId="{AD15144B-D7E5-4E65-98C5-C1D4EE5E6648}" type="presParOf" srcId="{89BA8F86-6C32-4E17-B84B-CE8BB2BDEC60}" destId="{30F2BA37-10D7-44BF-93B0-8E67A04B144F}" srcOrd="0" destOrd="0" presId="urn:microsoft.com/office/officeart/2005/8/layout/orgChart1"/>
    <dgm:cxn modelId="{BED3184C-8E9E-4BC2-96DC-C2ABAA2D4F8E}" type="presParOf" srcId="{30F2BA37-10D7-44BF-93B0-8E67A04B144F}" destId="{54E116AF-6636-4806-BA42-629464E69EB7}" srcOrd="0" destOrd="0" presId="urn:microsoft.com/office/officeart/2005/8/layout/orgChart1"/>
    <dgm:cxn modelId="{11447F77-C569-420C-BDBE-2FD84B83ECF3}" type="presParOf" srcId="{30F2BA37-10D7-44BF-93B0-8E67A04B144F}" destId="{C8B11E22-710E-4D20-AEB7-2E130C51FA35}" srcOrd="1" destOrd="0" presId="urn:microsoft.com/office/officeart/2005/8/layout/orgChart1"/>
    <dgm:cxn modelId="{F07E6660-F238-4456-AC55-BFC4A0BB6777}" type="presParOf" srcId="{89BA8F86-6C32-4E17-B84B-CE8BB2BDEC60}" destId="{ED9C789D-4619-4C57-9F5B-EC20A011E794}" srcOrd="1" destOrd="0" presId="urn:microsoft.com/office/officeart/2005/8/layout/orgChart1"/>
    <dgm:cxn modelId="{79EC1C3D-8B87-412F-8A18-D2BBE0809927}" type="presParOf" srcId="{89BA8F86-6C32-4E17-B84B-CE8BB2BDEC60}" destId="{64CD2D24-A855-4C63-9EB6-19F685BD1D85}" srcOrd="2" destOrd="0" presId="urn:microsoft.com/office/officeart/2005/8/layout/orgChart1"/>
    <dgm:cxn modelId="{D136B593-B18A-40E8-91AC-7226635D6800}" type="presParOf" srcId="{6CBED599-BA0C-4DC6-ABC9-2BF0C66169AF}" destId="{00DB6EB7-EFD7-4A36-BE37-DE2A5F677E38}" srcOrd="4" destOrd="0" presId="urn:microsoft.com/office/officeart/2005/8/layout/orgChart1"/>
    <dgm:cxn modelId="{4B305632-C6B1-4670-8274-EFFA46B3ECB1}" type="presParOf" srcId="{6CBED599-BA0C-4DC6-ABC9-2BF0C66169AF}" destId="{675049BA-225E-415D-B5D4-F818AB275E9A}" srcOrd="5" destOrd="0" presId="urn:microsoft.com/office/officeart/2005/8/layout/orgChart1"/>
    <dgm:cxn modelId="{8C7F3089-FFA2-47DB-80C3-D027B2636EA0}" type="presParOf" srcId="{675049BA-225E-415D-B5D4-F818AB275E9A}" destId="{7511C15A-A7AB-4F4A-BAC5-6FCDF7FBFCCD}" srcOrd="0" destOrd="0" presId="urn:microsoft.com/office/officeart/2005/8/layout/orgChart1"/>
    <dgm:cxn modelId="{84ABE585-6FE3-4504-BAE6-BED89F8480D5}" type="presParOf" srcId="{7511C15A-A7AB-4F4A-BAC5-6FCDF7FBFCCD}" destId="{DA998769-0761-47C0-BE2C-185DA8016AF9}" srcOrd="0" destOrd="0" presId="urn:microsoft.com/office/officeart/2005/8/layout/orgChart1"/>
    <dgm:cxn modelId="{1647B7AA-332F-4E03-AE2E-D4AFB7E05188}" type="presParOf" srcId="{7511C15A-A7AB-4F4A-BAC5-6FCDF7FBFCCD}" destId="{57A98863-19CD-4459-A60F-4D85BD28DD2B}" srcOrd="1" destOrd="0" presId="urn:microsoft.com/office/officeart/2005/8/layout/orgChart1"/>
    <dgm:cxn modelId="{D4DFB187-7BC6-467F-9A17-E0178E84D1BB}" type="presParOf" srcId="{675049BA-225E-415D-B5D4-F818AB275E9A}" destId="{BC7380F6-072A-43BA-A89C-89FEDEDE48BD}" srcOrd="1" destOrd="0" presId="urn:microsoft.com/office/officeart/2005/8/layout/orgChart1"/>
    <dgm:cxn modelId="{5376562D-B6AC-41E0-9C3D-16B46C8759EF}" type="presParOf" srcId="{675049BA-225E-415D-B5D4-F818AB275E9A}" destId="{D06B7A37-9681-4678-ADFB-1C692459569C}" srcOrd="2" destOrd="0" presId="urn:microsoft.com/office/officeart/2005/8/layout/orgChart1"/>
    <dgm:cxn modelId="{38935996-B9A4-4694-B352-552348AC893D}" type="presParOf" srcId="{6CBED599-BA0C-4DC6-ABC9-2BF0C66169AF}" destId="{7A556C80-58CA-4C35-BCD0-AAAA14D53734}" srcOrd="6" destOrd="0" presId="urn:microsoft.com/office/officeart/2005/8/layout/orgChart1"/>
    <dgm:cxn modelId="{D945651F-2E67-4594-AFE4-6E5E4B8EBA7F}" type="presParOf" srcId="{6CBED599-BA0C-4DC6-ABC9-2BF0C66169AF}" destId="{020A86BF-1E57-4BFE-90EB-0CD5013751E1}" srcOrd="7" destOrd="0" presId="urn:microsoft.com/office/officeart/2005/8/layout/orgChart1"/>
    <dgm:cxn modelId="{115F19E1-2E9F-41DB-81EE-76493E2F3937}" type="presParOf" srcId="{020A86BF-1E57-4BFE-90EB-0CD5013751E1}" destId="{BE195D30-140D-4AEC-9B1F-720001098453}" srcOrd="0" destOrd="0" presId="urn:microsoft.com/office/officeart/2005/8/layout/orgChart1"/>
    <dgm:cxn modelId="{A84B509A-1D9C-4A83-B736-E97E67980155}" type="presParOf" srcId="{BE195D30-140D-4AEC-9B1F-720001098453}" destId="{05E35256-A902-49E3-B3D6-8598AB58BAD3}" srcOrd="0" destOrd="0" presId="urn:microsoft.com/office/officeart/2005/8/layout/orgChart1"/>
    <dgm:cxn modelId="{BF79A207-D062-4890-AD61-91D6C42F53A9}" type="presParOf" srcId="{BE195D30-140D-4AEC-9B1F-720001098453}" destId="{4B9B9CB4-230A-43AF-9D20-9727B09F48C0}" srcOrd="1" destOrd="0" presId="urn:microsoft.com/office/officeart/2005/8/layout/orgChart1"/>
    <dgm:cxn modelId="{E266DC90-42EB-483F-A553-9AA3106EB5EE}" type="presParOf" srcId="{020A86BF-1E57-4BFE-90EB-0CD5013751E1}" destId="{2BE114BC-5501-45A3-849A-BDE517A7DD59}" srcOrd="1" destOrd="0" presId="urn:microsoft.com/office/officeart/2005/8/layout/orgChart1"/>
    <dgm:cxn modelId="{74F6FA17-A3CE-4330-A7F2-98CE3674B6D3}" type="presParOf" srcId="{020A86BF-1E57-4BFE-90EB-0CD5013751E1}" destId="{364577A1-DA37-498B-850B-5A9B585912F5}" srcOrd="2" destOrd="0" presId="urn:microsoft.com/office/officeart/2005/8/layout/orgChart1"/>
    <dgm:cxn modelId="{F1208597-4F5E-40F8-9B2D-E564202C0986}" type="presParOf" srcId="{6CBED599-BA0C-4DC6-ABC9-2BF0C66169AF}" destId="{A0BA7FC6-51BE-4182-9D44-FA6AC4ECA0F9}" srcOrd="8" destOrd="0" presId="urn:microsoft.com/office/officeart/2005/8/layout/orgChart1"/>
    <dgm:cxn modelId="{62218A8B-8A0B-43B1-8C29-AD346BBCD9D6}" type="presParOf" srcId="{6CBED599-BA0C-4DC6-ABC9-2BF0C66169AF}" destId="{75FFFF4E-951F-4C1A-A95E-CEEC7E1E6671}" srcOrd="9" destOrd="0" presId="urn:microsoft.com/office/officeart/2005/8/layout/orgChart1"/>
    <dgm:cxn modelId="{39F9DCC3-06B9-41AA-A34E-FE228675F3EE}" type="presParOf" srcId="{75FFFF4E-951F-4C1A-A95E-CEEC7E1E6671}" destId="{64B32D7B-7C6B-4EAC-9F3E-C564A18449B2}" srcOrd="0" destOrd="0" presId="urn:microsoft.com/office/officeart/2005/8/layout/orgChart1"/>
    <dgm:cxn modelId="{B09C4DD6-366B-4AE2-94AE-9571BFE3788A}" type="presParOf" srcId="{64B32D7B-7C6B-4EAC-9F3E-C564A18449B2}" destId="{C6AB55F0-97E9-4FFA-9D45-F0BBB5683E21}" srcOrd="0" destOrd="0" presId="urn:microsoft.com/office/officeart/2005/8/layout/orgChart1"/>
    <dgm:cxn modelId="{D37AEC27-E11D-41F6-87F4-DDAED39445C0}" type="presParOf" srcId="{64B32D7B-7C6B-4EAC-9F3E-C564A18449B2}" destId="{DE6EC087-AF94-48BC-9A16-79A4EEAAC451}" srcOrd="1" destOrd="0" presId="urn:microsoft.com/office/officeart/2005/8/layout/orgChart1"/>
    <dgm:cxn modelId="{11B373C7-ADD4-4C83-A49F-EF58D7E7A45F}" type="presParOf" srcId="{75FFFF4E-951F-4C1A-A95E-CEEC7E1E6671}" destId="{EAF89A4B-9301-43D4-BB1F-94B9C0715C55}" srcOrd="1" destOrd="0" presId="urn:microsoft.com/office/officeart/2005/8/layout/orgChart1"/>
    <dgm:cxn modelId="{C9C4A3D0-75A5-415F-867F-E49700C587CD}" type="presParOf" srcId="{75FFFF4E-951F-4C1A-A95E-CEEC7E1E6671}" destId="{5E475D4C-6F22-4A8E-9657-CC197EEB5206}" srcOrd="2" destOrd="0" presId="urn:microsoft.com/office/officeart/2005/8/layout/orgChart1"/>
    <dgm:cxn modelId="{3F399CC8-C4FD-4F3E-A5E5-4961940F09C4}" type="presParOf" srcId="{6CBED599-BA0C-4DC6-ABC9-2BF0C66169AF}" destId="{4794AB17-1F9F-4B9C-8BD4-E586E56E2783}" srcOrd="10" destOrd="0" presId="urn:microsoft.com/office/officeart/2005/8/layout/orgChart1"/>
    <dgm:cxn modelId="{7A9703F6-B691-4A5F-B9FA-10EC1F2E6B0B}" type="presParOf" srcId="{6CBED599-BA0C-4DC6-ABC9-2BF0C66169AF}" destId="{6CB6A734-827C-4B0A-B6BB-077204C40198}" srcOrd="11" destOrd="0" presId="urn:microsoft.com/office/officeart/2005/8/layout/orgChart1"/>
    <dgm:cxn modelId="{86297A2F-F3DC-4FE8-86CA-EF350FCD4495}" type="presParOf" srcId="{6CB6A734-827C-4B0A-B6BB-077204C40198}" destId="{9CDBA20A-7D2F-4085-952C-887A2F78DBED}" srcOrd="0" destOrd="0" presId="urn:microsoft.com/office/officeart/2005/8/layout/orgChart1"/>
    <dgm:cxn modelId="{667D7EBF-41FD-4242-87C6-9D0EF4CEFE6D}" type="presParOf" srcId="{9CDBA20A-7D2F-4085-952C-887A2F78DBED}" destId="{1F09DCB5-E3B1-4F3A-80CC-08C6124C9E00}" srcOrd="0" destOrd="0" presId="urn:microsoft.com/office/officeart/2005/8/layout/orgChart1"/>
    <dgm:cxn modelId="{053F5B61-8DDD-462B-8F9D-7B4653BA54B9}" type="presParOf" srcId="{9CDBA20A-7D2F-4085-952C-887A2F78DBED}" destId="{44E933CD-82C2-4C37-8C3B-2CBD1C99B53E}" srcOrd="1" destOrd="0" presId="urn:microsoft.com/office/officeart/2005/8/layout/orgChart1"/>
    <dgm:cxn modelId="{09DFC84C-5F24-4663-8817-C4CA6F787AD6}" type="presParOf" srcId="{6CB6A734-827C-4B0A-B6BB-077204C40198}" destId="{0FCEDA30-3C23-427B-8ED0-BAD2CDBFC10B}" srcOrd="1" destOrd="0" presId="urn:microsoft.com/office/officeart/2005/8/layout/orgChart1"/>
    <dgm:cxn modelId="{07714144-2507-4E04-BDAB-138541B068FF}" type="presParOf" srcId="{6CB6A734-827C-4B0A-B6BB-077204C40198}" destId="{CC120B98-FE8A-48DE-95E9-3E2BF27E48B3}" srcOrd="2" destOrd="0" presId="urn:microsoft.com/office/officeart/2005/8/layout/orgChart1"/>
    <dgm:cxn modelId="{1BFC5138-D801-4CDC-941F-9E55CBCE817E}" type="presParOf" srcId="{6CBED599-BA0C-4DC6-ABC9-2BF0C66169AF}" destId="{99D26C0F-A245-45F6-AEC5-A697A1F0EB03}" srcOrd="12" destOrd="0" presId="urn:microsoft.com/office/officeart/2005/8/layout/orgChart1"/>
    <dgm:cxn modelId="{47107644-3B79-474F-BB65-75ECAE77FC31}" type="presParOf" srcId="{6CBED599-BA0C-4DC6-ABC9-2BF0C66169AF}" destId="{93385F8C-CAE0-464F-A2A4-256F65E7B150}" srcOrd="13" destOrd="0" presId="urn:microsoft.com/office/officeart/2005/8/layout/orgChart1"/>
    <dgm:cxn modelId="{3C211FB0-AF52-4FC1-9B69-408356DC19FD}" type="presParOf" srcId="{93385F8C-CAE0-464F-A2A4-256F65E7B150}" destId="{85AB94E4-983B-4C07-93B2-4DD5C919087B}" srcOrd="0" destOrd="0" presId="urn:microsoft.com/office/officeart/2005/8/layout/orgChart1"/>
    <dgm:cxn modelId="{D4D66D46-857D-4AA3-A77A-27329B7E4F55}" type="presParOf" srcId="{85AB94E4-983B-4C07-93B2-4DD5C919087B}" destId="{BB1F4ABB-0DB8-4706-9857-AD8102BF1969}" srcOrd="0" destOrd="0" presId="urn:microsoft.com/office/officeart/2005/8/layout/orgChart1"/>
    <dgm:cxn modelId="{0063D566-F947-4631-A2DA-D11407E7EFFB}" type="presParOf" srcId="{85AB94E4-983B-4C07-93B2-4DD5C919087B}" destId="{4DB9B295-84C7-48FB-A9A4-F9CA5A0503EF}" srcOrd="1" destOrd="0" presId="urn:microsoft.com/office/officeart/2005/8/layout/orgChart1"/>
    <dgm:cxn modelId="{EE3DFAD8-CF86-4181-970E-5CBB2772A5FB}" type="presParOf" srcId="{93385F8C-CAE0-464F-A2A4-256F65E7B150}" destId="{3F56DB97-F593-4BE3-A9F7-43FD48363E80}" srcOrd="1" destOrd="0" presId="urn:microsoft.com/office/officeart/2005/8/layout/orgChart1"/>
    <dgm:cxn modelId="{9258D6CB-BC15-4602-8613-4A44C4F1C96E}" type="presParOf" srcId="{93385F8C-CAE0-464F-A2A4-256F65E7B150}" destId="{A0B174BA-25EA-4204-9653-7D8CDC8D2112}" srcOrd="2" destOrd="0" presId="urn:microsoft.com/office/officeart/2005/8/layout/orgChart1"/>
    <dgm:cxn modelId="{90779892-BE8A-4A99-AD0C-255FF9194E76}" type="presParOf" srcId="{B4BD5883-690A-4196-84E8-E2DA21FA91B8}" destId="{FB3C4B6C-053E-4270-A34C-BC6C4D827981}" srcOrd="2" destOrd="0" presId="urn:microsoft.com/office/officeart/2005/8/layout/orgChart1"/>
    <dgm:cxn modelId="{F340AA52-3BCD-41DE-B62C-519099E496A3}" type="presParOf" srcId="{F2FEC789-3C87-45F6-BD48-8BC9C684CB89}" destId="{3A203692-E904-4B6A-8509-230BDAE515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7B3E2-A932-43B8-9D04-14FD35A6991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83386DF-5D2C-4BD7-8F73-AC6ADD037BF3}">
      <dgm:prSet phldrT="[Text]" custT="1"/>
      <dgm:spPr/>
      <dgm:t>
        <a:bodyPr/>
        <a:lstStyle/>
        <a:p>
          <a:pPr algn="ctr" rtl="1"/>
          <a:r>
            <a:rPr lang="fa-IR" sz="2000" dirty="0">
              <a:cs typeface="B Nazanin" pitchFamily="2" charset="-78"/>
            </a:rPr>
            <a:t>بررسی در شورای استان و گزارش تصمیمات به دبیرخانه شورای عالی </a:t>
          </a:r>
        </a:p>
      </dgm:t>
    </dgm:pt>
    <dgm:pt modelId="{24E3879B-CC54-4837-8B90-6B39564B7E98}" type="parTrans" cxnId="{C2670F1A-9DD1-4A40-A970-DE30A346679D}">
      <dgm:prSet/>
      <dgm:spPr/>
      <dgm:t>
        <a:bodyPr/>
        <a:lstStyle/>
        <a:p>
          <a:pPr algn="ctr" rtl="1"/>
          <a:endParaRPr lang="fa-IR"/>
        </a:p>
      </dgm:t>
    </dgm:pt>
    <dgm:pt modelId="{A96B5477-98DC-49BD-98D9-0AD4BD67C50F}" type="sibTrans" cxnId="{C2670F1A-9DD1-4A40-A970-DE30A346679D}">
      <dgm:prSet/>
      <dgm:spPr/>
      <dgm:t>
        <a:bodyPr/>
        <a:lstStyle/>
        <a:p>
          <a:pPr algn="ctr" rtl="1"/>
          <a:endParaRPr lang="fa-IR"/>
        </a:p>
      </dgm:t>
    </dgm:pt>
    <dgm:pt modelId="{0F982FA7-C3C4-4468-9241-FC21B303EFD1}">
      <dgm:prSet phldrT="[Text]" custT="1"/>
      <dgm:spPr/>
      <dgm:t>
        <a:bodyPr/>
        <a:lstStyle/>
        <a:p>
          <a:pPr algn="ctr" rtl="1"/>
          <a:r>
            <a:rPr lang="fa-IR" sz="2000" dirty="0">
              <a:cs typeface="B Nazanin" pitchFamily="2" charset="-78"/>
            </a:rPr>
            <a:t>بررسی کارشناسی در کمیته فنی شورای عالی     </a:t>
          </a:r>
        </a:p>
      </dgm:t>
    </dgm:pt>
    <dgm:pt modelId="{F9B1E9D8-38E5-4FC4-9D4C-0CC7C98C82DD}" type="parTrans" cxnId="{38600691-8E92-47C7-9EBC-8A59BC760A0B}">
      <dgm:prSet/>
      <dgm:spPr/>
      <dgm:t>
        <a:bodyPr/>
        <a:lstStyle/>
        <a:p>
          <a:pPr algn="ctr" rtl="1"/>
          <a:endParaRPr lang="fa-IR"/>
        </a:p>
      </dgm:t>
    </dgm:pt>
    <dgm:pt modelId="{28D3DF3C-ED0C-4B87-9497-1EAFFB7020ED}" type="sibTrans" cxnId="{38600691-8E92-47C7-9EBC-8A59BC760A0B}">
      <dgm:prSet/>
      <dgm:spPr/>
      <dgm:t>
        <a:bodyPr/>
        <a:lstStyle/>
        <a:p>
          <a:pPr algn="ctr" rtl="1"/>
          <a:endParaRPr lang="fa-IR"/>
        </a:p>
      </dgm:t>
    </dgm:pt>
    <dgm:pt modelId="{A0788D19-0102-46A0-8D8C-04D54BE61EDF}">
      <dgm:prSet phldrT="[Text]" custT="1"/>
      <dgm:spPr/>
      <dgm:t>
        <a:bodyPr/>
        <a:lstStyle/>
        <a:p>
          <a:pPr algn="ctr" rtl="1"/>
          <a:r>
            <a:rPr lang="fa-IR" sz="2000" dirty="0">
              <a:cs typeface="B Nazanin" pitchFamily="2" charset="-78"/>
            </a:rPr>
            <a:t>بررسی ارائه موارد قبل به شورای عالی معماری و شهرسازی برای تصویب نهایی  </a:t>
          </a:r>
        </a:p>
      </dgm:t>
    </dgm:pt>
    <dgm:pt modelId="{5D537993-8ACB-4E7B-AB2E-F86C41789F15}" type="parTrans" cxnId="{46EEDBAC-3CC9-4F73-A468-EB4D3E6CDEF9}">
      <dgm:prSet/>
      <dgm:spPr/>
      <dgm:t>
        <a:bodyPr/>
        <a:lstStyle/>
        <a:p>
          <a:pPr algn="ctr" rtl="1"/>
          <a:endParaRPr lang="fa-IR"/>
        </a:p>
      </dgm:t>
    </dgm:pt>
    <dgm:pt modelId="{DE72CF20-12BF-4132-BA82-C6D59624B800}" type="sibTrans" cxnId="{46EEDBAC-3CC9-4F73-A468-EB4D3E6CDEF9}">
      <dgm:prSet/>
      <dgm:spPr/>
      <dgm:t>
        <a:bodyPr/>
        <a:lstStyle/>
        <a:p>
          <a:pPr algn="ctr" rtl="1"/>
          <a:endParaRPr lang="fa-IR"/>
        </a:p>
      </dgm:t>
    </dgm:pt>
    <dgm:pt modelId="{A1386840-6963-43A3-90E6-9461D5FE8301}" type="pres">
      <dgm:prSet presAssocID="{2567B3E2-A932-43B8-9D04-14FD35A699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AEDF8D6-CFA1-4504-8212-3A825A4BAAEA}" type="pres">
      <dgm:prSet presAssocID="{A0788D19-0102-46A0-8D8C-04D54BE61EDF}" presName="boxAndChildren" presStyleCnt="0"/>
      <dgm:spPr/>
      <dgm:t>
        <a:bodyPr/>
        <a:lstStyle/>
        <a:p>
          <a:pPr rtl="1"/>
          <a:endParaRPr lang="fa-IR"/>
        </a:p>
      </dgm:t>
    </dgm:pt>
    <dgm:pt modelId="{81B90E28-17E0-498F-9D33-752896687BFB}" type="pres">
      <dgm:prSet presAssocID="{A0788D19-0102-46A0-8D8C-04D54BE61EDF}" presName="parentTextBox" presStyleLbl="node1" presStyleIdx="0" presStyleCnt="3" custLinFactNeighborY="214"/>
      <dgm:spPr/>
      <dgm:t>
        <a:bodyPr/>
        <a:lstStyle/>
        <a:p>
          <a:pPr rtl="1"/>
          <a:endParaRPr lang="fa-IR"/>
        </a:p>
      </dgm:t>
    </dgm:pt>
    <dgm:pt modelId="{41249554-E31E-4D19-9778-8007EF8BB4DA}" type="pres">
      <dgm:prSet presAssocID="{28D3DF3C-ED0C-4B87-9497-1EAFFB7020ED}" presName="sp" presStyleCnt="0"/>
      <dgm:spPr/>
      <dgm:t>
        <a:bodyPr/>
        <a:lstStyle/>
        <a:p>
          <a:pPr rtl="1"/>
          <a:endParaRPr lang="fa-IR"/>
        </a:p>
      </dgm:t>
    </dgm:pt>
    <dgm:pt modelId="{DC50E154-0645-4FA8-83A3-E2F60B18A495}" type="pres">
      <dgm:prSet presAssocID="{0F982FA7-C3C4-4468-9241-FC21B303EFD1}" presName="arrowAndChildren" presStyleCnt="0"/>
      <dgm:spPr/>
      <dgm:t>
        <a:bodyPr/>
        <a:lstStyle/>
        <a:p>
          <a:pPr rtl="1"/>
          <a:endParaRPr lang="fa-IR"/>
        </a:p>
      </dgm:t>
    </dgm:pt>
    <dgm:pt modelId="{6A4DA346-CF79-493F-A838-7FC60F60DEA0}" type="pres">
      <dgm:prSet presAssocID="{0F982FA7-C3C4-4468-9241-FC21B303EFD1}" presName="parentTextArrow" presStyleLbl="node1" presStyleIdx="1" presStyleCnt="3"/>
      <dgm:spPr/>
      <dgm:t>
        <a:bodyPr/>
        <a:lstStyle/>
        <a:p>
          <a:pPr rtl="1"/>
          <a:endParaRPr lang="fa-IR"/>
        </a:p>
      </dgm:t>
    </dgm:pt>
    <dgm:pt modelId="{1B63F5C4-6A31-4345-B7F6-C1728E6D6305}" type="pres">
      <dgm:prSet presAssocID="{A96B5477-98DC-49BD-98D9-0AD4BD67C50F}" presName="sp" presStyleCnt="0"/>
      <dgm:spPr/>
      <dgm:t>
        <a:bodyPr/>
        <a:lstStyle/>
        <a:p>
          <a:pPr rtl="1"/>
          <a:endParaRPr lang="fa-IR"/>
        </a:p>
      </dgm:t>
    </dgm:pt>
    <dgm:pt modelId="{81B4C7FE-61BF-4E30-ADC6-886044CF0120}" type="pres">
      <dgm:prSet presAssocID="{483386DF-5D2C-4BD7-8F73-AC6ADD037BF3}" presName="arrowAndChildren" presStyleCnt="0"/>
      <dgm:spPr/>
      <dgm:t>
        <a:bodyPr/>
        <a:lstStyle/>
        <a:p>
          <a:pPr rtl="1"/>
          <a:endParaRPr lang="fa-IR"/>
        </a:p>
      </dgm:t>
    </dgm:pt>
    <dgm:pt modelId="{5B25A621-8281-44A7-A214-4277FE85B1BC}" type="pres">
      <dgm:prSet presAssocID="{483386DF-5D2C-4BD7-8F73-AC6ADD037BF3}" presName="parentTextArrow" presStyleLbl="node1" presStyleIdx="2" presStyleCnt="3" custLinFactNeighborY="-46"/>
      <dgm:spPr/>
      <dgm:t>
        <a:bodyPr/>
        <a:lstStyle/>
        <a:p>
          <a:pPr rtl="1"/>
          <a:endParaRPr lang="fa-IR"/>
        </a:p>
      </dgm:t>
    </dgm:pt>
  </dgm:ptLst>
  <dgm:cxnLst>
    <dgm:cxn modelId="{FBD26BBD-4120-42FE-8C04-C596672416A0}" type="presOf" srcId="{A0788D19-0102-46A0-8D8C-04D54BE61EDF}" destId="{81B90E28-17E0-498F-9D33-752896687BFB}" srcOrd="0" destOrd="0" presId="urn:microsoft.com/office/officeart/2005/8/layout/process4"/>
    <dgm:cxn modelId="{05E36276-FDB9-42B5-9909-8977ECEDEDC2}" type="presOf" srcId="{0F982FA7-C3C4-4468-9241-FC21B303EFD1}" destId="{6A4DA346-CF79-493F-A838-7FC60F60DEA0}" srcOrd="0" destOrd="0" presId="urn:microsoft.com/office/officeart/2005/8/layout/process4"/>
    <dgm:cxn modelId="{38600691-8E92-47C7-9EBC-8A59BC760A0B}" srcId="{2567B3E2-A932-43B8-9D04-14FD35A6991C}" destId="{0F982FA7-C3C4-4468-9241-FC21B303EFD1}" srcOrd="1" destOrd="0" parTransId="{F9B1E9D8-38E5-4FC4-9D4C-0CC7C98C82DD}" sibTransId="{28D3DF3C-ED0C-4B87-9497-1EAFFB7020ED}"/>
    <dgm:cxn modelId="{FAFF4953-0284-4911-9067-3A5AECC48F5B}" type="presOf" srcId="{483386DF-5D2C-4BD7-8F73-AC6ADD037BF3}" destId="{5B25A621-8281-44A7-A214-4277FE85B1BC}" srcOrd="0" destOrd="0" presId="urn:microsoft.com/office/officeart/2005/8/layout/process4"/>
    <dgm:cxn modelId="{46EEDBAC-3CC9-4F73-A468-EB4D3E6CDEF9}" srcId="{2567B3E2-A932-43B8-9D04-14FD35A6991C}" destId="{A0788D19-0102-46A0-8D8C-04D54BE61EDF}" srcOrd="2" destOrd="0" parTransId="{5D537993-8ACB-4E7B-AB2E-F86C41789F15}" sibTransId="{DE72CF20-12BF-4132-BA82-C6D59624B800}"/>
    <dgm:cxn modelId="{95CA6BB3-7ECA-41A6-A8D7-747D22011FC2}" type="presOf" srcId="{2567B3E2-A932-43B8-9D04-14FD35A6991C}" destId="{A1386840-6963-43A3-90E6-9461D5FE8301}" srcOrd="0" destOrd="0" presId="urn:microsoft.com/office/officeart/2005/8/layout/process4"/>
    <dgm:cxn modelId="{C2670F1A-9DD1-4A40-A970-DE30A346679D}" srcId="{2567B3E2-A932-43B8-9D04-14FD35A6991C}" destId="{483386DF-5D2C-4BD7-8F73-AC6ADD037BF3}" srcOrd="0" destOrd="0" parTransId="{24E3879B-CC54-4837-8B90-6B39564B7E98}" sibTransId="{A96B5477-98DC-49BD-98D9-0AD4BD67C50F}"/>
    <dgm:cxn modelId="{6C778281-5921-4702-A9E8-369E06EFF9BD}" type="presParOf" srcId="{A1386840-6963-43A3-90E6-9461D5FE8301}" destId="{AAEDF8D6-CFA1-4504-8212-3A825A4BAAEA}" srcOrd="0" destOrd="0" presId="urn:microsoft.com/office/officeart/2005/8/layout/process4"/>
    <dgm:cxn modelId="{2DF23A75-D569-4916-A767-5633AC781B6E}" type="presParOf" srcId="{AAEDF8D6-CFA1-4504-8212-3A825A4BAAEA}" destId="{81B90E28-17E0-498F-9D33-752896687BFB}" srcOrd="0" destOrd="0" presId="urn:microsoft.com/office/officeart/2005/8/layout/process4"/>
    <dgm:cxn modelId="{3FEB0EEB-182F-488F-9D43-95F085545FFE}" type="presParOf" srcId="{A1386840-6963-43A3-90E6-9461D5FE8301}" destId="{41249554-E31E-4D19-9778-8007EF8BB4DA}" srcOrd="1" destOrd="0" presId="urn:microsoft.com/office/officeart/2005/8/layout/process4"/>
    <dgm:cxn modelId="{A5140A1C-FF28-4ADB-837E-CDDDA4640996}" type="presParOf" srcId="{A1386840-6963-43A3-90E6-9461D5FE8301}" destId="{DC50E154-0645-4FA8-83A3-E2F60B18A495}" srcOrd="2" destOrd="0" presId="urn:microsoft.com/office/officeart/2005/8/layout/process4"/>
    <dgm:cxn modelId="{4137E365-E10C-42D6-BB2C-8BB5CA6AC39D}" type="presParOf" srcId="{DC50E154-0645-4FA8-83A3-E2F60B18A495}" destId="{6A4DA346-CF79-493F-A838-7FC60F60DEA0}" srcOrd="0" destOrd="0" presId="urn:microsoft.com/office/officeart/2005/8/layout/process4"/>
    <dgm:cxn modelId="{0D16EB39-9D05-44E5-9024-2A67D3BA69AE}" type="presParOf" srcId="{A1386840-6963-43A3-90E6-9461D5FE8301}" destId="{1B63F5C4-6A31-4345-B7F6-C1728E6D6305}" srcOrd="3" destOrd="0" presId="urn:microsoft.com/office/officeart/2005/8/layout/process4"/>
    <dgm:cxn modelId="{FCFE472F-DDD3-4017-AE2E-0F037867C204}" type="presParOf" srcId="{A1386840-6963-43A3-90E6-9461D5FE8301}" destId="{81B4C7FE-61BF-4E30-ADC6-886044CF0120}" srcOrd="4" destOrd="0" presId="urn:microsoft.com/office/officeart/2005/8/layout/process4"/>
    <dgm:cxn modelId="{20041EB6-482C-42EE-B1CB-9EEFDE84B1B0}" type="presParOf" srcId="{81B4C7FE-61BF-4E30-ADC6-886044CF0120}" destId="{5B25A621-8281-44A7-A214-4277FE85B1B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26C0F-A245-45F6-AEC5-A697A1F0EB03}">
      <dsp:nvSpPr>
        <dsp:cNvPr id="0" name=""/>
        <dsp:cNvSpPr/>
      </dsp:nvSpPr>
      <dsp:spPr>
        <a:xfrm>
          <a:off x="4541573" y="4818302"/>
          <a:ext cx="3763404" cy="21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8"/>
              </a:lnTo>
              <a:lnTo>
                <a:pt x="3763404" y="108858"/>
              </a:lnTo>
              <a:lnTo>
                <a:pt x="3763404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4AB17-1F9F-4B9C-8BD4-E586E56E2783}">
      <dsp:nvSpPr>
        <dsp:cNvPr id="0" name=""/>
        <dsp:cNvSpPr/>
      </dsp:nvSpPr>
      <dsp:spPr>
        <a:xfrm>
          <a:off x="4541573" y="4818302"/>
          <a:ext cx="2508936" cy="21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8"/>
              </a:lnTo>
              <a:lnTo>
                <a:pt x="2508936" y="108858"/>
              </a:lnTo>
              <a:lnTo>
                <a:pt x="2508936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A7FC6-51BE-4182-9D44-FA6AC4ECA0F9}">
      <dsp:nvSpPr>
        <dsp:cNvPr id="0" name=""/>
        <dsp:cNvSpPr/>
      </dsp:nvSpPr>
      <dsp:spPr>
        <a:xfrm>
          <a:off x="4541573" y="4818302"/>
          <a:ext cx="1254468" cy="21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8"/>
              </a:lnTo>
              <a:lnTo>
                <a:pt x="1254468" y="108858"/>
              </a:lnTo>
              <a:lnTo>
                <a:pt x="1254468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56C80-58CA-4C35-BCD0-AAAA14D53734}">
      <dsp:nvSpPr>
        <dsp:cNvPr id="0" name=""/>
        <dsp:cNvSpPr/>
      </dsp:nvSpPr>
      <dsp:spPr>
        <a:xfrm>
          <a:off x="4495853" y="4818302"/>
          <a:ext cx="91440" cy="2177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B6EB7-EFD7-4A36-BE37-DE2A5F677E38}">
      <dsp:nvSpPr>
        <dsp:cNvPr id="0" name=""/>
        <dsp:cNvSpPr/>
      </dsp:nvSpPr>
      <dsp:spPr>
        <a:xfrm>
          <a:off x="3287105" y="4818302"/>
          <a:ext cx="1254468" cy="217717"/>
        </a:xfrm>
        <a:custGeom>
          <a:avLst/>
          <a:gdLst/>
          <a:ahLst/>
          <a:cxnLst/>
          <a:rect l="0" t="0" r="0" b="0"/>
          <a:pathLst>
            <a:path>
              <a:moveTo>
                <a:pt x="1254468" y="0"/>
              </a:moveTo>
              <a:lnTo>
                <a:pt x="1254468" y="108858"/>
              </a:lnTo>
              <a:lnTo>
                <a:pt x="0" y="108858"/>
              </a:lnTo>
              <a:lnTo>
                <a:pt x="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49841-4C5A-4F30-80A4-7FE64AB24607}">
      <dsp:nvSpPr>
        <dsp:cNvPr id="0" name=""/>
        <dsp:cNvSpPr/>
      </dsp:nvSpPr>
      <dsp:spPr>
        <a:xfrm>
          <a:off x="2032636" y="4818302"/>
          <a:ext cx="2508936" cy="217717"/>
        </a:xfrm>
        <a:custGeom>
          <a:avLst/>
          <a:gdLst/>
          <a:ahLst/>
          <a:cxnLst/>
          <a:rect l="0" t="0" r="0" b="0"/>
          <a:pathLst>
            <a:path>
              <a:moveTo>
                <a:pt x="2508936" y="0"/>
              </a:moveTo>
              <a:lnTo>
                <a:pt x="2508936" y="108858"/>
              </a:lnTo>
              <a:lnTo>
                <a:pt x="0" y="108858"/>
              </a:lnTo>
              <a:lnTo>
                <a:pt x="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ADF55-0DBA-4384-B74E-7742A428DA37}">
      <dsp:nvSpPr>
        <dsp:cNvPr id="0" name=""/>
        <dsp:cNvSpPr/>
      </dsp:nvSpPr>
      <dsp:spPr>
        <a:xfrm>
          <a:off x="778168" y="4818302"/>
          <a:ext cx="3763404" cy="217717"/>
        </a:xfrm>
        <a:custGeom>
          <a:avLst/>
          <a:gdLst/>
          <a:ahLst/>
          <a:cxnLst/>
          <a:rect l="0" t="0" r="0" b="0"/>
          <a:pathLst>
            <a:path>
              <a:moveTo>
                <a:pt x="3763404" y="0"/>
              </a:moveTo>
              <a:lnTo>
                <a:pt x="3763404" y="108858"/>
              </a:lnTo>
              <a:lnTo>
                <a:pt x="0" y="108858"/>
              </a:lnTo>
              <a:lnTo>
                <a:pt x="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65DED-6A6A-40DB-8433-F1C66560AB32}">
      <dsp:nvSpPr>
        <dsp:cNvPr id="0" name=""/>
        <dsp:cNvSpPr/>
      </dsp:nvSpPr>
      <dsp:spPr>
        <a:xfrm>
          <a:off x="104280" y="1137838"/>
          <a:ext cx="3918917" cy="3421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1276"/>
              </a:lnTo>
              <a:lnTo>
                <a:pt x="3918917" y="342127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9000-B3FA-4259-A1A5-28936B6401DF}">
      <dsp:nvSpPr>
        <dsp:cNvPr id="0" name=""/>
        <dsp:cNvSpPr/>
      </dsp:nvSpPr>
      <dsp:spPr>
        <a:xfrm>
          <a:off x="2659871" y="3346117"/>
          <a:ext cx="1881702" cy="21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8"/>
              </a:lnTo>
              <a:lnTo>
                <a:pt x="1881702" y="108858"/>
              </a:lnTo>
              <a:lnTo>
                <a:pt x="1881702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5601A-B60E-40C3-BA37-3CF2C73D1A4D}">
      <dsp:nvSpPr>
        <dsp:cNvPr id="0" name=""/>
        <dsp:cNvSpPr/>
      </dsp:nvSpPr>
      <dsp:spPr>
        <a:xfrm>
          <a:off x="2659871" y="3346117"/>
          <a:ext cx="627234" cy="21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8"/>
              </a:lnTo>
              <a:lnTo>
                <a:pt x="627234" y="108858"/>
              </a:lnTo>
              <a:lnTo>
                <a:pt x="627234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E8D2C-3256-4532-AB62-D4DC1DD99CE3}">
      <dsp:nvSpPr>
        <dsp:cNvPr id="0" name=""/>
        <dsp:cNvSpPr/>
      </dsp:nvSpPr>
      <dsp:spPr>
        <a:xfrm>
          <a:off x="2032636" y="3346117"/>
          <a:ext cx="627234" cy="217717"/>
        </a:xfrm>
        <a:custGeom>
          <a:avLst/>
          <a:gdLst/>
          <a:ahLst/>
          <a:cxnLst/>
          <a:rect l="0" t="0" r="0" b="0"/>
          <a:pathLst>
            <a:path>
              <a:moveTo>
                <a:pt x="627234" y="0"/>
              </a:moveTo>
              <a:lnTo>
                <a:pt x="627234" y="108858"/>
              </a:lnTo>
              <a:lnTo>
                <a:pt x="0" y="108858"/>
              </a:lnTo>
              <a:lnTo>
                <a:pt x="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8A256-BD3B-46C1-916F-4AD9746B79BE}">
      <dsp:nvSpPr>
        <dsp:cNvPr id="0" name=""/>
        <dsp:cNvSpPr/>
      </dsp:nvSpPr>
      <dsp:spPr>
        <a:xfrm>
          <a:off x="778168" y="3346117"/>
          <a:ext cx="1881702" cy="217717"/>
        </a:xfrm>
        <a:custGeom>
          <a:avLst/>
          <a:gdLst/>
          <a:ahLst/>
          <a:cxnLst/>
          <a:rect l="0" t="0" r="0" b="0"/>
          <a:pathLst>
            <a:path>
              <a:moveTo>
                <a:pt x="1881702" y="0"/>
              </a:moveTo>
              <a:lnTo>
                <a:pt x="1881702" y="108858"/>
              </a:lnTo>
              <a:lnTo>
                <a:pt x="0" y="108858"/>
              </a:lnTo>
              <a:lnTo>
                <a:pt x="0" y="217717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5A842-8A77-45CD-BA89-5943EE414A5D}">
      <dsp:nvSpPr>
        <dsp:cNvPr id="0" name=""/>
        <dsp:cNvSpPr/>
      </dsp:nvSpPr>
      <dsp:spPr>
        <a:xfrm>
          <a:off x="104280" y="1137838"/>
          <a:ext cx="2037214" cy="194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091"/>
              </a:lnTo>
              <a:lnTo>
                <a:pt x="2037214" y="194909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DB4E4-918F-4FB6-ACE6-FBC929AD0409}">
      <dsp:nvSpPr>
        <dsp:cNvPr id="0" name=""/>
        <dsp:cNvSpPr/>
      </dsp:nvSpPr>
      <dsp:spPr>
        <a:xfrm>
          <a:off x="1437117" y="1842217"/>
          <a:ext cx="595519" cy="24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73"/>
              </a:lnTo>
              <a:lnTo>
                <a:pt x="595519" y="140573"/>
              </a:lnTo>
              <a:lnTo>
                <a:pt x="595519" y="249431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8B833-9966-478C-B46F-DE459FE90B6E}">
      <dsp:nvSpPr>
        <dsp:cNvPr id="0" name=""/>
        <dsp:cNvSpPr/>
      </dsp:nvSpPr>
      <dsp:spPr>
        <a:xfrm>
          <a:off x="778168" y="1842217"/>
          <a:ext cx="658948" cy="249431"/>
        </a:xfrm>
        <a:custGeom>
          <a:avLst/>
          <a:gdLst/>
          <a:ahLst/>
          <a:cxnLst/>
          <a:rect l="0" t="0" r="0" b="0"/>
          <a:pathLst>
            <a:path>
              <a:moveTo>
                <a:pt x="658948" y="0"/>
              </a:moveTo>
              <a:lnTo>
                <a:pt x="658948" y="140573"/>
              </a:lnTo>
              <a:lnTo>
                <a:pt x="0" y="140573"/>
              </a:lnTo>
              <a:lnTo>
                <a:pt x="0" y="249431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F024E-5C0F-4B1B-94C4-0FF784C1EAF8}">
      <dsp:nvSpPr>
        <dsp:cNvPr id="0" name=""/>
        <dsp:cNvSpPr/>
      </dsp:nvSpPr>
      <dsp:spPr>
        <a:xfrm>
          <a:off x="104280" y="1137838"/>
          <a:ext cx="814460" cy="44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191"/>
              </a:lnTo>
              <a:lnTo>
                <a:pt x="814460" y="445191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142EF-D9C1-4BE4-989B-A0EE6ABA5D6B}">
      <dsp:nvSpPr>
        <dsp:cNvPr id="0" name=""/>
        <dsp:cNvSpPr/>
      </dsp:nvSpPr>
      <dsp:spPr>
        <a:xfrm>
          <a:off x="605" y="619463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baseline="0" dirty="0" smtClean="0">
              <a:cs typeface="B Titr" panose="00000700000000000000" pitchFamily="2" charset="-78"/>
            </a:rPr>
            <a:t>طرحهای توسعه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605" y="619463"/>
        <a:ext cx="1036750" cy="518375"/>
      </dsp:txXfrm>
    </dsp:sp>
    <dsp:sp modelId="{690BB71C-6566-402B-AA13-4705ACA30EC5}">
      <dsp:nvSpPr>
        <dsp:cNvPr id="0" name=""/>
        <dsp:cNvSpPr/>
      </dsp:nvSpPr>
      <dsp:spPr>
        <a:xfrm>
          <a:off x="918741" y="1323841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baseline="0" dirty="0" smtClean="0">
              <a:cs typeface="B Titr" panose="00000700000000000000" pitchFamily="2" charset="-78"/>
            </a:rPr>
            <a:t>ملی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918741" y="1323841"/>
        <a:ext cx="1036750" cy="518375"/>
      </dsp:txXfrm>
    </dsp:sp>
    <dsp:sp modelId="{A35E5C08-A661-4E02-8F1A-03967C536108}">
      <dsp:nvSpPr>
        <dsp:cNvPr id="0" name=""/>
        <dsp:cNvSpPr/>
      </dsp:nvSpPr>
      <dsp:spPr>
        <a:xfrm>
          <a:off x="259793" y="2091648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</a:t>
          </a:r>
          <a:r>
            <a:rPr lang="fa-IR" sz="1200" kern="1200" baseline="0" dirty="0" smtClean="0">
              <a:cs typeface="B Titr" panose="00000700000000000000" pitchFamily="2" charset="-78"/>
            </a:rPr>
            <a:t>کالبدی </a:t>
          </a:r>
          <a:r>
            <a:rPr lang="fa-IR" sz="1200" kern="1200" baseline="0" dirty="0" smtClean="0">
              <a:cs typeface="B Titr" panose="00000700000000000000" pitchFamily="2" charset="-78"/>
            </a:rPr>
            <a:t>ملی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259793" y="2091648"/>
        <a:ext cx="1036750" cy="518375"/>
      </dsp:txXfrm>
    </dsp:sp>
    <dsp:sp modelId="{D78D5CE9-3EF5-4C5F-A767-4A55A39C74C7}">
      <dsp:nvSpPr>
        <dsp:cNvPr id="0" name=""/>
        <dsp:cNvSpPr/>
      </dsp:nvSpPr>
      <dsp:spPr>
        <a:xfrm>
          <a:off x="1514261" y="2091648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آمایش سرزمین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1514261" y="2091648"/>
        <a:ext cx="1036750" cy="518375"/>
      </dsp:txXfrm>
    </dsp:sp>
    <dsp:sp modelId="{AC83C4A9-E503-4655-9FF9-4B62C8084459}">
      <dsp:nvSpPr>
        <dsp:cNvPr id="0" name=""/>
        <dsp:cNvSpPr/>
      </dsp:nvSpPr>
      <dsp:spPr>
        <a:xfrm>
          <a:off x="2141495" y="2827741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baseline="0" dirty="0" smtClean="0">
              <a:cs typeface="B Titr" panose="00000700000000000000" pitchFamily="2" charset="-78"/>
            </a:rPr>
            <a:t>منطقه ای</a:t>
          </a:r>
          <a:endParaRPr lang="en-US" sz="1200" b="1" kern="1200" baseline="0" dirty="0" smtClean="0">
            <a:cs typeface="B Titr" panose="00000700000000000000" pitchFamily="2" charset="-78"/>
          </a:endParaRPr>
        </a:p>
      </dsp:txBody>
      <dsp:txXfrm>
        <a:off x="2141495" y="2827741"/>
        <a:ext cx="1036750" cy="518375"/>
      </dsp:txXfrm>
    </dsp:sp>
    <dsp:sp modelId="{E146595A-D351-4E0B-A032-DE6CD75235EC}">
      <dsp:nvSpPr>
        <dsp:cNvPr id="0" name=""/>
        <dsp:cNvSpPr/>
      </dsp:nvSpPr>
      <dsp:spPr>
        <a:xfrm>
          <a:off x="259793" y="3563834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ساماندهی روستایی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259793" y="3563834"/>
        <a:ext cx="1036750" cy="518375"/>
      </dsp:txXfrm>
    </dsp:sp>
    <dsp:sp modelId="{DD79B5FB-E555-4862-9548-9CB8016D036C}">
      <dsp:nvSpPr>
        <dsp:cNvPr id="0" name=""/>
        <dsp:cNvSpPr/>
      </dsp:nvSpPr>
      <dsp:spPr>
        <a:xfrm>
          <a:off x="1514261" y="3563834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مجموعه شهری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1514261" y="3563834"/>
        <a:ext cx="1036750" cy="518375"/>
      </dsp:txXfrm>
    </dsp:sp>
    <dsp:sp modelId="{546DD2EB-E995-447D-8040-9AF2F4AA32B8}">
      <dsp:nvSpPr>
        <dsp:cNvPr id="0" name=""/>
        <dsp:cNvSpPr/>
      </dsp:nvSpPr>
      <dsp:spPr>
        <a:xfrm>
          <a:off x="2768729" y="3563834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جامع شهرستان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2768729" y="3563834"/>
        <a:ext cx="1036750" cy="518375"/>
      </dsp:txXfrm>
    </dsp:sp>
    <dsp:sp modelId="{52BD965D-FD0D-42CD-A820-0B0DB5C874C0}">
      <dsp:nvSpPr>
        <dsp:cNvPr id="0" name=""/>
        <dsp:cNvSpPr/>
      </dsp:nvSpPr>
      <dsp:spPr>
        <a:xfrm>
          <a:off x="4023198" y="3563834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</a:t>
          </a:r>
          <a:r>
            <a:rPr lang="fa-IR" sz="1200" kern="1200" baseline="0" dirty="0" smtClean="0">
              <a:cs typeface="B Titr" panose="00000700000000000000" pitchFamily="2" charset="-78"/>
            </a:rPr>
            <a:t>کالبدی </a:t>
          </a:r>
          <a:r>
            <a:rPr lang="fa-IR" sz="1200" kern="1200" baseline="0" dirty="0" smtClean="0">
              <a:cs typeface="B Titr" panose="00000700000000000000" pitchFamily="2" charset="-78"/>
            </a:rPr>
            <a:t>منطقه ای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4023198" y="3563834"/>
        <a:ext cx="1036750" cy="518375"/>
      </dsp:txXfrm>
    </dsp:sp>
    <dsp:sp modelId="{5FC53BA3-E18C-4AAC-9406-1A6B4AC6614D}">
      <dsp:nvSpPr>
        <dsp:cNvPr id="0" name=""/>
        <dsp:cNvSpPr/>
      </dsp:nvSpPr>
      <dsp:spPr>
        <a:xfrm>
          <a:off x="4023198" y="4299927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baseline="0" dirty="0" smtClean="0">
              <a:cs typeface="B Titr" panose="00000700000000000000" pitchFamily="2" charset="-78"/>
            </a:rPr>
            <a:t>محلی</a:t>
          </a:r>
          <a:endParaRPr lang="en-US" sz="1200" b="1" kern="1200" baseline="0" dirty="0" smtClean="0">
            <a:cs typeface="B Titr" panose="00000700000000000000" pitchFamily="2" charset="-78"/>
          </a:endParaRPr>
        </a:p>
      </dsp:txBody>
      <dsp:txXfrm>
        <a:off x="4023198" y="4299927"/>
        <a:ext cx="1036750" cy="518375"/>
      </dsp:txXfrm>
    </dsp:sp>
    <dsp:sp modelId="{54B9A72A-53C1-42EC-A020-91AEF040010B}">
      <dsp:nvSpPr>
        <dsp:cNvPr id="0" name=""/>
        <dsp:cNvSpPr/>
      </dsp:nvSpPr>
      <dsp:spPr>
        <a:xfrm>
          <a:off x="259793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نوسازی و بهسازی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259793" y="5036020"/>
        <a:ext cx="1036750" cy="518375"/>
      </dsp:txXfrm>
    </dsp:sp>
    <dsp:sp modelId="{54E116AF-6636-4806-BA42-629464E69EB7}">
      <dsp:nvSpPr>
        <dsp:cNvPr id="0" name=""/>
        <dsp:cNvSpPr/>
      </dsp:nvSpPr>
      <dsp:spPr>
        <a:xfrm>
          <a:off x="1514261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اسکان غیررسمی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1514261" y="5036020"/>
        <a:ext cx="1036750" cy="518375"/>
      </dsp:txXfrm>
    </dsp:sp>
    <dsp:sp modelId="{DA998769-0761-47C0-BE2C-185DA8016AF9}">
      <dsp:nvSpPr>
        <dsp:cNvPr id="0" name=""/>
        <dsp:cNvSpPr/>
      </dsp:nvSpPr>
      <dsp:spPr>
        <a:xfrm>
          <a:off x="2768729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dirty="0" smtClean="0">
              <a:cs typeface="B Titr" panose="00000700000000000000" pitchFamily="2" charset="-78"/>
            </a:rPr>
            <a:t>طرح حمل و نقل</a:t>
          </a:r>
          <a:endParaRPr lang="en-US" sz="1200" kern="1200" dirty="0" smtClean="0">
            <a:cs typeface="B Titr" panose="00000700000000000000" pitchFamily="2" charset="-78"/>
          </a:endParaRPr>
        </a:p>
      </dsp:txBody>
      <dsp:txXfrm>
        <a:off x="2768729" y="5036020"/>
        <a:ext cx="1036750" cy="518375"/>
      </dsp:txXfrm>
    </dsp:sp>
    <dsp:sp modelId="{05E35256-A902-49E3-B3D6-8598AB58BAD3}">
      <dsp:nvSpPr>
        <dsp:cNvPr id="0" name=""/>
        <dsp:cNvSpPr/>
      </dsp:nvSpPr>
      <dsp:spPr>
        <a:xfrm>
          <a:off x="4023198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آماده سازی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4023198" y="5036020"/>
        <a:ext cx="1036750" cy="518375"/>
      </dsp:txXfrm>
    </dsp:sp>
    <dsp:sp modelId="{C6AB55F0-97E9-4FFA-9D45-F0BBB5683E21}">
      <dsp:nvSpPr>
        <dsp:cNvPr id="0" name=""/>
        <dsp:cNvSpPr/>
      </dsp:nvSpPr>
      <dsp:spPr>
        <a:xfrm>
          <a:off x="5277666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</a:t>
          </a:r>
          <a:r>
            <a:rPr lang="fa-IR" sz="1200" kern="1200" baseline="0" smtClean="0">
              <a:latin typeface="Arial"/>
              <a:cs typeface="B Titr" panose="00000700000000000000" pitchFamily="2" charset="-78"/>
            </a:rPr>
            <a:t> تفصیلی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5277666" y="5036020"/>
        <a:ext cx="1036750" cy="518375"/>
      </dsp:txXfrm>
    </dsp:sp>
    <dsp:sp modelId="{1F09DCB5-E3B1-4F3A-80CC-08C6124C9E00}">
      <dsp:nvSpPr>
        <dsp:cNvPr id="0" name=""/>
        <dsp:cNvSpPr/>
      </dsp:nvSpPr>
      <dsp:spPr>
        <a:xfrm>
          <a:off x="6532134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هادی شهر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6532134" y="5036020"/>
        <a:ext cx="1036750" cy="518375"/>
      </dsp:txXfrm>
    </dsp:sp>
    <dsp:sp modelId="{BB1F4ABB-0DB8-4706-9857-AD8102BF1969}">
      <dsp:nvSpPr>
        <dsp:cNvPr id="0" name=""/>
        <dsp:cNvSpPr/>
      </dsp:nvSpPr>
      <dsp:spPr>
        <a:xfrm>
          <a:off x="7786602" y="5036020"/>
          <a:ext cx="1036750" cy="518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baseline="0" smtClean="0">
              <a:cs typeface="B Titr" panose="00000700000000000000" pitchFamily="2" charset="-78"/>
            </a:rPr>
            <a:t>طرح جامع شهر</a:t>
          </a:r>
          <a:endParaRPr lang="en-US" sz="1200" kern="1200" smtClean="0">
            <a:cs typeface="B Titr" panose="00000700000000000000" pitchFamily="2" charset="-78"/>
          </a:endParaRPr>
        </a:p>
      </dsp:txBody>
      <dsp:txXfrm>
        <a:off x="7786602" y="5036020"/>
        <a:ext cx="1036750" cy="518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90E28-17E0-498F-9D33-752896687BFB}">
      <dsp:nvSpPr>
        <dsp:cNvPr id="0" name=""/>
        <dsp:cNvSpPr/>
      </dsp:nvSpPr>
      <dsp:spPr>
        <a:xfrm>
          <a:off x="0" y="1444466"/>
          <a:ext cx="6626237" cy="473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Nazanin" pitchFamily="2" charset="-78"/>
            </a:rPr>
            <a:t>بررسی ارائه موارد قبل به شورای عالی معماری و شهرسازی برای تصویب نهایی  </a:t>
          </a:r>
        </a:p>
      </dsp:txBody>
      <dsp:txXfrm>
        <a:off x="0" y="1444466"/>
        <a:ext cx="6626237" cy="473995"/>
      </dsp:txXfrm>
    </dsp:sp>
    <dsp:sp modelId="{6A4DA346-CF79-493F-A838-7FC60F60DEA0}">
      <dsp:nvSpPr>
        <dsp:cNvPr id="0" name=""/>
        <dsp:cNvSpPr/>
      </dsp:nvSpPr>
      <dsp:spPr>
        <a:xfrm rot="10800000">
          <a:off x="0" y="722233"/>
          <a:ext cx="6626237" cy="7290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Nazanin" pitchFamily="2" charset="-78"/>
            </a:rPr>
            <a:t>بررسی کارشناسی در کمیته فنی شورای عالی     </a:t>
          </a:r>
        </a:p>
      </dsp:txBody>
      <dsp:txXfrm rot="10800000">
        <a:off x="0" y="722233"/>
        <a:ext cx="6626237" cy="473685"/>
      </dsp:txXfrm>
    </dsp:sp>
    <dsp:sp modelId="{5B25A621-8281-44A7-A214-4277FE85B1BC}">
      <dsp:nvSpPr>
        <dsp:cNvPr id="0" name=""/>
        <dsp:cNvSpPr/>
      </dsp:nvSpPr>
      <dsp:spPr>
        <a:xfrm rot="10800000">
          <a:off x="0" y="3"/>
          <a:ext cx="6626237" cy="7290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Nazanin" pitchFamily="2" charset="-78"/>
            </a:rPr>
            <a:t>بررسی در شورای استان و گزارش تصمیمات به دبیرخانه شورای عالی </a:t>
          </a:r>
        </a:p>
      </dsp:txBody>
      <dsp:txXfrm rot="10800000">
        <a:off x="0" y="3"/>
        <a:ext cx="6626237" cy="473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13301F-D714-4941-81DF-E118A04DB31E}" type="datetimeFigureOut">
              <a:rPr lang="fa-IR" smtClean="0"/>
              <a:t>01/01/1437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CFB57B-B2CC-49DA-B529-2AC8D32D90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111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638A-40B8-405B-99DC-ABF3BF32C7C7}" type="slidenum">
              <a:rPr lang="fa-IR" smtClean="0">
                <a:solidFill>
                  <a:prstClr val="black"/>
                </a:solidFill>
              </a:rPr>
              <a:pPr/>
              <a:t>1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2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5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3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1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8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2000" y="-1"/>
            <a:ext cx="7550728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782780" y="6208780"/>
            <a:ext cx="759921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B Titr" panose="00000700000000000000" pitchFamily="2" charset="-7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fa-IR" sz="900" dirty="0" smtClean="0">
                <a:solidFill>
                  <a:srgbClr val="303030">
                    <a:lumMod val="90000"/>
                    <a:lumOff val="10000"/>
                  </a:srgbClr>
                </a:solidFill>
              </a:rPr>
              <a:t>عنوان درس: روانشناسی محیط                                                                                                                                                        مدرس: نینا الوندی‌پور</a:t>
            </a:r>
            <a:endParaRPr lang="en-US" sz="900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0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4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2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4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defTabSz="342900" rtl="0"/>
            <a:fld id="{910D52F4-2D70-8F4E-AC1B-7232862C02A4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 defTabSz="342900" rtl="0"/>
              <a:t>10/14/2015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80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defTabSz="342900" rtl="0"/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2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342900" rtl="0"/>
            <a:fld id="{37DDB18C-43BD-0F45-830D-1D59B268748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342900" rtl="0"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rtl="0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513" y="3329067"/>
            <a:ext cx="7067550" cy="1934129"/>
          </a:xfrm>
        </p:spPr>
        <p:txBody>
          <a:bodyPr vert="horz" lIns="68580" tIns="34290" rIns="68580" bIns="34290" rtlCol="0" anchor="t" anchorCtr="0">
            <a:normAutofit fontScale="90000"/>
          </a:bodyPr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Arial" pitchFamily="34" charset="0"/>
            </a:pPr>
            <a:r>
              <a:rPr lang="fa-IR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  <a:t>آشنایی با مبانی برنامه‏ریزی کالبدی</a:t>
            </a:r>
            <a:br>
              <a:rPr lang="fa-IR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fa-IR" sz="405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  <a:t>جلسه 3:</a:t>
            </a:r>
            <a:br>
              <a:rPr lang="fa-I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Titr" panose="00000700000000000000" pitchFamily="2" charset="-78"/>
              </a:rPr>
              <a:t>انواع طرح‏های شهرسازی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1175" y="1766152"/>
            <a:ext cx="3981650" cy="59795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Bef>
                <a:spcPts val="0"/>
              </a:spcBef>
              <a:buClr>
                <a:srgbClr val="AD0101"/>
              </a:buClr>
            </a:pPr>
            <a:r>
              <a:rPr lang="fa-IR" sz="1400" dirty="0">
                <a:solidFill>
                  <a:prstClr val="white"/>
                </a:solidFill>
                <a:cs typeface="B Titr" panose="00000700000000000000" pitchFamily="2" charset="-78"/>
              </a:rPr>
              <a:t>دانشگاه </a:t>
            </a:r>
            <a:r>
              <a:rPr lang="fa-IR" sz="1400" dirty="0" smtClean="0">
                <a:solidFill>
                  <a:prstClr val="white"/>
                </a:solidFill>
                <a:cs typeface="B Titr" panose="00000700000000000000" pitchFamily="2" charset="-78"/>
              </a:rPr>
              <a:t>هنر</a:t>
            </a:r>
            <a:endParaRPr lang="fa-IR" sz="1400" dirty="0">
              <a:solidFill>
                <a:prstClr val="white"/>
              </a:solidFill>
              <a:cs typeface="B Titr" panose="00000700000000000000" pitchFamily="2" charset="-78"/>
            </a:endParaRPr>
          </a:p>
          <a:p>
            <a:pPr algn="ctr" rtl="1">
              <a:spcBef>
                <a:spcPts val="0"/>
              </a:spcBef>
              <a:buClr>
                <a:srgbClr val="AD0101"/>
              </a:buClr>
            </a:pPr>
            <a:r>
              <a:rPr lang="fa-IR" sz="1400" dirty="0">
                <a:solidFill>
                  <a:prstClr val="white"/>
                </a:solidFill>
                <a:cs typeface="B Titr" panose="00000700000000000000" pitchFamily="2" charset="-78"/>
              </a:rPr>
              <a:t>دانشکده </a:t>
            </a:r>
            <a:r>
              <a:rPr lang="fa-IR" sz="1400" dirty="0" smtClean="0">
                <a:solidFill>
                  <a:prstClr val="white"/>
                </a:solidFill>
                <a:cs typeface="B Titr" panose="00000700000000000000" pitchFamily="2" charset="-78"/>
              </a:rPr>
              <a:t>معماری</a:t>
            </a:r>
            <a:endParaRPr lang="fa-IR" sz="1400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13615" y="6273186"/>
            <a:ext cx="1745294" cy="27110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indent="0" algn="ctr" rtl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200" cap="none">
                <a:effectLst/>
                <a:cs typeface="B Titr" panose="00000700000000000000" pitchFamily="2" charset="-78"/>
              </a:defRPr>
            </a:lvl1pPr>
            <a:lvl2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cap="none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cap="none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cap="none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cap="none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cap="none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cap="none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cap="none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cap="none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defTabSz="342900">
              <a:buClr>
                <a:srgbClr val="AD0101"/>
              </a:buClr>
            </a:pPr>
            <a:r>
              <a:rPr lang="fa-IR" sz="1050" dirty="0">
                <a:solidFill>
                  <a:prstClr val="black"/>
                </a:solidFill>
              </a:rPr>
              <a:t>نیمسال اول تحصیلی 95-94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11454" y="4827437"/>
            <a:ext cx="3131353" cy="43575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Clr>
                <a:srgbClr val="AD0101"/>
              </a:buClr>
            </a:pPr>
            <a:endParaRPr lang="en-US" sz="1350" dirty="0">
              <a:solidFill>
                <a:srgbClr val="303030"/>
              </a:solidFill>
              <a:cs typeface="B Titr" panose="000007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076" y="406070"/>
            <a:ext cx="11430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608" y="662832"/>
            <a:ext cx="290474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کالبدی منطقه‏ای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417997"/>
            <a:ext cx="736092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آذربایجان (آذربایجان شرقی، آذربایجان غربی و اردبیل)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زاگرس (همدان، کرمانشاه، کردستان، لرستان و ایلام)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خوزستان (خوزستان و کهگیلویه و بویراحمد)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فارس (فارس)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مرکزی (اصفهان، یزد و چهارمحال و بختیاری)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البرز جنوبی (تهران، مرکزی، سمنان، زنجان، قزوین و قم)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ساحلی جنوبی (هرمزگان و بوشهر)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خراسان (خراسان)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جنوب شرقی (کرمان، سیستان و بلوچستان)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7272" y="693609"/>
            <a:ext cx="2420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a-I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(1/500000 تا 1/250000 )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9092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6272" y="662832"/>
            <a:ext cx="635508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جامع شهرستان (طرح توسعه و عمران ناحیه‏ای)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417997"/>
            <a:ext cx="7360920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منظور تدوین سیاست‏ها و ارائه راهبردها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زمینه </a:t>
            </a:r>
            <a:r>
              <a:rPr lang="fa-IR" sz="2400" b="1" dirty="0">
                <a:cs typeface="B Nazanin" panose="00000400000000000000" pitchFamily="2" charset="-78"/>
              </a:rPr>
              <a:t>هدایت و کنترل توسعه و استقرار مطلوب </a:t>
            </a:r>
            <a:r>
              <a:rPr lang="fa-IR" sz="2400" dirty="0">
                <a:cs typeface="B Nazanin" panose="00000400000000000000" pitchFamily="2" charset="-78"/>
              </a:rPr>
              <a:t>مراکز فعالیت، مناطق حفاظتی و </a:t>
            </a:r>
            <a:r>
              <a:rPr lang="fa-IR" sz="2400" dirty="0" smtClean="0">
                <a:cs typeface="B Nazanin" panose="00000400000000000000" pitchFamily="2" charset="-78"/>
              </a:rPr>
              <a:t>متناسب خدماتی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برای ساکنان شهرها و روستاها در </a:t>
            </a:r>
            <a:r>
              <a:rPr lang="fa-IR" sz="2400" b="1" dirty="0">
                <a:cs typeface="B Nazanin" panose="00000400000000000000" pitchFamily="2" charset="-78"/>
              </a:rPr>
              <a:t>یک یا چند شهرستان </a:t>
            </a:r>
            <a:r>
              <a:rPr lang="fa-IR" sz="2400" dirty="0">
                <a:cs typeface="B Nazanin" panose="00000400000000000000" pitchFamily="2" charset="-78"/>
              </a:rPr>
              <a:t>که از نظر ویژگی‏های طبیعی و جغرافیایی </a:t>
            </a:r>
            <a:r>
              <a:rPr lang="fa-IR" sz="2400" b="1" dirty="0">
                <a:cs typeface="B Nazanin" panose="00000400000000000000" pitchFamily="2" charset="-78"/>
              </a:rPr>
              <a:t>همگن</a:t>
            </a:r>
            <a:r>
              <a:rPr lang="fa-IR" sz="2400" dirty="0">
                <a:cs typeface="B Nazanin" panose="00000400000000000000" pitchFamily="2" charset="-78"/>
              </a:rPr>
              <a:t> بوده و از نظر اقتصادی، اجتماعی و کالبدی دارای </a:t>
            </a:r>
            <a:r>
              <a:rPr lang="fa-IR" sz="2400" b="1" dirty="0">
                <a:cs typeface="B Nazanin" panose="00000400000000000000" pitchFamily="2" charset="-78"/>
              </a:rPr>
              <a:t>ارتباطات فعال متقابل </a:t>
            </a:r>
            <a:r>
              <a:rPr lang="fa-IR" sz="2400" dirty="0">
                <a:cs typeface="B Nazanin" panose="00000400000000000000" pitchFamily="2" charset="-78"/>
              </a:rPr>
              <a:t>باشند، تهیه می‏شود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اولین طرح جامع شهرستان: میانه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76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6272" y="662832"/>
            <a:ext cx="635508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جامع شهرستان (طرح توسعه و عمران ناحیه‏ای)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417997"/>
            <a:ext cx="736092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به </a:t>
            </a:r>
            <a:r>
              <a:rPr lang="fa-IR" sz="2400" b="1" dirty="0">
                <a:cs typeface="B Nazanin" panose="00000400000000000000" pitchFamily="2" charset="-78"/>
              </a:rPr>
              <a:t>منظور جایگزینی مطالعات حوزه نفوذ شهرها </a:t>
            </a:r>
            <a:r>
              <a:rPr lang="fa-IR" sz="2400" dirty="0">
                <a:cs typeface="B Nazanin" panose="00000400000000000000" pitchFamily="2" charset="-78"/>
              </a:rPr>
              <a:t>از سال 1370 مطرح </a:t>
            </a:r>
            <a:r>
              <a:rPr lang="fa-IR" sz="2400" dirty="0" smtClean="0">
                <a:cs typeface="B Nazanin" panose="00000400000000000000" pitchFamily="2" charset="-78"/>
              </a:rPr>
              <a:t>گردید.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سلسله مراتب برنامه‏ریزی، </a:t>
            </a:r>
            <a:r>
              <a:rPr lang="fa-IR" sz="2400" b="1" dirty="0">
                <a:cs typeface="B Nazanin" panose="00000400000000000000" pitchFamily="2" charset="-78"/>
              </a:rPr>
              <a:t>در سطحی بین برنامه‏ریزی منطقه‏ای و برنامه‏ریزی محلی </a:t>
            </a:r>
            <a:r>
              <a:rPr lang="fa-IR" sz="2400" dirty="0">
                <a:cs typeface="B Nazanin" panose="00000400000000000000" pitchFamily="2" charset="-78"/>
              </a:rPr>
              <a:t>جای می‏گیرد.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عدم </a:t>
            </a:r>
            <a:r>
              <a:rPr lang="fa-IR" sz="2400" b="1" dirty="0">
                <a:cs typeface="B Nazanin" panose="00000400000000000000" pitchFamily="2" charset="-78"/>
              </a:rPr>
              <a:t>تناسب تقسیمات کشوری با قابلیت طبیعی و ساختار منطقه‏ای </a:t>
            </a:r>
            <a:r>
              <a:rPr lang="fa-IR" sz="2400" dirty="0">
                <a:cs typeface="B Nazanin" panose="00000400000000000000" pitchFamily="2" charset="-78"/>
              </a:rPr>
              <a:t>از ضعف‏های این طرح به‏شمار می‏آید.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83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6272" y="662832"/>
            <a:ext cx="635508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جامع شهرستان (طرح توسعه و عمران ناحیه‏ای)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417997"/>
            <a:ext cx="7360920" cy="2267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200" dirty="0">
                <a:cs typeface="B Nazanin" panose="00000400000000000000" pitchFamily="2" charset="-78"/>
              </a:rPr>
              <a:t>کلیه طرح‏های جامع شهرستان‏هایی که دارای شرایط زیر باشند، برای بررسی و تصویب در شورای عالی شهرسازی و معماری ایران مطرح می‏شود: </a:t>
            </a:r>
            <a:endParaRPr lang="en-US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مرکز استان </a:t>
            </a:r>
            <a:r>
              <a:rPr lang="fa-IR" sz="2200" dirty="0" smtClean="0">
                <a:cs typeface="B Nazanin" panose="00000400000000000000" pitchFamily="2" charset="-78"/>
              </a:rPr>
              <a:t>باشند.</a:t>
            </a:r>
            <a:endParaRPr lang="en-US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مرکز آنها بیش از 200 هزار نفر جمعیت دارند.</a:t>
            </a:r>
            <a:endParaRPr lang="en-US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جمعیت آنها بیش از 400 هزار نفر است.</a:t>
            </a:r>
            <a:endParaRPr lang="en-US" sz="2200" dirty="0">
              <a:cs typeface="B Nazanin" panose="00000400000000000000" pitchFamily="2" charset="-78"/>
            </a:endParaRPr>
          </a:p>
        </p:txBody>
      </p:sp>
      <p:graphicFrame>
        <p:nvGraphicFramePr>
          <p:cNvPr id="27" name="Diagram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49132"/>
              </p:ext>
            </p:extLst>
          </p:nvPr>
        </p:nvGraphicFramePr>
        <p:xfrm>
          <a:off x="1120394" y="3970274"/>
          <a:ext cx="6626238" cy="191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9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662832"/>
            <a:ext cx="304495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3- طرح مجموعه شهری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6384" y="1410480"/>
            <a:ext cx="7360920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در نظر گرفتن </a:t>
            </a:r>
            <a:r>
              <a:rPr lang="fa-IR" sz="2200" b="1" dirty="0" smtClean="0">
                <a:cs typeface="B Nazanin" panose="00000400000000000000" pitchFamily="2" charset="-78"/>
              </a:rPr>
              <a:t>شهر به عنوان مرکزی </a:t>
            </a:r>
            <a:r>
              <a:rPr lang="fa-IR" sz="2200" dirty="0" smtClean="0">
                <a:cs typeface="B Nazanin" panose="00000400000000000000" pitchFamily="2" charset="-78"/>
              </a:rPr>
              <a:t>برای </a:t>
            </a:r>
            <a:r>
              <a:rPr lang="fa-IR" sz="2200" dirty="0">
                <a:cs typeface="B Nazanin" panose="00000400000000000000" pitchFamily="2" charset="-78"/>
              </a:rPr>
              <a:t>مجموعه‏ای از سکونت‏گاه‏های پیرامون که با هم ارتباط فیزیکی بسیاری </a:t>
            </a:r>
            <a:r>
              <a:rPr lang="fa-IR" sz="2200" dirty="0" smtClean="0">
                <a:cs typeface="B Nazanin" panose="00000400000000000000" pitchFamily="2" charset="-78"/>
              </a:rPr>
              <a:t>دارند.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 سامان</a:t>
            </a:r>
            <a:r>
              <a:rPr lang="fa-IR" sz="2200" dirty="0">
                <a:cs typeface="B Nazanin" panose="00000400000000000000" pitchFamily="2" charset="-78"/>
              </a:rPr>
              <a:t>‏دهی اسکان جمعیت در آینده، هدایت و کنترل استفاده از زمین، اسکان گروه‏های کم‏درآمد، آرایش شبکه شهری و </a:t>
            </a:r>
            <a:r>
              <a:rPr lang="fa-IR" sz="2200" dirty="0" smtClean="0">
                <a:cs typeface="B Nazanin" panose="00000400000000000000" pitchFamily="2" charset="-78"/>
              </a:rPr>
              <a:t>روستایی و </a:t>
            </a:r>
            <a:r>
              <a:rPr lang="fa-IR" sz="2200" dirty="0">
                <a:cs typeface="B Nazanin" panose="00000400000000000000" pitchFamily="2" charset="-78"/>
              </a:rPr>
              <a:t>بهبود نظام مدیریت </a:t>
            </a:r>
            <a:r>
              <a:rPr lang="fa-IR" sz="2200" dirty="0" smtClean="0">
                <a:cs typeface="B Nazanin" panose="00000400000000000000" pitchFamily="2" charset="-78"/>
              </a:rPr>
              <a:t>شهری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400" b="1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>
                <a:cs typeface="B Nazanin" panose="00000400000000000000" pitchFamily="2" charset="-78"/>
              </a:rPr>
              <a:t>تعریف مجموعه شهری و شاخص های </a:t>
            </a:r>
            <a:r>
              <a:rPr lang="fa-IR" sz="2200" b="1" dirty="0" smtClean="0">
                <a:cs typeface="B Nazanin" panose="00000400000000000000" pitchFamily="2" charset="-78"/>
              </a:rPr>
              <a:t>آن</a:t>
            </a:r>
            <a:r>
              <a:rPr lang="fa-IR" sz="2200" dirty="0" smtClean="0">
                <a:cs typeface="B Nazanin" panose="00000400000000000000" pitchFamily="2" charset="-78"/>
              </a:rPr>
              <a:t>: شورای </a:t>
            </a:r>
            <a:r>
              <a:rPr lang="fa-IR" sz="2200" dirty="0">
                <a:cs typeface="B Nazanin" panose="00000400000000000000" pitchFamily="2" charset="-78"/>
              </a:rPr>
              <a:t>عالی شهرسازی و </a:t>
            </a:r>
            <a:r>
              <a:rPr lang="fa-IR" sz="2200" dirty="0" smtClean="0">
                <a:cs typeface="B Nazanin" panose="00000400000000000000" pitchFamily="2" charset="-78"/>
              </a:rPr>
              <a:t>معماری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تهیه</a:t>
            </a:r>
            <a:r>
              <a:rPr lang="fa-IR" sz="2200" dirty="0" smtClean="0">
                <a:cs typeface="B Nazanin" panose="00000400000000000000" pitchFamily="2" charset="-78"/>
              </a:rPr>
              <a:t>: وزارت مسکن و شهرسازی؛ </a:t>
            </a:r>
            <a:r>
              <a:rPr lang="fa-IR" sz="2200" b="1" dirty="0" smtClean="0">
                <a:cs typeface="B Nazanin" panose="00000400000000000000" pitchFamily="2" charset="-78"/>
              </a:rPr>
              <a:t>مرجع تصویب</a:t>
            </a:r>
            <a:r>
              <a:rPr lang="fa-IR" sz="2200" dirty="0" smtClean="0">
                <a:cs typeface="B Nazanin" panose="00000400000000000000" pitchFamily="2" charset="-78"/>
              </a:rPr>
              <a:t>: شورایعالی شهرسازی و معماری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اولین طرح مجموعه شهری: اصفهان (1370)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1186" y="662832"/>
            <a:ext cx="2117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(1/50000 تا 1/25000)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3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منطقه‏ای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7480" y="662832"/>
            <a:ext cx="583387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4- طرح ساماندهی فضاها و سکونتگاه‏های روستایی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528" y="1593360"/>
            <a:ext cx="73609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قانون برنامه سوم توسعه پیش‏بینی شده </a:t>
            </a:r>
            <a:r>
              <a:rPr lang="fa-IR" sz="2400" dirty="0" smtClean="0">
                <a:cs typeface="B Nazanin" panose="00000400000000000000" pitchFamily="2" charset="-78"/>
              </a:rPr>
              <a:t>است.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منظور </a:t>
            </a:r>
            <a:r>
              <a:rPr lang="fa-IR" sz="2400" b="1" dirty="0">
                <a:cs typeface="B Nazanin" panose="00000400000000000000" pitchFamily="2" charset="-78"/>
              </a:rPr>
              <a:t>توسعه هماهنگ و موزون </a:t>
            </a:r>
            <a:r>
              <a:rPr lang="fa-IR" sz="2400" dirty="0">
                <a:cs typeface="B Nazanin" panose="00000400000000000000" pitchFamily="2" charset="-78"/>
              </a:rPr>
              <a:t>فعالیت‏های روستایی و استقرار بهینه خدمات در روستاها (سطح‏بندی سکونت‏گاه‏ها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800" dirty="0"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مرجع تهیه : </a:t>
            </a:r>
            <a:r>
              <a:rPr lang="fa-IR" sz="2400" dirty="0" smtClean="0">
                <a:cs typeface="B Nazanin" panose="00000400000000000000" pitchFamily="2" charset="-78"/>
              </a:rPr>
              <a:t>وزارت مسکن و شهرسازی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پس </a:t>
            </a:r>
            <a:r>
              <a:rPr lang="fa-IR" sz="2400" dirty="0">
                <a:cs typeface="B Nazanin" panose="00000400000000000000" pitchFamily="2" charset="-78"/>
              </a:rPr>
              <a:t>از بررسی در کمیته فنی شورای شهرسازی استان به تصویب شورای شهرسازی و معماری استان مربوطه خواهند رسید.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39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جامع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528" y="1417997"/>
            <a:ext cx="736092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طرح </a:t>
            </a:r>
            <a:r>
              <a:rPr lang="fa-IR" sz="2200" b="1" dirty="0">
                <a:cs typeface="B Nazanin" panose="00000400000000000000" pitchFamily="2" charset="-78"/>
              </a:rPr>
              <a:t>کالبدی فضایی </a:t>
            </a:r>
            <a:endParaRPr lang="fa-IR" sz="2200" b="1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بهره</a:t>
            </a:r>
            <a:r>
              <a:rPr lang="fa-IR" sz="2200" dirty="0">
                <a:cs typeface="B Nazanin" panose="00000400000000000000" pitchFamily="2" charset="-78"/>
              </a:rPr>
              <a:t>‏گیری </a:t>
            </a:r>
            <a:r>
              <a:rPr lang="fa-IR" sz="2200" dirty="0" smtClean="0">
                <a:cs typeface="B Nazanin" panose="00000400000000000000" pitchFamily="2" charset="-78"/>
              </a:rPr>
              <a:t>از تحولات </a:t>
            </a:r>
            <a:r>
              <a:rPr lang="fa-IR" sz="2200" dirty="0">
                <a:cs typeface="B Nazanin" panose="00000400000000000000" pitchFamily="2" charset="-78"/>
              </a:rPr>
              <a:t>اجتماعی، اقتصادی و سیاسی جامعه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هدف </a:t>
            </a:r>
            <a:r>
              <a:rPr lang="fa-IR" sz="2200" b="1" dirty="0">
                <a:cs typeface="B Nazanin" panose="00000400000000000000" pitchFamily="2" charset="-78"/>
              </a:rPr>
              <a:t>عمده </a:t>
            </a:r>
            <a:r>
              <a:rPr lang="fa-IR" sz="2200" dirty="0" smtClean="0">
                <a:cs typeface="B Nazanin" panose="00000400000000000000" pitchFamily="2" charset="-78"/>
              </a:rPr>
              <a:t>: </a:t>
            </a:r>
            <a:r>
              <a:rPr lang="fa-IR" sz="2200" dirty="0">
                <a:cs typeface="B Nazanin" panose="00000400000000000000" pitchFamily="2" charset="-78"/>
              </a:rPr>
              <a:t>ایجاد نظم فضایی در </a:t>
            </a:r>
            <a:r>
              <a:rPr lang="fa-IR" sz="2200" dirty="0" smtClean="0">
                <a:cs typeface="B Nazanin" panose="00000400000000000000" pitchFamily="2" charset="-78"/>
              </a:rPr>
              <a:t>شهر ، </a:t>
            </a:r>
            <a:r>
              <a:rPr lang="fa-IR" sz="2200" dirty="0" smtClean="0">
                <a:cs typeface="B Nazanin" panose="00000400000000000000" pitchFamily="2" charset="-78"/>
              </a:rPr>
              <a:t>بهبود سازمان فضایی شهر و رفاه اجتماعی مردم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طرح </a:t>
            </a:r>
            <a:r>
              <a:rPr lang="fa-IR" sz="2200" dirty="0">
                <a:cs typeface="B Nazanin" panose="00000400000000000000" pitchFamily="2" charset="-78"/>
              </a:rPr>
              <a:t>جامع هر </a:t>
            </a:r>
            <a:r>
              <a:rPr lang="fa-IR" sz="2200" dirty="0" smtClean="0">
                <a:cs typeface="B Nazanin" panose="00000400000000000000" pitchFamily="2" charset="-78"/>
              </a:rPr>
              <a:t>شهر : </a:t>
            </a:r>
            <a:r>
              <a:rPr lang="fa-IR" sz="2200" dirty="0">
                <a:cs typeface="B Nazanin" panose="00000400000000000000" pitchFamily="2" charset="-78"/>
              </a:rPr>
              <a:t>طرح اصلی و عمده (</a:t>
            </a:r>
            <a:r>
              <a:rPr lang="en-US" sz="2200" dirty="0">
                <a:cs typeface="B Nazanin" panose="00000400000000000000" pitchFamily="2" charset="-78"/>
              </a:rPr>
              <a:t>(master plan</a:t>
            </a:r>
            <a:r>
              <a:rPr lang="fa-IR" sz="2200" dirty="0">
                <a:cs typeface="B Nazanin" panose="00000400000000000000" pitchFamily="2" charset="-78"/>
              </a:rPr>
              <a:t> شهر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در </a:t>
            </a:r>
            <a:r>
              <a:rPr lang="fa-IR" sz="2200" dirty="0">
                <a:cs typeface="B Nazanin" panose="00000400000000000000" pitchFamily="2" charset="-78"/>
              </a:rPr>
              <a:t>یک زمان 10ساله </a:t>
            </a:r>
            <a:r>
              <a:rPr lang="fa-IR" sz="2200" dirty="0" smtClean="0">
                <a:cs typeface="B Nazanin" panose="00000400000000000000" pitchFamily="2" charset="-78"/>
              </a:rPr>
              <a:t>(میان</a:t>
            </a:r>
            <a:r>
              <a:rPr lang="fa-IR" sz="2200" dirty="0">
                <a:cs typeface="B Nazanin" panose="00000400000000000000" pitchFamily="2" charset="-78"/>
              </a:rPr>
              <a:t>‏</a:t>
            </a:r>
            <a:r>
              <a:rPr lang="fa-IR" sz="2200" dirty="0" smtClean="0">
                <a:cs typeface="B Nazanin" panose="00000400000000000000" pitchFamily="2" charset="-78"/>
              </a:rPr>
              <a:t>مدت)، </a:t>
            </a:r>
            <a:r>
              <a:rPr lang="fa-IR" sz="2200" b="1" dirty="0">
                <a:cs typeface="B Nazanin" panose="00000400000000000000" pitchFamily="2" charset="-78"/>
              </a:rPr>
              <a:t>سیاست‏های کلی توسعه شهر </a:t>
            </a:r>
            <a:r>
              <a:rPr lang="fa-IR" sz="2200" dirty="0">
                <a:cs typeface="B Nazanin" panose="00000400000000000000" pitchFamily="2" charset="-78"/>
              </a:rPr>
              <a:t>را تعیین می‏کند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3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جامع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528" y="1593360"/>
            <a:ext cx="7360920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مرجع تهیه </a:t>
            </a:r>
            <a:r>
              <a:rPr lang="fa-IR" sz="2400" dirty="0" smtClean="0">
                <a:cs typeface="B Nazanin" panose="00000400000000000000" pitchFamily="2" charset="-78"/>
              </a:rPr>
              <a:t>: مسکن </a:t>
            </a:r>
            <a:r>
              <a:rPr lang="fa-IR" sz="2400" dirty="0">
                <a:cs typeface="B Nazanin" panose="00000400000000000000" pitchFamily="2" charset="-78"/>
              </a:rPr>
              <a:t>و </a:t>
            </a:r>
            <a:r>
              <a:rPr lang="fa-IR" sz="2400" dirty="0" smtClean="0">
                <a:cs typeface="B Nazanin" panose="00000400000000000000" pitchFamily="2" charset="-78"/>
              </a:rPr>
              <a:t>شهرسازی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مرجع تصویب </a:t>
            </a:r>
            <a:r>
              <a:rPr lang="fa-IR" sz="2400" dirty="0" smtClean="0">
                <a:cs typeface="B Nazanin" panose="00000400000000000000" pitchFamily="2" charset="-78"/>
              </a:rPr>
              <a:t>: شورای </a:t>
            </a:r>
            <a:r>
              <a:rPr lang="fa-IR" sz="2400" dirty="0">
                <a:cs typeface="B Nazanin" panose="00000400000000000000" pitchFamily="2" charset="-78"/>
              </a:rPr>
              <a:t>شهرسازی استان به ریاست استاندار 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مرجع تصویب برای طرح‏های </a:t>
            </a:r>
            <a:r>
              <a:rPr lang="fa-IR" sz="2400" b="1" dirty="0">
                <a:cs typeface="B Nazanin" panose="00000400000000000000" pitchFamily="2" charset="-78"/>
              </a:rPr>
              <a:t>مربوط به مرکز استان و یا جمعیت بالای 200هزار </a:t>
            </a:r>
            <a:r>
              <a:rPr lang="fa-IR" sz="2400" b="1" dirty="0" smtClean="0">
                <a:cs typeface="B Nazanin" panose="00000400000000000000" pitchFamily="2" charset="-78"/>
              </a:rPr>
              <a:t>نفر </a:t>
            </a:r>
            <a:r>
              <a:rPr lang="fa-IR" sz="2400" dirty="0" smtClean="0">
                <a:cs typeface="B Nazanin" panose="00000400000000000000" pitchFamily="2" charset="-78"/>
              </a:rPr>
              <a:t>: شورایعالی شهرسازی و معماری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اجرا</a:t>
            </a:r>
            <a:r>
              <a:rPr lang="fa-IR" sz="2400" dirty="0" smtClean="0">
                <a:cs typeface="B Nazanin" panose="00000400000000000000" pitchFamily="2" charset="-78"/>
              </a:rPr>
              <a:t> : شهرداری</a:t>
            </a:r>
            <a:endParaRPr lang="en-US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37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جامع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528" y="1593360"/>
            <a:ext cx="736092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a-IR" sz="2200" b="1" dirty="0">
                <a:cs typeface="B Nazanin" panose="00000400000000000000" pitchFamily="2" charset="-78"/>
              </a:rPr>
              <a:t>الگوی طرح جامع در ایران </a:t>
            </a:r>
            <a:r>
              <a:rPr lang="fa-IR" sz="2200" dirty="0" smtClean="0">
                <a:cs typeface="B Nazanin" panose="00000400000000000000" pitchFamily="2" charset="-78"/>
              </a:rPr>
              <a:t>: </a:t>
            </a:r>
            <a:r>
              <a:rPr lang="fa-IR" sz="2200" dirty="0">
                <a:cs typeface="B Nazanin" panose="00000400000000000000" pitchFamily="2" charset="-78"/>
              </a:rPr>
              <a:t>نشات گرفته از نظریات </a:t>
            </a:r>
            <a:r>
              <a:rPr lang="fa-IR" sz="2200" b="1" dirty="0">
                <a:cs typeface="B Nazanin" panose="00000400000000000000" pitchFamily="2" charset="-78"/>
              </a:rPr>
              <a:t>پاتریک گدس </a:t>
            </a:r>
            <a:endParaRPr lang="fa-IR" sz="2200" b="1" dirty="0" smtClean="0">
              <a:cs typeface="B Nazanin" panose="00000400000000000000" pitchFamily="2" charset="-78"/>
            </a:endParaRPr>
          </a:p>
          <a:p>
            <a:pPr algn="just">
              <a:lnSpc>
                <a:spcPct val="130000"/>
              </a:lnSpc>
            </a:pPr>
            <a:endParaRPr lang="fa-IR" sz="2200" dirty="0">
              <a:cs typeface="B Nazanin" panose="00000400000000000000" pitchFamily="2" charset="-78"/>
            </a:endParaRPr>
          </a:p>
          <a:p>
            <a:pPr algn="just">
              <a:lnSpc>
                <a:spcPct val="130000"/>
              </a:lnSpc>
            </a:pPr>
            <a:endParaRPr lang="fa-IR" sz="2200" dirty="0" smtClean="0">
              <a:cs typeface="B Nazanin" panose="00000400000000000000" pitchFamily="2" charset="-78"/>
            </a:endParaRPr>
          </a:p>
          <a:p>
            <a:pPr algn="ctr">
              <a:lnSpc>
                <a:spcPct val="130000"/>
              </a:lnSpc>
            </a:pPr>
            <a:endParaRPr lang="fa-IR" sz="2200" dirty="0" smtClean="0">
              <a:cs typeface="B Nazanin" panose="00000400000000000000" pitchFamily="2" charset="-78"/>
            </a:endParaRPr>
          </a:p>
          <a:p>
            <a:pPr algn="ctr"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بر اساس </a:t>
            </a:r>
            <a:r>
              <a:rPr lang="fa-IR" sz="2200" dirty="0">
                <a:cs typeface="B Nazanin" panose="00000400000000000000" pitchFamily="2" charset="-78"/>
              </a:rPr>
              <a:t>مدل قدیمی </a:t>
            </a:r>
            <a:r>
              <a:rPr lang="fa-IR" sz="2200" dirty="0" smtClean="0">
                <a:cs typeface="B Nazanin" panose="00000400000000000000" pitchFamily="2" charset="-78"/>
              </a:rPr>
              <a:t>«</a:t>
            </a:r>
            <a:r>
              <a:rPr lang="fa-IR" sz="2200" b="1" dirty="0" smtClean="0">
                <a:cs typeface="B Nazanin" panose="00000400000000000000" pitchFamily="2" charset="-78"/>
              </a:rPr>
              <a:t>بررسی/تحلیل/طرح</a:t>
            </a:r>
            <a:r>
              <a:rPr lang="fa-IR" sz="2200" dirty="0" smtClean="0">
                <a:cs typeface="B Nazanin" panose="00000400000000000000" pitchFamily="2" charset="-78"/>
              </a:rPr>
              <a:t>»</a:t>
            </a: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11480" y="4681925"/>
            <a:ext cx="8129016" cy="542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spcAft>
                <a:spcPts val="0"/>
              </a:spcAft>
            </a:pPr>
            <a:r>
              <a:rPr lang="fa-I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طرح جامع (1343)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  <a:sym typeface="Symbol" panose="05050102010706020507" pitchFamily="18" charset="2"/>
              </a:rPr>
              <a:t></a:t>
            </a:r>
            <a:r>
              <a:rPr lang="fa-I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طرح توسعه و عمران و حوزه نفوذ (1364) 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  <a:sym typeface="Symbol" panose="05050102010706020507" pitchFamily="18" charset="2"/>
              </a:rPr>
              <a:t></a:t>
            </a:r>
            <a:r>
              <a:rPr lang="fa-I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طرح ساختاری (1378)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41648" y="2276856"/>
            <a:ext cx="86868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10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هادی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392" y="1382780"/>
            <a:ext cx="74066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جهت گسترش آتی شهر و نحوه استفاده از زمین‏های شهری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جهت </a:t>
            </a:r>
            <a:r>
              <a:rPr lang="fa-I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رفع مشکلات فوری</a:t>
            </a:r>
            <a:r>
              <a:rPr lang="fa-I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ارائه راه‏حل کوتاه‏مدت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مناسب برای شهرهایی که فاقد طرح جامع هستند</a:t>
            </a: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شهرهای با جمعیت کمتر از 50000 نفر</a:t>
            </a:r>
            <a:endParaRPr lang="fa-I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a-I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بند 4 ماده 1 قانون تغییر نام مطرح شده است.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a-IR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دوره طرح : 10ساله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 مرجع تهیه </a:t>
            </a:r>
            <a:r>
              <a:rPr lang="fa-IR" sz="2200" dirty="0" smtClean="0">
                <a:cs typeface="B Nazanin" panose="00000400000000000000" pitchFamily="2" charset="-78"/>
              </a:rPr>
              <a:t>: دفتر </a:t>
            </a:r>
            <a:r>
              <a:rPr lang="fa-IR" sz="2200" dirty="0">
                <a:cs typeface="B Nazanin" panose="00000400000000000000" pitchFamily="2" charset="-78"/>
              </a:rPr>
              <a:t>فنی استانداری‏ها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a-IR" sz="2200" b="1" dirty="0" smtClean="0">
              <a:cs typeface="B Nazanin" panose="00000400000000000000" pitchFamily="2" charset="-78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تصویب </a:t>
            </a:r>
            <a:r>
              <a:rPr lang="fa-IR" sz="2200" dirty="0" smtClean="0">
                <a:cs typeface="B Nazanin" panose="00000400000000000000" pitchFamily="2" charset="-78"/>
              </a:rPr>
              <a:t>: شورای </a:t>
            </a:r>
            <a:r>
              <a:rPr lang="fa-IR" sz="2200" dirty="0">
                <a:cs typeface="B Nazanin" panose="00000400000000000000" pitchFamily="2" charset="-78"/>
              </a:rPr>
              <a:t>معماری و شهرسازی </a:t>
            </a:r>
            <a:r>
              <a:rPr lang="fa-IR" sz="2200" dirty="0" smtClean="0">
                <a:cs typeface="B Nazanin" panose="00000400000000000000" pitchFamily="2" charset="-78"/>
              </a:rPr>
              <a:t>استان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44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9280" y="0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پیشینه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8112" y="841248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اولین طرح شهری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197096" y="807914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5468112" y="2363646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اولین قانون شهرسازی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8112" y="3758893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اولین نقشه شهرسازی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8340" y="5074739"/>
            <a:ext cx="2389632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اولین طرح‏های توسعه شهری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4197096" y="2303093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Left Arrow 12"/>
          <p:cNvSpPr/>
          <p:nvPr/>
        </p:nvSpPr>
        <p:spPr>
          <a:xfrm>
            <a:off x="4197096" y="3741753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Left Arrow 13"/>
          <p:cNvSpPr/>
          <p:nvPr/>
        </p:nvSpPr>
        <p:spPr>
          <a:xfrm>
            <a:off x="4197096" y="5188271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1149096" y="841247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شهر همدان (1310)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3584" y="2178979"/>
            <a:ext cx="2706624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قانون تعریض و توسعه </a:t>
            </a:r>
          </a:p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معابر و خیابان‏ها (1312)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608" y="3785240"/>
            <a:ext cx="289560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نقشه شهر تهران (1316)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4608" y="5076805"/>
            <a:ext cx="2895600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شهرهای سنندج، شیراز و اصفهان (دهه 30)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69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هادی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392" y="1560521"/>
            <a:ext cx="740664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محتوا </a:t>
            </a:r>
            <a:r>
              <a:rPr lang="fa-IR" sz="2400" dirty="0" smtClean="0">
                <a:cs typeface="B Nazanin" panose="00000400000000000000" pitchFamily="2" charset="-78"/>
              </a:rPr>
              <a:t>: </a:t>
            </a:r>
            <a:r>
              <a:rPr lang="fa-IR" sz="2400" dirty="0">
                <a:cs typeface="B Nazanin" panose="00000400000000000000" pitchFamily="2" charset="-78"/>
              </a:rPr>
              <a:t>مشخص کردن گذربندی‏های اصلی و منطقه‏بندی شهر و کیفیت کلی مسیل‏ها و دفع آب‏های سطحی و </a:t>
            </a:r>
            <a:r>
              <a:rPr lang="fa-IR" sz="2400" dirty="0" smtClean="0">
                <a:cs typeface="B Nazanin" panose="00000400000000000000" pitchFamily="2" charset="-78"/>
              </a:rPr>
              <a:t>تاسیسات</a:t>
            </a:r>
          </a:p>
          <a:p>
            <a:pPr>
              <a:lnSpc>
                <a:spcPct val="130000"/>
              </a:lnSpc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مقیاس نقشه‏های مربوطه:</a:t>
            </a:r>
          </a:p>
          <a:p>
            <a:pPr>
              <a:lnSpc>
                <a:spcPct val="13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مرحله </a:t>
            </a:r>
            <a:r>
              <a:rPr lang="fa-IR" sz="2400" dirty="0">
                <a:cs typeface="B Nazanin" panose="00000400000000000000" pitchFamily="2" charset="-78"/>
              </a:rPr>
              <a:t>اول با مقیاس </a:t>
            </a:r>
            <a:r>
              <a:rPr lang="fa-IR" sz="2400" dirty="0" smtClean="0">
                <a:cs typeface="B Nazanin" panose="00000400000000000000" pitchFamily="2" charset="-78"/>
              </a:rPr>
              <a:t>1/5000 </a:t>
            </a:r>
          </a:p>
          <a:p>
            <a:pPr>
              <a:lnSpc>
                <a:spcPct val="13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در </a:t>
            </a:r>
            <a:r>
              <a:rPr lang="fa-IR" sz="2400" dirty="0">
                <a:cs typeface="B Nazanin" panose="00000400000000000000" pitchFamily="2" charset="-78"/>
              </a:rPr>
              <a:t>مرحله دوم 2000/ </a:t>
            </a:r>
            <a:r>
              <a:rPr lang="fa-IR" sz="2400" dirty="0" smtClean="0">
                <a:cs typeface="B Nazanin" panose="00000400000000000000" pitchFamily="2" charset="-78"/>
              </a:rPr>
              <a:t>1یا 1/2500 است</a:t>
            </a:r>
          </a:p>
          <a:p>
            <a:pPr>
              <a:lnSpc>
                <a:spcPct val="13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جزئیات </a:t>
            </a:r>
            <a:r>
              <a:rPr lang="fa-IR" sz="2400" dirty="0">
                <a:cs typeface="B Nazanin" panose="00000400000000000000" pitchFamily="2" charset="-78"/>
              </a:rPr>
              <a:t>شهرسازی با مقیاس </a:t>
            </a:r>
            <a:r>
              <a:rPr lang="fa-IR" sz="2400" dirty="0" smtClean="0">
                <a:cs typeface="B Nazanin" panose="00000400000000000000" pitchFamily="2" charset="-78"/>
              </a:rPr>
              <a:t>1/1000 </a:t>
            </a:r>
            <a:r>
              <a:rPr lang="fa-IR" sz="2400" dirty="0">
                <a:cs typeface="B Nazanin" panose="00000400000000000000" pitchFamily="2" charset="-78"/>
              </a:rPr>
              <a:t>یا </a:t>
            </a:r>
            <a:r>
              <a:rPr lang="fa-IR" sz="2400" dirty="0" smtClean="0">
                <a:cs typeface="B Nazanin" panose="00000400000000000000" pitchFamily="2" charset="-78"/>
              </a:rPr>
              <a:t>1/500</a:t>
            </a:r>
          </a:p>
          <a:p>
            <a:pPr>
              <a:lnSpc>
                <a:spcPct val="130000"/>
              </a:lnSpc>
            </a:pPr>
            <a:r>
              <a:rPr lang="fa-IR" sz="2400" dirty="0" smtClean="0">
                <a:cs typeface="B Nazanin" panose="00000400000000000000" pitchFamily="2" charset="-78"/>
              </a:rPr>
              <a:t>حوزه </a:t>
            </a:r>
            <a:r>
              <a:rPr lang="fa-IR" sz="2400" dirty="0">
                <a:cs typeface="B Nazanin" panose="00000400000000000000" pitchFamily="2" charset="-78"/>
              </a:rPr>
              <a:t>نفوذ با مقیاس </a:t>
            </a:r>
            <a:r>
              <a:rPr lang="fa-IR" sz="2400" dirty="0" smtClean="0">
                <a:cs typeface="B Nazanin" panose="00000400000000000000" pitchFamily="2" charset="-78"/>
              </a:rPr>
              <a:t>1/2500 </a:t>
            </a:r>
            <a:r>
              <a:rPr lang="fa-IR" sz="2400" dirty="0">
                <a:cs typeface="B Nazanin" panose="00000400000000000000" pitchFamily="2" charset="-78"/>
              </a:rPr>
              <a:t>یا </a:t>
            </a:r>
            <a:r>
              <a:rPr lang="fa-IR" sz="2400" dirty="0" smtClean="0">
                <a:cs typeface="B Nazanin" panose="00000400000000000000" pitchFamily="2" charset="-78"/>
              </a:rPr>
              <a:t>1/5000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3- طرح تفصیلی شهر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392" y="1417997"/>
            <a:ext cx="7406640" cy="509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>
                <a:cs typeface="B Nazanin" panose="00000400000000000000" pitchFamily="2" charset="-78"/>
              </a:rPr>
              <a:t>متعاقب طرح جامع شهری </a:t>
            </a:r>
            <a:r>
              <a:rPr lang="fa-IR" sz="2200" dirty="0">
                <a:cs typeface="B Nazanin" panose="00000400000000000000" pitchFamily="2" charset="-78"/>
              </a:rPr>
              <a:t>و به منظور انجام برنامه‏های تصویب‏شده‏ی </a:t>
            </a:r>
            <a:r>
              <a:rPr lang="fa-IR" sz="2200" dirty="0" smtClean="0">
                <a:cs typeface="B Nazanin" panose="00000400000000000000" pitchFamily="2" charset="-78"/>
              </a:rPr>
              <a:t>آن.</a:t>
            </a:r>
          </a:p>
          <a:p>
            <a:pPr algn="just"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 تعریف در </a:t>
            </a:r>
            <a:r>
              <a:rPr lang="fa-IR" sz="2200" dirty="0">
                <a:cs typeface="B Nazanin" panose="00000400000000000000" pitchFamily="2" charset="-78"/>
              </a:rPr>
              <a:t>بند 3 ماده 1 قانون تغییر نام وزارت آبادانی و </a:t>
            </a:r>
            <a:r>
              <a:rPr lang="fa-IR" sz="2200" dirty="0" smtClean="0">
                <a:cs typeface="B Nazanin" panose="00000400000000000000" pitchFamily="2" charset="-78"/>
              </a:rPr>
              <a:t>مسکن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محتوای </a:t>
            </a:r>
            <a:r>
              <a:rPr lang="fa-IR" sz="2200" dirty="0">
                <a:cs typeface="B Nazanin" panose="00000400000000000000" pitchFamily="2" charset="-78"/>
              </a:rPr>
              <a:t>طرح تفصیلی با طرح جامع در </a:t>
            </a:r>
            <a:r>
              <a:rPr lang="fa-IR" sz="2200" b="1" dirty="0">
                <a:cs typeface="B Nazanin" panose="00000400000000000000" pitchFamily="2" charset="-78"/>
              </a:rPr>
              <a:t>جزئیات</a:t>
            </a:r>
            <a:r>
              <a:rPr lang="fa-IR" sz="2200" dirty="0">
                <a:cs typeface="B Nazanin" panose="00000400000000000000" pitchFamily="2" charset="-78"/>
              </a:rPr>
              <a:t> تفاوت دارد.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6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براساس </a:t>
            </a:r>
            <a:r>
              <a:rPr lang="fa-IR" sz="2200" dirty="0">
                <a:cs typeface="B Nazanin" panose="00000400000000000000" pitchFamily="2" charset="-78"/>
              </a:rPr>
              <a:t>معیارها و ضوابط طرح جامع، چگونگی </a:t>
            </a:r>
            <a:r>
              <a:rPr lang="fa-IR" sz="2200" b="1" dirty="0">
                <a:cs typeface="B Nazanin" panose="00000400000000000000" pitchFamily="2" charset="-78"/>
              </a:rPr>
              <a:t>کاربری</a:t>
            </a:r>
            <a:r>
              <a:rPr lang="fa-IR" sz="2200" dirty="0">
                <a:cs typeface="B Nazanin" panose="00000400000000000000" pitchFamily="2" charset="-78"/>
              </a:rPr>
              <a:t> اراضی شهری در سطح محلات شهر، </a:t>
            </a:r>
            <a:r>
              <a:rPr lang="fa-IR" sz="2200" b="1" dirty="0">
                <a:cs typeface="B Nazanin" panose="00000400000000000000" pitchFamily="2" charset="-78"/>
              </a:rPr>
              <a:t>مساحت دقیق </a:t>
            </a:r>
            <a:r>
              <a:rPr lang="fa-IR" sz="2200" dirty="0">
                <a:cs typeface="B Nazanin" panose="00000400000000000000" pitchFamily="2" charset="-78"/>
              </a:rPr>
              <a:t>هر یک از آنها، صورت دقیق </a:t>
            </a:r>
            <a:r>
              <a:rPr lang="fa-IR" sz="2200" b="1" dirty="0">
                <a:cs typeface="B Nazanin" panose="00000400000000000000" pitchFamily="2" charset="-78"/>
              </a:rPr>
              <a:t>شبکه عبور و مرور </a:t>
            </a:r>
            <a:r>
              <a:rPr lang="fa-IR" sz="2200" dirty="0">
                <a:cs typeface="B Nazanin" panose="00000400000000000000" pitchFamily="2" charset="-78"/>
              </a:rPr>
              <a:t>و میزان </a:t>
            </a:r>
            <a:r>
              <a:rPr lang="fa-IR" sz="2200" b="1" dirty="0">
                <a:cs typeface="B Nazanin" panose="00000400000000000000" pitchFamily="2" charset="-78"/>
              </a:rPr>
              <a:t>تراکم جمعیت</a:t>
            </a:r>
            <a:r>
              <a:rPr lang="fa-IR" sz="2200" dirty="0">
                <a:cs typeface="B Nazanin" panose="00000400000000000000" pitchFamily="2" charset="-78"/>
              </a:rPr>
              <a:t>، </a:t>
            </a:r>
            <a:r>
              <a:rPr lang="fa-IR" sz="2200" b="1" dirty="0">
                <a:cs typeface="B Nazanin" panose="00000400000000000000" pitchFamily="2" charset="-78"/>
              </a:rPr>
              <a:t>تراکم در واحدهای شهری</a:t>
            </a:r>
            <a:r>
              <a:rPr lang="fa-IR" sz="2200" dirty="0">
                <a:cs typeface="B Nazanin" panose="00000400000000000000" pitchFamily="2" charset="-78"/>
              </a:rPr>
              <a:t>، اولویت‏های مربوط به قوانین بهسازی و نوسازی، </a:t>
            </a:r>
            <a:r>
              <a:rPr lang="fa-IR" sz="2200" b="1" dirty="0">
                <a:cs typeface="B Nazanin" panose="00000400000000000000" pitchFamily="2" charset="-78"/>
              </a:rPr>
              <a:t>مراحل توسعه شهری </a:t>
            </a:r>
            <a:r>
              <a:rPr lang="fa-IR" sz="2200" dirty="0">
                <a:cs typeface="B Nazanin" panose="00000400000000000000" pitchFamily="2" charset="-78"/>
              </a:rPr>
              <a:t>و موقعیت کلیه عوامل شهری را تعیین می‏کند.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just">
              <a:lnSpc>
                <a:spcPct val="130000"/>
              </a:lnSpc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8550" y="662832"/>
            <a:ext cx="19431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(1/2500 یا 1/2000)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23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4- طرح تفصیلی شهر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417997"/>
            <a:ext cx="7406640" cy="493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a-IR" sz="2200" b="1" dirty="0">
                <a:cs typeface="B Nazanin" panose="00000400000000000000" pitchFamily="2" charset="-78"/>
              </a:rPr>
              <a:t>روند تهیه‏ی طرح تفصیلی </a:t>
            </a:r>
            <a:r>
              <a:rPr lang="fa-IR" sz="2200" dirty="0" smtClean="0">
                <a:cs typeface="B Nazanin" panose="00000400000000000000" pitchFamily="2" charset="-78"/>
              </a:rPr>
              <a:t>:</a:t>
            </a:r>
            <a:endParaRPr lang="en-US" sz="2200" dirty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>
                <a:cs typeface="B Nazanin" panose="00000400000000000000" pitchFamily="2" charset="-78"/>
              </a:rPr>
              <a:t>1- شامل انجام بررسی‏ها، شناخت وضع اقتصادی، اجتماعی و خصوصیات جغرافیایی، تاریخی، اقلیمی و وضع فیزیکی شهر و نیز جمع‏آوری و تجزیه و تحلیل اطلاعات برای تهیه طرح تفصیلی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2- </a:t>
            </a:r>
            <a:r>
              <a:rPr lang="fa-IR" sz="2200" dirty="0">
                <a:cs typeface="B Nazanin" panose="00000400000000000000" pitchFamily="2" charset="-78"/>
              </a:rPr>
              <a:t>شامل مطالعه و تهیه‏ی طرح تفصیلی محلات و نواحی است</a:t>
            </a:r>
            <a:r>
              <a:rPr lang="fa-IR" sz="2200" dirty="0" smtClean="0">
                <a:cs typeface="B Nazanin" panose="00000400000000000000" pitchFamily="2" charset="-78"/>
              </a:rPr>
              <a:t>.</a:t>
            </a:r>
          </a:p>
          <a:p>
            <a:pPr>
              <a:lnSpc>
                <a:spcPct val="130000"/>
              </a:lnSpc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تهیه‏کننده </a:t>
            </a:r>
            <a:r>
              <a:rPr lang="fa-IR" sz="2200" dirty="0" smtClean="0">
                <a:cs typeface="B Nazanin" panose="00000400000000000000" pitchFamily="2" charset="-78"/>
              </a:rPr>
              <a:t>: مسکن و شهرسازی است.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بررسی و تغییر </a:t>
            </a:r>
            <a:r>
              <a:rPr lang="fa-IR" sz="2200" dirty="0" smtClean="0">
                <a:cs typeface="B Nazanin" panose="00000400000000000000" pitchFamily="2" charset="-78"/>
              </a:rPr>
              <a:t>: کمیسیون ماده 5 استان.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 در صورت مغایرت طرح‏های تفصیلی با جامع، پس از بررسی و تصویب در شورای استان جهت رای‏‏گیری و تصویب نهایی به شورای عالی فرستاده می‏شود.</a:t>
            </a:r>
            <a:endParaRPr lang="en-US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0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2160" y="662832"/>
            <a:ext cx="2679192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4- طرح هادی روستا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417997"/>
            <a:ext cx="740664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جهت تجدید </a:t>
            </a:r>
            <a:r>
              <a:rPr lang="fa-IR" sz="2200" dirty="0">
                <a:cs typeface="B Nazanin" panose="00000400000000000000" pitchFamily="2" charset="-78"/>
              </a:rPr>
              <a:t>حیات و هدایت روستا به لحاظ ابعاد اجتماعی و اقتصادی</a:t>
            </a:r>
            <a:endParaRPr lang="en-US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ابتدا </a:t>
            </a:r>
            <a:r>
              <a:rPr lang="fa-IR" sz="2200" dirty="0">
                <a:cs typeface="B Nazanin" panose="00000400000000000000" pitchFamily="2" charset="-78"/>
              </a:rPr>
              <a:t>توسط جهاد سازندگی تهیه می‏</a:t>
            </a:r>
            <a:r>
              <a:rPr lang="fa-IR" sz="2200" dirty="0" smtClean="0">
                <a:cs typeface="B Nazanin" panose="00000400000000000000" pitchFamily="2" charset="-78"/>
              </a:rPr>
              <a:t>شدند (به عنوان اشلی از طرح‏های ساماندهی روستاهای پراکنده).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 </a:t>
            </a:r>
            <a:r>
              <a:rPr lang="fa-IR" sz="2200" dirty="0">
                <a:cs typeface="B Nazanin" panose="00000400000000000000" pitchFamily="2" charset="-78"/>
              </a:rPr>
              <a:t>از سال 1366 به </a:t>
            </a:r>
            <a:r>
              <a:rPr lang="fa-IR" sz="2200" dirty="0" smtClean="0">
                <a:cs typeface="B Nazanin" panose="00000400000000000000" pitchFamily="2" charset="-78"/>
              </a:rPr>
              <a:t>بعد : </a:t>
            </a:r>
            <a:r>
              <a:rPr lang="fa-IR" sz="2200" dirty="0">
                <a:cs typeface="B Nazanin" panose="00000400000000000000" pitchFamily="2" charset="-78"/>
              </a:rPr>
              <a:t>به متولی‏گری بنیاد مسکن انقلاب اسلامی استان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تصویب </a:t>
            </a:r>
            <a:r>
              <a:rPr lang="fa-IR" sz="2200" dirty="0" smtClean="0">
                <a:cs typeface="B Nazanin" panose="00000400000000000000" pitchFamily="2" charset="-78"/>
              </a:rPr>
              <a:t>:کمیته </a:t>
            </a:r>
            <a:r>
              <a:rPr lang="fa-IR" sz="2200" dirty="0">
                <a:cs typeface="B Nazanin" panose="00000400000000000000" pitchFamily="2" charset="-78"/>
              </a:rPr>
              <a:t>فنی </a:t>
            </a:r>
            <a:r>
              <a:rPr lang="fa-IR" sz="2200" dirty="0" smtClean="0">
                <a:cs typeface="B Nazanin" panose="00000400000000000000" pitchFamily="2" charset="-78"/>
              </a:rPr>
              <a:t>و </a:t>
            </a:r>
            <a:r>
              <a:rPr lang="fa-IR" sz="2200" dirty="0">
                <a:cs typeface="B Nazanin" panose="00000400000000000000" pitchFamily="2" charset="-78"/>
              </a:rPr>
              <a:t>شورای عالی </a:t>
            </a:r>
            <a:r>
              <a:rPr lang="fa-IR" sz="2200" dirty="0" smtClean="0">
                <a:cs typeface="B Nazanin" panose="00000400000000000000" pitchFamily="2" charset="-78"/>
              </a:rPr>
              <a:t>استان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2143" y="627374"/>
            <a:ext cx="9829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(1/2000)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89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256" y="662832"/>
            <a:ext cx="3054096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5- طرح آماده‏سازی زمین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417997"/>
            <a:ext cx="74066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فعالیتی </a:t>
            </a:r>
            <a:r>
              <a:rPr lang="fa-IR" sz="2200" dirty="0">
                <a:cs typeface="B Nazanin" panose="00000400000000000000" pitchFamily="2" charset="-78"/>
              </a:rPr>
              <a:t>جدید در شهرسازی ایران است </a:t>
            </a:r>
            <a:r>
              <a:rPr lang="fa-IR" sz="2200" dirty="0" smtClean="0">
                <a:cs typeface="B Nazanin" panose="00000400000000000000" pitchFamily="2" charset="-78"/>
              </a:rPr>
              <a:t>(از سال 1364)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مجموعه عملیاتی است که مطابق دستورالعمل وزارت مسکن، زمین را برای احداث مسکن مهیا می‏سازد </a:t>
            </a:r>
            <a:r>
              <a:rPr lang="fa-IR" sz="2200" b="1" dirty="0" smtClean="0">
                <a:cs typeface="B Nazanin" panose="00000400000000000000" pitchFamily="2" charset="-78"/>
              </a:rPr>
              <a:t>(شهرسازی اجرایی)</a:t>
            </a:r>
            <a:endParaRPr lang="en-US" sz="2200" b="1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بعد </a:t>
            </a:r>
            <a:r>
              <a:rPr lang="fa-IR" sz="2200" dirty="0">
                <a:cs typeface="B Nazanin" panose="00000400000000000000" pitchFamily="2" charset="-78"/>
              </a:rPr>
              <a:t>از طرح تفصیلی تهیه می‏شود </a:t>
            </a:r>
            <a:r>
              <a:rPr lang="fa-IR" sz="2200" dirty="0" smtClean="0">
                <a:cs typeface="B Nazanin" panose="00000400000000000000" pitchFamily="2" charset="-78"/>
              </a:rPr>
              <a:t>(ابزار اجرایی طرح‏های جامع و تفصیلی).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تهیه </a:t>
            </a:r>
            <a:r>
              <a:rPr lang="fa-IR" sz="2200" dirty="0" smtClean="0">
                <a:cs typeface="B Nazanin" panose="00000400000000000000" pitchFamily="2" charset="-78"/>
              </a:rPr>
              <a:t>: وزارت </a:t>
            </a:r>
            <a:r>
              <a:rPr lang="fa-IR" sz="2200" dirty="0">
                <a:cs typeface="B Nazanin" panose="00000400000000000000" pitchFamily="2" charset="-78"/>
              </a:rPr>
              <a:t>مسکن و </a:t>
            </a:r>
            <a:r>
              <a:rPr lang="fa-IR" sz="2200" dirty="0" smtClean="0">
                <a:cs typeface="B Nazanin" panose="00000400000000000000" pitchFamily="2" charset="-78"/>
              </a:rPr>
              <a:t>شهرسازی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تصویب </a:t>
            </a:r>
            <a:r>
              <a:rPr lang="fa-IR" sz="2200" dirty="0" smtClean="0">
                <a:cs typeface="B Nazanin" panose="00000400000000000000" pitchFamily="2" charset="-78"/>
              </a:rPr>
              <a:t>: کمیته </a:t>
            </a:r>
            <a:r>
              <a:rPr lang="fa-IR" sz="2200" dirty="0">
                <a:cs typeface="B Nazanin" panose="00000400000000000000" pitchFamily="2" charset="-78"/>
              </a:rPr>
              <a:t>فنی کمیسیون ماده </a:t>
            </a:r>
            <a:r>
              <a:rPr lang="fa-IR" sz="2200" dirty="0" smtClean="0">
                <a:cs typeface="B Nazanin" panose="00000400000000000000" pitchFamily="2" charset="-78"/>
              </a:rPr>
              <a:t>5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5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256" y="662832"/>
            <a:ext cx="3054096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5- طرح آماده‏سازی زمین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417997"/>
            <a:ext cx="74066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مراحل آماده‏سازی زمین </a:t>
            </a:r>
            <a:r>
              <a:rPr lang="fa-IR" sz="2200" dirty="0" smtClean="0">
                <a:cs typeface="B Nazanin" panose="00000400000000000000" pitchFamily="2" charset="-78"/>
              </a:rPr>
              <a:t>:</a:t>
            </a:r>
            <a:endParaRPr lang="en-US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1- مکان‏یابی جهت تعیین حوزه‏های مسکونی</a:t>
            </a:r>
            <a:endParaRPr lang="en-US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2- تهیه طرح آماده‏سازی</a:t>
            </a:r>
            <a:endParaRPr lang="en-US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3- اجرای طرح آماده‏سازی</a:t>
            </a:r>
            <a:endParaRPr lang="en-US" sz="2200" dirty="0" smtClean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4- واگذاری زمین</a:t>
            </a:r>
          </a:p>
          <a:p>
            <a:pPr>
              <a:lnSpc>
                <a:spcPct val="130000"/>
              </a:lnSpc>
            </a:pPr>
            <a:endParaRPr lang="fa-IR" sz="2200" dirty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b="1" dirty="0">
                <a:cs typeface="B Nazanin" panose="00000400000000000000" pitchFamily="2" charset="-78"/>
              </a:rPr>
              <a:t>دو مرحله اصلی در تهیه طرح‏های آماده‏سازی </a:t>
            </a:r>
            <a:r>
              <a:rPr lang="fa-IR" sz="2200" b="1" dirty="0" smtClean="0">
                <a:cs typeface="B Nazanin" panose="00000400000000000000" pitchFamily="2" charset="-78"/>
              </a:rPr>
              <a:t>:</a:t>
            </a:r>
            <a:endParaRPr lang="en-US" sz="2200" b="1" dirty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>
                <a:cs typeface="B Nazanin" panose="00000400000000000000" pitchFamily="2" charset="-78"/>
              </a:rPr>
              <a:t>عملیات زیربنایی: تعیین بر و کف، آسفالت، تامین آب و برق و ...</a:t>
            </a:r>
            <a:endParaRPr lang="en-US" sz="2200" dirty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r>
              <a:rPr lang="fa-IR" sz="2200" dirty="0">
                <a:cs typeface="B Nazanin" panose="00000400000000000000" pitchFamily="2" charset="-78"/>
              </a:rPr>
              <a:t>عملیات روبنایی: احداث مدرسه، درمانگاه و ...</a:t>
            </a:r>
            <a:endParaRPr lang="en-US" sz="2200" dirty="0">
              <a:cs typeface="B Nazanin" panose="00000400000000000000" pitchFamily="2" charset="-78"/>
            </a:endParaRPr>
          </a:p>
          <a:p>
            <a:pPr>
              <a:lnSpc>
                <a:spcPct val="130000"/>
              </a:lnSpc>
            </a:pP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48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4568" y="662832"/>
            <a:ext cx="398678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6- طرح جامع حمل و نقل شهری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280837"/>
            <a:ext cx="7406640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برای سامان‏دهی و طراحی سیستم حمل و نقل شهری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در محدوده</a:t>
            </a:r>
            <a:r>
              <a:rPr lang="fa-IR" sz="2400" dirty="0">
                <a:cs typeface="B Nazanin" panose="00000400000000000000" pitchFamily="2" charset="-78"/>
              </a:rPr>
              <a:t>‏ی زمانی و مکانی </a:t>
            </a:r>
            <a:r>
              <a:rPr lang="fa-IR" sz="2400" dirty="0" smtClean="0">
                <a:cs typeface="B Nazanin" panose="00000400000000000000" pitchFamily="2" charset="-78"/>
              </a:rPr>
              <a:t>خاص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 هدف </a:t>
            </a:r>
            <a:r>
              <a:rPr lang="fa-IR" sz="2400" dirty="0" smtClean="0">
                <a:cs typeface="B Nazanin" panose="00000400000000000000" pitchFamily="2" charset="-78"/>
              </a:rPr>
              <a:t>: "سامان </a:t>
            </a:r>
            <a:r>
              <a:rPr lang="fa-IR" sz="2400" dirty="0">
                <a:cs typeface="B Nazanin" panose="00000400000000000000" pitchFamily="2" charset="-78"/>
              </a:rPr>
              <a:t>بخشیدن و بهبود وضعیت فعلی جابجایی انسان و کالا در شهر و حوزه‏ی نفوذ </a:t>
            </a: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dirty="0">
                <a:cs typeface="B Nazanin" panose="00000400000000000000" pitchFamily="2" charset="-78"/>
              </a:rPr>
              <a:t>کمک برنامه‏ریزی و اصلاح مناسب شبکه معابر، روش‏های حمل، تاسیسات و تسهیلات ترافیک شهری و با استفاده از منابع </a:t>
            </a:r>
            <a:r>
              <a:rPr lang="fa-IR" sz="2400" dirty="0" smtClean="0">
                <a:cs typeface="B Nazanin" panose="00000400000000000000" pitchFamily="2" charset="-78"/>
              </a:rPr>
              <a:t>محدود"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16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مرجع تصویب </a:t>
            </a:r>
            <a:r>
              <a:rPr lang="fa-IR" sz="2400" dirty="0" smtClean="0">
                <a:cs typeface="B Nazanin" panose="00000400000000000000" pitchFamily="2" charset="-78"/>
              </a:rPr>
              <a:t>: تایید کمیته</a:t>
            </a:r>
            <a:r>
              <a:rPr lang="fa-IR" sz="2400" dirty="0">
                <a:cs typeface="B Nazanin" panose="00000400000000000000" pitchFamily="2" charset="-78"/>
              </a:rPr>
              <a:t>‏ای به نام کمیته فنی و بازنگری </a:t>
            </a:r>
            <a:r>
              <a:rPr lang="fa-IR" sz="2400" dirty="0" smtClean="0">
                <a:cs typeface="B Nazanin" panose="00000400000000000000" pitchFamily="2" charset="-78"/>
              </a:rPr>
              <a:t> و تصویب در شورای هماهنگی ترافیکی استان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28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0984" y="662832"/>
            <a:ext cx="5230368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7- طرح بهسازی و نوسازی بافت‏های فرسوده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335701"/>
            <a:ext cx="74066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>
                <a:cs typeface="B Nazanin" panose="00000400000000000000" pitchFamily="2" charset="-78"/>
              </a:rPr>
              <a:t>این طرح با تصویب ماده 111 قانون شهرداری و ماده 1 و 22 قانون نوسازی و عمران </a:t>
            </a:r>
            <a:r>
              <a:rPr lang="fa-IR" sz="2200" dirty="0" smtClean="0">
                <a:cs typeface="B Nazanin" panose="00000400000000000000" pitchFamily="2" charset="-78"/>
              </a:rPr>
              <a:t>شهری جزء </a:t>
            </a:r>
            <a:r>
              <a:rPr lang="fa-IR" sz="2200" dirty="0">
                <a:cs typeface="B Nazanin" panose="00000400000000000000" pitchFamily="2" charset="-78"/>
              </a:rPr>
              <a:t>وظایف شهرداری شد. 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در </a:t>
            </a:r>
            <a:r>
              <a:rPr lang="fa-IR" sz="2200" dirty="0">
                <a:cs typeface="B Nazanin" panose="00000400000000000000" pitchFamily="2" charset="-78"/>
              </a:rPr>
              <a:t>دهه 60 طرح‏هایی جهت تامین دسترسی بافت فرسوده اجرا شد </a:t>
            </a:r>
            <a:r>
              <a:rPr lang="fa-IR" sz="2200" dirty="0" smtClean="0">
                <a:cs typeface="B Nazanin" panose="00000400000000000000" pitchFamily="2" charset="-78"/>
              </a:rPr>
              <a:t>(تملک و تخریب)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در </a:t>
            </a:r>
            <a:r>
              <a:rPr lang="fa-IR" sz="2200" dirty="0">
                <a:cs typeface="B Nazanin" panose="00000400000000000000" pitchFamily="2" charset="-78"/>
              </a:rPr>
              <a:t>1373 (برنامه دوم) به عنوان طرح‏های ساماندهی تامین اعتبار آن جنبه قانونی پیدا </a:t>
            </a:r>
            <a:r>
              <a:rPr lang="fa-IR" sz="2200" dirty="0" smtClean="0">
                <a:cs typeface="B Nazanin" panose="00000400000000000000" pitchFamily="2" charset="-78"/>
              </a:rPr>
              <a:t>کرد.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نظارت عالیه بر ساماندهی بافت </a:t>
            </a:r>
            <a:r>
              <a:rPr lang="fa-IR" sz="2200" dirty="0" smtClean="0">
                <a:cs typeface="B Nazanin" panose="00000400000000000000" pitchFamily="2" charset="-78"/>
              </a:rPr>
              <a:t>: شورای بافت به ریاست استاندار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36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568" y="0"/>
            <a:ext cx="371246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محلی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2040" y="638825"/>
            <a:ext cx="3355848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just"/>
            <a:r>
              <a:rPr lang="fa-IR" sz="2400" b="1" dirty="0" smtClean="0">
                <a:cs typeface="B Nazanin" panose="00000400000000000000" pitchFamily="2" charset="-78"/>
              </a:rPr>
              <a:t>8- طرح اسکان غیر رسمی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248" y="1613868"/>
            <a:ext cx="740664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گونه‌اي شهرنشيني به عنوان </a:t>
            </a:r>
            <a:r>
              <a:rPr lang="fa-IR" sz="2400" b="1" dirty="0" smtClean="0">
                <a:cs typeface="B Nazanin" panose="00000400000000000000" pitchFamily="2" charset="-78"/>
              </a:rPr>
              <a:t>جلوه‏ای از فقر </a:t>
            </a: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fa-IR" sz="2400" dirty="0">
                <a:cs typeface="B Nazanin" panose="00000400000000000000" pitchFamily="2" charset="-78"/>
              </a:rPr>
              <a:t>با مشكلات </a:t>
            </a:r>
            <a:r>
              <a:rPr lang="fa-IR" sz="2400" dirty="0" smtClean="0">
                <a:cs typeface="B Nazanin" panose="00000400000000000000" pitchFamily="2" charset="-78"/>
              </a:rPr>
              <a:t>حاد، بازتولید فقر و گسترش آن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fa-IR" sz="2400" b="1" dirty="0">
                <a:cs typeface="B Nazanin" panose="00000400000000000000" pitchFamily="2" charset="-78"/>
              </a:rPr>
              <a:t>مخاطره انداختن محيط زيست </a:t>
            </a:r>
            <a:r>
              <a:rPr lang="fa-IR" sz="2400" dirty="0">
                <a:cs typeface="B Nazanin" panose="00000400000000000000" pitchFamily="2" charset="-78"/>
              </a:rPr>
              <a:t>و </a:t>
            </a:r>
            <a:r>
              <a:rPr lang="fa-IR" sz="2400" dirty="0" smtClean="0">
                <a:cs typeface="B Nazanin" panose="00000400000000000000" pitchFamily="2" charset="-78"/>
              </a:rPr>
              <a:t>تهديدي جدي براي پايداري و انسجام جامعه شهري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fa-IR" sz="2400" dirty="0">
                <a:cs typeface="B Nazanin" panose="00000400000000000000" pitchFamily="2" charset="-78"/>
              </a:rPr>
              <a:t>نيازمند تدابير ويژه‌اي براي ساماندهي وضعيت كنوني و جلوگيري از گسترش آن‌ها در آينده است.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8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9280" y="0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پیشینه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8112" y="802012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تاسیس سازمان برنامه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197096" y="807914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5468112" y="2363646"/>
            <a:ext cx="2706624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تاسیس وزارت آبادانی و مسکن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8112" y="3785240"/>
            <a:ext cx="2505456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اولین طرح جامع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408" y="5154140"/>
            <a:ext cx="2624328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قانون نوسازی و عمران شهری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4197096" y="2303093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Left Arrow 12"/>
          <p:cNvSpPr/>
          <p:nvPr/>
        </p:nvSpPr>
        <p:spPr>
          <a:xfrm>
            <a:off x="4197096" y="3741753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Left Arrow 13"/>
          <p:cNvSpPr/>
          <p:nvPr/>
        </p:nvSpPr>
        <p:spPr>
          <a:xfrm>
            <a:off x="4197096" y="5188271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1149096" y="841247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1327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9096" y="2303093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1343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608" y="3785240"/>
            <a:ext cx="289560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بندر لنگه (1343)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4608" y="5154140"/>
            <a:ext cx="2895600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1347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92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9280" y="0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پیشینه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0784" y="1302912"/>
            <a:ext cx="2904744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تاسیس شورایعالی شهرسازی و معماری ایران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855720" y="1444090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5512308" y="4106589"/>
            <a:ext cx="2706624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تغییر نام وزارت آبادانی و مسکن به وزارت مسکن و شهرسازی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855720" y="4427792"/>
            <a:ext cx="1271016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1149096" y="1444090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1351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9096" y="4475920"/>
            <a:ext cx="270662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1353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52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904" y="0"/>
            <a:ext cx="331012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سطوح مختلف طرح‏های توسعه شهری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148466"/>
              </p:ext>
            </p:extLst>
          </p:nvPr>
        </p:nvGraphicFramePr>
        <p:xfrm>
          <a:off x="128017" y="410344"/>
          <a:ext cx="8823959" cy="617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1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904" y="0"/>
            <a:ext cx="331012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608" y="662832"/>
            <a:ext cx="290474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آمایش سرزمین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519672"/>
            <a:ext cx="73609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>
                <a:cs typeface="B Nazanin" panose="00000400000000000000" pitchFamily="2" charset="-78"/>
              </a:rPr>
              <a:t>تنظیم رابطه بین </a:t>
            </a:r>
            <a:r>
              <a:rPr lang="fa-IR" sz="2200" b="1" dirty="0" smtClean="0">
                <a:cs typeface="B Nazanin" panose="00000400000000000000" pitchFamily="2" charset="-78"/>
              </a:rPr>
              <a:t>انسان</a:t>
            </a:r>
            <a:r>
              <a:rPr lang="fa-IR" sz="2200" dirty="0" smtClean="0">
                <a:cs typeface="B Nazanin" panose="00000400000000000000" pitchFamily="2" charset="-78"/>
              </a:rPr>
              <a:t>، </a:t>
            </a:r>
            <a:r>
              <a:rPr lang="fa-IR" sz="2200" b="1" dirty="0">
                <a:cs typeface="B Nazanin" panose="00000400000000000000" pitchFamily="2" charset="-78"/>
              </a:rPr>
              <a:t>فضا</a:t>
            </a:r>
            <a:r>
              <a:rPr lang="fa-IR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و </a:t>
            </a:r>
            <a:r>
              <a:rPr lang="fa-IR" sz="2200" b="1" dirty="0" smtClean="0">
                <a:cs typeface="B Nazanin" panose="00000400000000000000" pitchFamily="2" charset="-78"/>
              </a:rPr>
              <a:t>فعالیت‌های </a:t>
            </a:r>
            <a:r>
              <a:rPr lang="fa-IR" sz="2200" b="1" dirty="0">
                <a:cs typeface="B Nazanin" panose="00000400000000000000" pitchFamily="2" charset="-78"/>
              </a:rPr>
              <a:t>انسان در فضا </a:t>
            </a:r>
            <a:endParaRPr lang="fa-IR" sz="2200" b="1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ارزیابی نظام‌مند </a:t>
            </a:r>
            <a:r>
              <a:rPr lang="fa-IR" sz="2200" b="1" dirty="0" smtClean="0">
                <a:cs typeface="B Nazanin" panose="00000400000000000000" pitchFamily="2" charset="-78"/>
              </a:rPr>
              <a:t>عوامل طبیعی، اجتماعی، اقتصادی، فرهنگی </a:t>
            </a:r>
            <a:r>
              <a:rPr lang="fa-IR" sz="2200" dirty="0" smtClean="0">
                <a:cs typeface="B Nazanin" panose="00000400000000000000" pitchFamily="2" charset="-78"/>
              </a:rPr>
              <a:t>و... در انتخاب گزینه‌هایی مناسب برای استفاده از توان سرزمینی جهت برآورد نیازهای جامعه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توزیع متوازن و هماهنگ </a:t>
            </a:r>
            <a:r>
              <a:rPr lang="fa-IR" sz="2200" dirty="0" smtClean="0">
                <a:cs typeface="B Nazanin" panose="00000400000000000000" pitchFamily="2" charset="-78"/>
              </a:rPr>
              <a:t>جغرافیای کلیه فعالیت‌های اقتصادی- اجتماعی در پهنه سرزمین نسبت به قابلیت‌ها و منابع طبیعی و انسانی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توجه به سه مولفه مهم </a:t>
            </a:r>
            <a:r>
              <a:rPr lang="fa-IR" sz="2200" b="1" dirty="0" smtClean="0">
                <a:cs typeface="B Nazanin" panose="00000400000000000000" pitchFamily="2" charset="-78"/>
              </a:rPr>
              <a:t>جمعیت</a:t>
            </a:r>
            <a:r>
              <a:rPr lang="fa-IR" sz="2200" dirty="0" smtClean="0">
                <a:cs typeface="B Nazanin" panose="00000400000000000000" pitchFamily="2" charset="-78"/>
              </a:rPr>
              <a:t>، </a:t>
            </a:r>
            <a:r>
              <a:rPr lang="fa-IR" sz="2200" b="1" dirty="0" smtClean="0">
                <a:cs typeface="B Nazanin" panose="00000400000000000000" pitchFamily="2" charset="-78"/>
              </a:rPr>
              <a:t>سرمایه</a:t>
            </a:r>
            <a:r>
              <a:rPr lang="fa-IR" sz="2200" dirty="0" smtClean="0">
                <a:cs typeface="B Nazanin" panose="00000400000000000000" pitchFamily="2" charset="-78"/>
              </a:rPr>
              <a:t>، </a:t>
            </a:r>
            <a:r>
              <a:rPr lang="fa-IR" sz="2200" b="1" dirty="0" smtClean="0">
                <a:cs typeface="B Nazanin" panose="00000400000000000000" pitchFamily="2" charset="-78"/>
              </a:rPr>
              <a:t>منابع طبیعی و محیطی </a:t>
            </a:r>
            <a:r>
              <a:rPr lang="fa-IR" sz="2200" dirty="0" smtClean="0">
                <a:cs typeface="B Nazanin" panose="00000400000000000000" pitchFamily="2" charset="-78"/>
              </a:rPr>
              <a:t>یک منطقه یا سرزمین </a:t>
            </a:r>
          </a:p>
        </p:txBody>
      </p:sp>
    </p:spTree>
    <p:extLst>
      <p:ext uri="{BB962C8B-B14F-4D97-AF65-F5344CB8AC3E}">
        <p14:creationId xmlns:p14="http://schemas.microsoft.com/office/powerpoint/2010/main" val="465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904" y="0"/>
            <a:ext cx="331012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519672"/>
            <a:ext cx="7360920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b="1" dirty="0">
              <a:cs typeface="B Nazanin" panose="00000400000000000000" pitchFamily="2" charset="-78"/>
            </a:endParaRPr>
          </a:p>
          <a:p>
            <a:pPr algn="just">
              <a:lnSpc>
                <a:spcPct val="130000"/>
              </a:lnSpc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">
              <a:lnSpc>
                <a:spcPct val="130000"/>
              </a:lnSpc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6608" y="662832"/>
            <a:ext cx="290474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1- طرح آمایش سرزمین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4712" y="1598968"/>
            <a:ext cx="6483096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مهمترین اقدام از نظر مطالعات برنامه‏ریزی فضایی در ایران</a:t>
            </a:r>
            <a:endParaRPr lang="fa-IR" sz="2400" b="1" dirty="0" smtClean="0"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>
            <a:stCxn id="3" idx="2"/>
          </p:cNvCxnSpPr>
          <p:nvPr/>
        </p:nvCxnSpPr>
        <p:spPr>
          <a:xfrm>
            <a:off x="4366260" y="2171432"/>
            <a:ext cx="0" cy="59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87168" y="2770632"/>
            <a:ext cx="398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3952" y="2770632"/>
            <a:ext cx="0" cy="60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96312" y="2770632"/>
            <a:ext cx="0" cy="740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67338" y="3692763"/>
            <a:ext cx="3470822" cy="1412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پیش از انقلاب:</a:t>
            </a:r>
          </a:p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آمایش سرزمین (ستیران) (1354) </a:t>
            </a:r>
          </a:p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تقسیم کشور به 8 منطقه</a:t>
            </a:r>
            <a:endParaRPr lang="fa-IR" sz="2200" b="1" dirty="0" smtClean="0"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2534" y="3715812"/>
            <a:ext cx="3599062" cy="1412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پس از انقلاب:</a:t>
            </a:r>
          </a:p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مطالعات پایه در سال 1362</a:t>
            </a:r>
          </a:p>
          <a:p>
            <a:pPr algn="ctr">
              <a:lnSpc>
                <a:spcPct val="130000"/>
              </a:lnSpc>
            </a:pPr>
            <a:r>
              <a:rPr lang="fa-IR" sz="2200" b="1" dirty="0" smtClean="0">
                <a:cs typeface="B Nazanin" panose="00000400000000000000" pitchFamily="2" charset="-78"/>
              </a:rPr>
              <a:t>متولی تهیه و تصویب: سازمان برنامه</a:t>
            </a:r>
            <a:endParaRPr lang="fa-IR" sz="22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27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904" y="0"/>
            <a:ext cx="331012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608" y="662832"/>
            <a:ext cx="290474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کالبدی ملی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240" y="1519672"/>
            <a:ext cx="7360920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با هدف مکان‏یابی برای </a:t>
            </a:r>
            <a:r>
              <a:rPr lang="fa-IR" sz="2200" b="1" dirty="0" smtClean="0">
                <a:cs typeface="B Nazanin" panose="00000400000000000000" pitchFamily="2" charset="-78"/>
              </a:rPr>
              <a:t>گسترش آینده شهرهای موجود </a:t>
            </a:r>
            <a:r>
              <a:rPr lang="fa-IR" sz="2200" dirty="0" smtClean="0">
                <a:cs typeface="B Nazanin" panose="00000400000000000000" pitchFamily="2" charset="-78"/>
              </a:rPr>
              <a:t>و ایجاد شهر‌ها و شهرک‌های جدید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پیشنهاد شبکه شهری آینده کشور </a:t>
            </a:r>
            <a:r>
              <a:rPr lang="fa-IR" sz="2200" dirty="0" smtClean="0">
                <a:cs typeface="B Nazanin" panose="00000400000000000000" pitchFamily="2" charset="-78"/>
              </a:rPr>
              <a:t>یعنی اندازه شهر‌ها، چگونگی استقرار آن‌ها در پهنه کشور و سلسله مراتب میان شهر‌ها به منظور تسهیل و مدیریت سرزمین و امر خدمت رسانی به مردم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2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پیشنهاد </a:t>
            </a:r>
            <a:r>
              <a:rPr lang="fa-IR" sz="2200" b="1" dirty="0" smtClean="0">
                <a:cs typeface="B Nazanin" panose="00000400000000000000" pitchFamily="2" charset="-78"/>
              </a:rPr>
              <a:t>چارچوب مقررات ساخت و ساز </a:t>
            </a:r>
            <a:r>
              <a:rPr lang="fa-IR" sz="2200" dirty="0" smtClean="0">
                <a:cs typeface="B Nazanin" panose="00000400000000000000" pitchFamily="2" charset="-78"/>
              </a:rPr>
              <a:t>در کاربری‌های مجاز زمین‌های سراسر کشور</a:t>
            </a:r>
          </a:p>
        </p:txBody>
      </p:sp>
    </p:spTree>
    <p:extLst>
      <p:ext uri="{BB962C8B-B14F-4D97-AF65-F5344CB8AC3E}">
        <p14:creationId xmlns:p14="http://schemas.microsoft.com/office/powerpoint/2010/main" val="2331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6904" y="0"/>
            <a:ext cx="331012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برنامه‏ریزی توسعه شهری در سطح ملی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104" y="6214872"/>
            <a:ext cx="2587752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انواع طرح‏های شهرسازی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608" y="662832"/>
            <a:ext cx="2904744" cy="46166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2- طرح کالبدی ملی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693408"/>
            <a:ext cx="72237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تهیه: </a:t>
            </a:r>
            <a:r>
              <a:rPr lang="fa-IR" sz="2200" dirty="0" smtClean="0">
                <a:cs typeface="B Nazanin" panose="00000400000000000000" pitchFamily="2" charset="-78"/>
              </a:rPr>
              <a:t>وزارت مسکن و شهرسازی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b="1" dirty="0" smtClean="0">
                <a:cs typeface="B Nazanin" panose="00000400000000000000" pitchFamily="2" charset="-78"/>
              </a:rPr>
              <a:t>مرجع تصویب: </a:t>
            </a:r>
            <a:r>
              <a:rPr lang="fa-IR" sz="2200" dirty="0" smtClean="0">
                <a:cs typeface="B Nazanin" panose="00000400000000000000" pitchFamily="2" charset="-78"/>
              </a:rPr>
              <a:t>شورایعالی شهرسازی و معماری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انجام مطالعات: 1375-1370 (تقسیم کشور به 10 منطقه و 85 ناحیه)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fa-IR" sz="2400" dirty="0"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fa-IR" sz="2200" dirty="0" smtClean="0">
                <a:cs typeface="B Nazanin" panose="00000400000000000000" pitchFamily="2" charset="-78"/>
              </a:rPr>
              <a:t>دارای مقیاس250000 /1 تا 1/1000000</a:t>
            </a:r>
          </a:p>
        </p:txBody>
      </p:sp>
    </p:spTree>
    <p:extLst>
      <p:ext uri="{BB962C8B-B14F-4D97-AF65-F5344CB8AC3E}">
        <p14:creationId xmlns:p14="http://schemas.microsoft.com/office/powerpoint/2010/main" val="10095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2236</Words>
  <Application>Microsoft Office PowerPoint</Application>
  <PresentationFormat>On-screen Show (4:3)</PresentationFormat>
  <Paragraphs>299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B Mitra</vt:lpstr>
      <vt:lpstr>B Nazanin</vt:lpstr>
      <vt:lpstr>B Titr</vt:lpstr>
      <vt:lpstr>Calibri</vt:lpstr>
      <vt:lpstr>Impact</vt:lpstr>
      <vt:lpstr>Symbol</vt:lpstr>
      <vt:lpstr>Times New Roman</vt:lpstr>
      <vt:lpstr>Wingdings</vt:lpstr>
      <vt:lpstr>1_NewsPrint</vt:lpstr>
      <vt:lpstr>آشنایی با مبانی برنامه‏ریزی کالبدی   جلسه 3: انواع طرح‏های شهرسازی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آشنایی با مبانی برنامه‏ریزی کالبدی</dc:title>
  <dc:creator>SONY</dc:creator>
  <cp:lastModifiedBy>SONY</cp:lastModifiedBy>
  <cp:revision>93</cp:revision>
  <dcterms:created xsi:type="dcterms:W3CDTF">2015-10-14T01:57:35Z</dcterms:created>
  <dcterms:modified xsi:type="dcterms:W3CDTF">2015-10-14T08:14:29Z</dcterms:modified>
</cp:coreProperties>
</file>