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323" r:id="rId2"/>
    <p:sldId id="324" r:id="rId3"/>
    <p:sldId id="317" r:id="rId4"/>
    <p:sldId id="329" r:id="rId5"/>
    <p:sldId id="309" r:id="rId6"/>
    <p:sldId id="325" r:id="rId7"/>
    <p:sldId id="328" r:id="rId8"/>
    <p:sldId id="330" r:id="rId9"/>
    <p:sldId id="310" r:id="rId10"/>
    <p:sldId id="326" r:id="rId11"/>
    <p:sldId id="312" r:id="rId12"/>
    <p:sldId id="318" r:id="rId13"/>
    <p:sldId id="327" r:id="rId1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25/02/1443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25/02/1443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25/02/1443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25/02/1443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25/02/1443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25/02/1443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25/02/1443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25/02/1443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25/02/1443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25/02/1443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4DF-1735-46AD-8768-8C3EA82272E2}" type="datetimeFigureOut">
              <a:rPr lang="fa-IR" smtClean="0"/>
              <a:pPr/>
              <a:t>25/02/1443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BDA14DF-1735-46AD-8768-8C3EA82272E2}" type="datetimeFigureOut">
              <a:rPr lang="fa-IR" smtClean="0"/>
              <a:pPr/>
              <a:t>25/02/1443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D71345A-269A-4BEF-AC65-F96BA691683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307" y="764704"/>
            <a:ext cx="5871386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444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7920881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384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450057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*</a:t>
            </a:r>
            <a:r>
              <a:rPr lang="fa-IR" sz="2000" b="1" dirty="0" smtClean="0"/>
              <a:t> مغز میانی</a:t>
            </a:r>
            <a:r>
              <a:rPr lang="fa-IR" sz="2000" dirty="0" smtClean="0"/>
              <a:t> در بالای پل مغزی قرار دارد و یاخته های عصبی آن، در شنوایی، بینایی و حرکت نقش دارند.</a:t>
            </a:r>
            <a:endParaRPr lang="en-US" sz="2000" dirty="0" smtClean="0"/>
          </a:p>
          <a:p>
            <a:r>
              <a:rPr lang="fa-IR" sz="2000" dirty="0" smtClean="0"/>
              <a:t>* </a:t>
            </a:r>
            <a:r>
              <a:rPr lang="fa-IR" sz="2000" b="1" dirty="0" smtClean="0"/>
              <a:t>پل مغزی</a:t>
            </a:r>
            <a:r>
              <a:rPr lang="fa-IR" sz="2000" dirty="0" smtClean="0"/>
              <a:t> در تنظیم تنفس، ترشح بزاق و اشک نقش دارد.</a:t>
            </a:r>
            <a:endParaRPr lang="en-US" sz="2000" dirty="0" smtClean="0"/>
          </a:p>
          <a:p>
            <a:r>
              <a:rPr lang="fa-IR" sz="2000" dirty="0" smtClean="0"/>
              <a:t>* </a:t>
            </a:r>
            <a:r>
              <a:rPr lang="fa-IR" sz="2000" b="1" dirty="0" smtClean="0"/>
              <a:t>تالاموس، </a:t>
            </a:r>
            <a:r>
              <a:rPr lang="fa-IR" sz="2000" dirty="0" smtClean="0"/>
              <a:t>محل پردازش اولیه و تقویت اطلاعات حسی است. اغلب پیام های حسی در تالاموس گرد هم می آیند تا به بخش های مربوط در قشر مخ، جهت پردازش نهایی فرستاده شوند.</a:t>
            </a:r>
            <a:endParaRPr lang="en-US" sz="2000" dirty="0" smtClean="0"/>
          </a:p>
          <a:p>
            <a:r>
              <a:rPr lang="fa-IR" sz="2000" dirty="0" smtClean="0"/>
              <a:t>* </a:t>
            </a:r>
            <a:r>
              <a:rPr lang="fa-IR" sz="2000" b="1" dirty="0" smtClean="0"/>
              <a:t>هیپوتالاموس </a:t>
            </a:r>
            <a:r>
              <a:rPr lang="fa-IR" sz="2000" dirty="0" smtClean="0"/>
              <a:t>که در زیر تالاموس قرار دارد، دمای بدن، تعداد ضربان قلب، فشار خون، تشنگی، گرسنگی و خواب را تنظیم می کند.</a:t>
            </a:r>
            <a:endParaRPr lang="en-US" sz="2000" dirty="0" smtClean="0"/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32656"/>
            <a:ext cx="5472608" cy="3600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8786874" cy="600363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192" y="649224"/>
            <a:ext cx="6833616" cy="555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30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76672"/>
            <a:ext cx="5400600" cy="51845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3168352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11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1" y="332656"/>
            <a:ext cx="6048672" cy="56166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3" y="214290"/>
            <a:ext cx="8643998" cy="4714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57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8352928" cy="496952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136904" cy="489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78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792088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545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32656"/>
            <a:ext cx="3888432" cy="28083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70" y="332656"/>
            <a:ext cx="4176465" cy="28083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356992"/>
            <a:ext cx="3888432" cy="31683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69" y="3356992"/>
            <a:ext cx="4176465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022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49" y="404664"/>
            <a:ext cx="8111702" cy="626469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1183</TotalTime>
  <Words>104</Words>
  <Application>Microsoft Office PowerPoint</Application>
  <PresentationFormat>On-screen Show (4:3)</PresentationFormat>
  <Paragraphs>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Candara</vt:lpstr>
      <vt:lpstr>Symbol</vt:lpstr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Media Co.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Nanobiotechnology</dc:title>
  <dc:creator>Media Soft</dc:creator>
  <cp:lastModifiedBy>Asus</cp:lastModifiedBy>
  <cp:revision>164</cp:revision>
  <dcterms:created xsi:type="dcterms:W3CDTF">2015-05-16T08:14:03Z</dcterms:created>
  <dcterms:modified xsi:type="dcterms:W3CDTF">2021-10-01T21:19:26Z</dcterms:modified>
</cp:coreProperties>
</file>