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  <p:sldMasterId id="2147483660" r:id="rId2"/>
  </p:sldMasterIdLst>
  <p:sldIdLst>
    <p:sldId id="256" r:id="rId3"/>
    <p:sldId id="299" r:id="rId4"/>
    <p:sldId id="301" r:id="rId5"/>
    <p:sldId id="259" r:id="rId6"/>
    <p:sldId id="302" r:id="rId7"/>
    <p:sldId id="260" r:id="rId8"/>
    <p:sldId id="284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7" r:id="rId20"/>
    <p:sldId id="298" r:id="rId21"/>
    <p:sldId id="275" r:id="rId22"/>
    <p:sldId id="276" r:id="rId23"/>
    <p:sldId id="303" r:id="rId24"/>
    <p:sldId id="277" r:id="rId25"/>
    <p:sldId id="278" r:id="rId26"/>
    <p:sldId id="279" r:id="rId27"/>
    <p:sldId id="280" r:id="rId28"/>
    <p:sldId id="281" r:id="rId29"/>
    <p:sldId id="304" r:id="rId30"/>
    <p:sldId id="305" r:id="rId31"/>
    <p:sldId id="306" r:id="rId32"/>
    <p:sldId id="307" r:id="rId33"/>
    <p:sldId id="308" r:id="rId34"/>
    <p:sldId id="282" r:id="rId35"/>
    <p:sldId id="283" r:id="rId36"/>
    <p:sldId id="309" r:id="rId37"/>
    <p:sldId id="310" r:id="rId38"/>
    <p:sldId id="311" r:id="rId39"/>
  </p:sldIdLst>
  <p:sldSz cx="12192000" cy="6858000"/>
  <p:notesSz cx="6858000" cy="9144000"/>
  <p:embeddedFontLst>
    <p:embeddedFont>
      <p:font typeface="A Armita Black" panose="020B0604020202020204" charset="-78"/>
      <p:bold r:id="rId40"/>
    </p:embeddedFont>
    <p:embeddedFont>
      <p:font typeface="Calisto MT" panose="02040603050505030304" pitchFamily="18" charset="0"/>
      <p:regular r:id="rId41"/>
      <p:bold r:id="rId42"/>
      <p:italic r:id="rId43"/>
      <p:boldItalic r:id="rId44"/>
    </p:embeddedFont>
    <p:embeddedFont>
      <p:font typeface="Entezar     &lt;---------" panose="00000700000000000000" charset="-78"/>
      <p:bold r:id="rId45"/>
    </p:embeddedFont>
    <p:embeddedFont>
      <p:font typeface="B Koodak Outline" panose="00000400000000000000" pitchFamily="2" charset="-78"/>
      <p:regular r:id="rId46"/>
    </p:embeddedFont>
    <p:embeddedFont>
      <p:font typeface="B Titr" panose="00000700000000000000" pitchFamily="2" charset="-78"/>
      <p:bold r:id="rId47"/>
    </p:embeddedFont>
    <p:embeddedFont>
      <p:font typeface="B Baran" panose="00000400000000000000" pitchFamily="2" charset="-78"/>
      <p:regular r:id="rId48"/>
      <p:italic r:id="rId49"/>
    </p:embeddedFont>
    <p:embeddedFont>
      <p:font typeface="AFSANEH" panose="020B0604020202020204" charset="-78"/>
      <p:regular r:id="rId50"/>
    </p:embeddedFont>
    <p:embeddedFont>
      <p:font typeface="B Koodak" panose="00000700000000000000" pitchFamily="2" charset="-78"/>
      <p:bold r:id="rId51"/>
    </p:embeddedFont>
    <p:embeddedFont>
      <p:font typeface="Verdana" panose="020B060403050404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</p:embeddedFont>
    <p:embeddedFont>
      <p:font typeface="Dast Nevis" panose="020B0604020202020204" charset="-78"/>
      <p:regular r:id="rId58"/>
    </p:embeddedFont>
    <p:embeddedFont>
      <p:font typeface="B Jadid" panose="00000700000000000000" pitchFamily="2" charset="-78"/>
      <p:bold r:id="rId59"/>
    </p:embeddedFont>
    <p:embeddedFont>
      <p:font typeface="B Farnaz" panose="00000400000000000000" pitchFamily="2" charset="-78"/>
      <p:regular r:id="rId60"/>
    </p:embeddedFont>
    <p:embeddedFont>
      <p:font typeface="Calibri Light" panose="020F0302020204030204" pitchFamily="34" charset="0"/>
      <p:regular r:id="rId61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3EF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5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smtClean="0"/>
              <a:t>برای ویرایش سبک زیرعنوان اسلاید اصلی، کلیک نمایید</a:t>
            </a:r>
            <a:endParaRPr lang="fa-IR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9475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تن عمودی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655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تن عمودی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4004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smtClean="0"/>
              <a:t>برای ویرایش سبک زیرعنوان اسلاید اصلی، کلیک نمایید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8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5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9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3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75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5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3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5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5151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 smtClean="0"/>
              <a:t>برای اضافه کردن تصویر نماد را کلیک نمایید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56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93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7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0098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6721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5" name="نگهدارنده مکان متن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6" name="نگهدارنده مکان محتوا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7" name="نگهدارنده مکان تاری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8" name="نگهدارنده مکان پانویس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58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تاری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4" name="نگهدارنده مکان پانویس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001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3" name="نگهدارنده مکان پانویس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07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4" name="نگهدارنده مکان متن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8500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تصویر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1295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 smtClean="0"/>
              <a:t>برای ویرایش سبک عنوان اسلاید اصلی، کلیک نمایید</a:t>
            </a:r>
            <a:endParaRPr lang="fa-IR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D8E3-D398-45D4-8900-85AD6D42B180}" type="datetimeFigureOut">
              <a:rPr lang="fa-IR" smtClean="0"/>
              <a:t>04/03/1441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958CC-4CEB-4A6B-8E8E-2B3018EA060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30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17404-DC47-4A85-8181-1551BF39B3F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04/03/1441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482A1-3CAD-420C-A1A3-2CB9E956B16E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213316" y="362708"/>
            <a:ext cx="9144000" cy="2387600"/>
          </a:xfrm>
        </p:spPr>
        <p:txBody>
          <a:bodyPr>
            <a:normAutofit/>
          </a:bodyPr>
          <a:lstStyle/>
          <a:p>
            <a:r>
              <a:rPr lang="fa-IR" sz="8800" dirty="0" err="1" smtClean="0">
                <a:solidFill>
                  <a:srgbClr val="FF0000"/>
                </a:solidFill>
                <a:cs typeface="Dast Nevis" panose="03000400000000000000" pitchFamily="66" charset="-78"/>
              </a:rPr>
              <a:t>بسم</a:t>
            </a:r>
            <a:r>
              <a:rPr lang="fa-IR" sz="8800" dirty="0" smtClean="0">
                <a:solidFill>
                  <a:srgbClr val="FF0000"/>
                </a:solidFill>
                <a:cs typeface="Dast Nevis" panose="03000400000000000000" pitchFamily="66" charset="-78"/>
              </a:rPr>
              <a:t> الله </a:t>
            </a:r>
            <a:r>
              <a:rPr lang="fa-IR" sz="8800" dirty="0" err="1" smtClean="0">
                <a:solidFill>
                  <a:srgbClr val="FF0000"/>
                </a:solidFill>
                <a:cs typeface="Dast Nevis" panose="03000400000000000000" pitchFamily="66" charset="-78"/>
              </a:rPr>
              <a:t>الرحمن</a:t>
            </a:r>
            <a:r>
              <a:rPr lang="fa-IR" sz="8800" dirty="0" smtClean="0">
                <a:solidFill>
                  <a:srgbClr val="FF0000"/>
                </a:solidFill>
                <a:cs typeface="Dast Nevis" panose="03000400000000000000" pitchFamily="66" charset="-78"/>
              </a:rPr>
              <a:t> </a:t>
            </a:r>
            <a:r>
              <a:rPr lang="fa-IR" sz="8800" dirty="0" err="1" smtClean="0">
                <a:solidFill>
                  <a:srgbClr val="FF0000"/>
                </a:solidFill>
                <a:cs typeface="Dast Nevis" panose="03000400000000000000" pitchFamily="66" charset="-78"/>
              </a:rPr>
              <a:t>الرحیم</a:t>
            </a:r>
            <a:endParaRPr lang="fa-IR" sz="8800" dirty="0">
              <a:solidFill>
                <a:srgbClr val="FF0000"/>
              </a:solidFill>
              <a:cs typeface="Dast Nevis" panose="03000400000000000000" pitchFamily="66" charset="-78"/>
            </a:endParaRPr>
          </a:p>
        </p:txBody>
      </p:sp>
      <p:sp>
        <p:nvSpPr>
          <p:cNvPr id="3" name="کادر متن 2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25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6" name="نگهدارنده مکان محتوا 2"/>
          <p:cNvSpPr txBox="1">
            <a:spLocks/>
          </p:cNvSpPr>
          <p:nvPr/>
        </p:nvSpPr>
        <p:spPr>
          <a:xfrm>
            <a:off x="0" y="5885302"/>
            <a:ext cx="9166274" cy="88750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fa-IR" sz="3600" dirty="0" smtClean="0">
                <a:cs typeface="B Titr" panose="00000700000000000000" pitchFamily="2" charset="-78"/>
              </a:rPr>
              <a:t>2. همۀ کارها را با نام و... خدای بزرگ آغاز </a:t>
            </a:r>
            <a:r>
              <a:rPr lang="fa-IR" sz="3600" dirty="0" err="1" smtClean="0">
                <a:cs typeface="B Titr" panose="00000700000000000000" pitchFamily="2" charset="-78"/>
              </a:rPr>
              <a:t>می‌کنیم</a:t>
            </a:r>
            <a:r>
              <a:rPr lang="fa-IR" sz="3600" dirty="0" smtClean="0">
                <a:cs typeface="B Titr" panose="00000700000000000000" pitchFamily="2" charset="-78"/>
              </a:rPr>
              <a:t>. 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28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06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4" grpId="0" build="allAtOnce"/>
      <p:bldP spid="28" grpId="0" build="allAtOnce"/>
      <p:bldP spid="29" grpId="0" build="allAtOnce"/>
      <p:bldP spid="30" grpId="0" build="allAtOnce"/>
      <p:bldP spid="31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6" name="نگهدارنده مکان محتوا 2"/>
          <p:cNvSpPr txBox="1">
            <a:spLocks/>
          </p:cNvSpPr>
          <p:nvPr/>
        </p:nvSpPr>
        <p:spPr>
          <a:xfrm>
            <a:off x="16230" y="5970491"/>
            <a:ext cx="9463858" cy="88750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a-IR" sz="3600" dirty="0">
                <a:cs typeface="B Titr" panose="00000700000000000000" pitchFamily="2" charset="-78"/>
              </a:rPr>
              <a:t>3. اگر آب پیدا نکنیم، برای خواندن نماز چه کار </a:t>
            </a:r>
            <a:r>
              <a:rPr lang="fa-IR" sz="3600" dirty="0" err="1">
                <a:cs typeface="B Titr" panose="00000700000000000000" pitchFamily="2" charset="-78"/>
              </a:rPr>
              <a:t>می‌کنیم</a:t>
            </a:r>
            <a:r>
              <a:rPr lang="fa-IR" sz="3600" dirty="0">
                <a:cs typeface="B Titr" panose="00000700000000000000" pitchFamily="2" charset="-78"/>
              </a:rPr>
              <a:t>؟ </a:t>
            </a: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29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0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1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2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3" name="کادر متن 32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298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8" grpId="0" build="allAtOnce"/>
      <p:bldP spid="29" grpId="0" build="allAtOnce"/>
      <p:bldP spid="30" grpId="0" build="allAtOnce"/>
      <p:bldP spid="31" grpId="0" build="allAtOnce"/>
      <p:bldP spid="3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8" name="نگهدارنده مکان محتوا 2"/>
          <p:cNvSpPr>
            <a:spLocks noGrp="1"/>
          </p:cNvSpPr>
          <p:nvPr>
            <p:ph idx="1"/>
          </p:nvPr>
        </p:nvSpPr>
        <p:spPr>
          <a:xfrm>
            <a:off x="-103255" y="5970491"/>
            <a:ext cx="9959926" cy="8875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3200" dirty="0">
                <a:cs typeface="B Titr" panose="00000700000000000000" pitchFamily="2" charset="-78"/>
              </a:rPr>
              <a:t>4. به کسی که در نماز جماعت جلوتر از همه </a:t>
            </a:r>
            <a:r>
              <a:rPr lang="fa-IR" sz="3200" dirty="0" err="1">
                <a:cs typeface="B Titr" panose="00000700000000000000" pitchFamily="2" charset="-78"/>
              </a:rPr>
              <a:t>می‌ایستد</a:t>
            </a:r>
            <a:r>
              <a:rPr lang="fa-IR" sz="3200" dirty="0">
                <a:cs typeface="B Titr" panose="00000700000000000000" pitchFamily="2" charset="-78"/>
              </a:rPr>
              <a:t>، چه </a:t>
            </a:r>
            <a:r>
              <a:rPr lang="fa-IR" sz="3200" dirty="0" err="1">
                <a:cs typeface="B Titr" panose="00000700000000000000" pitchFamily="2" charset="-78"/>
              </a:rPr>
              <a:t>می‌گویند</a:t>
            </a:r>
            <a:r>
              <a:rPr lang="fa-IR" sz="3200" dirty="0">
                <a:cs typeface="B Titr" panose="00000700000000000000" pitchFamily="2" charset="-78"/>
              </a:rPr>
              <a:t>؟ </a:t>
            </a: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26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0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1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750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9" grpId="0"/>
      <p:bldP spid="26" grpId="0" build="allAtOnce"/>
      <p:bldP spid="30" grpId="0" build="allAtOnce"/>
      <p:bldP spid="31" grpId="0" build="allAtOnce"/>
      <p:bldP spid="32" grpId="0" build="allAtOnce"/>
      <p:bldP spid="3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26" name="نگهدارنده مکان محتوا 2"/>
          <p:cNvSpPr txBox="1">
            <a:spLocks/>
          </p:cNvSpPr>
          <p:nvPr/>
        </p:nvSpPr>
        <p:spPr>
          <a:xfrm>
            <a:off x="-103255" y="5970491"/>
            <a:ext cx="9959926" cy="88750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90204" pitchFamily="34" charset="0"/>
              <a:buNone/>
            </a:pPr>
            <a:r>
              <a:rPr lang="fa-IR" sz="3200" dirty="0" smtClean="0">
                <a:cs typeface="B Titr" panose="00000700000000000000" pitchFamily="2" charset="-78"/>
              </a:rPr>
              <a:t>5. آن </a:t>
            </a:r>
            <a:r>
              <a:rPr lang="fa-IR" sz="3200" smtClean="0">
                <a:cs typeface="B Titr" panose="00000700000000000000" pitchFamily="2" charset="-78"/>
              </a:rPr>
              <a:t>چیست هم خرما است هم هلو؟ 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4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5" name="کادر متن 34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801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28" grpId="0" build="allAtOnce"/>
      <p:bldP spid="31" grpId="0" build="allAtOnce"/>
      <p:bldP spid="32" grpId="0" build="allAtOnce"/>
      <p:bldP spid="33" grpId="0" build="allAtOnce"/>
      <p:bldP spid="34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28" name="نگهدارنده مکان محتوا 2"/>
          <p:cNvSpPr>
            <a:spLocks noGrp="1"/>
          </p:cNvSpPr>
          <p:nvPr>
            <p:ph idx="1"/>
          </p:nvPr>
        </p:nvSpPr>
        <p:spPr>
          <a:xfrm>
            <a:off x="-103255" y="5453743"/>
            <a:ext cx="9959926" cy="14042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3600" dirty="0">
                <a:cs typeface="B Titr" panose="00000700000000000000" pitchFamily="2" charset="-78"/>
              </a:rPr>
              <a:t>6. آن چیست که خیلی دوستش داریم، اما اگر در نماز انجام بدهیم، </a:t>
            </a:r>
            <a:r>
              <a:rPr lang="fa-IR" sz="3600" dirty="0" err="1">
                <a:cs typeface="B Titr" panose="00000700000000000000" pitchFamily="2" charset="-78"/>
              </a:rPr>
              <a:t>نمازمان</a:t>
            </a:r>
            <a:r>
              <a:rPr lang="fa-IR" sz="3600" dirty="0">
                <a:cs typeface="B Titr" panose="00000700000000000000" pitchFamily="2" charset="-78"/>
              </a:rPr>
              <a:t> باطل است؟ </a:t>
            </a:r>
          </a:p>
        </p:txBody>
      </p:sp>
      <p:sp>
        <p:nvSpPr>
          <p:cNvPr id="31" name="مستطیل 30"/>
          <p:cNvSpPr/>
          <p:nvPr/>
        </p:nvSpPr>
        <p:spPr>
          <a:xfrm>
            <a:off x="2555144" y="2275425"/>
            <a:ext cx="880369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بازی</a:t>
            </a:r>
          </a:p>
        </p:txBody>
      </p:sp>
      <p:sp>
        <p:nvSpPr>
          <p:cNvPr id="26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2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3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5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1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31" grpId="0"/>
      <p:bldP spid="26" grpId="0" build="allAtOnce"/>
      <p:bldP spid="32" grpId="0" build="allAtOnce"/>
      <p:bldP spid="33" grpId="0" build="allAtOnce"/>
      <p:bldP spid="34" grpId="0" build="allAtOnce"/>
      <p:bldP spid="3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 smtClean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31" name="مستطیل 30"/>
          <p:cNvSpPr/>
          <p:nvPr/>
        </p:nvSpPr>
        <p:spPr>
          <a:xfrm>
            <a:off x="2555144" y="2275425"/>
            <a:ext cx="880369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بازی</a:t>
            </a:r>
          </a:p>
        </p:txBody>
      </p:sp>
      <p:sp>
        <p:nvSpPr>
          <p:cNvPr id="32" name="نگهدارنده مکان محتوا 2"/>
          <p:cNvSpPr txBox="1">
            <a:spLocks/>
          </p:cNvSpPr>
          <p:nvPr/>
        </p:nvSpPr>
        <p:spPr>
          <a:xfrm>
            <a:off x="-103255" y="5829300"/>
            <a:ext cx="9959926" cy="102870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90204" pitchFamily="34" charset="0"/>
              <a:buNone/>
            </a:pPr>
            <a:r>
              <a:rPr lang="fa-IR" sz="3600" dirty="0" smtClean="0">
                <a:cs typeface="B Titr" panose="00000700000000000000" pitchFamily="2" charset="-78"/>
              </a:rPr>
              <a:t>7. وسیلۀ مسافرت در آسمان؟ </a:t>
            </a:r>
            <a:endParaRPr lang="fa-IR" sz="3600" dirty="0">
              <a:cs typeface="B Titr" panose="00000700000000000000" pitchFamily="2" charset="-78"/>
            </a:endParaRPr>
          </a:p>
        </p:txBody>
      </p:sp>
      <p:sp>
        <p:nvSpPr>
          <p:cNvPr id="33" name="مستطیل 32"/>
          <p:cNvSpPr/>
          <p:nvPr/>
        </p:nvSpPr>
        <p:spPr>
          <a:xfrm>
            <a:off x="932175" y="4471298"/>
            <a:ext cx="93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هواپیما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28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4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0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8" grpId="0" build="allAtOnce"/>
      <p:bldP spid="34" grpId="0" build="allAtOnce"/>
      <p:bldP spid="35" grpId="0" build="allAtOnce"/>
      <p:bldP spid="36" grpId="0" build="allAtOnce"/>
      <p:bldP spid="37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31" name="مستطیل 30"/>
          <p:cNvSpPr/>
          <p:nvPr/>
        </p:nvSpPr>
        <p:spPr>
          <a:xfrm>
            <a:off x="2555144" y="2275425"/>
            <a:ext cx="880369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بازی</a:t>
            </a:r>
          </a:p>
        </p:txBody>
      </p:sp>
      <p:sp>
        <p:nvSpPr>
          <p:cNvPr id="33" name="مستطیل 32"/>
          <p:cNvSpPr/>
          <p:nvPr/>
        </p:nvSpPr>
        <p:spPr>
          <a:xfrm>
            <a:off x="932175" y="4471298"/>
            <a:ext cx="93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هواپیما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28" name="نگهدارنده مکان محتوا 2"/>
          <p:cNvSpPr>
            <a:spLocks noGrp="1"/>
          </p:cNvSpPr>
          <p:nvPr>
            <p:ph idx="1"/>
          </p:nvPr>
        </p:nvSpPr>
        <p:spPr>
          <a:xfrm>
            <a:off x="-65774" y="5485452"/>
            <a:ext cx="9959926" cy="1028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حالا حروف اول و آخر این </a:t>
            </a:r>
            <a:r>
              <a:rPr lang="fa-IR" sz="3600" dirty="0" err="1">
                <a:solidFill>
                  <a:srgbClr val="002060"/>
                </a:solidFill>
                <a:cs typeface="B Titr" panose="00000700000000000000" pitchFamily="2" charset="-78"/>
              </a:rPr>
              <a:t>کلمه‌ها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 را کنار هم قرار دهید تا راز </a:t>
            </a:r>
            <a:r>
              <a:rPr lang="fa-IR" sz="3600" dirty="0" err="1">
                <a:solidFill>
                  <a:srgbClr val="002060"/>
                </a:solidFill>
                <a:cs typeface="B Titr" panose="00000700000000000000" pitchFamily="2" charset="-78"/>
              </a:rPr>
              <a:t>دایره‌ها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 را پیدا کنید.</a:t>
            </a:r>
          </a:p>
        </p:txBody>
      </p:sp>
    </p:spTree>
    <p:extLst>
      <p:ext uri="{BB962C8B-B14F-4D97-AF65-F5344CB8AC3E}">
        <p14:creationId xmlns:p14="http://schemas.microsoft.com/office/powerpoint/2010/main" val="86250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31" name="مستطیل 30"/>
          <p:cNvSpPr/>
          <p:nvPr/>
        </p:nvSpPr>
        <p:spPr>
          <a:xfrm>
            <a:off x="2555144" y="2275425"/>
            <a:ext cx="880369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بازی</a:t>
            </a:r>
          </a:p>
        </p:txBody>
      </p:sp>
      <p:sp>
        <p:nvSpPr>
          <p:cNvPr id="33" name="مستطیل 32"/>
          <p:cNvSpPr/>
          <p:nvPr/>
        </p:nvSpPr>
        <p:spPr>
          <a:xfrm>
            <a:off x="932175" y="4471298"/>
            <a:ext cx="93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هواپیما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32" name="نگهدارنده مکان محتوا 2"/>
          <p:cNvSpPr>
            <a:spLocks noGrp="1"/>
          </p:cNvSpPr>
          <p:nvPr>
            <p:ph idx="1"/>
          </p:nvPr>
        </p:nvSpPr>
        <p:spPr>
          <a:xfrm>
            <a:off x="3966989" y="4510529"/>
            <a:ext cx="3829303" cy="8567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آفرین بر شما! </a:t>
            </a:r>
            <a:endParaRPr lang="fa-IR" sz="36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7585" y="5465187"/>
            <a:ext cx="4535216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fa-IR" sz="5400" dirty="0">
                <a:solidFill>
                  <a:srgbClr val="002060"/>
                </a:solidFill>
                <a:cs typeface="B Titr" panose="00000700000000000000" pitchFamily="2" charset="-78"/>
              </a:rPr>
              <a:t>کلید تمام خوبی‌ها</a:t>
            </a:r>
          </a:p>
        </p:txBody>
      </p:sp>
      <p:sp>
        <p:nvSpPr>
          <p:cNvPr id="28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4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6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38" name="کادر متن 37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58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6" dur="4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664" fill="hold">
                                          <p:stCondLst>
                                            <p:cond delay="4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99" decel="50000" autoRev="1" fill="hold">
                                          <p:stCondLst>
                                            <p:cond delay="4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94" fill="hold">
                                          <p:stCondLst>
                                            <p:cond delay="88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28" grpId="0" build="allAtOnce"/>
      <p:bldP spid="34" grpId="0" build="allAtOnce"/>
      <p:bldP spid="35" grpId="0" build="allAtOnce"/>
      <p:bldP spid="36" grpId="0" build="allAtOnce"/>
      <p:bldP spid="37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600" dirty="0">
              <a:solidFill>
                <a:srgbClr val="FF0000"/>
              </a:solidFill>
            </a:endParaRPr>
          </a:p>
        </p:txBody>
      </p:sp>
      <p:sp>
        <p:nvSpPr>
          <p:cNvPr id="31" name="مستطیل 30"/>
          <p:cNvSpPr/>
          <p:nvPr/>
        </p:nvSpPr>
        <p:spPr>
          <a:xfrm>
            <a:off x="2555144" y="2275425"/>
            <a:ext cx="880369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بازی</a:t>
            </a:r>
          </a:p>
        </p:txBody>
      </p:sp>
      <p:sp>
        <p:nvSpPr>
          <p:cNvPr id="33" name="مستطیل 32"/>
          <p:cNvSpPr/>
          <p:nvPr/>
        </p:nvSpPr>
        <p:spPr>
          <a:xfrm>
            <a:off x="932175" y="4471298"/>
            <a:ext cx="93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هواپیما</a:t>
            </a:r>
            <a:endParaRPr lang="fa-IR" sz="1200" dirty="0">
              <a:solidFill>
                <a:srgbClr val="FF0000"/>
              </a:solidFill>
            </a:endParaRPr>
          </a:p>
        </p:txBody>
      </p:sp>
      <p:sp>
        <p:nvSpPr>
          <p:cNvPr id="28" name="نگهدارنده مکان محتوا 2"/>
          <p:cNvSpPr>
            <a:spLocks noGrp="1"/>
          </p:cNvSpPr>
          <p:nvPr>
            <p:ph idx="1"/>
          </p:nvPr>
        </p:nvSpPr>
        <p:spPr>
          <a:xfrm>
            <a:off x="-75119" y="5379236"/>
            <a:ext cx="9959926" cy="1028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حالا کلید تمام </a:t>
            </a:r>
            <a:r>
              <a:rPr lang="fa-IR" sz="3600" dirty="0" err="1">
                <a:solidFill>
                  <a:srgbClr val="002060"/>
                </a:solidFill>
                <a:cs typeface="B Titr" panose="00000700000000000000" pitchFamily="2" charset="-78"/>
              </a:rPr>
              <a:t>خوبی‌ها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 چیست؟ </a:t>
            </a:r>
            <a:endParaRPr lang="fa-IR" sz="36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ما 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این </a:t>
            </a:r>
            <a:r>
              <a:rPr lang="fa-IR" sz="3600" dirty="0" err="1">
                <a:solidFill>
                  <a:srgbClr val="002060"/>
                </a:solidFill>
                <a:cs typeface="B Titr" panose="00000700000000000000" pitchFamily="2" charset="-78"/>
              </a:rPr>
              <a:t>دایره‌ها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 را به هم وصل </a:t>
            </a:r>
            <a:r>
              <a:rPr lang="fa-IR" sz="3600" dirty="0" err="1">
                <a:solidFill>
                  <a:srgbClr val="002060"/>
                </a:solidFill>
                <a:cs typeface="B Titr" panose="00000700000000000000" pitchFamily="2" charset="-78"/>
              </a:rPr>
              <a:t>می‌کنیم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 تا جوابش مشخص </a:t>
            </a:r>
            <a:r>
              <a:rPr lang="fa-IR" sz="3600" dirty="0" smtClean="0">
                <a:solidFill>
                  <a:srgbClr val="002060"/>
                </a:solidFill>
                <a:cs typeface="B Titr" panose="00000700000000000000" pitchFamily="2" charset="-78"/>
              </a:rPr>
              <a:t>شود</a:t>
            </a:r>
            <a:r>
              <a:rPr lang="fa-IR" sz="3600" dirty="0">
                <a:solidFill>
                  <a:srgbClr val="002060"/>
                </a:solidFill>
                <a:cs typeface="B Titr" panose="00000700000000000000" pitchFamily="2" charset="-78"/>
              </a:rPr>
              <a:t>.</a:t>
            </a:r>
            <a:endParaRPr lang="fa-IR" sz="54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55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تصویر 31"/>
          <p:cNvPicPr>
            <a:picLocks noChangeAspect="1"/>
          </p:cNvPicPr>
          <p:nvPr/>
        </p:nvPicPr>
        <p:blipFill rotWithShape="1">
          <a:blip r:embed="rId3"/>
          <a:srcRect l="23067" t="21777" r="20716" b="36408"/>
          <a:stretch/>
        </p:blipFill>
        <p:spPr>
          <a:xfrm>
            <a:off x="506437" y="-50018"/>
            <a:ext cx="10349345" cy="5500254"/>
          </a:xfrm>
          <a:prstGeom prst="rect">
            <a:avLst/>
          </a:prstGeom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7" name="مستطیل 26"/>
          <p:cNvSpPr/>
          <p:nvPr/>
        </p:nvSpPr>
        <p:spPr>
          <a:xfrm>
            <a:off x="9084282" y="3286536"/>
            <a:ext cx="71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solidFill>
                  <a:srgbClr val="FF0000"/>
                </a:solidFill>
                <a:cs typeface="B Titr" panose="00000700000000000000" pitchFamily="2" charset="-78"/>
              </a:rPr>
              <a:t>یاد</a:t>
            </a:r>
          </a:p>
        </p:txBody>
      </p:sp>
      <p:sp>
        <p:nvSpPr>
          <p:cNvPr id="24" name="مستطیل 23"/>
          <p:cNvSpPr/>
          <p:nvPr/>
        </p:nvSpPr>
        <p:spPr>
          <a:xfrm>
            <a:off x="6765316" y="3099266"/>
            <a:ext cx="79060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 err="1">
                <a:solidFill>
                  <a:srgbClr val="FF0000"/>
                </a:solidFill>
                <a:cs typeface="B Titr" panose="00000700000000000000" pitchFamily="2" charset="-78"/>
              </a:rPr>
              <a:t>تیمم</a:t>
            </a:r>
            <a:endParaRPr lang="fa-IR" sz="32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29" name="مستطیل 28"/>
          <p:cNvSpPr/>
          <p:nvPr/>
        </p:nvSpPr>
        <p:spPr>
          <a:xfrm>
            <a:off x="4595330" y="3265486"/>
            <a:ext cx="779381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امام</a:t>
            </a:r>
          </a:p>
        </p:txBody>
      </p:sp>
      <p:sp>
        <p:nvSpPr>
          <p:cNvPr id="30" name="مستطیل 29"/>
          <p:cNvSpPr/>
          <p:nvPr/>
        </p:nvSpPr>
        <p:spPr>
          <a:xfrm>
            <a:off x="4246191" y="390331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خرمالو</a:t>
            </a:r>
            <a:endParaRPr lang="fa-IR" sz="1600" dirty="0">
              <a:solidFill>
                <a:srgbClr val="FF0000"/>
              </a:solidFill>
            </a:endParaRPr>
          </a:p>
        </p:txBody>
      </p:sp>
      <p:sp>
        <p:nvSpPr>
          <p:cNvPr id="31" name="مستطیل 30"/>
          <p:cNvSpPr/>
          <p:nvPr/>
        </p:nvSpPr>
        <p:spPr>
          <a:xfrm>
            <a:off x="2555144" y="2275425"/>
            <a:ext cx="880369" cy="54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Titr" panose="00000700000000000000" pitchFamily="2" charset="-78"/>
              </a:rPr>
              <a:t>بازی</a:t>
            </a:r>
          </a:p>
        </p:txBody>
      </p:sp>
      <p:sp>
        <p:nvSpPr>
          <p:cNvPr id="33" name="مستطیل 32"/>
          <p:cNvSpPr/>
          <p:nvPr/>
        </p:nvSpPr>
        <p:spPr>
          <a:xfrm>
            <a:off x="932175" y="4471298"/>
            <a:ext cx="93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>
                <a:solidFill>
                  <a:srgbClr val="FF0000"/>
                </a:solidFill>
                <a:cs typeface="B Titr" panose="00000700000000000000" pitchFamily="2" charset="-78"/>
              </a:rPr>
              <a:t>هواپیما</a:t>
            </a:r>
            <a:endParaRPr lang="fa-I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04047" y="1702192"/>
            <a:ext cx="6428937" cy="2954214"/>
          </a:xfrm>
        </p:spPr>
        <p:txBody>
          <a:bodyPr>
            <a:noAutofit/>
          </a:bodyPr>
          <a:lstStyle/>
          <a:p>
            <a:pPr algn="ctr"/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چه خوب و </a:t>
            </a:r>
            <a:r>
              <a:rPr lang="fa-IR" sz="3200" spc="-2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دل‏نشین</a:t>
            </a: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است، نماز خواندن ما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/>
            </a:r>
            <a:b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نهال </a:t>
            </a:r>
            <a:r>
              <a:rPr lang="fa-IR" sz="3200" spc="-2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حق‏پرستی</a:t>
            </a: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، به دل نشاندن ما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/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فرشته‏ها</a:t>
            </a: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بیایید، ما را تماشا کنید             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/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پرهای ناز خود را، برای ما وا کنید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/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endParaRPr lang="fa-IR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کادر متن 2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745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نگهدارنده مکان محتوا 2"/>
          <p:cNvSpPr>
            <a:spLocks noGrp="1"/>
          </p:cNvSpPr>
          <p:nvPr>
            <p:ph idx="1"/>
          </p:nvPr>
        </p:nvSpPr>
        <p:spPr>
          <a:xfrm>
            <a:off x="652323" y="5275119"/>
            <a:ext cx="9959926" cy="1028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8800" b="1" dirty="0" smtClean="0">
                <a:solidFill>
                  <a:srgbClr val="002060"/>
                </a:solidFill>
                <a:cs typeface="B Koodak Outline" panose="00000400000000000000" pitchFamily="2" charset="-78"/>
              </a:rPr>
              <a:t>کلید </a:t>
            </a:r>
            <a:r>
              <a:rPr lang="fa-IR" sz="8800" b="1" dirty="0">
                <a:solidFill>
                  <a:srgbClr val="002060"/>
                </a:solidFill>
                <a:cs typeface="B Koodak Outline" panose="00000400000000000000" pitchFamily="2" charset="-78"/>
              </a:rPr>
              <a:t>تمام </a:t>
            </a:r>
            <a:r>
              <a:rPr lang="fa-IR" sz="8800" b="1" dirty="0" err="1" smtClean="0">
                <a:solidFill>
                  <a:srgbClr val="002060"/>
                </a:solidFill>
                <a:cs typeface="B Koodak Outline" panose="00000400000000000000" pitchFamily="2" charset="-78"/>
              </a:rPr>
              <a:t>خوبی‌ها</a:t>
            </a:r>
            <a:endParaRPr lang="fa-IR" sz="16600" b="1" dirty="0">
              <a:solidFill>
                <a:srgbClr val="002060"/>
              </a:solidFill>
              <a:cs typeface="B Koodak Outline" panose="00000400000000000000" pitchFamily="2" charset="-78"/>
            </a:endParaRPr>
          </a:p>
        </p:txBody>
      </p:sp>
      <p:pic>
        <p:nvPicPr>
          <p:cNvPr id="15" name="تصویر 14"/>
          <p:cNvPicPr>
            <a:picLocks noChangeAspect="1"/>
          </p:cNvPicPr>
          <p:nvPr/>
        </p:nvPicPr>
        <p:blipFill rotWithShape="1">
          <a:blip r:embed="rId3"/>
          <a:srcRect l="23067" t="21777" r="20716" b="36408"/>
          <a:stretch/>
        </p:blipFill>
        <p:spPr>
          <a:xfrm>
            <a:off x="506437" y="-50018"/>
            <a:ext cx="10349345" cy="550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کادر متن 3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42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379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838199" y="429490"/>
            <a:ext cx="11062855" cy="62761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6600" dirty="0" smtClean="0">
                <a:solidFill>
                  <a:srgbClr val="0070C0"/>
                </a:solidFill>
                <a:cs typeface="B Titr" panose="00000700000000000000" pitchFamily="2" charset="-78"/>
              </a:rPr>
              <a:t>وقت چیه ؟</a:t>
            </a:r>
          </a:p>
          <a:p>
            <a:pPr marL="0" indent="0" algn="ctr">
              <a:buNone/>
            </a:pPr>
            <a:r>
              <a:rPr lang="fa-IR" sz="6600" dirty="0" smtClean="0">
                <a:solidFill>
                  <a:srgbClr val="FF0000"/>
                </a:solidFill>
                <a:cs typeface="B Titr" panose="00000700000000000000" pitchFamily="2" charset="-78"/>
              </a:rPr>
              <a:t>دعا</a:t>
            </a:r>
          </a:p>
          <a:p>
            <a:pPr marL="0" indent="0" algn="ctr">
              <a:buNone/>
            </a:pPr>
            <a:endParaRPr lang="en-US" sz="6600" dirty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6600" dirty="0">
                <a:solidFill>
                  <a:srgbClr val="00B0F0"/>
                </a:solidFill>
                <a:cs typeface="B Titr" panose="00000700000000000000" pitchFamily="2" charset="-78"/>
              </a:rPr>
              <a:t>آفرین </a:t>
            </a:r>
            <a:r>
              <a:rPr lang="fa-IR" sz="6600" dirty="0" smtClean="0">
                <a:solidFill>
                  <a:srgbClr val="00B0F0"/>
                </a:solidFill>
                <a:cs typeface="B Titr" panose="00000700000000000000" pitchFamily="2" charset="-78"/>
              </a:rPr>
              <a:t>بچه های خوب!</a:t>
            </a:r>
          </a:p>
          <a:p>
            <a:pPr marL="0" indent="0" algn="ctr">
              <a:buNone/>
            </a:pPr>
            <a:endParaRPr lang="fa-IR" sz="6600" dirty="0">
              <a:cs typeface="B Titr" panose="00000700000000000000" pitchFamily="2" charset="-78"/>
            </a:endParaRPr>
          </a:p>
          <a:p>
            <a:pPr marL="0" indent="0" algn="ctr">
              <a:buNone/>
            </a:pPr>
            <a:r>
              <a:rPr lang="fa-IR" sz="6600" dirty="0" smtClean="0">
                <a:solidFill>
                  <a:srgbClr val="00B050"/>
                </a:solidFill>
                <a:cs typeface="B Titr" panose="00000700000000000000" pitchFamily="2" charset="-78"/>
              </a:rPr>
              <a:t> </a:t>
            </a:r>
            <a:r>
              <a:rPr lang="fa-IR" sz="6600" dirty="0">
                <a:solidFill>
                  <a:srgbClr val="00B050"/>
                </a:solidFill>
                <a:cs typeface="B Titr" panose="00000700000000000000" pitchFamily="2" charset="-78"/>
              </a:rPr>
              <a:t>حالا دعا </a:t>
            </a:r>
            <a:r>
              <a:rPr lang="fa-IR" sz="6600" dirty="0" err="1">
                <a:solidFill>
                  <a:srgbClr val="00B050"/>
                </a:solidFill>
                <a:cs typeface="B Titr" panose="00000700000000000000" pitchFamily="2" charset="-78"/>
              </a:rPr>
              <a:t>می‌کنم</a:t>
            </a:r>
            <a:r>
              <a:rPr lang="fa-IR" sz="6600" dirty="0">
                <a:solidFill>
                  <a:srgbClr val="00B050"/>
                </a:solidFill>
                <a:cs typeface="B Titr" panose="00000700000000000000" pitchFamily="2" charset="-78"/>
              </a:rPr>
              <a:t> و شما آمین بگویید.</a:t>
            </a:r>
            <a:endParaRPr lang="en-US" sz="6600" dirty="0">
              <a:solidFill>
                <a:srgbClr val="00B050"/>
              </a:solidFill>
              <a:cs typeface="B Titr" panose="00000700000000000000" pitchFamily="2" charset="-78"/>
            </a:endParaRPr>
          </a:p>
          <a:p>
            <a:pPr marL="0" indent="0" algn="ctr">
              <a:buNone/>
            </a:pPr>
            <a:endParaRPr lang="fa-IR" sz="66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656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838199" y="429490"/>
            <a:ext cx="11062855" cy="62761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8800" dirty="0" smtClean="0">
                <a:cs typeface="AFSANEH" panose="02000700000000000000" pitchFamily="2" charset="-78"/>
              </a:rPr>
              <a:t>ای </a:t>
            </a:r>
            <a:r>
              <a:rPr lang="fa-IR" sz="8800" dirty="0" err="1" smtClean="0">
                <a:cs typeface="AFSANEH" panose="02000700000000000000" pitchFamily="2" charset="-78"/>
              </a:rPr>
              <a:t>مهربان‌تر</a:t>
            </a:r>
            <a:r>
              <a:rPr lang="fa-IR" sz="8800" dirty="0" smtClean="0">
                <a:cs typeface="AFSANEH" panose="02000700000000000000" pitchFamily="2" charset="-78"/>
              </a:rPr>
              <a:t> از مادر، ما را موفق کن تا به دیگران خدمت کنیم.</a:t>
            </a:r>
            <a:endParaRPr lang="en-US" sz="8800" dirty="0" smtClean="0">
              <a:cs typeface="AFSANEH" panose="02000700000000000000" pitchFamily="2" charset="-78"/>
            </a:endParaRPr>
          </a:p>
          <a:p>
            <a:pPr marL="0" indent="0">
              <a:buNone/>
            </a:pPr>
            <a:endParaRPr lang="fa-IR" sz="8800" dirty="0">
              <a:cs typeface="AFSANEH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610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838199" y="429490"/>
            <a:ext cx="11062855" cy="62761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8000" dirty="0" smtClean="0">
                <a:cs typeface="AFSANEH" panose="02000700000000000000" pitchFamily="2" charset="-78"/>
              </a:rPr>
              <a:t>ای خدایی که باغ و باغچه را در بهار زنده </a:t>
            </a:r>
            <a:r>
              <a:rPr lang="fa-IR" sz="8000" dirty="0" err="1" smtClean="0">
                <a:cs typeface="AFSANEH" panose="02000700000000000000" pitchFamily="2" charset="-78"/>
              </a:rPr>
              <a:t>می‌کنی</a:t>
            </a:r>
            <a:r>
              <a:rPr lang="fa-IR" sz="8000" dirty="0" smtClean="0">
                <a:cs typeface="AFSANEH" panose="02000700000000000000" pitchFamily="2" charset="-78"/>
              </a:rPr>
              <a:t>، دل و جان ما را با بهار قرآن زنده کن.</a:t>
            </a:r>
            <a:endParaRPr lang="en-US" sz="8000" dirty="0" smtClean="0">
              <a:cs typeface="AFSANEH" panose="02000700000000000000" pitchFamily="2" charset="-78"/>
            </a:endParaRPr>
          </a:p>
          <a:p>
            <a:pPr marL="0" indent="0" algn="ctr">
              <a:buNone/>
            </a:pPr>
            <a:endParaRPr lang="fa-IR" sz="8000" dirty="0">
              <a:cs typeface="AFSANEH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49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838199" y="429490"/>
            <a:ext cx="11062855" cy="62761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7200" dirty="0" smtClean="0">
                <a:cs typeface="AFSANEH" panose="02000700000000000000" pitchFamily="2" charset="-78"/>
              </a:rPr>
              <a:t>ای خدایی که </a:t>
            </a:r>
            <a:r>
              <a:rPr lang="fa-IR" sz="7200" dirty="0" err="1" smtClean="0">
                <a:cs typeface="AFSANEH" panose="02000700000000000000" pitchFamily="2" charset="-78"/>
              </a:rPr>
              <a:t>گل‌های</a:t>
            </a:r>
            <a:r>
              <a:rPr lang="fa-IR" sz="7200" dirty="0" smtClean="0">
                <a:cs typeface="AFSANEH" panose="02000700000000000000" pitchFamily="2" charset="-78"/>
              </a:rPr>
              <a:t> سرخ و محمدی را </a:t>
            </a:r>
            <a:r>
              <a:rPr lang="fa-IR" sz="7200" dirty="0" err="1" smtClean="0">
                <a:cs typeface="AFSANEH" panose="02000700000000000000" pitchFamily="2" charset="-78"/>
              </a:rPr>
              <a:t>عطرآگین</a:t>
            </a:r>
            <a:r>
              <a:rPr lang="fa-IR" sz="7200" dirty="0" smtClean="0">
                <a:cs typeface="AFSANEH" panose="02000700000000000000" pitchFamily="2" charset="-78"/>
              </a:rPr>
              <a:t> آفریدی، ما را با عطر </a:t>
            </a:r>
            <a:r>
              <a:rPr lang="fa-IR" sz="7200" dirty="0" err="1" smtClean="0">
                <a:cs typeface="AFSANEH" panose="02000700000000000000" pitchFamily="2" charset="-78"/>
              </a:rPr>
              <a:t>خوبی‌ها</a:t>
            </a:r>
            <a:r>
              <a:rPr lang="fa-IR" sz="7200" dirty="0" smtClean="0">
                <a:cs typeface="AFSANEH" panose="02000700000000000000" pitchFamily="2" charset="-78"/>
              </a:rPr>
              <a:t> خوشبو کن.</a:t>
            </a:r>
            <a:endParaRPr lang="en-US" sz="7200" dirty="0" smtClean="0">
              <a:cs typeface="AFSANEH" panose="02000700000000000000" pitchFamily="2" charset="-78"/>
            </a:endParaRPr>
          </a:p>
          <a:p>
            <a:pPr marL="0" indent="0" algn="ctr">
              <a:buNone/>
            </a:pPr>
            <a:endParaRPr lang="fa-IR" sz="7200" dirty="0">
              <a:cs typeface="AFSANEH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17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838199" y="429490"/>
            <a:ext cx="11062855" cy="62761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a-IR" sz="8800" dirty="0" smtClean="0">
                <a:cs typeface="AFSANEH" panose="02000700000000000000" pitchFamily="2" charset="-78"/>
              </a:rPr>
              <a:t>خدایا، به ما تندرستی و سلامتی ده تا بهتر بتوانیم تو را عبادت کنیم.</a:t>
            </a:r>
            <a:endParaRPr lang="en-US" sz="8800" dirty="0" smtClean="0">
              <a:cs typeface="AFSANEH" panose="02000700000000000000" pitchFamily="2" charset="-78"/>
            </a:endParaRPr>
          </a:p>
          <a:p>
            <a:pPr marL="0" indent="0" algn="ctr">
              <a:buNone/>
            </a:pPr>
            <a:endParaRPr lang="fa-IR" sz="8800" dirty="0">
              <a:cs typeface="AFSANEH" panose="02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92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3408218" y="2680854"/>
            <a:ext cx="4862945" cy="8728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4800" dirty="0" smtClean="0">
                <a:latin typeface="A Armita Black" panose="020B0604020202020204" charset="-78"/>
                <a:cs typeface="A Armita Black" panose="020B0604020202020204" charset="-78"/>
              </a:rPr>
              <a:t>سوالات چند گزینه ای</a:t>
            </a:r>
            <a:endParaRPr lang="fa-IR" sz="4800" dirty="0">
              <a:latin typeface="A Armita Black" panose="020B0604020202020204" charset="-78"/>
              <a:cs typeface="A Armita Black" panose="020B0604020202020204" charset="-78"/>
            </a:endParaRPr>
          </a:p>
        </p:txBody>
      </p:sp>
      <p:sp>
        <p:nvSpPr>
          <p:cNvPr id="4" name="کادر متن 3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827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5000" r="-1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54019" y="886264"/>
            <a:ext cx="4459459" cy="3179298"/>
          </a:xfrm>
        </p:spPr>
        <p:txBody>
          <a:bodyPr>
            <a:noAutofit/>
          </a:bodyPr>
          <a:lstStyle/>
          <a:p>
            <a:pPr algn="ctr"/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1. در حدیث پیامبر </a:t>
            </a:r>
            <a:r>
              <a:rPr lang="fa-IR" sz="6000" dirty="0" smtClean="0">
                <a:solidFill>
                  <a:srgbClr val="0070C0"/>
                </a:solidFill>
                <a:cs typeface="B Baran" panose="00000400000000000000" pitchFamily="2" charset="-78"/>
              </a:rPr>
              <a:t>اکرم </a:t>
            </a:r>
            <a:r>
              <a:rPr lang="fa-IR" sz="2800" dirty="0" smtClean="0">
                <a:solidFill>
                  <a:srgbClr val="0070C0"/>
                </a:solidFill>
                <a:cs typeface="B Baran" panose="00000400000000000000" pitchFamily="2" charset="-78"/>
              </a:rPr>
              <a:t>(صلی الله علیه و </a:t>
            </a:r>
            <a:r>
              <a:rPr lang="fa-IR" sz="2800" dirty="0" err="1" smtClean="0">
                <a:solidFill>
                  <a:srgbClr val="0070C0"/>
                </a:solidFill>
                <a:cs typeface="B Baran" panose="00000400000000000000" pitchFamily="2" charset="-78"/>
              </a:rPr>
              <a:t>آله</a:t>
            </a:r>
            <a:r>
              <a:rPr lang="fa-IR" sz="2800" dirty="0" smtClean="0">
                <a:solidFill>
                  <a:srgbClr val="0070C0"/>
                </a:solidFill>
                <a:cs typeface="B Baran" panose="00000400000000000000" pitchFamily="2" charset="-78"/>
              </a:rPr>
              <a:t>) </a:t>
            </a:r>
            <a:r>
              <a:rPr lang="fa-IR" sz="6000" dirty="0" smtClean="0">
                <a:solidFill>
                  <a:srgbClr val="0070C0"/>
                </a:solidFill>
                <a:cs typeface="B Baran" panose="00000400000000000000" pitchFamily="2" charset="-78"/>
              </a:rPr>
              <a:t>نمازهای </a:t>
            </a:r>
            <a:r>
              <a:rPr lang="fa-IR" sz="6000" dirty="0" err="1">
                <a:solidFill>
                  <a:srgbClr val="0070C0"/>
                </a:solidFill>
                <a:cs typeface="B Baran" panose="00000400000000000000" pitchFamily="2" charset="-78"/>
              </a:rPr>
              <a:t>پنج‌گانه</a:t>
            </a:r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 به چه چیزی تشبیه شده است؟ </a:t>
            </a:r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1097280" y="438663"/>
            <a:ext cx="4473526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الف) نهر </a:t>
            </a:r>
            <a:r>
              <a:rPr lang="fa-IR" sz="5400" dirty="0" smtClean="0">
                <a:solidFill>
                  <a:srgbClr val="7030A0"/>
                </a:solidFill>
                <a:cs typeface="B Farnaz" panose="00000400000000000000" pitchFamily="2" charset="-78"/>
              </a:rPr>
              <a:t>آب</a:t>
            </a:r>
          </a:p>
          <a:p>
            <a:pPr marL="0" indent="0">
              <a:buNone/>
            </a:pPr>
            <a:endParaRPr lang="en-US" sz="54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ب) </a:t>
            </a:r>
            <a:r>
              <a:rPr lang="fa-IR" sz="5400" dirty="0" err="1">
                <a:solidFill>
                  <a:srgbClr val="7030A0"/>
                </a:solidFill>
                <a:cs typeface="B Farnaz" panose="00000400000000000000" pitchFamily="2" charset="-78"/>
              </a:rPr>
              <a:t>شکوفۀ</a:t>
            </a: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 </a:t>
            </a:r>
            <a:r>
              <a:rPr lang="fa-IR" sz="5400" dirty="0" err="1" smtClean="0">
                <a:solidFill>
                  <a:srgbClr val="7030A0"/>
                </a:solidFill>
                <a:cs typeface="B Farnaz" panose="00000400000000000000" pitchFamily="2" charset="-78"/>
              </a:rPr>
              <a:t>گل‌ها</a:t>
            </a:r>
            <a:endParaRPr lang="fa-IR" sz="5400" dirty="0" smtClean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endParaRPr lang="en-US" sz="54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ج) آسمان ابری</a:t>
            </a:r>
            <a:endParaRPr lang="en-US" sz="54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endParaRPr lang="fa-IR" sz="5400" dirty="0">
              <a:solidFill>
                <a:srgbClr val="7030A0"/>
              </a:solidFill>
              <a:cs typeface="B Farnaz" panose="00000400000000000000" pitchFamily="2" charset="-78"/>
            </a:endParaRPr>
          </a:p>
        </p:txBody>
      </p:sp>
      <p:sp>
        <p:nvSpPr>
          <p:cNvPr id="4" name="ستاره 5 سر 3"/>
          <p:cNvSpPr/>
          <p:nvPr/>
        </p:nvSpPr>
        <p:spPr>
          <a:xfrm>
            <a:off x="1209822" y="393894"/>
            <a:ext cx="1167618" cy="98473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9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1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447776" y="450165"/>
            <a:ext cx="6428937" cy="4037428"/>
          </a:xfrm>
        </p:spPr>
        <p:txBody>
          <a:bodyPr>
            <a:noAutofit/>
          </a:bodyPr>
          <a:lstStyle/>
          <a:p>
            <a:pPr algn="ctr"/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کنار ما بایستید، با هم نماز </a:t>
            </a: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بخوانیم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        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 </a:t>
            </a: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درخت مهر او را، در دل خود نشانیم</a:t>
            </a:r>
            <a:b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/>
            </a:r>
            <a:b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خوش آمدید در اینجا، </a:t>
            </a:r>
            <a:r>
              <a:rPr lang="fa-IR" sz="3200" spc="-2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فرشته‏های</a:t>
            </a: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</a:t>
            </a: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زیبا</a:t>
            </a:r>
            <a:b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/>
            </a:r>
            <a:b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</a:br>
            <a:r>
              <a:rPr lang="fa-IR" sz="3200" spc="-2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روشن </a:t>
            </a: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شد از </a:t>
            </a:r>
            <a:r>
              <a:rPr lang="fa-IR" sz="3200" spc="-2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نورتان</a:t>
            </a: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، </a:t>
            </a:r>
            <a:r>
              <a:rPr lang="fa-IR" sz="3200" spc="-2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نمازخانۀ</a:t>
            </a:r>
            <a:r>
              <a:rPr lang="fa-IR" sz="3200" spc="-2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B Titr" panose="00000700000000000000" pitchFamily="2" charset="-78"/>
              </a:rPr>
              <a:t> ما</a:t>
            </a:r>
            <a:endParaRPr lang="fa-IR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5000" r="-1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54019" y="886264"/>
            <a:ext cx="4459459" cy="3179298"/>
          </a:xfrm>
        </p:spPr>
        <p:txBody>
          <a:bodyPr>
            <a:noAutofit/>
          </a:bodyPr>
          <a:lstStyle/>
          <a:p>
            <a:pPr algn="ctr"/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2. کدام رکن نماز نقطه ندارد؟</a:t>
            </a:r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1209822" y="438663"/>
            <a:ext cx="4670474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الف) </a:t>
            </a:r>
            <a:r>
              <a:rPr lang="fa-IR" sz="5400" dirty="0" err="1">
                <a:solidFill>
                  <a:srgbClr val="7030A0"/>
                </a:solidFill>
                <a:cs typeface="B Farnaz" panose="00000400000000000000" pitchFamily="2" charset="-78"/>
              </a:rPr>
              <a:t>سورۀ</a:t>
            </a: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 حمد</a:t>
            </a:r>
          </a:p>
          <a:p>
            <a:pPr marL="0" indent="0">
              <a:buNone/>
            </a:pPr>
            <a:endParaRPr lang="fa-IR" sz="5400" dirty="0" smtClean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5400" dirty="0" smtClean="0">
                <a:solidFill>
                  <a:srgbClr val="7030A0"/>
                </a:solidFill>
                <a:cs typeface="B Farnaz" panose="00000400000000000000" pitchFamily="2" charset="-78"/>
              </a:rPr>
              <a:t>ب</a:t>
            </a: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) لا اله الا </a:t>
            </a:r>
            <a:r>
              <a:rPr lang="fa-IR" sz="5400" dirty="0" smtClean="0">
                <a:solidFill>
                  <a:srgbClr val="7030A0"/>
                </a:solidFill>
                <a:cs typeface="B Farnaz" panose="00000400000000000000" pitchFamily="2" charset="-78"/>
              </a:rPr>
              <a:t>الله</a:t>
            </a:r>
          </a:p>
          <a:p>
            <a:pPr marL="0" indent="0">
              <a:buNone/>
            </a:pPr>
            <a:endParaRPr lang="fa-IR" sz="54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ج) رکوع</a:t>
            </a:r>
          </a:p>
        </p:txBody>
      </p:sp>
      <p:sp>
        <p:nvSpPr>
          <p:cNvPr id="4" name="ستاره 5 سر 3"/>
          <p:cNvSpPr/>
          <p:nvPr/>
        </p:nvSpPr>
        <p:spPr>
          <a:xfrm>
            <a:off x="2630659" y="3784208"/>
            <a:ext cx="1167618" cy="98473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18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5000" r="-1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54019" y="886264"/>
            <a:ext cx="4459459" cy="3179298"/>
          </a:xfrm>
        </p:spPr>
        <p:txBody>
          <a:bodyPr>
            <a:noAutofit/>
          </a:bodyPr>
          <a:lstStyle/>
          <a:p>
            <a:pPr algn="ctr"/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3. در رکعت دوم بعد از </a:t>
            </a:r>
            <a:r>
              <a:rPr lang="fa-IR" sz="6000" dirty="0" err="1">
                <a:solidFill>
                  <a:srgbClr val="0070C0"/>
                </a:solidFill>
                <a:cs typeface="B Baran" panose="00000400000000000000" pitchFamily="2" charset="-78"/>
              </a:rPr>
              <a:t>سجدۀ</a:t>
            </a:r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 دوم چه </a:t>
            </a:r>
            <a:r>
              <a:rPr lang="fa-IR" sz="6000" dirty="0" err="1">
                <a:solidFill>
                  <a:srgbClr val="0070C0"/>
                </a:solidFill>
                <a:cs typeface="B Baran" panose="00000400000000000000" pitchFamily="2" charset="-78"/>
              </a:rPr>
              <a:t>می‌خوانیم</a:t>
            </a:r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؟</a:t>
            </a:r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1209822" y="438663"/>
            <a:ext cx="4670474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الف) </a:t>
            </a:r>
            <a:r>
              <a:rPr lang="fa-IR" sz="5400" dirty="0" err="1" smtClean="0">
                <a:solidFill>
                  <a:srgbClr val="7030A0"/>
                </a:solidFill>
                <a:cs typeface="B Farnaz" panose="00000400000000000000" pitchFamily="2" charset="-78"/>
              </a:rPr>
              <a:t>تشهد</a:t>
            </a:r>
            <a:endParaRPr lang="fa-IR" sz="5400" dirty="0" smtClean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endParaRPr lang="fa-IR" sz="54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ب) </a:t>
            </a:r>
            <a:r>
              <a:rPr lang="fa-IR" sz="5400" dirty="0" smtClean="0">
                <a:solidFill>
                  <a:srgbClr val="7030A0"/>
                </a:solidFill>
                <a:cs typeface="B Farnaz" panose="00000400000000000000" pitchFamily="2" charset="-78"/>
              </a:rPr>
              <a:t>سلام</a:t>
            </a:r>
          </a:p>
          <a:p>
            <a:pPr marL="0" indent="0">
              <a:buNone/>
            </a:pPr>
            <a:endParaRPr lang="fa-IR" sz="54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ج) </a:t>
            </a:r>
            <a:r>
              <a:rPr lang="fa-IR" sz="5400" dirty="0" err="1">
                <a:solidFill>
                  <a:srgbClr val="7030A0"/>
                </a:solidFill>
                <a:cs typeface="B Farnaz" panose="00000400000000000000" pitchFamily="2" charset="-78"/>
              </a:rPr>
              <a:t>سورۀ</a:t>
            </a:r>
            <a:r>
              <a:rPr lang="fa-IR" sz="5400" dirty="0">
                <a:solidFill>
                  <a:srgbClr val="7030A0"/>
                </a:solidFill>
                <a:cs typeface="B Farnaz" panose="00000400000000000000" pitchFamily="2" charset="-78"/>
              </a:rPr>
              <a:t> حمد</a:t>
            </a:r>
          </a:p>
        </p:txBody>
      </p:sp>
      <p:sp>
        <p:nvSpPr>
          <p:cNvPr id="4" name="ستاره 5 سر 3"/>
          <p:cNvSpPr/>
          <p:nvPr/>
        </p:nvSpPr>
        <p:spPr>
          <a:xfrm>
            <a:off x="1688123" y="393894"/>
            <a:ext cx="1167618" cy="98473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6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5000" r="-1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654019" y="886264"/>
            <a:ext cx="4459459" cy="3179298"/>
          </a:xfrm>
        </p:spPr>
        <p:txBody>
          <a:bodyPr>
            <a:noAutofit/>
          </a:bodyPr>
          <a:lstStyle/>
          <a:p>
            <a:pPr algn="ctr"/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4. بهترین خانه و بهترین روز </a:t>
            </a:r>
            <a:r>
              <a:rPr lang="fa-IR" sz="6000" dirty="0" err="1">
                <a:solidFill>
                  <a:srgbClr val="0070C0"/>
                </a:solidFill>
                <a:cs typeface="B Baran" panose="00000400000000000000" pitchFamily="2" charset="-78"/>
              </a:rPr>
              <a:t>کدام‌ها</a:t>
            </a:r>
            <a:r>
              <a:rPr lang="fa-IR" sz="6000" dirty="0">
                <a:solidFill>
                  <a:srgbClr val="0070C0"/>
                </a:solidFill>
                <a:cs typeface="B Baran" panose="00000400000000000000" pitchFamily="2" charset="-78"/>
              </a:rPr>
              <a:t> هستند؟</a:t>
            </a:r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1209822" y="438663"/>
            <a:ext cx="4670474" cy="448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a-IR" sz="4800" dirty="0">
                <a:solidFill>
                  <a:srgbClr val="7030A0"/>
                </a:solidFill>
                <a:cs typeface="B Farnaz" panose="00000400000000000000" pitchFamily="2" charset="-78"/>
              </a:rPr>
              <a:t>الف) </a:t>
            </a:r>
            <a:r>
              <a:rPr lang="fa-IR" sz="4800" dirty="0" err="1">
                <a:solidFill>
                  <a:srgbClr val="7030A0"/>
                </a:solidFill>
                <a:cs typeface="B Farnaz" panose="00000400000000000000" pitchFamily="2" charset="-78"/>
              </a:rPr>
              <a:t>خانۀ</a:t>
            </a:r>
            <a:r>
              <a:rPr lang="fa-IR" sz="4800" dirty="0">
                <a:solidFill>
                  <a:srgbClr val="7030A0"/>
                </a:solidFill>
                <a:cs typeface="B Farnaz" panose="00000400000000000000" pitchFamily="2" charset="-78"/>
              </a:rPr>
              <a:t> بزرگ، روز </a:t>
            </a:r>
            <a:r>
              <a:rPr lang="fa-IR" sz="4800" dirty="0" smtClean="0">
                <a:solidFill>
                  <a:srgbClr val="7030A0"/>
                </a:solidFill>
                <a:cs typeface="B Farnaz" panose="00000400000000000000" pitchFamily="2" charset="-78"/>
              </a:rPr>
              <a:t>جمعه</a:t>
            </a:r>
          </a:p>
          <a:p>
            <a:pPr marL="0" indent="0">
              <a:buNone/>
            </a:pPr>
            <a:endParaRPr lang="fa-IR" sz="48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4800" dirty="0">
                <a:solidFill>
                  <a:srgbClr val="7030A0"/>
                </a:solidFill>
                <a:cs typeface="B Farnaz" panose="00000400000000000000" pitchFamily="2" charset="-78"/>
              </a:rPr>
              <a:t>ب) کعبه، روز </a:t>
            </a:r>
            <a:r>
              <a:rPr lang="fa-IR" sz="4800" dirty="0" smtClean="0">
                <a:solidFill>
                  <a:srgbClr val="7030A0"/>
                </a:solidFill>
                <a:cs typeface="B Farnaz" panose="00000400000000000000" pitchFamily="2" charset="-78"/>
              </a:rPr>
              <a:t>جمعه</a:t>
            </a:r>
          </a:p>
          <a:p>
            <a:pPr marL="0" indent="0">
              <a:buNone/>
            </a:pPr>
            <a:endParaRPr lang="fa-IR" sz="4800" dirty="0">
              <a:solidFill>
                <a:srgbClr val="7030A0"/>
              </a:solidFill>
              <a:cs typeface="B Farnaz" panose="00000400000000000000" pitchFamily="2" charset="-78"/>
            </a:endParaRPr>
          </a:p>
          <a:p>
            <a:pPr marL="0" indent="0">
              <a:buNone/>
            </a:pPr>
            <a:r>
              <a:rPr lang="fa-IR" sz="4800" dirty="0">
                <a:solidFill>
                  <a:srgbClr val="7030A0"/>
                </a:solidFill>
                <a:cs typeface="B Farnaz" panose="00000400000000000000" pitchFamily="2" charset="-78"/>
              </a:rPr>
              <a:t>ج) کعبه، روز شنبه</a:t>
            </a:r>
          </a:p>
        </p:txBody>
      </p:sp>
      <p:sp>
        <p:nvSpPr>
          <p:cNvPr id="4" name="ستاره 5 سر 3"/>
          <p:cNvSpPr/>
          <p:nvPr/>
        </p:nvSpPr>
        <p:spPr>
          <a:xfrm>
            <a:off x="1209822" y="2869809"/>
            <a:ext cx="1167618" cy="98473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143000" y="960871"/>
            <a:ext cx="10515600" cy="1325563"/>
          </a:xfrm>
        </p:spPr>
        <p:txBody>
          <a:bodyPr>
            <a:noAutofit/>
          </a:bodyPr>
          <a:lstStyle/>
          <a:p>
            <a:r>
              <a:rPr lang="fa-IR" sz="6000" dirty="0" err="1" smtClean="0">
                <a:solidFill>
                  <a:srgbClr val="FFFF00"/>
                </a:solidFill>
                <a:cs typeface="Entezar     &lt;---------" panose="00000700000000000000" pitchFamily="2" charset="-78"/>
              </a:rPr>
              <a:t>منتظرباشید</a:t>
            </a:r>
            <a:r>
              <a:rPr lang="fa-IR" sz="6000" dirty="0" smtClean="0">
                <a:solidFill>
                  <a:srgbClr val="FFFF00"/>
                </a:solidFill>
                <a:cs typeface="Entezar     &lt;---------" panose="00000700000000000000" pitchFamily="2" charset="-78"/>
              </a:rPr>
              <a:t/>
            </a:r>
            <a:br>
              <a:rPr lang="fa-IR" sz="6000" dirty="0" smtClean="0">
                <a:solidFill>
                  <a:srgbClr val="FFFF00"/>
                </a:solidFill>
                <a:cs typeface="Entezar     &lt;---------" panose="00000700000000000000" pitchFamily="2" charset="-78"/>
              </a:rPr>
            </a:br>
            <a:r>
              <a:rPr lang="fa-IR" sz="6000" dirty="0" smtClean="0">
                <a:solidFill>
                  <a:srgbClr val="FFFF00"/>
                </a:solidFill>
                <a:cs typeface="Entezar     &lt;---------" panose="00000700000000000000" pitchFamily="2" charset="-78"/>
              </a:rPr>
              <a:t>سربازان کوچک</a:t>
            </a:r>
            <a:br>
              <a:rPr lang="fa-IR" sz="6000" dirty="0" smtClean="0">
                <a:solidFill>
                  <a:srgbClr val="FFFF00"/>
                </a:solidFill>
                <a:cs typeface="Entezar     &lt;---------" panose="00000700000000000000" pitchFamily="2" charset="-78"/>
              </a:rPr>
            </a:br>
            <a:r>
              <a:rPr lang="fa-IR" sz="6000" dirty="0" smtClean="0">
                <a:solidFill>
                  <a:srgbClr val="FFFF00"/>
                </a:solidFill>
                <a:cs typeface="Entezar     &lt;---------" panose="00000700000000000000" pitchFamily="2" charset="-78"/>
              </a:rPr>
              <a:t>او خواهد آمد</a:t>
            </a:r>
            <a:endParaRPr lang="fa-IR" sz="6000" dirty="0">
              <a:solidFill>
                <a:srgbClr val="FFFF00"/>
              </a:solidFill>
              <a:cs typeface="Entezar     &lt;---------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8882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94701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a-IR" sz="16600" dirty="0" err="1" smtClean="0">
                <a:solidFill>
                  <a:srgbClr val="FF0000"/>
                </a:solidFill>
                <a:cs typeface="B Titr" panose="00000700000000000000" pitchFamily="2" charset="-78"/>
              </a:rPr>
              <a:t>خدانگهدار</a:t>
            </a:r>
            <a:endParaRPr lang="fa-IR" sz="166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کادر متن 2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8873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082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123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394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573086" cy="1325563"/>
          </a:xfrm>
        </p:spPr>
        <p:txBody>
          <a:bodyPr>
            <a:normAutofit/>
          </a:bodyPr>
          <a:lstStyle/>
          <a:p>
            <a:r>
              <a:rPr lang="fa-IR" sz="8000" dirty="0" smtClean="0">
                <a:solidFill>
                  <a:srgbClr val="002060"/>
                </a:solidFill>
                <a:cs typeface="B Koodak" panose="00000700000000000000" pitchFamily="2" charset="-78"/>
              </a:rPr>
              <a:t>بچه ها </a:t>
            </a:r>
            <a:endParaRPr lang="fa-IR" sz="8000" dirty="0">
              <a:solidFill>
                <a:srgbClr val="002060"/>
              </a:solidFill>
              <a:cs typeface="B Koodak" panose="00000700000000000000" pitchFamily="2" charset="-78"/>
            </a:endParaRPr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758483" y="2106979"/>
            <a:ext cx="53375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13800" dirty="0" smtClean="0">
                <a:solidFill>
                  <a:srgbClr val="FF0000"/>
                </a:solidFill>
                <a:cs typeface="B Titr" panose="00000700000000000000" pitchFamily="2" charset="-78"/>
              </a:rPr>
              <a:t>سلام</a:t>
            </a:r>
            <a:endParaRPr lang="fa-IR" sz="13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2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نگهدارنده مکان محتوا 3"/>
          <p:cNvSpPr txBox="1">
            <a:spLocks noGrp="1"/>
          </p:cNvSpPr>
          <p:nvPr>
            <p:ph idx="1"/>
          </p:nvPr>
        </p:nvSpPr>
        <p:spPr>
          <a:xfrm>
            <a:off x="838200" y="2430536"/>
            <a:ext cx="10275277" cy="20567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indent="0">
              <a:buNone/>
            </a:pPr>
            <a:r>
              <a:rPr lang="fa-IR" sz="13800" dirty="0" smtClean="0">
                <a:solidFill>
                  <a:srgbClr val="FF00FF"/>
                </a:solidFill>
                <a:cs typeface="B Jadid" panose="00000700000000000000" pitchFamily="2" charset="-78"/>
              </a:rPr>
              <a:t>حال شما خوبه؟</a:t>
            </a:r>
            <a:endParaRPr lang="fa-IR" sz="13800" dirty="0">
              <a:solidFill>
                <a:srgbClr val="FF00FF"/>
              </a:solidFill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260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140677" y="2419642"/>
            <a:ext cx="6105378" cy="3672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4400" dirty="0" err="1" smtClean="0">
                <a:cs typeface="B Koodak" panose="00000700000000000000" pitchFamily="2" charset="-78"/>
              </a:rPr>
              <a:t>اللهم</a:t>
            </a:r>
            <a:r>
              <a:rPr lang="fa-IR" sz="4400" dirty="0" smtClean="0">
                <a:cs typeface="B Koodak" panose="00000700000000000000" pitchFamily="2" charset="-78"/>
              </a:rPr>
              <a:t> </a:t>
            </a:r>
            <a:r>
              <a:rPr lang="fa-IR" sz="4400" dirty="0" err="1" smtClean="0">
                <a:cs typeface="B Koodak" panose="00000700000000000000" pitchFamily="2" charset="-78"/>
              </a:rPr>
              <a:t>صل</a:t>
            </a:r>
            <a:r>
              <a:rPr lang="fa-IR" sz="4400" dirty="0" smtClean="0">
                <a:cs typeface="B Koodak" panose="00000700000000000000" pitchFamily="2" charset="-78"/>
              </a:rPr>
              <a:t> علی محمد و آل محمد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4" name="ابر 3"/>
          <p:cNvSpPr/>
          <p:nvPr/>
        </p:nvSpPr>
        <p:spPr>
          <a:xfrm>
            <a:off x="5331656" y="267286"/>
            <a:ext cx="6372663" cy="2293034"/>
          </a:xfrm>
          <a:prstGeom prst="cloud">
            <a:avLst/>
          </a:prstGeom>
          <a:solidFill>
            <a:srgbClr val="3EFB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  <a:cs typeface="B Titr" panose="00000700000000000000" pitchFamily="2" charset="-78"/>
              </a:rPr>
              <a:t>اول برنامه برای سلامتی و ظهور امام زمان صلوات بفرستید.</a:t>
            </a:r>
            <a:endParaRPr lang="fa-I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یل 3"/>
          <p:cNvSpPr/>
          <p:nvPr/>
        </p:nvSpPr>
        <p:spPr>
          <a:xfrm>
            <a:off x="1912946" y="2512814"/>
            <a:ext cx="807464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راز دایره‌ها</a:t>
            </a:r>
            <a:endParaRPr lang="fa-IR" sz="13800" dirty="0">
              <a:solidFill>
                <a:schemeClr val="bg1"/>
              </a:solidFill>
              <a:cs typeface="B Jadid" panose="00000700000000000000" pitchFamily="2" charset="-78"/>
            </a:endParaRPr>
          </a:p>
        </p:txBody>
      </p:sp>
      <p:sp>
        <p:nvSpPr>
          <p:cNvPr id="2" name="کادر متن 1"/>
          <p:cNvSpPr txBox="1"/>
          <p:nvPr/>
        </p:nvSpPr>
        <p:spPr>
          <a:xfrm>
            <a:off x="2939669" y="381000"/>
            <a:ext cx="602120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3600" dirty="0" smtClean="0">
                <a:solidFill>
                  <a:srgbClr val="FFC000"/>
                </a:solidFill>
                <a:latin typeface="A Armita Black" panose="02000000000000000000" pitchFamily="2" charset="-78"/>
                <a:cs typeface="A Armita Black" panose="02000000000000000000" pitchFamily="2" charset="-78"/>
              </a:rPr>
              <a:t>برنامه را با یک مسابقه شروع می کنیم</a:t>
            </a:r>
            <a:endParaRPr lang="fa-IR" sz="3600" dirty="0">
              <a:solidFill>
                <a:srgbClr val="FFC000"/>
              </a:solidFill>
              <a:latin typeface="A Armita Black" panose="02000000000000000000" pitchFamily="2" charset="-78"/>
              <a:cs typeface="A Armita Black" panose="02000000000000000000" pitchFamily="2" charset="-78"/>
            </a:endParaRPr>
          </a:p>
        </p:txBody>
      </p:sp>
      <p:sp>
        <p:nvSpPr>
          <p:cNvPr id="5" name="کادر متن 4"/>
          <p:cNvSpPr txBox="1"/>
          <p:nvPr/>
        </p:nvSpPr>
        <p:spPr>
          <a:xfrm>
            <a:off x="4073794" y="1354574"/>
            <a:ext cx="3752950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4800" dirty="0">
                <a:solidFill>
                  <a:srgbClr val="FFFF00"/>
                </a:solidFill>
                <a:latin typeface="A Armita Black" panose="02000000000000000000" pitchFamily="2" charset="-78"/>
                <a:cs typeface="A Armita Black" panose="02000000000000000000" pitchFamily="2" charset="-78"/>
              </a:rPr>
              <a:t>آ</a:t>
            </a:r>
            <a:r>
              <a:rPr lang="fa-IR" sz="4800" dirty="0" smtClean="0">
                <a:solidFill>
                  <a:srgbClr val="FFFF00"/>
                </a:solidFill>
                <a:latin typeface="A Armita Black" panose="02000000000000000000" pitchFamily="2" charset="-78"/>
                <a:cs typeface="A Armita Black" panose="02000000000000000000" pitchFamily="2" charset="-78"/>
              </a:rPr>
              <a:t>ماده هستید؟؟؟</a:t>
            </a:r>
            <a:endParaRPr lang="fa-IR" sz="4800" dirty="0">
              <a:solidFill>
                <a:srgbClr val="FFFF00"/>
              </a:solidFill>
              <a:latin typeface="A Armita Black" panose="02000000000000000000" pitchFamily="2" charset="-78"/>
              <a:cs typeface="A Armita Black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94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51791" y="177278"/>
            <a:ext cx="12443791" cy="1325563"/>
          </a:xfrm>
        </p:spPr>
        <p:txBody>
          <a:bodyPr>
            <a:noAutofit/>
          </a:bodyPr>
          <a:lstStyle/>
          <a:p>
            <a:r>
              <a:rPr lang="fa-IR" sz="5400" dirty="0" smtClean="0">
                <a:cs typeface="B Koodak" panose="00000700000000000000" pitchFamily="2" charset="-78"/>
              </a:rPr>
              <a:t>برای </a:t>
            </a:r>
            <a:r>
              <a:rPr lang="fa-IR" sz="5400" dirty="0">
                <a:cs typeface="B Koodak" panose="00000700000000000000" pitchFamily="2" charset="-78"/>
              </a:rPr>
              <a:t>پیدا کردن راز دایره‌ها به چند سؤال جواب دهید</a:t>
            </a:r>
            <a:r>
              <a:rPr lang="fa-IR" sz="5400" dirty="0" smtClean="0">
                <a:cs typeface="B Koodak" panose="00000700000000000000" pitchFamily="2" charset="-78"/>
              </a:rPr>
              <a:t>.</a:t>
            </a:r>
            <a:endParaRPr lang="fa-IR" sz="5400" dirty="0">
              <a:cs typeface="B Koodak" panose="00000700000000000000" pitchFamily="2" charset="-78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-1321210" y="2489102"/>
            <a:ext cx="22419722" cy="5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a-IR"/>
          </a:p>
        </p:txBody>
      </p:sp>
      <p:sp>
        <p:nvSpPr>
          <p:cNvPr id="29" name="Oval 1"/>
          <p:cNvSpPr>
            <a:spLocks noChangeArrowheads="1"/>
          </p:cNvSpPr>
          <p:nvPr/>
        </p:nvSpPr>
        <p:spPr bwMode="auto">
          <a:xfrm>
            <a:off x="9562168" y="1674006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0" name="Oval 1"/>
          <p:cNvSpPr>
            <a:spLocks noChangeArrowheads="1"/>
          </p:cNvSpPr>
          <p:nvPr/>
        </p:nvSpPr>
        <p:spPr bwMode="auto">
          <a:xfrm>
            <a:off x="9145360" y="4148347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1" name="Oval 1"/>
          <p:cNvSpPr>
            <a:spLocks noChangeArrowheads="1"/>
          </p:cNvSpPr>
          <p:nvPr/>
        </p:nvSpPr>
        <p:spPr bwMode="auto">
          <a:xfrm>
            <a:off x="9618420" y="2893619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2" name="Oval 1"/>
          <p:cNvSpPr>
            <a:spLocks noChangeArrowheads="1"/>
          </p:cNvSpPr>
          <p:nvPr/>
        </p:nvSpPr>
        <p:spPr bwMode="auto">
          <a:xfrm>
            <a:off x="7523866" y="4148347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3" name="Oval 1"/>
          <p:cNvSpPr>
            <a:spLocks noChangeArrowheads="1"/>
          </p:cNvSpPr>
          <p:nvPr/>
        </p:nvSpPr>
        <p:spPr bwMode="auto">
          <a:xfrm>
            <a:off x="5561436" y="3949847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4" name="Oval 1"/>
          <p:cNvSpPr>
            <a:spLocks noChangeArrowheads="1"/>
          </p:cNvSpPr>
          <p:nvPr/>
        </p:nvSpPr>
        <p:spPr bwMode="auto">
          <a:xfrm>
            <a:off x="2160459" y="1576605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5" name="Oval 1"/>
          <p:cNvSpPr>
            <a:spLocks noChangeArrowheads="1"/>
          </p:cNvSpPr>
          <p:nvPr/>
        </p:nvSpPr>
        <p:spPr bwMode="auto">
          <a:xfrm>
            <a:off x="2820055" y="2980818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6" name="Oval 1"/>
          <p:cNvSpPr>
            <a:spLocks noChangeArrowheads="1"/>
          </p:cNvSpPr>
          <p:nvPr/>
        </p:nvSpPr>
        <p:spPr bwMode="auto">
          <a:xfrm>
            <a:off x="1506921" y="4882481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37" name="Oval 1"/>
          <p:cNvSpPr>
            <a:spLocks noChangeArrowheads="1"/>
          </p:cNvSpPr>
          <p:nvPr/>
        </p:nvSpPr>
        <p:spPr bwMode="auto">
          <a:xfrm>
            <a:off x="5113309" y="1829835"/>
            <a:ext cx="743291" cy="73413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fa-IR">
              <a:solidFill>
                <a:prstClr val="black"/>
              </a:solidFill>
            </a:endParaRPr>
          </a:p>
        </p:txBody>
      </p:sp>
      <p:sp>
        <p:nvSpPr>
          <p:cNvPr id="13" name="کادر متن 12"/>
          <p:cNvSpPr txBox="1"/>
          <p:nvPr/>
        </p:nvSpPr>
        <p:spPr>
          <a:xfrm rot="16200000">
            <a:off x="10522530" y="5188529"/>
            <a:ext cx="29696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sto MT" panose="02040603050505030304" pitchFamily="18" charset="0"/>
                <a:cs typeface="B Titr" panose="00000700000000000000" pitchFamily="2" charset="-78"/>
              </a:rPr>
              <a:t>www.mahdishahbazi.blog.ir</a:t>
            </a:r>
            <a:endParaRPr lang="en-US" sz="3200" dirty="0" smtClean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sto MT" panose="02040603050505030304" pitchFamily="18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210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27215" y="284874"/>
            <a:ext cx="9238583" cy="4830026"/>
            <a:chOff x="2303" y="1463"/>
            <a:chExt cx="7296" cy="3862"/>
          </a:xfrm>
        </p:grpSpPr>
        <p:sp>
          <p:nvSpPr>
            <p:cNvPr id="5" name="Oval 1"/>
            <p:cNvSpPr>
              <a:spLocks noChangeArrowheads="1"/>
            </p:cNvSpPr>
            <p:nvPr/>
          </p:nvSpPr>
          <p:spPr bwMode="auto">
            <a:xfrm>
              <a:off x="8854" y="1932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4879" y="1463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3414" y="197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9012" y="288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3592" y="299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8685" y="3856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848" y="364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5136" y="3757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2303" y="4738"/>
              <a:ext cx="587" cy="587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a-IR">
                <a:solidFill>
                  <a:prstClr val="black"/>
                </a:solidFill>
              </a:endParaRPr>
            </a:p>
          </p:txBody>
        </p:sp>
      </p:grpSp>
      <p:sp>
        <p:nvSpPr>
          <p:cNvPr id="17" name="کادر متن 16"/>
          <p:cNvSpPr txBox="1"/>
          <p:nvPr/>
        </p:nvSpPr>
        <p:spPr>
          <a:xfrm>
            <a:off x="10265798" y="221391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1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8" name="کادر متن 17"/>
          <p:cNvSpPr txBox="1"/>
          <p:nvPr/>
        </p:nvSpPr>
        <p:spPr>
          <a:xfrm>
            <a:off x="9851734" y="3520941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2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19" name="کادر متن 18"/>
          <p:cNvSpPr txBox="1"/>
          <p:nvPr/>
        </p:nvSpPr>
        <p:spPr>
          <a:xfrm>
            <a:off x="7525627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3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0" name="کادر متن 19"/>
          <p:cNvSpPr txBox="1"/>
          <p:nvPr/>
        </p:nvSpPr>
        <p:spPr>
          <a:xfrm>
            <a:off x="5357801" y="3595620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4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1" name="کادر متن 20"/>
          <p:cNvSpPr txBox="1"/>
          <p:nvPr/>
        </p:nvSpPr>
        <p:spPr>
          <a:xfrm>
            <a:off x="5030627" y="805137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5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2" name="کادر متن 21"/>
          <p:cNvSpPr txBox="1"/>
          <p:nvPr/>
        </p:nvSpPr>
        <p:spPr>
          <a:xfrm>
            <a:off x="3402706" y="2798594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6</a:t>
            </a:r>
          </a:p>
        </p:txBody>
      </p:sp>
      <p:sp>
        <p:nvSpPr>
          <p:cNvPr id="23" name="کادر متن 22"/>
          <p:cNvSpPr txBox="1"/>
          <p:nvPr/>
        </p:nvSpPr>
        <p:spPr>
          <a:xfrm>
            <a:off x="1883046" y="4747833"/>
            <a:ext cx="3271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200" dirty="0" smtClean="0">
                <a:cs typeface="B Titr" panose="00000700000000000000" pitchFamily="2" charset="-78"/>
              </a:rPr>
              <a:t>7</a:t>
            </a:r>
            <a:endParaRPr lang="fa-IR" sz="3200" dirty="0">
              <a:cs typeface="B Titr" panose="00000700000000000000" pitchFamily="2" charset="-78"/>
            </a:endParaRPr>
          </a:p>
        </p:txBody>
      </p:sp>
      <p:sp>
        <p:nvSpPr>
          <p:cNvPr id="24" name="نگهدارنده مکان محتوا 2"/>
          <p:cNvSpPr>
            <a:spLocks noGrp="1"/>
          </p:cNvSpPr>
          <p:nvPr>
            <p:ph idx="1"/>
          </p:nvPr>
        </p:nvSpPr>
        <p:spPr>
          <a:xfrm>
            <a:off x="0" y="5669281"/>
            <a:ext cx="9166274" cy="8875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3600" dirty="0">
                <a:cs typeface="B Titr" panose="00000700000000000000" pitchFamily="2" charset="-78"/>
              </a:rPr>
              <a:t>1. چه دعایی در </a:t>
            </a:r>
            <a:r>
              <a:rPr lang="fa-IR" sz="3600" dirty="0" err="1">
                <a:cs typeface="B Titr" panose="00000700000000000000" pitchFamily="2" charset="-78"/>
              </a:rPr>
              <a:t>شب‌های</a:t>
            </a:r>
            <a:r>
              <a:rPr lang="fa-IR" sz="3600" dirty="0">
                <a:cs typeface="B Titr" panose="00000700000000000000" pitchFamily="2" charset="-78"/>
              </a:rPr>
              <a:t> جمعه خوانده </a:t>
            </a:r>
            <a:r>
              <a:rPr lang="fa-IR" sz="3600" dirty="0" err="1">
                <a:cs typeface="B Titr" panose="00000700000000000000" pitchFamily="2" charset="-78"/>
              </a:rPr>
              <a:t>می‌شود</a:t>
            </a:r>
            <a:r>
              <a:rPr lang="fa-IR" sz="3600" dirty="0">
                <a:cs typeface="B Titr" panose="00000700000000000000" pitchFamily="2" charset="-78"/>
              </a:rPr>
              <a:t>؟ </a:t>
            </a:r>
          </a:p>
        </p:txBody>
      </p:sp>
      <p:sp>
        <p:nvSpPr>
          <p:cNvPr id="25" name="مستطیل 24"/>
          <p:cNvSpPr/>
          <p:nvPr/>
        </p:nvSpPr>
        <p:spPr>
          <a:xfrm>
            <a:off x="9463858" y="2161123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dirty="0" err="1">
                <a:solidFill>
                  <a:srgbClr val="FF0000"/>
                </a:solidFill>
                <a:cs typeface="B Titr" panose="00000700000000000000" pitchFamily="2" charset="-78"/>
              </a:rPr>
              <a:t>کمیل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41" name="TextBox 3"/>
          <p:cNvSpPr txBox="1"/>
          <p:nvPr/>
        </p:nvSpPr>
        <p:spPr>
          <a:xfrm>
            <a:off x="152400" y="393700"/>
            <a:ext cx="125066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1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42" name="TextBox 5"/>
          <p:cNvSpPr txBox="1"/>
          <p:nvPr/>
        </p:nvSpPr>
        <p:spPr>
          <a:xfrm>
            <a:off x="0" y="165100"/>
            <a:ext cx="250421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2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43" name="TextBox 6"/>
          <p:cNvSpPr txBox="1"/>
          <p:nvPr/>
        </p:nvSpPr>
        <p:spPr>
          <a:xfrm>
            <a:off x="0" y="241300"/>
            <a:ext cx="18517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3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0" y="241300"/>
            <a:ext cx="176522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4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  <p:sp>
        <p:nvSpPr>
          <p:cNvPr id="45" name="TextBox 8"/>
          <p:cNvSpPr txBox="1"/>
          <p:nvPr/>
        </p:nvSpPr>
        <p:spPr>
          <a:xfrm>
            <a:off x="152400" y="317500"/>
            <a:ext cx="169148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fa-IR" sz="19900" kern="1200" dirty="0">
                <a:solidFill>
                  <a:srgbClr val="FF0000"/>
                </a:solidFill>
                <a:latin typeface="Calibri"/>
                <a:cs typeface="B Titr" pitchFamily="2" charset="-78"/>
              </a:rPr>
              <a:t>5</a:t>
            </a:r>
            <a:endParaRPr lang="en-GB" sz="1200" kern="1200" dirty="0">
              <a:solidFill>
                <a:srgbClr val="FF0000"/>
              </a:solidFill>
              <a:latin typeface="Calibri"/>
              <a:cs typeface="B 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623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9" presetClass="exit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  <p:bldP spid="41" grpId="0" build="allAtOnce"/>
      <p:bldP spid="42" grpId="0" build="allAtOnce"/>
      <p:bldP spid="43" grpId="0" build="allAtOnce"/>
      <p:bldP spid="44" grpId="0" build="allAtOnce"/>
      <p:bldP spid="45" grpId="0" build="allAtOnce"/>
    </p:bldLst>
  </p:timing>
</p:sld>
</file>

<file path=ppt/theme/theme1.xml><?xml version="1.0" encoding="utf-8"?>
<a:theme xmlns:a="http://schemas.openxmlformats.org/drawingml/2006/main" name="طرح زمین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طرح زمینه Office">
  <a:themeElements>
    <a:clrScheme name="طرح زمین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طرح زمین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طرح زمین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596</Words>
  <Application>Microsoft Office PowerPoint</Application>
  <PresentationFormat>صفحه گسترده</PresentationFormat>
  <Paragraphs>244</Paragraphs>
  <Slides>37</Slides>
  <Notes>0</Notes>
  <HiddenSlides>0</HiddenSlides>
  <MMClips>0</MMClips>
  <ScaleCrop>false</ScaleCrop>
  <HeadingPairs>
    <vt:vector size="6" baseType="variant">
      <vt:variant>
        <vt:lpstr>نوع خط بکاربرده شده</vt:lpstr>
      </vt:variant>
      <vt:variant>
        <vt:i4>16</vt:i4>
      </vt:variant>
      <vt:variant>
        <vt:lpstr>طرح زمینه</vt:lpstr>
      </vt:variant>
      <vt:variant>
        <vt:i4>2</vt:i4>
      </vt:variant>
      <vt:variant>
        <vt:lpstr>عنوان های اسلاید</vt:lpstr>
      </vt:variant>
      <vt:variant>
        <vt:i4>37</vt:i4>
      </vt:variant>
    </vt:vector>
  </HeadingPairs>
  <TitlesOfParts>
    <vt:vector size="55" baseType="lpstr">
      <vt:lpstr>A Armita Black</vt:lpstr>
      <vt:lpstr>Calisto MT</vt:lpstr>
      <vt:lpstr>Entezar     &lt;---------</vt:lpstr>
      <vt:lpstr>B Koodak Outline</vt:lpstr>
      <vt:lpstr>B Titr</vt:lpstr>
      <vt:lpstr>B Baran</vt:lpstr>
      <vt:lpstr>AFSANEH</vt:lpstr>
      <vt:lpstr>B Koodak</vt:lpstr>
      <vt:lpstr>Arial</vt:lpstr>
      <vt:lpstr>Verdana</vt:lpstr>
      <vt:lpstr>Calibri</vt:lpstr>
      <vt:lpstr>Dast Nevis</vt:lpstr>
      <vt:lpstr>Times New Roman</vt:lpstr>
      <vt:lpstr>B Jadid</vt:lpstr>
      <vt:lpstr>B Farnaz</vt:lpstr>
      <vt:lpstr>Calibri Light</vt:lpstr>
      <vt:lpstr>طرح زمینه Office</vt:lpstr>
      <vt:lpstr>2_طرح زمینه Office</vt:lpstr>
      <vt:lpstr>بسم الله الرحمن الرحیم</vt:lpstr>
      <vt:lpstr>چه خوب و دل‏نشین است، نماز خواندن ما  نهال حق‏پرستی، به دل نشاندن ما  فرشته‏ها بیایید، ما را تماشا کنید               پرهای ناز خود را، برای ما وا کنید  </vt:lpstr>
      <vt:lpstr>کنار ما بایستید، با هم نماز بخوانیم             درخت مهر او را، در دل خود نشانیم  خوش آمدید در اینجا، فرشته‏های زیبا  روشن شد از نورتان، نمازخانۀ ما</vt:lpstr>
      <vt:lpstr>بچه ها </vt:lpstr>
      <vt:lpstr>ارائه PowerPoint</vt:lpstr>
      <vt:lpstr>ارائه PowerPoint</vt:lpstr>
      <vt:lpstr>ارائه PowerPoint</vt:lpstr>
      <vt:lpstr>برای پیدا کردن راز دایره‌ها به چند سؤال جواب دهید.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1. در حدیث پیامبر اکرم (صلی الله علیه و آله) نمازهای پنج‌گانه به چه چیزی تشبیه شده است؟ </vt:lpstr>
      <vt:lpstr>2. کدام رکن نماز نقطه ندارد؟</vt:lpstr>
      <vt:lpstr>3. در رکعت دوم بعد از سجدۀ دوم چه می‌خوانیم؟</vt:lpstr>
      <vt:lpstr>4. بهترین خانه و بهترین روز کدام‌ها هستند؟</vt:lpstr>
      <vt:lpstr>منتظرباشید سربازان کوچک او خواهد آمد</vt:lpstr>
      <vt:lpstr>خدانگهدار</vt:lpstr>
      <vt:lpstr>ارائه PowerPoint</vt:lpstr>
      <vt:lpstr>ارائه PowerPoint</vt:lpstr>
      <vt:lpstr>ارائه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mahdi</dc:creator>
  <cp:lastModifiedBy>Windows User</cp:lastModifiedBy>
  <cp:revision>61</cp:revision>
  <dcterms:created xsi:type="dcterms:W3CDTF">2015-01-10T12:46:05Z</dcterms:created>
  <dcterms:modified xsi:type="dcterms:W3CDTF">2019-11-01T18:50:52Z</dcterms:modified>
</cp:coreProperties>
</file>