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0" r:id="rId3"/>
    <p:sldId id="307" r:id="rId4"/>
    <p:sldId id="30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سربرگ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6384F70-52B4-4CEA-BB4A-DCE4A1C4CCE5}" type="datetimeFigureOut">
              <a:rPr lang="fa-IR" smtClean="0"/>
              <a:pPr/>
              <a:t>06/14/1438</a:t>
            </a:fld>
            <a:endParaRPr lang="fa-IR"/>
          </a:p>
        </p:txBody>
      </p:sp>
      <p:sp>
        <p:nvSpPr>
          <p:cNvPr id="4" name="نگهدارنده مکان تصویر اسلاید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نگهدارنده مکان نك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1669B9-822B-4EDE-A29C-FDA4D02B69A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صویر اسلاید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نگهدارنده مکان نك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669B9-822B-4EDE-A29C-FDA4D02B69A1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cs typeface="B Jadid" pitchFamily="2" charset="-78"/>
              </a:rPr>
              <a:t>قواعد </a:t>
            </a:r>
            <a:r>
              <a:rPr lang="fa-IR" sz="6000" dirty="0" err="1" smtClean="0">
                <a:cs typeface="B Jadid" pitchFamily="2" charset="-78"/>
              </a:rPr>
              <a:t>ساختاریابی</a:t>
            </a:r>
            <a:endParaRPr lang="fa-IR" sz="6000" dirty="0">
              <a:cs typeface="B Jadid" pitchFamily="2" charset="-78"/>
            </a:endParaRPr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سوره جمعه</a:t>
            </a:r>
            <a:endParaRPr lang="fa-IR" sz="96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fa-IR" sz="9600" dirty="0" err="1" smtClean="0">
                <a:latin typeface="IranNastaliq" pitchFamily="18" charset="0"/>
                <a:cs typeface="IranNastaliq" pitchFamily="18" charset="0"/>
              </a:rPr>
              <a:t>بسم</a:t>
            </a: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 الله </a:t>
            </a:r>
            <a:r>
              <a:rPr lang="fa-IR" sz="9600" dirty="0" err="1" smtClean="0">
                <a:latin typeface="IranNastaliq" pitchFamily="18" charset="0"/>
                <a:cs typeface="IranNastaliq" pitchFamily="18" charset="0"/>
              </a:rPr>
              <a:t>الرحمن</a:t>
            </a: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9600" dirty="0" err="1" smtClean="0">
                <a:latin typeface="IranNastaliq" pitchFamily="18" charset="0"/>
                <a:cs typeface="IranNastaliq" pitchFamily="18" charset="0"/>
              </a:rPr>
              <a:t>الرحیم</a:t>
            </a:r>
            <a:endParaRPr lang="fa-IR" sz="96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rtl="1"/>
            <a:r>
              <a:rPr lang="fa-IR" dirty="0" smtClean="0">
                <a:cs typeface="B Homa" pitchFamily="2" charset="-78"/>
              </a:rPr>
              <a:t>ارتباط سیاق ها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00800" y="76200"/>
            <a:ext cx="2743200" cy="67403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Low" rtl="1"/>
            <a:r>
              <a:rPr lang="fa-IR" sz="2700" dirty="0" err="1" smtClean="0">
                <a:cs typeface="QuranTaha" pitchFamily="2" charset="-78"/>
              </a:rPr>
              <a:t>يُسَبِّحُ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لِلَّهِ</a:t>
            </a:r>
            <a:r>
              <a:rPr lang="fa-IR" sz="2700" dirty="0" smtClean="0">
                <a:cs typeface="QuranTaha" pitchFamily="2" charset="-78"/>
              </a:rPr>
              <a:t> مَا </a:t>
            </a:r>
            <a:r>
              <a:rPr lang="fa-IR" sz="2700" dirty="0" err="1" smtClean="0">
                <a:cs typeface="QuranTaha" pitchFamily="2" charset="-78"/>
              </a:rPr>
              <a:t>فِي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السَّمَاوَاتِ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وَمَا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فِي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الأرْضِ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الْمَلِكِ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الْقُدُّوسِ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الْعَزِيزِ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الْحَكِيمِ</a:t>
            </a:r>
            <a:r>
              <a:rPr lang="fa-IR" sz="2700" dirty="0" smtClean="0">
                <a:cs typeface="QuranTaha" pitchFamily="2" charset="-78"/>
              </a:rPr>
              <a:t> (١)</a:t>
            </a:r>
            <a:r>
              <a:rPr lang="fa-IR" sz="2700" dirty="0" err="1" smtClean="0">
                <a:cs typeface="QuranTaha" pitchFamily="2" charset="-78"/>
              </a:rPr>
              <a:t>هُوَ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الَّذِي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B050"/>
                </a:solidFill>
                <a:cs typeface="QuranTaha" pitchFamily="2" charset="-78"/>
              </a:rPr>
              <a:t>بَعَثَ</a:t>
            </a:r>
            <a:r>
              <a:rPr lang="fa-IR" sz="2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B050"/>
                </a:solidFill>
                <a:cs typeface="QuranTaha" pitchFamily="2" charset="-78"/>
              </a:rPr>
              <a:t>فِي</a:t>
            </a:r>
            <a:r>
              <a:rPr lang="fa-IR" sz="2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B050"/>
                </a:solidFill>
                <a:cs typeface="QuranTaha" pitchFamily="2" charset="-78"/>
              </a:rPr>
              <a:t>الأمِّيِّينَ</a:t>
            </a:r>
            <a:r>
              <a:rPr lang="fa-IR" sz="2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B050"/>
                </a:solidFill>
                <a:cs typeface="QuranTaha" pitchFamily="2" charset="-78"/>
              </a:rPr>
              <a:t>رَسُولا</a:t>
            </a:r>
            <a:r>
              <a:rPr lang="fa-IR" sz="2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B050"/>
                </a:solidFill>
                <a:cs typeface="QuranTaha" pitchFamily="2" charset="-78"/>
              </a:rPr>
              <a:t>مِنْهُمْ</a:t>
            </a:r>
            <a:r>
              <a:rPr lang="fa-IR" sz="2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يَتْلُو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عَلَيْهِمْ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آيَاتِهِ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وَيُزَكِّيهِمْ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وَيُعَلِّمُهُمُ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الْكِتَابَ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وَالْحِكْمَةَ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وَإِنْ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كَانُوا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مِنْ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قَبْلُ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لَفِي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ضَلالٍ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مُبِينٍ</a:t>
            </a:r>
            <a:r>
              <a:rPr lang="fa-IR" sz="2700" dirty="0" smtClean="0">
                <a:cs typeface="QuranTaha" pitchFamily="2" charset="-78"/>
              </a:rPr>
              <a:t> (٢)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وَآخَرِينَ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مِنْهُمْ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لَمَّا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يَلْحَقُوا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بِهِمْ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وَهُوَ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الْعَزِيزُ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الْحَكِيمُ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smtClean="0">
                <a:cs typeface="QuranTaha" pitchFamily="2" charset="-78"/>
              </a:rPr>
              <a:t>(٣)</a:t>
            </a:r>
            <a:r>
              <a:rPr lang="fa-IR" sz="2700" dirty="0" err="1" smtClean="0">
                <a:cs typeface="QuranTaha" pitchFamily="2" charset="-78"/>
              </a:rPr>
              <a:t>ذَلِكَ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فَضْلُ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اللَّهِ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يُؤْتِيهِ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مَنْ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يَشَاءُ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وَاللَّهُ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ذُو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الْفَضْلِ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الْعَظِيمِ</a:t>
            </a:r>
            <a:r>
              <a:rPr lang="fa-IR" sz="2700" dirty="0" smtClean="0">
                <a:cs typeface="QuranTaha" pitchFamily="2" charset="-78"/>
              </a:rPr>
              <a:t> (٤)</a:t>
            </a:r>
            <a:endParaRPr lang="fa-IR" sz="27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76200"/>
            <a:ext cx="3352800" cy="67403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Low" rtl="1"/>
            <a:r>
              <a:rPr lang="fa-IR" sz="2700" dirty="0" err="1" smtClean="0">
                <a:cs typeface="QuranTaha" pitchFamily="2" charset="-78"/>
              </a:rPr>
              <a:t>مَثَلُ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الَّذِينَ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حُمِّلُوا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التَّوْرَاةَ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ثُمَّ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لَمْ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يَحْمِلُوهَا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كَمَثَلِ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الْحِمَارِ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يَحْمِلُ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أَسْفَارًا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بِئْسَ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مَثَلُ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الْقَوْمِ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الَّذِينَ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كَذَّبُوا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بِآيَاتِ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0000"/>
                </a:solidFill>
                <a:cs typeface="QuranTaha" pitchFamily="2" charset="-78"/>
              </a:rPr>
              <a:t>اللَّهِ</a:t>
            </a:r>
            <a:r>
              <a:rPr lang="fa-IR" sz="27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وَاللَّهُ</a:t>
            </a:r>
            <a:r>
              <a:rPr lang="fa-IR" sz="2700" dirty="0" smtClean="0">
                <a:cs typeface="QuranTaha" pitchFamily="2" charset="-78"/>
              </a:rPr>
              <a:t> لا </a:t>
            </a:r>
            <a:r>
              <a:rPr lang="fa-IR" sz="2700" dirty="0" err="1" smtClean="0">
                <a:cs typeface="QuranTaha" pitchFamily="2" charset="-78"/>
              </a:rPr>
              <a:t>يَهْدِي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الْقَوْمَ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الظَّالِمِينَ</a:t>
            </a:r>
            <a:r>
              <a:rPr lang="fa-IR" sz="2700" dirty="0" smtClean="0">
                <a:cs typeface="QuranTaha" pitchFamily="2" charset="-78"/>
              </a:rPr>
              <a:t> (٥)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قُلْ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يَا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أَيُّهَا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الَّذِينَ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هَادُوا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إِنْ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زَعَمْتُمْ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أَنَّكُمْ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أَوْلِيَاءُ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لِلَّهِ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مِنْ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دُونِ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النَّاسِ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فَتَمَنَّوُا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الْمَوْتَ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إِنْ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كُنْتُمْ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صَادِقِينَ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(٦)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وَلا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يَتَمَنَّوْنَهُ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أَبَدًا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بِمَا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قَدَّمَتْ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أَيْدِيهِمْ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وَاللَّهُ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عَلِيمٌ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بِالظَّالِمِينَ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(٧)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قُلْ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إِنَّ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الْمَوْتَ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الَّذِي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تَفِرُّونَ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مِنْهُ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فَإِنَّهُ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مُلاقِيكُمْ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ثُمَّ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تُرَدُّونَ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إِلَى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عَالِمِ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الْغَيْبِ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وَالشَّهَادَةِ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فَيُنَبِّئُكُمْ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بِمَا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كُنْتُمْ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تَعْمَلُونَ</a:t>
            </a:r>
            <a:r>
              <a:rPr lang="fa-IR" sz="2700" dirty="0" smtClean="0">
                <a:cs typeface="QuranTaha" pitchFamily="2" charset="-78"/>
              </a:rPr>
              <a:t> (٨)</a:t>
            </a:r>
            <a:endParaRPr lang="fa-IR" sz="2700" dirty="0">
              <a:cs typeface="QuranTah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2895600" cy="67403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Low" rtl="1"/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يَا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أَيُّهَا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الَّذِينَ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آمَنُوا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إِذَا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نُودِيَ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لِلصَّلاةِ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مِنْ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يَوْمِ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الْجُمُعَةِ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فَاسْعَوْا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إِلَى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ذِكْرِ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FFC000"/>
                </a:solidFill>
                <a:cs typeface="QuranTaha" pitchFamily="2" charset="-78"/>
              </a:rPr>
              <a:t>اللَّهِ</a:t>
            </a:r>
            <a:r>
              <a:rPr lang="fa-IR" sz="27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وَذَرُوا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الْبَيْعَ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ذَلِكُمْ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خَيْرٌ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لَكُمْ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إِنْ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كُنْتُمْ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تَعْلَمُونَ</a:t>
            </a:r>
            <a:r>
              <a:rPr lang="fa-IR" sz="2700" dirty="0" smtClean="0">
                <a:cs typeface="QuranTaha" pitchFamily="2" charset="-78"/>
              </a:rPr>
              <a:t> (٩)</a:t>
            </a:r>
            <a:r>
              <a:rPr lang="fa-IR" sz="2700" dirty="0" err="1" smtClean="0">
                <a:cs typeface="QuranTaha" pitchFamily="2" charset="-78"/>
              </a:rPr>
              <a:t>فَإِذَا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قُضِيَتِ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الصَّلاةُ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فَانْتَشِرُوا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فِي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الأرْضِ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وَابْتَغُوا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مِنْ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فَضْلِ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اللَّهِ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وَاذْكُرُوا</a:t>
            </a:r>
            <a:r>
              <a:rPr lang="fa-IR" sz="2700" dirty="0" smtClean="0">
                <a:cs typeface="QuranTaha" pitchFamily="2" charset="-78"/>
              </a:rPr>
              <a:t> اللَّهَ </a:t>
            </a:r>
            <a:r>
              <a:rPr lang="fa-IR" sz="2700" dirty="0" err="1" smtClean="0">
                <a:cs typeface="QuranTaha" pitchFamily="2" charset="-78"/>
              </a:rPr>
              <a:t>كَثِيرًا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لَعَلَّكُمْ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تُفْلِحُونَ</a:t>
            </a:r>
            <a:r>
              <a:rPr lang="fa-IR" sz="2700" dirty="0" smtClean="0">
                <a:cs typeface="QuranTaha" pitchFamily="2" charset="-78"/>
              </a:rPr>
              <a:t> (</a:t>
            </a:r>
            <a:r>
              <a:rPr lang="fa-IR" sz="2700" dirty="0" err="1" smtClean="0">
                <a:cs typeface="QuranTaha" pitchFamily="2" charset="-78"/>
              </a:rPr>
              <a:t>١٠</a:t>
            </a:r>
            <a:r>
              <a:rPr lang="fa-IR" sz="2700" dirty="0" smtClean="0">
                <a:cs typeface="QuranTaha" pitchFamily="2" charset="-78"/>
              </a:rPr>
              <a:t>)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وَإِذَا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رَأَوْا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تِجَارَةً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أَوْ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لَهْوًا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انْفَضُّوا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70C0"/>
                </a:solidFill>
                <a:cs typeface="QuranTaha" pitchFamily="2" charset="-78"/>
              </a:rPr>
              <a:t>إِلَيْهَا</a:t>
            </a:r>
            <a:r>
              <a:rPr lang="fa-IR" sz="27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B050"/>
                </a:solidFill>
                <a:cs typeface="QuranTaha" pitchFamily="2" charset="-78"/>
              </a:rPr>
              <a:t>وَتَرَكُوكَ</a:t>
            </a:r>
            <a:r>
              <a:rPr lang="fa-IR" sz="2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solidFill>
                  <a:srgbClr val="00B050"/>
                </a:solidFill>
                <a:cs typeface="QuranTaha" pitchFamily="2" charset="-78"/>
              </a:rPr>
              <a:t>قَائِمًا</a:t>
            </a:r>
            <a:r>
              <a:rPr lang="fa-IR" sz="27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قُلْ</a:t>
            </a:r>
            <a:r>
              <a:rPr lang="fa-IR" sz="2700" dirty="0" smtClean="0">
                <a:cs typeface="QuranTaha" pitchFamily="2" charset="-78"/>
              </a:rPr>
              <a:t> مَا </a:t>
            </a:r>
            <a:r>
              <a:rPr lang="fa-IR" sz="2700" dirty="0" err="1" smtClean="0">
                <a:cs typeface="QuranTaha" pitchFamily="2" charset="-78"/>
              </a:rPr>
              <a:t>عِنْدَ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اللَّهِ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خَيْرٌ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مِنَ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اللَّهْوِ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وَمِنَ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التِّجَارَةِ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وَاللَّهُ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خَيْرُ</a:t>
            </a:r>
            <a:r>
              <a:rPr lang="fa-IR" sz="2700" dirty="0" smtClean="0">
                <a:cs typeface="QuranTaha" pitchFamily="2" charset="-78"/>
              </a:rPr>
              <a:t> </a:t>
            </a:r>
            <a:r>
              <a:rPr lang="fa-IR" sz="2700" dirty="0" err="1" smtClean="0">
                <a:cs typeface="QuranTaha" pitchFamily="2" charset="-78"/>
              </a:rPr>
              <a:t>الرَّازِقِينَ</a:t>
            </a:r>
            <a:r>
              <a:rPr lang="fa-IR" sz="2700" dirty="0" smtClean="0">
                <a:cs typeface="QuranTaha" pitchFamily="2" charset="-78"/>
              </a:rPr>
              <a:t> (</a:t>
            </a:r>
            <a:r>
              <a:rPr lang="fa-IR" sz="2700" dirty="0" err="1" smtClean="0">
                <a:cs typeface="QuranTaha" pitchFamily="2" charset="-78"/>
              </a:rPr>
              <a:t>١١</a:t>
            </a:r>
            <a:r>
              <a:rPr lang="fa-IR" sz="2700" dirty="0" smtClean="0">
                <a:cs typeface="QuranTaha" pitchFamily="2" charset="-78"/>
              </a:rPr>
              <a:t>)</a:t>
            </a:r>
          </a:p>
          <a:p>
            <a:pPr algn="justLow" rtl="1"/>
            <a:endParaRPr lang="fa-IR" sz="2700" dirty="0">
              <a:cs typeface="QuranTah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دفتر کار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206</Words>
  <Application>Microsoft Office PowerPoint</Application>
  <PresentationFormat>نمایش روی پرده (4:3)</PresentationFormat>
  <Paragraphs>8</Paragraphs>
  <Slides>4</Slides>
  <Notes>1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4</vt:i4>
      </vt:variant>
    </vt:vector>
  </HeadingPairs>
  <TitlesOfParts>
    <vt:vector size="5" baseType="lpstr">
      <vt:lpstr>Office Theme</vt:lpstr>
      <vt:lpstr>قواعد ساختاریابی</vt:lpstr>
      <vt:lpstr>بسم الله الرحمن الرحیم</vt:lpstr>
      <vt:lpstr>ارتباط سیاق ها</vt:lpstr>
      <vt:lpstr>اسلاید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قواعد سیاق شناسی</dc:title>
  <dc:creator>aaa</dc:creator>
  <cp:lastModifiedBy>ASTQV</cp:lastModifiedBy>
  <cp:revision>437</cp:revision>
  <dcterms:created xsi:type="dcterms:W3CDTF">2006-08-16T00:00:00Z</dcterms:created>
  <dcterms:modified xsi:type="dcterms:W3CDTF">2017-03-12T06:37:35Z</dcterms:modified>
</cp:coreProperties>
</file>