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8" r:id="rId1"/>
  </p:sldMasterIdLst>
  <p:notesMasterIdLst>
    <p:notesMasterId r:id="rId18"/>
  </p:notesMasterIdLst>
  <p:sldIdLst>
    <p:sldId id="256" r:id="rId2"/>
    <p:sldId id="310" r:id="rId3"/>
    <p:sldId id="337" r:id="rId4"/>
    <p:sldId id="335" r:id="rId5"/>
    <p:sldId id="362" r:id="rId6"/>
    <p:sldId id="363" r:id="rId7"/>
    <p:sldId id="364" r:id="rId8"/>
    <p:sldId id="365" r:id="rId9"/>
    <p:sldId id="373" r:id="rId10"/>
    <p:sldId id="367" r:id="rId11"/>
    <p:sldId id="374" r:id="rId12"/>
    <p:sldId id="375" r:id="rId13"/>
    <p:sldId id="368" r:id="rId14"/>
    <p:sldId id="369" r:id="rId15"/>
    <p:sldId id="370" r:id="rId16"/>
    <p:sldId id="372" r:id="rId17"/>
  </p:sldIdLst>
  <p:sldSz cx="9144000" cy="6858000" type="screen4x3"/>
  <p:notesSz cx="6858000" cy="9144000"/>
  <p:embeddedFontLst>
    <p:embeddedFont>
      <p:font typeface="Gill Sans MT" pitchFamily="34" charset="0"/>
      <p:regular r:id="rId19"/>
      <p:bold r:id="rId20"/>
      <p:italic r:id="rId21"/>
      <p:boldItalic r:id="rId22"/>
    </p:embeddedFont>
    <p:embeddedFont>
      <p:font typeface="Wingdings 2" pitchFamily="18" charset="2"/>
      <p:regular r:id="rId23"/>
    </p:embeddedFont>
    <p:embeddedFont>
      <p:font typeface="Verdana" pitchFamily="34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Nazanin" pitchFamily="2" charset="-78"/>
      <p:regular r:id="rId32"/>
      <p:bold r:id="rId33"/>
    </p:embeddedFont>
    <p:embeddedFont>
      <p:font typeface="Titr" pitchFamily="2" charset="-78"/>
      <p:bold r:id="rId34"/>
    </p:embeddedFont>
    <p:embeddedFont>
      <p:font typeface="B Lotus" pitchFamily="2" charset="-78"/>
      <p:regular r:id="rId35"/>
      <p:bold r:id="rId36"/>
    </p:embeddedFont>
    <p:embeddedFont>
      <p:font typeface="B Nazanin" pitchFamily="2" charset="-78"/>
      <p:regular r:id="rId37"/>
      <p:bold r:id="rId38"/>
    </p:embeddedFont>
    <p:embeddedFont>
      <p:font typeface="B Titr" pitchFamily="2" charset="-78"/>
      <p:bold r:id="rId39"/>
    </p:embeddedFont>
    <p:embeddedFont>
      <p:font typeface="B Roya" pitchFamily="2" charset="-78"/>
      <p:regular r:id="rId40"/>
      <p:bold r:id="rId41"/>
    </p:embeddedFont>
    <p:embeddedFont>
      <p:font typeface="B Koodak" pitchFamily="2" charset="-78"/>
      <p:bold r:id="rId4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50000" saltData="rW/eVyF4yqsSKWyaEgHREw" hashData="FqBqE+ecAy1ifaleFjj+1BDjeVI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23" autoAdjust="0"/>
  </p:normalViewPr>
  <p:slideViewPr>
    <p:cSldViewPr>
      <p:cViewPr>
        <p:scale>
          <a:sx n="80" d="100"/>
          <a:sy n="80" d="100"/>
        </p:scale>
        <p:origin x="-33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1EEBE-0BE8-4B42-A9D1-E15E8DCDF93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F37F7DA3-E32C-4F3F-BC5B-D39D82A61713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Roya" pitchFamily="2" charset="-78"/>
            </a:rPr>
            <a:t>خصوصیات این نوع شبکه</a:t>
          </a:r>
          <a:r>
            <a:rPr lang="fa-IR" sz="1800" b="1" dirty="0" smtClean="0">
              <a:latin typeface="Calibri"/>
              <a:cs typeface="B Roya" pitchFamily="2" charset="-78"/>
            </a:rPr>
            <a:t>‌</a:t>
          </a:r>
          <a:r>
            <a:rPr lang="fa-IR" sz="1800" b="1" dirty="0" smtClean="0">
              <a:cs typeface="B Roya" pitchFamily="2" charset="-78"/>
            </a:rPr>
            <a:t>ها</a:t>
          </a:r>
          <a:endParaRPr lang="fa-IR" sz="1800" b="1" dirty="0">
            <a:cs typeface="B Roya" pitchFamily="2" charset="-78"/>
          </a:endParaRPr>
        </a:p>
      </dgm:t>
    </dgm:pt>
    <dgm:pt modelId="{82C912F0-71F6-4A9C-A35E-110FA8142562}" type="parTrans" cxnId="{3BCF5881-EA34-4E06-8FB6-B209B707D5E3}">
      <dgm:prSet/>
      <dgm:spPr/>
      <dgm:t>
        <a:bodyPr/>
        <a:lstStyle/>
        <a:p>
          <a:pPr rtl="1"/>
          <a:endParaRPr lang="fa-IR"/>
        </a:p>
      </dgm:t>
    </dgm:pt>
    <dgm:pt modelId="{74C397D7-0B72-4CFE-8118-F6914FD7D0F3}" type="sibTrans" cxnId="{3BCF5881-EA34-4E06-8FB6-B209B707D5E3}">
      <dgm:prSet/>
      <dgm:spPr/>
      <dgm:t>
        <a:bodyPr/>
        <a:lstStyle/>
        <a:p>
          <a:pPr rtl="1"/>
          <a:endParaRPr lang="fa-IR"/>
        </a:p>
      </dgm:t>
    </dgm:pt>
    <dgm:pt modelId="{BD72DAD7-DE31-4518-AEF1-62429EE95466}">
      <dgm:prSet phldrT="[Text]"/>
      <dgm:spPr/>
      <dgm:t>
        <a:bodyPr/>
        <a:lstStyle/>
        <a:p>
          <a:pPr algn="just" rtl="1"/>
          <a:r>
            <a:rPr lang="fa-IR" b="1" dirty="0" smtClean="0">
              <a:latin typeface="Calibri" pitchFamily="34" charset="0"/>
              <a:cs typeface="B Nazanin" pitchFamily="2" charset="-78"/>
            </a:rPr>
            <a:t>دستگاه‌های موجود در یک حوزه جغرافیایی گسترده را به یکدیگر متصل می‌نمایند.</a:t>
          </a:r>
          <a:endParaRPr lang="fa-IR" dirty="0"/>
        </a:p>
      </dgm:t>
    </dgm:pt>
    <dgm:pt modelId="{AF1FA715-A687-4B63-8320-B4BA13C2A67F}" type="parTrans" cxnId="{EBAAE3D9-903C-4FB5-B09A-BEF56E8E9B38}">
      <dgm:prSet/>
      <dgm:spPr/>
      <dgm:t>
        <a:bodyPr/>
        <a:lstStyle/>
        <a:p>
          <a:pPr rtl="1"/>
          <a:endParaRPr lang="fa-IR"/>
        </a:p>
      </dgm:t>
    </dgm:pt>
    <dgm:pt modelId="{D1343DC6-7BEF-41CC-B4A9-FFC2BADB5CE7}" type="sibTrans" cxnId="{EBAAE3D9-903C-4FB5-B09A-BEF56E8E9B38}">
      <dgm:prSet/>
      <dgm:spPr/>
      <dgm:t>
        <a:bodyPr/>
        <a:lstStyle/>
        <a:p>
          <a:pPr rtl="1"/>
          <a:endParaRPr lang="fa-IR"/>
        </a:p>
      </dgm:t>
    </dgm:pt>
    <dgm:pt modelId="{EE2F4501-FB29-4F23-A78C-4132696A50E9}">
      <dgm:prSet phldrT="[Text]"/>
      <dgm:spPr/>
      <dgm:t>
        <a:bodyPr/>
        <a:lstStyle/>
        <a:p>
          <a:pPr algn="just" rtl="1"/>
          <a:r>
            <a:rPr lang="fa-IR" b="1" dirty="0" smtClean="0">
              <a:latin typeface="Calibri" pitchFamily="34" charset="0"/>
              <a:cs typeface="B Nazanin" pitchFamily="2" charset="-78"/>
            </a:rPr>
            <a:t>از سرویس‌های ارائه شده توسط شرکتهای مخابراتی به منظور حمل داده استفاده می‌نمایند.</a:t>
          </a:r>
          <a:endParaRPr lang="fa-IR" dirty="0"/>
        </a:p>
      </dgm:t>
    </dgm:pt>
    <dgm:pt modelId="{CA71A6F6-00C5-4FCB-8BEF-63B965B035A5}" type="parTrans" cxnId="{76211A71-2802-4BD8-994C-7603BA0EFBBF}">
      <dgm:prSet/>
      <dgm:spPr/>
      <dgm:t>
        <a:bodyPr/>
        <a:lstStyle/>
        <a:p>
          <a:pPr rtl="1"/>
          <a:endParaRPr lang="fa-IR"/>
        </a:p>
      </dgm:t>
    </dgm:pt>
    <dgm:pt modelId="{2793484C-E699-414D-90D2-38C758E25784}" type="sibTrans" cxnId="{76211A71-2802-4BD8-994C-7603BA0EFBBF}">
      <dgm:prSet/>
      <dgm:spPr/>
      <dgm:t>
        <a:bodyPr/>
        <a:lstStyle/>
        <a:p>
          <a:pPr rtl="1"/>
          <a:endParaRPr lang="fa-IR"/>
        </a:p>
      </dgm:t>
    </dgm:pt>
    <dgm:pt modelId="{1D3AB3E8-AF4F-4F91-9BAE-CA1447AFF47E}">
      <dgm:prSet phldrT="[Text]"/>
      <dgm:spPr/>
      <dgm:t>
        <a:bodyPr/>
        <a:lstStyle/>
        <a:p>
          <a:pPr algn="just" rtl="1"/>
          <a:r>
            <a:rPr lang="fa-IR" b="1" dirty="0" smtClean="0">
              <a:latin typeface="Calibri" pitchFamily="34" charset="0"/>
              <a:cs typeface="B Nazanin" pitchFamily="2" charset="-78"/>
            </a:rPr>
            <a:t>از اتصالات  مختلف به منظور دستیابی به پهنای باند در یک حوزه جغرافیایی گسترده استفاده می‌نمایند.</a:t>
          </a:r>
          <a:endParaRPr lang="fa-IR" dirty="0"/>
        </a:p>
      </dgm:t>
    </dgm:pt>
    <dgm:pt modelId="{3B62526E-E396-41FA-B8CA-664E1D77C78D}" type="parTrans" cxnId="{35020B28-28B7-4D33-B167-04F592290BC4}">
      <dgm:prSet/>
      <dgm:spPr/>
      <dgm:t>
        <a:bodyPr/>
        <a:lstStyle/>
        <a:p>
          <a:pPr rtl="1"/>
          <a:endParaRPr lang="fa-IR"/>
        </a:p>
      </dgm:t>
    </dgm:pt>
    <dgm:pt modelId="{00AA61D9-EFFD-4F97-89A8-2E6C7C653365}" type="sibTrans" cxnId="{35020B28-28B7-4D33-B167-04F592290BC4}">
      <dgm:prSet/>
      <dgm:spPr/>
      <dgm:t>
        <a:bodyPr/>
        <a:lstStyle/>
        <a:p>
          <a:pPr rtl="1"/>
          <a:endParaRPr lang="fa-IR"/>
        </a:p>
      </dgm:t>
    </dgm:pt>
    <dgm:pt modelId="{C153C823-8C4D-45E5-A239-C1548E9981E8}">
      <dgm:prSet phldrT="[Text]"/>
      <dgm:spPr/>
      <dgm:t>
        <a:bodyPr/>
        <a:lstStyle/>
        <a:p>
          <a:pPr algn="just" rtl="1"/>
          <a:r>
            <a:rPr lang="fa-IR" b="1" dirty="0" smtClean="0">
              <a:solidFill>
                <a:schemeClr val="bg1"/>
              </a:solidFill>
              <a:latin typeface="Calibri" pitchFamily="34" charset="0"/>
              <a:cs typeface="B Nazanin" pitchFamily="2" charset="-78"/>
            </a:rPr>
            <a:t>فعالیت در سطح 3 لایه اول می‌باشد.</a:t>
          </a:r>
          <a:endParaRPr lang="fa-IR" dirty="0">
            <a:solidFill>
              <a:schemeClr val="bg1"/>
            </a:solidFill>
          </a:endParaRPr>
        </a:p>
      </dgm:t>
    </dgm:pt>
    <dgm:pt modelId="{C8E4835D-9A13-424F-8474-CEB05CB1FFD9}" type="parTrans" cxnId="{14FAF75F-4B63-416A-8E88-F49A39363C6B}">
      <dgm:prSet/>
      <dgm:spPr/>
      <dgm:t>
        <a:bodyPr/>
        <a:lstStyle/>
        <a:p>
          <a:pPr rtl="1"/>
          <a:endParaRPr lang="fa-IR"/>
        </a:p>
      </dgm:t>
    </dgm:pt>
    <dgm:pt modelId="{D034C2FF-0E94-4AA9-B80F-73CFFA7E5D5C}" type="sibTrans" cxnId="{14FAF75F-4B63-416A-8E88-F49A39363C6B}">
      <dgm:prSet/>
      <dgm:spPr/>
      <dgm:t>
        <a:bodyPr/>
        <a:lstStyle/>
        <a:p>
          <a:pPr rtl="1"/>
          <a:endParaRPr lang="fa-IR"/>
        </a:p>
      </dgm:t>
    </dgm:pt>
    <dgm:pt modelId="{E5616CEC-9D01-40E2-A8D1-379B5E11389E}" type="pres">
      <dgm:prSet presAssocID="{4FD1EEBE-0BE8-4B42-A9D1-E15E8DCDF93C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F1475BB9-08B5-47E8-A727-6C0C8521A731}" type="pres">
      <dgm:prSet presAssocID="{F37F7DA3-E32C-4F3F-BC5B-D39D82A61713}" presName="root1" presStyleCnt="0"/>
      <dgm:spPr/>
    </dgm:pt>
    <dgm:pt modelId="{3B8A23B7-D9DC-47A0-8F4D-B8F33DF790A6}" type="pres">
      <dgm:prSet presAssocID="{F37F7DA3-E32C-4F3F-BC5B-D39D82A6171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22DAB2B-C0C1-4799-80FE-7FE0CA52D218}" type="pres">
      <dgm:prSet presAssocID="{F37F7DA3-E32C-4F3F-BC5B-D39D82A61713}" presName="level2hierChild" presStyleCnt="0"/>
      <dgm:spPr/>
    </dgm:pt>
    <dgm:pt modelId="{CA5E1B7B-AA4F-4761-8BB4-396BC02DBA52}" type="pres">
      <dgm:prSet presAssocID="{AF1FA715-A687-4B63-8320-B4BA13C2A67F}" presName="conn2-1" presStyleLbl="parChTrans1D2" presStyleIdx="0" presStyleCnt="4"/>
      <dgm:spPr/>
    </dgm:pt>
    <dgm:pt modelId="{6B1AB15C-BDC2-4AA1-93DB-288D84AD840D}" type="pres">
      <dgm:prSet presAssocID="{AF1FA715-A687-4B63-8320-B4BA13C2A67F}" presName="connTx" presStyleLbl="parChTrans1D2" presStyleIdx="0" presStyleCnt="4"/>
      <dgm:spPr/>
    </dgm:pt>
    <dgm:pt modelId="{05BE04BB-0389-45B5-94CA-67B993E65842}" type="pres">
      <dgm:prSet presAssocID="{BD72DAD7-DE31-4518-AEF1-62429EE95466}" presName="root2" presStyleCnt="0"/>
      <dgm:spPr/>
    </dgm:pt>
    <dgm:pt modelId="{7E70D819-8BE6-4E2A-BCAA-B653645CE2A0}" type="pres">
      <dgm:prSet presAssocID="{BD72DAD7-DE31-4518-AEF1-62429EE95466}" presName="LevelTwoTextNode" presStyleLbl="node2" presStyleIdx="0" presStyleCnt="4" custScaleX="3034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44AF0CF-7128-4C44-9800-C711F1F86AF9}" type="pres">
      <dgm:prSet presAssocID="{BD72DAD7-DE31-4518-AEF1-62429EE95466}" presName="level3hierChild" presStyleCnt="0"/>
      <dgm:spPr/>
    </dgm:pt>
    <dgm:pt modelId="{32259390-345F-48F8-B9C5-AC3008EC954D}" type="pres">
      <dgm:prSet presAssocID="{CA71A6F6-00C5-4FCB-8BEF-63B965B035A5}" presName="conn2-1" presStyleLbl="parChTrans1D2" presStyleIdx="1" presStyleCnt="4"/>
      <dgm:spPr/>
    </dgm:pt>
    <dgm:pt modelId="{26940F10-33F8-44D2-B234-033661AF65D8}" type="pres">
      <dgm:prSet presAssocID="{CA71A6F6-00C5-4FCB-8BEF-63B965B035A5}" presName="connTx" presStyleLbl="parChTrans1D2" presStyleIdx="1" presStyleCnt="4"/>
      <dgm:spPr/>
    </dgm:pt>
    <dgm:pt modelId="{8B99919D-F451-41E1-B9D7-C77D2406C60C}" type="pres">
      <dgm:prSet presAssocID="{EE2F4501-FB29-4F23-A78C-4132696A50E9}" presName="root2" presStyleCnt="0"/>
      <dgm:spPr/>
    </dgm:pt>
    <dgm:pt modelId="{3A87E1F1-FD06-41D1-B31D-2DC9B54BFE07}" type="pres">
      <dgm:prSet presAssocID="{EE2F4501-FB29-4F23-A78C-4132696A50E9}" presName="LevelTwoTextNode" presStyleLbl="node2" presStyleIdx="1" presStyleCnt="4" custScaleX="3034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AB25F1E-4C2E-4F54-B4BE-8AC8BD678E40}" type="pres">
      <dgm:prSet presAssocID="{EE2F4501-FB29-4F23-A78C-4132696A50E9}" presName="level3hierChild" presStyleCnt="0"/>
      <dgm:spPr/>
    </dgm:pt>
    <dgm:pt modelId="{E30476D5-B901-4058-89E1-0F3867076A23}" type="pres">
      <dgm:prSet presAssocID="{3B62526E-E396-41FA-B8CA-664E1D77C78D}" presName="conn2-1" presStyleLbl="parChTrans1D2" presStyleIdx="2" presStyleCnt="4"/>
      <dgm:spPr/>
    </dgm:pt>
    <dgm:pt modelId="{3BD46985-6B1A-45F0-A4CB-F09762948EB2}" type="pres">
      <dgm:prSet presAssocID="{3B62526E-E396-41FA-B8CA-664E1D77C78D}" presName="connTx" presStyleLbl="parChTrans1D2" presStyleIdx="2" presStyleCnt="4"/>
      <dgm:spPr/>
    </dgm:pt>
    <dgm:pt modelId="{CB9BDE98-9F8A-4246-9FDA-94E249F6DE62}" type="pres">
      <dgm:prSet presAssocID="{1D3AB3E8-AF4F-4F91-9BAE-CA1447AFF47E}" presName="root2" presStyleCnt="0"/>
      <dgm:spPr/>
    </dgm:pt>
    <dgm:pt modelId="{B8499E28-F1D5-4A1F-802C-8715368AA2F7}" type="pres">
      <dgm:prSet presAssocID="{1D3AB3E8-AF4F-4F91-9BAE-CA1447AFF47E}" presName="LevelTwoTextNode" presStyleLbl="node2" presStyleIdx="2" presStyleCnt="4" custScaleX="3034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4279A99-698B-4BC8-8D8C-B5EDDD5DE050}" type="pres">
      <dgm:prSet presAssocID="{1D3AB3E8-AF4F-4F91-9BAE-CA1447AFF47E}" presName="level3hierChild" presStyleCnt="0"/>
      <dgm:spPr/>
    </dgm:pt>
    <dgm:pt modelId="{C2337D20-8635-423D-8CEE-A98D827504E6}" type="pres">
      <dgm:prSet presAssocID="{C8E4835D-9A13-424F-8474-CEB05CB1FFD9}" presName="conn2-1" presStyleLbl="parChTrans1D2" presStyleIdx="3" presStyleCnt="4"/>
      <dgm:spPr/>
    </dgm:pt>
    <dgm:pt modelId="{7D3C2FC8-B56D-4C3E-8C7C-979A65FCDFC0}" type="pres">
      <dgm:prSet presAssocID="{C8E4835D-9A13-424F-8474-CEB05CB1FFD9}" presName="connTx" presStyleLbl="parChTrans1D2" presStyleIdx="3" presStyleCnt="4"/>
      <dgm:spPr/>
    </dgm:pt>
    <dgm:pt modelId="{3463B8B2-7298-4A36-A077-C4625BA0BE7A}" type="pres">
      <dgm:prSet presAssocID="{C153C823-8C4D-45E5-A239-C1548E9981E8}" presName="root2" presStyleCnt="0"/>
      <dgm:spPr/>
    </dgm:pt>
    <dgm:pt modelId="{E629D74B-2FFB-4BD3-A1B0-CBEA329A9D63}" type="pres">
      <dgm:prSet presAssocID="{C153C823-8C4D-45E5-A239-C1548E9981E8}" presName="LevelTwoTextNode" presStyleLbl="node2" presStyleIdx="3" presStyleCnt="4" custScaleX="3034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BDB148-FB03-46DE-884E-10B2EA2361DB}" type="pres">
      <dgm:prSet presAssocID="{C153C823-8C4D-45E5-A239-C1548E9981E8}" presName="level3hierChild" presStyleCnt="0"/>
      <dgm:spPr/>
    </dgm:pt>
  </dgm:ptLst>
  <dgm:cxnLst>
    <dgm:cxn modelId="{35020B28-28B7-4D33-B167-04F592290BC4}" srcId="{F37F7DA3-E32C-4F3F-BC5B-D39D82A61713}" destId="{1D3AB3E8-AF4F-4F91-9BAE-CA1447AFF47E}" srcOrd="2" destOrd="0" parTransId="{3B62526E-E396-41FA-B8CA-664E1D77C78D}" sibTransId="{00AA61D9-EFFD-4F97-89A8-2E6C7C653365}"/>
    <dgm:cxn modelId="{0D1785D3-3E2C-4402-B1A6-142BC778E04E}" type="presOf" srcId="{3B62526E-E396-41FA-B8CA-664E1D77C78D}" destId="{E30476D5-B901-4058-89E1-0F3867076A23}" srcOrd="0" destOrd="0" presId="urn:microsoft.com/office/officeart/2005/8/layout/hierarchy2"/>
    <dgm:cxn modelId="{9A29E54B-A7B9-49B3-B6E0-741F83011BBC}" type="presOf" srcId="{CA71A6F6-00C5-4FCB-8BEF-63B965B035A5}" destId="{32259390-345F-48F8-B9C5-AC3008EC954D}" srcOrd="0" destOrd="0" presId="urn:microsoft.com/office/officeart/2005/8/layout/hierarchy2"/>
    <dgm:cxn modelId="{68B4A2C4-F234-4136-82FF-72AA8BA0B43C}" type="presOf" srcId="{F37F7DA3-E32C-4F3F-BC5B-D39D82A61713}" destId="{3B8A23B7-D9DC-47A0-8F4D-B8F33DF790A6}" srcOrd="0" destOrd="0" presId="urn:microsoft.com/office/officeart/2005/8/layout/hierarchy2"/>
    <dgm:cxn modelId="{EBAAE3D9-903C-4FB5-B09A-BEF56E8E9B38}" srcId="{F37F7DA3-E32C-4F3F-BC5B-D39D82A61713}" destId="{BD72DAD7-DE31-4518-AEF1-62429EE95466}" srcOrd="0" destOrd="0" parTransId="{AF1FA715-A687-4B63-8320-B4BA13C2A67F}" sibTransId="{D1343DC6-7BEF-41CC-B4A9-FFC2BADB5CE7}"/>
    <dgm:cxn modelId="{F4CB8974-0863-45C2-981A-606A68D494C7}" type="presOf" srcId="{C8E4835D-9A13-424F-8474-CEB05CB1FFD9}" destId="{C2337D20-8635-423D-8CEE-A98D827504E6}" srcOrd="0" destOrd="0" presId="urn:microsoft.com/office/officeart/2005/8/layout/hierarchy2"/>
    <dgm:cxn modelId="{7F021BB4-62C3-41AD-BAB4-FA175DFBB8EB}" type="presOf" srcId="{BD72DAD7-DE31-4518-AEF1-62429EE95466}" destId="{7E70D819-8BE6-4E2A-BCAA-B653645CE2A0}" srcOrd="0" destOrd="0" presId="urn:microsoft.com/office/officeart/2005/8/layout/hierarchy2"/>
    <dgm:cxn modelId="{73C9E425-DA7B-49B8-BE0A-3C4457320B5A}" type="presOf" srcId="{EE2F4501-FB29-4F23-A78C-4132696A50E9}" destId="{3A87E1F1-FD06-41D1-B31D-2DC9B54BFE07}" srcOrd="0" destOrd="0" presId="urn:microsoft.com/office/officeart/2005/8/layout/hierarchy2"/>
    <dgm:cxn modelId="{25F512CB-BB41-4866-B9C3-82597AB30F74}" type="presOf" srcId="{AF1FA715-A687-4B63-8320-B4BA13C2A67F}" destId="{6B1AB15C-BDC2-4AA1-93DB-288D84AD840D}" srcOrd="1" destOrd="0" presId="urn:microsoft.com/office/officeart/2005/8/layout/hierarchy2"/>
    <dgm:cxn modelId="{3BCF5881-EA34-4E06-8FB6-B209B707D5E3}" srcId="{4FD1EEBE-0BE8-4B42-A9D1-E15E8DCDF93C}" destId="{F37F7DA3-E32C-4F3F-BC5B-D39D82A61713}" srcOrd="0" destOrd="0" parTransId="{82C912F0-71F6-4A9C-A35E-110FA8142562}" sibTransId="{74C397D7-0B72-4CFE-8118-F6914FD7D0F3}"/>
    <dgm:cxn modelId="{12EF4A1B-2AF2-4EDF-9292-9490E584FB40}" type="presOf" srcId="{3B62526E-E396-41FA-B8CA-664E1D77C78D}" destId="{3BD46985-6B1A-45F0-A4CB-F09762948EB2}" srcOrd="1" destOrd="0" presId="urn:microsoft.com/office/officeart/2005/8/layout/hierarchy2"/>
    <dgm:cxn modelId="{54F1A8BA-75D4-4D48-8B4D-71AAB3DD326B}" type="presOf" srcId="{C153C823-8C4D-45E5-A239-C1548E9981E8}" destId="{E629D74B-2FFB-4BD3-A1B0-CBEA329A9D63}" srcOrd="0" destOrd="0" presId="urn:microsoft.com/office/officeart/2005/8/layout/hierarchy2"/>
    <dgm:cxn modelId="{14FAF75F-4B63-416A-8E88-F49A39363C6B}" srcId="{F37F7DA3-E32C-4F3F-BC5B-D39D82A61713}" destId="{C153C823-8C4D-45E5-A239-C1548E9981E8}" srcOrd="3" destOrd="0" parTransId="{C8E4835D-9A13-424F-8474-CEB05CB1FFD9}" sibTransId="{D034C2FF-0E94-4AA9-B80F-73CFFA7E5D5C}"/>
    <dgm:cxn modelId="{797837C5-4A29-43B5-A2DD-BDF2B3A2446E}" type="presOf" srcId="{4FD1EEBE-0BE8-4B42-A9D1-E15E8DCDF93C}" destId="{E5616CEC-9D01-40E2-A8D1-379B5E11389E}" srcOrd="0" destOrd="0" presId="urn:microsoft.com/office/officeart/2005/8/layout/hierarchy2"/>
    <dgm:cxn modelId="{9358D851-0C13-4505-96CF-8025B0AF49BC}" type="presOf" srcId="{1D3AB3E8-AF4F-4F91-9BAE-CA1447AFF47E}" destId="{B8499E28-F1D5-4A1F-802C-8715368AA2F7}" srcOrd="0" destOrd="0" presId="urn:microsoft.com/office/officeart/2005/8/layout/hierarchy2"/>
    <dgm:cxn modelId="{86278DCD-ED0E-4796-92BD-84B6AA278CB1}" type="presOf" srcId="{C8E4835D-9A13-424F-8474-CEB05CB1FFD9}" destId="{7D3C2FC8-B56D-4C3E-8C7C-979A65FCDFC0}" srcOrd="1" destOrd="0" presId="urn:microsoft.com/office/officeart/2005/8/layout/hierarchy2"/>
    <dgm:cxn modelId="{76211A71-2802-4BD8-994C-7603BA0EFBBF}" srcId="{F37F7DA3-E32C-4F3F-BC5B-D39D82A61713}" destId="{EE2F4501-FB29-4F23-A78C-4132696A50E9}" srcOrd="1" destOrd="0" parTransId="{CA71A6F6-00C5-4FCB-8BEF-63B965B035A5}" sibTransId="{2793484C-E699-414D-90D2-38C758E25784}"/>
    <dgm:cxn modelId="{C1552D3E-CF32-4B39-974D-80B78AFCF737}" type="presOf" srcId="{CA71A6F6-00C5-4FCB-8BEF-63B965B035A5}" destId="{26940F10-33F8-44D2-B234-033661AF65D8}" srcOrd="1" destOrd="0" presId="urn:microsoft.com/office/officeart/2005/8/layout/hierarchy2"/>
    <dgm:cxn modelId="{62A97260-D452-409F-B296-4CB22752EF5B}" type="presOf" srcId="{AF1FA715-A687-4B63-8320-B4BA13C2A67F}" destId="{CA5E1B7B-AA4F-4761-8BB4-396BC02DBA52}" srcOrd="0" destOrd="0" presId="urn:microsoft.com/office/officeart/2005/8/layout/hierarchy2"/>
    <dgm:cxn modelId="{2DE69BF4-A750-4657-BB98-C64F333ABE64}" type="presParOf" srcId="{E5616CEC-9D01-40E2-A8D1-379B5E11389E}" destId="{F1475BB9-08B5-47E8-A727-6C0C8521A731}" srcOrd="0" destOrd="0" presId="urn:microsoft.com/office/officeart/2005/8/layout/hierarchy2"/>
    <dgm:cxn modelId="{4894BF80-354B-49F0-9A41-F719FD44CAA2}" type="presParOf" srcId="{F1475BB9-08B5-47E8-A727-6C0C8521A731}" destId="{3B8A23B7-D9DC-47A0-8F4D-B8F33DF790A6}" srcOrd="0" destOrd="0" presId="urn:microsoft.com/office/officeart/2005/8/layout/hierarchy2"/>
    <dgm:cxn modelId="{B963EAEC-9830-4656-B8C5-FB4AF2575F04}" type="presParOf" srcId="{F1475BB9-08B5-47E8-A727-6C0C8521A731}" destId="{E22DAB2B-C0C1-4799-80FE-7FE0CA52D218}" srcOrd="1" destOrd="0" presId="urn:microsoft.com/office/officeart/2005/8/layout/hierarchy2"/>
    <dgm:cxn modelId="{A89C8C8B-131C-4B8F-ABA8-B902CEDACE99}" type="presParOf" srcId="{E22DAB2B-C0C1-4799-80FE-7FE0CA52D218}" destId="{CA5E1B7B-AA4F-4761-8BB4-396BC02DBA52}" srcOrd="0" destOrd="0" presId="urn:microsoft.com/office/officeart/2005/8/layout/hierarchy2"/>
    <dgm:cxn modelId="{32D9E1C3-6B49-4852-89F5-FDB84C256F99}" type="presParOf" srcId="{CA5E1B7B-AA4F-4761-8BB4-396BC02DBA52}" destId="{6B1AB15C-BDC2-4AA1-93DB-288D84AD840D}" srcOrd="0" destOrd="0" presId="urn:microsoft.com/office/officeart/2005/8/layout/hierarchy2"/>
    <dgm:cxn modelId="{E63ABFD5-47E8-411F-8E92-D65D4AE4A08D}" type="presParOf" srcId="{E22DAB2B-C0C1-4799-80FE-7FE0CA52D218}" destId="{05BE04BB-0389-45B5-94CA-67B993E65842}" srcOrd="1" destOrd="0" presId="urn:microsoft.com/office/officeart/2005/8/layout/hierarchy2"/>
    <dgm:cxn modelId="{56AB04FF-227A-4F94-9D30-EA48FD2A20DF}" type="presParOf" srcId="{05BE04BB-0389-45B5-94CA-67B993E65842}" destId="{7E70D819-8BE6-4E2A-BCAA-B653645CE2A0}" srcOrd="0" destOrd="0" presId="urn:microsoft.com/office/officeart/2005/8/layout/hierarchy2"/>
    <dgm:cxn modelId="{B9774EC2-E07D-4BCF-A4AF-9CAC4A5E5AE4}" type="presParOf" srcId="{05BE04BB-0389-45B5-94CA-67B993E65842}" destId="{744AF0CF-7128-4C44-9800-C711F1F86AF9}" srcOrd="1" destOrd="0" presId="urn:microsoft.com/office/officeart/2005/8/layout/hierarchy2"/>
    <dgm:cxn modelId="{F0B5740E-2A5B-42BA-BFF8-FB01C330C137}" type="presParOf" srcId="{E22DAB2B-C0C1-4799-80FE-7FE0CA52D218}" destId="{32259390-345F-48F8-B9C5-AC3008EC954D}" srcOrd="2" destOrd="0" presId="urn:microsoft.com/office/officeart/2005/8/layout/hierarchy2"/>
    <dgm:cxn modelId="{F5BA3E72-160D-403C-BEE2-F24CB85ACCEB}" type="presParOf" srcId="{32259390-345F-48F8-B9C5-AC3008EC954D}" destId="{26940F10-33F8-44D2-B234-033661AF65D8}" srcOrd="0" destOrd="0" presId="urn:microsoft.com/office/officeart/2005/8/layout/hierarchy2"/>
    <dgm:cxn modelId="{67087872-5706-4895-BB47-1CC222C03B2C}" type="presParOf" srcId="{E22DAB2B-C0C1-4799-80FE-7FE0CA52D218}" destId="{8B99919D-F451-41E1-B9D7-C77D2406C60C}" srcOrd="3" destOrd="0" presId="urn:microsoft.com/office/officeart/2005/8/layout/hierarchy2"/>
    <dgm:cxn modelId="{56135EA0-C92F-4582-A155-F5907E661473}" type="presParOf" srcId="{8B99919D-F451-41E1-B9D7-C77D2406C60C}" destId="{3A87E1F1-FD06-41D1-B31D-2DC9B54BFE07}" srcOrd="0" destOrd="0" presId="urn:microsoft.com/office/officeart/2005/8/layout/hierarchy2"/>
    <dgm:cxn modelId="{70C9B299-B8FA-49FF-AD9C-1D22FAA33785}" type="presParOf" srcId="{8B99919D-F451-41E1-B9D7-C77D2406C60C}" destId="{5AB25F1E-4C2E-4F54-B4BE-8AC8BD678E40}" srcOrd="1" destOrd="0" presId="urn:microsoft.com/office/officeart/2005/8/layout/hierarchy2"/>
    <dgm:cxn modelId="{FFFD4D4A-C725-425D-B855-F4DB95469BB0}" type="presParOf" srcId="{E22DAB2B-C0C1-4799-80FE-7FE0CA52D218}" destId="{E30476D5-B901-4058-89E1-0F3867076A23}" srcOrd="4" destOrd="0" presId="urn:microsoft.com/office/officeart/2005/8/layout/hierarchy2"/>
    <dgm:cxn modelId="{E40C797A-7510-4E2C-B31C-4162494550B4}" type="presParOf" srcId="{E30476D5-B901-4058-89E1-0F3867076A23}" destId="{3BD46985-6B1A-45F0-A4CB-F09762948EB2}" srcOrd="0" destOrd="0" presId="urn:microsoft.com/office/officeart/2005/8/layout/hierarchy2"/>
    <dgm:cxn modelId="{26E092F5-28B2-4CD8-B95C-C925673664E0}" type="presParOf" srcId="{E22DAB2B-C0C1-4799-80FE-7FE0CA52D218}" destId="{CB9BDE98-9F8A-4246-9FDA-94E249F6DE62}" srcOrd="5" destOrd="0" presId="urn:microsoft.com/office/officeart/2005/8/layout/hierarchy2"/>
    <dgm:cxn modelId="{91AE4D1D-0496-4FA7-992C-81E05B8F2C4E}" type="presParOf" srcId="{CB9BDE98-9F8A-4246-9FDA-94E249F6DE62}" destId="{B8499E28-F1D5-4A1F-802C-8715368AA2F7}" srcOrd="0" destOrd="0" presId="urn:microsoft.com/office/officeart/2005/8/layout/hierarchy2"/>
    <dgm:cxn modelId="{E20EF6B4-8657-466F-B0B7-9FF585F136DC}" type="presParOf" srcId="{CB9BDE98-9F8A-4246-9FDA-94E249F6DE62}" destId="{A4279A99-698B-4BC8-8D8C-B5EDDD5DE050}" srcOrd="1" destOrd="0" presId="urn:microsoft.com/office/officeart/2005/8/layout/hierarchy2"/>
    <dgm:cxn modelId="{B20FAC01-4541-466C-9AAF-CB86BFBD0353}" type="presParOf" srcId="{E22DAB2B-C0C1-4799-80FE-7FE0CA52D218}" destId="{C2337D20-8635-423D-8CEE-A98D827504E6}" srcOrd="6" destOrd="0" presId="urn:microsoft.com/office/officeart/2005/8/layout/hierarchy2"/>
    <dgm:cxn modelId="{63E72B08-E4C4-4E9F-8549-E59F2D81D969}" type="presParOf" srcId="{C2337D20-8635-423D-8CEE-A98D827504E6}" destId="{7D3C2FC8-B56D-4C3E-8C7C-979A65FCDFC0}" srcOrd="0" destOrd="0" presId="urn:microsoft.com/office/officeart/2005/8/layout/hierarchy2"/>
    <dgm:cxn modelId="{B2705AEA-3921-4DB7-B74D-B0FEC6B5FE79}" type="presParOf" srcId="{E22DAB2B-C0C1-4799-80FE-7FE0CA52D218}" destId="{3463B8B2-7298-4A36-A077-C4625BA0BE7A}" srcOrd="7" destOrd="0" presId="urn:microsoft.com/office/officeart/2005/8/layout/hierarchy2"/>
    <dgm:cxn modelId="{A228C791-7F78-44E1-BC55-D44E917EDE56}" type="presParOf" srcId="{3463B8B2-7298-4A36-A077-C4625BA0BE7A}" destId="{E629D74B-2FFB-4BD3-A1B0-CBEA329A9D63}" srcOrd="0" destOrd="0" presId="urn:microsoft.com/office/officeart/2005/8/layout/hierarchy2"/>
    <dgm:cxn modelId="{182F9A5E-0700-4E31-9A89-49DB05C6FFC2}" type="presParOf" srcId="{3463B8B2-7298-4A36-A077-C4625BA0BE7A}" destId="{FABDB148-FB03-46DE-884E-10B2EA2361DB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7A2F6-5BFA-4EA6-BEB3-FBCCFEE551B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F7721C2-69AE-48D6-AE0B-C2A68CFAD53D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bg1"/>
              </a:solidFill>
              <a:cs typeface="B Roya" pitchFamily="2" charset="-78"/>
            </a:rPr>
            <a:t>انواع ارتباطات شبکه</a:t>
          </a:r>
          <a:r>
            <a:rPr lang="fa-IR" altLang="fa-IR" sz="1800" dirty="0" smtClean="0">
              <a:latin typeface="Calibri" pitchFamily="34" charset="0"/>
            </a:rPr>
            <a:t>‌</a:t>
          </a:r>
          <a:r>
            <a:rPr lang="fa-IR" sz="1800" b="1" dirty="0" smtClean="0">
              <a:solidFill>
                <a:schemeClr val="bg1"/>
              </a:solidFill>
              <a:cs typeface="B Roya" pitchFamily="2" charset="-78"/>
            </a:rPr>
            <a:t>های گسترده </a:t>
          </a:r>
          <a:endParaRPr lang="fa-IR" sz="1800" b="1" dirty="0">
            <a:solidFill>
              <a:schemeClr val="bg1"/>
            </a:solidFill>
            <a:cs typeface="B Roya" pitchFamily="2" charset="-78"/>
          </a:endParaRPr>
        </a:p>
      </dgm:t>
    </dgm:pt>
    <dgm:pt modelId="{97DA0DAE-BD75-48DB-8A66-E0928E1588C1}" type="parTrans" cxnId="{F00D5A88-15DA-4D14-931F-ACC664E644DF}">
      <dgm:prSet/>
      <dgm:spPr/>
      <dgm:t>
        <a:bodyPr/>
        <a:lstStyle/>
        <a:p>
          <a:pPr rtl="1"/>
          <a:endParaRPr lang="fa-IR"/>
        </a:p>
      </dgm:t>
    </dgm:pt>
    <dgm:pt modelId="{174A5998-66FC-4C8B-BE46-DFAECB468C1C}" type="sibTrans" cxnId="{F00D5A88-15DA-4D14-931F-ACC664E644DF}">
      <dgm:prSet/>
      <dgm:spPr/>
      <dgm:t>
        <a:bodyPr/>
        <a:lstStyle/>
        <a:p>
          <a:pPr rtl="1"/>
          <a:endParaRPr lang="fa-IR"/>
        </a:p>
      </dgm:t>
    </dgm:pt>
    <dgm:pt modelId="{AE3EB61A-CEAA-4908-B47A-1C403E296B4C}">
      <dgm:prSet phldrT="[Text]"/>
      <dgm:spPr/>
      <dgm:t>
        <a:bodyPr/>
        <a:lstStyle/>
        <a:p>
          <a:pPr algn="ctr" rtl="1"/>
          <a:r>
            <a:rPr lang="fa-IR" b="1" dirty="0" smtClean="0">
              <a:latin typeface="Calibri" pitchFamily="34" charset="0"/>
              <a:cs typeface="Nazanin" pitchFamily="2" charset="-78"/>
            </a:rPr>
            <a:t>ارتباطات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Dial up</a:t>
          </a:r>
          <a:endParaRPr lang="fa-IR" dirty="0"/>
        </a:p>
      </dgm:t>
    </dgm:pt>
    <dgm:pt modelId="{B96F1306-F2BA-468C-AB70-CB4CFF836470}" type="parTrans" cxnId="{253288A7-9890-43BF-8BC5-7694F7775631}">
      <dgm:prSet/>
      <dgm:spPr/>
      <dgm:t>
        <a:bodyPr/>
        <a:lstStyle/>
        <a:p>
          <a:pPr rtl="1"/>
          <a:endParaRPr lang="fa-IR"/>
        </a:p>
      </dgm:t>
    </dgm:pt>
    <dgm:pt modelId="{623671A2-F1EE-449B-A55C-C53CCD2F1D0A}" type="sibTrans" cxnId="{253288A7-9890-43BF-8BC5-7694F7775631}">
      <dgm:prSet/>
      <dgm:spPr/>
      <dgm:t>
        <a:bodyPr/>
        <a:lstStyle/>
        <a:p>
          <a:pPr rtl="1"/>
          <a:endParaRPr lang="fa-IR"/>
        </a:p>
      </dgm:t>
    </dgm:pt>
    <dgm:pt modelId="{5A3C25FC-A81D-4BCB-9D45-A0242CCBD40E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ارتباطات 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Point to Point</a:t>
          </a:r>
          <a:r>
            <a:rPr lang="fa-IR" b="1" dirty="0" smtClean="0">
              <a:latin typeface="Calibri" pitchFamily="34" charset="0"/>
              <a:cs typeface="Nazanin" pitchFamily="2" charset="-78"/>
            </a:rPr>
            <a:t> یا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Leased Line</a:t>
          </a:r>
          <a:endParaRPr lang="fa-IR" dirty="0"/>
        </a:p>
      </dgm:t>
    </dgm:pt>
    <dgm:pt modelId="{99108E9A-7177-4948-8853-07957F256C83}" type="parTrans" cxnId="{2EFCE6E4-C1AE-4CF2-B8CF-CAF4AA263ADB}">
      <dgm:prSet/>
      <dgm:spPr/>
      <dgm:t>
        <a:bodyPr/>
        <a:lstStyle/>
        <a:p>
          <a:pPr rtl="1"/>
          <a:endParaRPr lang="fa-IR"/>
        </a:p>
      </dgm:t>
    </dgm:pt>
    <dgm:pt modelId="{E9F78F22-360F-4EB5-8026-CC3B26736A18}" type="sibTrans" cxnId="{2EFCE6E4-C1AE-4CF2-B8CF-CAF4AA263ADB}">
      <dgm:prSet/>
      <dgm:spPr/>
      <dgm:t>
        <a:bodyPr/>
        <a:lstStyle/>
        <a:p>
          <a:pPr rtl="1"/>
          <a:endParaRPr lang="fa-IR"/>
        </a:p>
      </dgm:t>
    </dgm:pt>
    <dgm:pt modelId="{94550011-5483-4D78-B64B-57D7187C56C7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انواع خطوط اختصاصی مانند سری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T / E</a:t>
          </a:r>
          <a:endParaRPr lang="fa-IR" dirty="0"/>
        </a:p>
      </dgm:t>
    </dgm:pt>
    <dgm:pt modelId="{5ED497A3-2FE5-481F-8476-C197D60126E8}" type="parTrans" cxnId="{40A66867-4680-467B-9653-CB304888DDEE}">
      <dgm:prSet/>
      <dgm:spPr/>
      <dgm:t>
        <a:bodyPr/>
        <a:lstStyle/>
        <a:p>
          <a:pPr rtl="1"/>
          <a:endParaRPr lang="fa-IR"/>
        </a:p>
      </dgm:t>
    </dgm:pt>
    <dgm:pt modelId="{5C35DA5E-5EA7-433C-8A63-75F6D5D65430}" type="sibTrans" cxnId="{40A66867-4680-467B-9653-CB304888DDEE}">
      <dgm:prSet/>
      <dgm:spPr/>
      <dgm:t>
        <a:bodyPr/>
        <a:lstStyle/>
        <a:p>
          <a:pPr rtl="1"/>
          <a:endParaRPr lang="fa-IR"/>
        </a:p>
      </dgm:t>
    </dgm:pt>
    <dgm:pt modelId="{C9D91EC6-745C-4843-B907-6A262E26FDE1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ارتباطات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Circuit Switching </a:t>
          </a:r>
          <a:endParaRPr lang="fa-IR" dirty="0"/>
        </a:p>
      </dgm:t>
    </dgm:pt>
    <dgm:pt modelId="{B4191614-528A-4C81-8C50-5BF6F7EE192C}" type="parTrans" cxnId="{7A707B71-4B90-4CC0-BCEF-B2D71F8C6F0F}">
      <dgm:prSet/>
      <dgm:spPr/>
      <dgm:t>
        <a:bodyPr/>
        <a:lstStyle/>
        <a:p>
          <a:pPr rtl="1"/>
          <a:endParaRPr lang="fa-IR"/>
        </a:p>
      </dgm:t>
    </dgm:pt>
    <dgm:pt modelId="{009219EF-A6BE-43BB-8D67-A020BDDE83DA}" type="sibTrans" cxnId="{7A707B71-4B90-4CC0-BCEF-B2D71F8C6F0F}">
      <dgm:prSet/>
      <dgm:spPr/>
      <dgm:t>
        <a:bodyPr/>
        <a:lstStyle/>
        <a:p>
          <a:pPr rtl="1"/>
          <a:endParaRPr lang="fa-IR"/>
        </a:p>
      </dgm:t>
    </dgm:pt>
    <dgm:pt modelId="{32F45A89-365A-4C2B-AA00-550C41A255DE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ارتباطات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Packet Switching</a:t>
          </a:r>
          <a:endParaRPr lang="fa-IR" dirty="0"/>
        </a:p>
      </dgm:t>
    </dgm:pt>
    <dgm:pt modelId="{60CD39C2-DCF5-434F-87AC-F37FF16F0087}" type="parTrans" cxnId="{F60B823C-5AD7-4E5B-878F-E4133DC70278}">
      <dgm:prSet/>
      <dgm:spPr/>
      <dgm:t>
        <a:bodyPr/>
        <a:lstStyle/>
        <a:p>
          <a:pPr rtl="1"/>
          <a:endParaRPr lang="fa-IR"/>
        </a:p>
      </dgm:t>
    </dgm:pt>
    <dgm:pt modelId="{25DE3D1C-B233-44BA-9C47-D228139FE086}" type="sibTrans" cxnId="{F60B823C-5AD7-4E5B-878F-E4133DC70278}">
      <dgm:prSet/>
      <dgm:spPr/>
      <dgm:t>
        <a:bodyPr/>
        <a:lstStyle/>
        <a:p>
          <a:pPr rtl="1"/>
          <a:endParaRPr lang="fa-IR"/>
        </a:p>
      </dgm:t>
    </dgm:pt>
    <dgm:pt modelId="{346E279F-633A-4000-B71D-CAC4D1A6FC64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شبکه</a:t>
          </a:r>
          <a:r>
            <a:rPr lang="fa-IR" altLang="fa-IR" dirty="0" smtClean="0">
              <a:latin typeface="Calibri" pitchFamily="34" charset="0"/>
            </a:rPr>
            <a:t>‌</a:t>
          </a:r>
          <a:r>
            <a:rPr lang="fa-IR" b="1" dirty="0" smtClean="0">
              <a:latin typeface="Calibri" pitchFamily="34" charset="0"/>
              <a:cs typeface="Nazanin" pitchFamily="2" charset="-78"/>
            </a:rPr>
            <a:t>ها بر پایه مکانیزم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Frame Relay</a:t>
          </a:r>
          <a:r>
            <a:rPr lang="fa-IR" b="1" dirty="0" smtClean="0">
              <a:latin typeface="Calibri" pitchFamily="34" charset="0"/>
              <a:cs typeface="Nazanin" pitchFamily="2" charset="-78"/>
            </a:rPr>
            <a:t> و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X.25</a:t>
          </a:r>
          <a:endParaRPr lang="fa-IR" dirty="0"/>
        </a:p>
      </dgm:t>
    </dgm:pt>
    <dgm:pt modelId="{AB2793B0-5AA5-4DB2-80D0-E6C246119EDE}" type="parTrans" cxnId="{88F09ACD-5511-4092-9C72-5539E059DEE6}">
      <dgm:prSet/>
      <dgm:spPr/>
      <dgm:t>
        <a:bodyPr/>
        <a:lstStyle/>
        <a:p>
          <a:pPr rtl="1"/>
          <a:endParaRPr lang="fa-IR"/>
        </a:p>
      </dgm:t>
    </dgm:pt>
    <dgm:pt modelId="{D0C7E4A5-947E-41B6-966C-2E0C47E5A687}" type="sibTrans" cxnId="{88F09ACD-5511-4092-9C72-5539E059DEE6}">
      <dgm:prSet/>
      <dgm:spPr/>
      <dgm:t>
        <a:bodyPr/>
        <a:lstStyle/>
        <a:p>
          <a:pPr rtl="1"/>
          <a:endParaRPr lang="fa-IR"/>
        </a:p>
      </dgm:t>
    </dgm:pt>
    <dgm:pt modelId="{04633907-ED5B-4D30-9698-9CD28DEE89B6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ارتباطات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Cell Switching</a:t>
          </a:r>
          <a:endParaRPr lang="fa-IR" dirty="0"/>
        </a:p>
      </dgm:t>
    </dgm:pt>
    <dgm:pt modelId="{21C3F84F-7A3A-41FE-913B-7B77E980C382}" type="parTrans" cxnId="{321062C9-D1AD-4D04-8BF8-F09E9CCD57DA}">
      <dgm:prSet/>
      <dgm:spPr/>
      <dgm:t>
        <a:bodyPr/>
        <a:lstStyle/>
        <a:p>
          <a:pPr rtl="1"/>
          <a:endParaRPr lang="fa-IR"/>
        </a:p>
      </dgm:t>
    </dgm:pt>
    <dgm:pt modelId="{751345FA-C8A9-4829-B182-82C22B5E8F3F}" type="sibTrans" cxnId="{321062C9-D1AD-4D04-8BF8-F09E9CCD57DA}">
      <dgm:prSet/>
      <dgm:spPr/>
      <dgm:t>
        <a:bodyPr/>
        <a:lstStyle/>
        <a:p>
          <a:pPr rtl="1"/>
          <a:endParaRPr lang="fa-IR"/>
        </a:p>
      </dgm:t>
    </dgm:pt>
    <dgm:pt modelId="{79EFE8B5-3BB6-4916-8034-0F19AF2CFF8C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شبکه های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ATM (Asynchronous Transfer Mode)</a:t>
          </a:r>
          <a:endParaRPr lang="fa-IR" dirty="0"/>
        </a:p>
      </dgm:t>
    </dgm:pt>
    <dgm:pt modelId="{9887275F-F8F9-40DF-9312-208F4C71ED3F}" type="parTrans" cxnId="{E629E908-BA96-4DC3-8B71-CAC56738223A}">
      <dgm:prSet/>
      <dgm:spPr/>
      <dgm:t>
        <a:bodyPr/>
        <a:lstStyle/>
        <a:p>
          <a:pPr rtl="1"/>
          <a:endParaRPr lang="fa-IR"/>
        </a:p>
      </dgm:t>
    </dgm:pt>
    <dgm:pt modelId="{8173F14B-9CE3-479B-88BB-AAA1856EC4BB}" type="sibTrans" cxnId="{E629E908-BA96-4DC3-8B71-CAC56738223A}">
      <dgm:prSet/>
      <dgm:spPr/>
      <dgm:t>
        <a:bodyPr/>
        <a:lstStyle/>
        <a:p>
          <a:pPr rtl="1"/>
          <a:endParaRPr lang="fa-IR"/>
        </a:p>
      </dgm:t>
    </dgm:pt>
    <dgm:pt modelId="{157849E0-294C-4CEB-AF5D-5F059F1AC419}" type="pres">
      <dgm:prSet presAssocID="{9697A2F6-5BFA-4EA6-BEB3-FBCCFEE551B9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22E66CCB-24BE-4313-A01A-0F6C88BD2C77}" type="pres">
      <dgm:prSet presAssocID="{4F7721C2-69AE-48D6-AE0B-C2A68CFAD53D}" presName="root" presStyleCnt="0"/>
      <dgm:spPr/>
    </dgm:pt>
    <dgm:pt modelId="{9F8A8454-42DD-435E-A7C2-0465F1CBB0E5}" type="pres">
      <dgm:prSet presAssocID="{4F7721C2-69AE-48D6-AE0B-C2A68CFAD53D}" presName="rootComposite" presStyleCnt="0"/>
      <dgm:spPr/>
    </dgm:pt>
    <dgm:pt modelId="{BA0884FA-7C30-4C67-8FF5-6D4E499E4B75}" type="pres">
      <dgm:prSet presAssocID="{4F7721C2-69AE-48D6-AE0B-C2A68CFAD53D}" presName="rootText" presStyleLbl="node1" presStyleIdx="0" presStyleCnt="1" custScaleX="590341" custScaleY="137468" custLinFactNeighborX="-32967"/>
      <dgm:spPr/>
      <dgm:t>
        <a:bodyPr/>
        <a:lstStyle/>
        <a:p>
          <a:pPr rtl="1"/>
          <a:endParaRPr lang="fa-IR"/>
        </a:p>
      </dgm:t>
    </dgm:pt>
    <dgm:pt modelId="{362E5521-EE9E-4B2D-A19C-4A8268346C1A}" type="pres">
      <dgm:prSet presAssocID="{4F7721C2-69AE-48D6-AE0B-C2A68CFAD53D}" presName="rootConnector" presStyleLbl="node1" presStyleIdx="0" presStyleCnt="1"/>
      <dgm:spPr/>
    </dgm:pt>
    <dgm:pt modelId="{36F7BD26-A1C6-4230-BCC2-F80B8BB28B90}" type="pres">
      <dgm:prSet presAssocID="{4F7721C2-69AE-48D6-AE0B-C2A68CFAD53D}" presName="childShape" presStyleCnt="0"/>
      <dgm:spPr/>
    </dgm:pt>
    <dgm:pt modelId="{8DEB07F0-A7BF-429C-B50E-10EF013D5ABC}" type="pres">
      <dgm:prSet presAssocID="{B96F1306-F2BA-468C-AB70-CB4CFF836470}" presName="Name13" presStyleLbl="parChTrans1D2" presStyleIdx="0" presStyleCnt="8"/>
      <dgm:spPr/>
    </dgm:pt>
    <dgm:pt modelId="{03792581-5740-450A-BBA8-668384F13CE3}" type="pres">
      <dgm:prSet presAssocID="{AE3EB61A-CEAA-4908-B47A-1C403E296B4C}" presName="childText" presStyleLbl="bgAcc1" presStyleIdx="0" presStyleCnt="8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F3FA77E-A9A4-4A60-AAE2-724BCBB1A8A8}" type="pres">
      <dgm:prSet presAssocID="{99108E9A-7177-4948-8853-07957F256C83}" presName="Name13" presStyleLbl="parChTrans1D2" presStyleIdx="1" presStyleCnt="8"/>
      <dgm:spPr/>
    </dgm:pt>
    <dgm:pt modelId="{80CFC6C5-AA1D-42BB-B2EF-977034A27F3F}" type="pres">
      <dgm:prSet presAssocID="{5A3C25FC-A81D-4BCB-9D45-A0242CCBD40E}" presName="childText" presStyleLbl="bgAcc1" presStyleIdx="1" presStyleCnt="8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FC93D7-2190-47FE-B577-EA104F23E43A}" type="pres">
      <dgm:prSet presAssocID="{5ED497A3-2FE5-481F-8476-C197D60126E8}" presName="Name13" presStyleLbl="parChTrans1D2" presStyleIdx="2" presStyleCnt="8"/>
      <dgm:spPr/>
    </dgm:pt>
    <dgm:pt modelId="{A13E1909-AD9E-49C3-9E8D-F069928CB4DB}" type="pres">
      <dgm:prSet presAssocID="{94550011-5483-4D78-B64B-57D7187C56C7}" presName="childText" presStyleLbl="bgAcc1" presStyleIdx="2" presStyleCnt="8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7A9AD53-078A-49DC-8D4F-B095D9559210}" type="pres">
      <dgm:prSet presAssocID="{B4191614-528A-4C81-8C50-5BF6F7EE192C}" presName="Name13" presStyleLbl="parChTrans1D2" presStyleIdx="3" presStyleCnt="8"/>
      <dgm:spPr/>
    </dgm:pt>
    <dgm:pt modelId="{7B3C2B36-7987-435E-9981-A8ADF207F72A}" type="pres">
      <dgm:prSet presAssocID="{C9D91EC6-745C-4843-B907-6A262E26FDE1}" presName="childText" presStyleLbl="bgAcc1" presStyleIdx="3" presStyleCnt="8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B92B76-746A-46C5-8912-44A00BD3FE2F}" type="pres">
      <dgm:prSet presAssocID="{60CD39C2-DCF5-434F-87AC-F37FF16F0087}" presName="Name13" presStyleLbl="parChTrans1D2" presStyleIdx="4" presStyleCnt="8"/>
      <dgm:spPr/>
    </dgm:pt>
    <dgm:pt modelId="{A97A1265-1075-43BB-80E8-562EE9F6943F}" type="pres">
      <dgm:prSet presAssocID="{32F45A89-365A-4C2B-AA00-550C41A255DE}" presName="childText" presStyleLbl="bgAcc1" presStyleIdx="4" presStyleCnt="8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DEAD2F-D447-4B6F-843E-CB0E14B61D3E}" type="pres">
      <dgm:prSet presAssocID="{AB2793B0-5AA5-4DB2-80D0-E6C246119EDE}" presName="Name13" presStyleLbl="parChTrans1D2" presStyleIdx="5" presStyleCnt="8"/>
      <dgm:spPr/>
    </dgm:pt>
    <dgm:pt modelId="{DE73F924-13EF-4A8F-B88D-59D3E8D95F4F}" type="pres">
      <dgm:prSet presAssocID="{346E279F-633A-4000-B71D-CAC4D1A6FC64}" presName="childText" presStyleLbl="bgAcc1" presStyleIdx="5" presStyleCnt="8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89252B1-3F7E-4A52-9BD7-DCB4C5FD67F8}" type="pres">
      <dgm:prSet presAssocID="{21C3F84F-7A3A-41FE-913B-7B77E980C382}" presName="Name13" presStyleLbl="parChTrans1D2" presStyleIdx="6" presStyleCnt="8"/>
      <dgm:spPr/>
    </dgm:pt>
    <dgm:pt modelId="{74F7B514-63AC-4DE5-A813-91822E078BE3}" type="pres">
      <dgm:prSet presAssocID="{04633907-ED5B-4D30-9698-9CD28DEE89B6}" presName="childText" presStyleLbl="bgAcc1" presStyleIdx="6" presStyleCnt="8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A778B00-D8CA-4639-8075-3A3D93403227}" type="pres">
      <dgm:prSet presAssocID="{9887275F-F8F9-40DF-9312-208F4C71ED3F}" presName="Name13" presStyleLbl="parChTrans1D2" presStyleIdx="7" presStyleCnt="8"/>
      <dgm:spPr/>
    </dgm:pt>
    <dgm:pt modelId="{60AB500C-0FB5-428B-AFA6-97D508E49EFA}" type="pres">
      <dgm:prSet presAssocID="{79EFE8B5-3BB6-4916-8034-0F19AF2CFF8C}" presName="childText" presStyleLbl="bgAcc1" presStyleIdx="7" presStyleCnt="8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0A66867-4680-467B-9653-CB304888DDEE}" srcId="{4F7721C2-69AE-48D6-AE0B-C2A68CFAD53D}" destId="{94550011-5483-4D78-B64B-57D7187C56C7}" srcOrd="2" destOrd="0" parTransId="{5ED497A3-2FE5-481F-8476-C197D60126E8}" sibTransId="{5C35DA5E-5EA7-433C-8A63-75F6D5D65430}"/>
    <dgm:cxn modelId="{90F2EC82-BA73-4C26-9C82-1B0BE0C66595}" type="presOf" srcId="{C9D91EC6-745C-4843-B907-6A262E26FDE1}" destId="{7B3C2B36-7987-435E-9981-A8ADF207F72A}" srcOrd="0" destOrd="0" presId="urn:microsoft.com/office/officeart/2005/8/layout/hierarchy3"/>
    <dgm:cxn modelId="{2CE359C6-C77A-4E47-A630-1830ED1FA11E}" type="presOf" srcId="{94550011-5483-4D78-B64B-57D7187C56C7}" destId="{A13E1909-AD9E-49C3-9E8D-F069928CB4DB}" srcOrd="0" destOrd="0" presId="urn:microsoft.com/office/officeart/2005/8/layout/hierarchy3"/>
    <dgm:cxn modelId="{6CE36D55-6E42-4A10-9310-BB71898E518A}" type="presOf" srcId="{AE3EB61A-CEAA-4908-B47A-1C403E296B4C}" destId="{03792581-5740-450A-BBA8-668384F13CE3}" srcOrd="0" destOrd="0" presId="urn:microsoft.com/office/officeart/2005/8/layout/hierarchy3"/>
    <dgm:cxn modelId="{8B2381D9-BEBF-4399-A7E9-F14670A5CBB4}" type="presOf" srcId="{32F45A89-365A-4C2B-AA00-550C41A255DE}" destId="{A97A1265-1075-43BB-80E8-562EE9F6943F}" srcOrd="0" destOrd="0" presId="urn:microsoft.com/office/officeart/2005/8/layout/hierarchy3"/>
    <dgm:cxn modelId="{E629E908-BA96-4DC3-8B71-CAC56738223A}" srcId="{4F7721C2-69AE-48D6-AE0B-C2A68CFAD53D}" destId="{79EFE8B5-3BB6-4916-8034-0F19AF2CFF8C}" srcOrd="7" destOrd="0" parTransId="{9887275F-F8F9-40DF-9312-208F4C71ED3F}" sibTransId="{8173F14B-9CE3-479B-88BB-AAA1856EC4BB}"/>
    <dgm:cxn modelId="{F99B7B1A-C08F-4AE6-8DAA-DF4E02872A19}" type="presOf" srcId="{60CD39C2-DCF5-434F-87AC-F37FF16F0087}" destId="{75B92B76-746A-46C5-8912-44A00BD3FE2F}" srcOrd="0" destOrd="0" presId="urn:microsoft.com/office/officeart/2005/8/layout/hierarchy3"/>
    <dgm:cxn modelId="{7592B653-51A7-44E4-875B-25B0072C0EDF}" type="presOf" srcId="{AB2793B0-5AA5-4DB2-80D0-E6C246119EDE}" destId="{88DEAD2F-D447-4B6F-843E-CB0E14B61D3E}" srcOrd="0" destOrd="0" presId="urn:microsoft.com/office/officeart/2005/8/layout/hierarchy3"/>
    <dgm:cxn modelId="{F60B823C-5AD7-4E5B-878F-E4133DC70278}" srcId="{4F7721C2-69AE-48D6-AE0B-C2A68CFAD53D}" destId="{32F45A89-365A-4C2B-AA00-550C41A255DE}" srcOrd="4" destOrd="0" parTransId="{60CD39C2-DCF5-434F-87AC-F37FF16F0087}" sibTransId="{25DE3D1C-B233-44BA-9C47-D228139FE086}"/>
    <dgm:cxn modelId="{F00D5A88-15DA-4D14-931F-ACC664E644DF}" srcId="{9697A2F6-5BFA-4EA6-BEB3-FBCCFEE551B9}" destId="{4F7721C2-69AE-48D6-AE0B-C2A68CFAD53D}" srcOrd="0" destOrd="0" parTransId="{97DA0DAE-BD75-48DB-8A66-E0928E1588C1}" sibTransId="{174A5998-66FC-4C8B-BE46-DFAECB468C1C}"/>
    <dgm:cxn modelId="{E560CEFD-FBED-4037-A50A-57E4981FC3BE}" type="presOf" srcId="{04633907-ED5B-4D30-9698-9CD28DEE89B6}" destId="{74F7B514-63AC-4DE5-A813-91822E078BE3}" srcOrd="0" destOrd="0" presId="urn:microsoft.com/office/officeart/2005/8/layout/hierarchy3"/>
    <dgm:cxn modelId="{B75A3A5F-6539-4228-8606-DADA64084F02}" type="presOf" srcId="{5ED497A3-2FE5-481F-8476-C197D60126E8}" destId="{07FC93D7-2190-47FE-B577-EA104F23E43A}" srcOrd="0" destOrd="0" presId="urn:microsoft.com/office/officeart/2005/8/layout/hierarchy3"/>
    <dgm:cxn modelId="{1CC670E9-48B3-4492-928F-153D3249BAC6}" type="presOf" srcId="{B4191614-528A-4C81-8C50-5BF6F7EE192C}" destId="{A7A9AD53-078A-49DC-8D4F-B095D9559210}" srcOrd="0" destOrd="0" presId="urn:microsoft.com/office/officeart/2005/8/layout/hierarchy3"/>
    <dgm:cxn modelId="{7A707B71-4B90-4CC0-BCEF-B2D71F8C6F0F}" srcId="{4F7721C2-69AE-48D6-AE0B-C2A68CFAD53D}" destId="{C9D91EC6-745C-4843-B907-6A262E26FDE1}" srcOrd="3" destOrd="0" parTransId="{B4191614-528A-4C81-8C50-5BF6F7EE192C}" sibTransId="{009219EF-A6BE-43BB-8D67-A020BDDE83DA}"/>
    <dgm:cxn modelId="{B0843699-4272-4E7F-B971-613D22CD4279}" type="presOf" srcId="{4F7721C2-69AE-48D6-AE0B-C2A68CFAD53D}" destId="{362E5521-EE9E-4B2D-A19C-4A8268346C1A}" srcOrd="1" destOrd="0" presId="urn:microsoft.com/office/officeart/2005/8/layout/hierarchy3"/>
    <dgm:cxn modelId="{1B590C09-FA11-4606-B7D6-00C82AA0CCBA}" type="presOf" srcId="{346E279F-633A-4000-B71D-CAC4D1A6FC64}" destId="{DE73F924-13EF-4A8F-B88D-59D3E8D95F4F}" srcOrd="0" destOrd="0" presId="urn:microsoft.com/office/officeart/2005/8/layout/hierarchy3"/>
    <dgm:cxn modelId="{1D037A73-95E4-481E-A037-14E09D96124E}" type="presOf" srcId="{79EFE8B5-3BB6-4916-8034-0F19AF2CFF8C}" destId="{60AB500C-0FB5-428B-AFA6-97D508E49EFA}" srcOrd="0" destOrd="0" presId="urn:microsoft.com/office/officeart/2005/8/layout/hierarchy3"/>
    <dgm:cxn modelId="{ED0EEA2A-ACD9-4373-9941-D91059BC1C5A}" type="presOf" srcId="{99108E9A-7177-4948-8853-07957F256C83}" destId="{8F3FA77E-A9A4-4A60-AAE2-724BCBB1A8A8}" srcOrd="0" destOrd="0" presId="urn:microsoft.com/office/officeart/2005/8/layout/hierarchy3"/>
    <dgm:cxn modelId="{BA3FA275-426D-461B-A61C-19D0C09935DD}" type="presOf" srcId="{9887275F-F8F9-40DF-9312-208F4C71ED3F}" destId="{0A778B00-D8CA-4639-8075-3A3D93403227}" srcOrd="0" destOrd="0" presId="urn:microsoft.com/office/officeart/2005/8/layout/hierarchy3"/>
    <dgm:cxn modelId="{253288A7-9890-43BF-8BC5-7694F7775631}" srcId="{4F7721C2-69AE-48D6-AE0B-C2A68CFAD53D}" destId="{AE3EB61A-CEAA-4908-B47A-1C403E296B4C}" srcOrd="0" destOrd="0" parTransId="{B96F1306-F2BA-468C-AB70-CB4CFF836470}" sibTransId="{623671A2-F1EE-449B-A55C-C53CCD2F1D0A}"/>
    <dgm:cxn modelId="{F20A7845-8AC1-4E98-808D-3EE508454D9B}" type="presOf" srcId="{21C3F84F-7A3A-41FE-913B-7B77E980C382}" destId="{389252B1-3F7E-4A52-9BD7-DCB4C5FD67F8}" srcOrd="0" destOrd="0" presId="urn:microsoft.com/office/officeart/2005/8/layout/hierarchy3"/>
    <dgm:cxn modelId="{D4366811-D386-431A-A278-AF857D6E4D1D}" type="presOf" srcId="{4F7721C2-69AE-48D6-AE0B-C2A68CFAD53D}" destId="{BA0884FA-7C30-4C67-8FF5-6D4E499E4B75}" srcOrd="0" destOrd="0" presId="urn:microsoft.com/office/officeart/2005/8/layout/hierarchy3"/>
    <dgm:cxn modelId="{A6ACD460-4D9C-4974-8077-33395474579D}" type="presOf" srcId="{B96F1306-F2BA-468C-AB70-CB4CFF836470}" destId="{8DEB07F0-A7BF-429C-B50E-10EF013D5ABC}" srcOrd="0" destOrd="0" presId="urn:microsoft.com/office/officeart/2005/8/layout/hierarchy3"/>
    <dgm:cxn modelId="{321062C9-D1AD-4D04-8BF8-F09E9CCD57DA}" srcId="{4F7721C2-69AE-48D6-AE0B-C2A68CFAD53D}" destId="{04633907-ED5B-4D30-9698-9CD28DEE89B6}" srcOrd="6" destOrd="0" parTransId="{21C3F84F-7A3A-41FE-913B-7B77E980C382}" sibTransId="{751345FA-C8A9-4829-B182-82C22B5E8F3F}"/>
    <dgm:cxn modelId="{88F09ACD-5511-4092-9C72-5539E059DEE6}" srcId="{4F7721C2-69AE-48D6-AE0B-C2A68CFAD53D}" destId="{346E279F-633A-4000-B71D-CAC4D1A6FC64}" srcOrd="5" destOrd="0" parTransId="{AB2793B0-5AA5-4DB2-80D0-E6C246119EDE}" sibTransId="{D0C7E4A5-947E-41B6-966C-2E0C47E5A687}"/>
    <dgm:cxn modelId="{C1EA33BF-1DE4-43A7-A40F-23C3DF0FE789}" type="presOf" srcId="{9697A2F6-5BFA-4EA6-BEB3-FBCCFEE551B9}" destId="{157849E0-294C-4CEB-AF5D-5F059F1AC419}" srcOrd="0" destOrd="0" presId="urn:microsoft.com/office/officeart/2005/8/layout/hierarchy3"/>
    <dgm:cxn modelId="{2EFCE6E4-C1AE-4CF2-B8CF-CAF4AA263ADB}" srcId="{4F7721C2-69AE-48D6-AE0B-C2A68CFAD53D}" destId="{5A3C25FC-A81D-4BCB-9D45-A0242CCBD40E}" srcOrd="1" destOrd="0" parTransId="{99108E9A-7177-4948-8853-07957F256C83}" sibTransId="{E9F78F22-360F-4EB5-8026-CC3B26736A18}"/>
    <dgm:cxn modelId="{66487375-AF51-46A0-A704-2E2434EAEC60}" type="presOf" srcId="{5A3C25FC-A81D-4BCB-9D45-A0242CCBD40E}" destId="{80CFC6C5-AA1D-42BB-B2EF-977034A27F3F}" srcOrd="0" destOrd="0" presId="urn:microsoft.com/office/officeart/2005/8/layout/hierarchy3"/>
    <dgm:cxn modelId="{6232ECEE-D7DB-44CA-89B9-C15153BA9B79}" type="presParOf" srcId="{157849E0-294C-4CEB-AF5D-5F059F1AC419}" destId="{22E66CCB-24BE-4313-A01A-0F6C88BD2C77}" srcOrd="0" destOrd="0" presId="urn:microsoft.com/office/officeart/2005/8/layout/hierarchy3"/>
    <dgm:cxn modelId="{A6E4963F-BD5F-4213-AB42-6D98E1AD4540}" type="presParOf" srcId="{22E66CCB-24BE-4313-A01A-0F6C88BD2C77}" destId="{9F8A8454-42DD-435E-A7C2-0465F1CBB0E5}" srcOrd="0" destOrd="0" presId="urn:microsoft.com/office/officeart/2005/8/layout/hierarchy3"/>
    <dgm:cxn modelId="{473DDF36-AB00-4231-8A8E-F8DD1BE3CF98}" type="presParOf" srcId="{9F8A8454-42DD-435E-A7C2-0465F1CBB0E5}" destId="{BA0884FA-7C30-4C67-8FF5-6D4E499E4B75}" srcOrd="0" destOrd="0" presId="urn:microsoft.com/office/officeart/2005/8/layout/hierarchy3"/>
    <dgm:cxn modelId="{31832100-A73B-4249-AFA9-C2FE916519BD}" type="presParOf" srcId="{9F8A8454-42DD-435E-A7C2-0465F1CBB0E5}" destId="{362E5521-EE9E-4B2D-A19C-4A8268346C1A}" srcOrd="1" destOrd="0" presId="urn:microsoft.com/office/officeart/2005/8/layout/hierarchy3"/>
    <dgm:cxn modelId="{9AE9DCA7-7DC9-48B3-B347-809C14CF0B39}" type="presParOf" srcId="{22E66CCB-24BE-4313-A01A-0F6C88BD2C77}" destId="{36F7BD26-A1C6-4230-BCC2-F80B8BB28B90}" srcOrd="1" destOrd="0" presId="urn:microsoft.com/office/officeart/2005/8/layout/hierarchy3"/>
    <dgm:cxn modelId="{B1F12E62-BD96-4E20-8DDF-134660E36827}" type="presParOf" srcId="{36F7BD26-A1C6-4230-BCC2-F80B8BB28B90}" destId="{8DEB07F0-A7BF-429C-B50E-10EF013D5ABC}" srcOrd="0" destOrd="0" presId="urn:microsoft.com/office/officeart/2005/8/layout/hierarchy3"/>
    <dgm:cxn modelId="{F2D87361-BC3C-4708-8C03-D492206F2E21}" type="presParOf" srcId="{36F7BD26-A1C6-4230-BCC2-F80B8BB28B90}" destId="{03792581-5740-450A-BBA8-668384F13CE3}" srcOrd="1" destOrd="0" presId="urn:microsoft.com/office/officeart/2005/8/layout/hierarchy3"/>
    <dgm:cxn modelId="{1CAD89A7-543C-4632-8D8C-2586D1AB5845}" type="presParOf" srcId="{36F7BD26-A1C6-4230-BCC2-F80B8BB28B90}" destId="{8F3FA77E-A9A4-4A60-AAE2-724BCBB1A8A8}" srcOrd="2" destOrd="0" presId="urn:microsoft.com/office/officeart/2005/8/layout/hierarchy3"/>
    <dgm:cxn modelId="{55C5561B-0EE1-4546-9E81-4D4B62AB16A5}" type="presParOf" srcId="{36F7BD26-A1C6-4230-BCC2-F80B8BB28B90}" destId="{80CFC6C5-AA1D-42BB-B2EF-977034A27F3F}" srcOrd="3" destOrd="0" presId="urn:microsoft.com/office/officeart/2005/8/layout/hierarchy3"/>
    <dgm:cxn modelId="{95639762-34BA-444B-AB33-D73A82ABFB51}" type="presParOf" srcId="{36F7BD26-A1C6-4230-BCC2-F80B8BB28B90}" destId="{07FC93D7-2190-47FE-B577-EA104F23E43A}" srcOrd="4" destOrd="0" presId="urn:microsoft.com/office/officeart/2005/8/layout/hierarchy3"/>
    <dgm:cxn modelId="{6B1D4A55-D35E-4847-AC16-B618CCA36E80}" type="presParOf" srcId="{36F7BD26-A1C6-4230-BCC2-F80B8BB28B90}" destId="{A13E1909-AD9E-49C3-9E8D-F069928CB4DB}" srcOrd="5" destOrd="0" presId="urn:microsoft.com/office/officeart/2005/8/layout/hierarchy3"/>
    <dgm:cxn modelId="{5717E929-1BC6-4F87-85DB-EE910864E2BF}" type="presParOf" srcId="{36F7BD26-A1C6-4230-BCC2-F80B8BB28B90}" destId="{A7A9AD53-078A-49DC-8D4F-B095D9559210}" srcOrd="6" destOrd="0" presId="urn:microsoft.com/office/officeart/2005/8/layout/hierarchy3"/>
    <dgm:cxn modelId="{A6A6C30B-7BDE-4ED0-9C3F-CF40789AE90D}" type="presParOf" srcId="{36F7BD26-A1C6-4230-BCC2-F80B8BB28B90}" destId="{7B3C2B36-7987-435E-9981-A8ADF207F72A}" srcOrd="7" destOrd="0" presId="urn:microsoft.com/office/officeart/2005/8/layout/hierarchy3"/>
    <dgm:cxn modelId="{456B7353-7C03-41D2-8C01-1BED7E3BD4AD}" type="presParOf" srcId="{36F7BD26-A1C6-4230-BCC2-F80B8BB28B90}" destId="{75B92B76-746A-46C5-8912-44A00BD3FE2F}" srcOrd="8" destOrd="0" presId="urn:microsoft.com/office/officeart/2005/8/layout/hierarchy3"/>
    <dgm:cxn modelId="{73C08EF0-BD1B-40BE-9BFE-688D0565C09B}" type="presParOf" srcId="{36F7BD26-A1C6-4230-BCC2-F80B8BB28B90}" destId="{A97A1265-1075-43BB-80E8-562EE9F6943F}" srcOrd="9" destOrd="0" presId="urn:microsoft.com/office/officeart/2005/8/layout/hierarchy3"/>
    <dgm:cxn modelId="{E84BBC14-8214-462F-8D45-0A952C3082FF}" type="presParOf" srcId="{36F7BD26-A1C6-4230-BCC2-F80B8BB28B90}" destId="{88DEAD2F-D447-4B6F-843E-CB0E14B61D3E}" srcOrd="10" destOrd="0" presId="urn:microsoft.com/office/officeart/2005/8/layout/hierarchy3"/>
    <dgm:cxn modelId="{12333BEF-D899-42E5-9A24-124579B8EB06}" type="presParOf" srcId="{36F7BD26-A1C6-4230-BCC2-F80B8BB28B90}" destId="{DE73F924-13EF-4A8F-B88D-59D3E8D95F4F}" srcOrd="11" destOrd="0" presId="urn:microsoft.com/office/officeart/2005/8/layout/hierarchy3"/>
    <dgm:cxn modelId="{7D0F6315-EA6D-4FF8-99E8-B21A5C5E57EF}" type="presParOf" srcId="{36F7BD26-A1C6-4230-BCC2-F80B8BB28B90}" destId="{389252B1-3F7E-4A52-9BD7-DCB4C5FD67F8}" srcOrd="12" destOrd="0" presId="urn:microsoft.com/office/officeart/2005/8/layout/hierarchy3"/>
    <dgm:cxn modelId="{0C7AA8F1-17CD-4DA8-9C43-ABEED1611BCA}" type="presParOf" srcId="{36F7BD26-A1C6-4230-BCC2-F80B8BB28B90}" destId="{74F7B514-63AC-4DE5-A813-91822E078BE3}" srcOrd="13" destOrd="0" presId="urn:microsoft.com/office/officeart/2005/8/layout/hierarchy3"/>
    <dgm:cxn modelId="{84FFB61E-06A7-432A-8102-3978E6D6D65B}" type="presParOf" srcId="{36F7BD26-A1C6-4230-BCC2-F80B8BB28B90}" destId="{0A778B00-D8CA-4639-8075-3A3D93403227}" srcOrd="14" destOrd="0" presId="urn:microsoft.com/office/officeart/2005/8/layout/hierarchy3"/>
    <dgm:cxn modelId="{3692BD13-C34E-4189-A91D-C7720F41435C}" type="presParOf" srcId="{36F7BD26-A1C6-4230-BCC2-F80B8BB28B90}" destId="{60AB500C-0FB5-428B-AFA6-97D508E49EFA}" srcOrd="15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97A2F6-5BFA-4EA6-BEB3-FBCCFEE551B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F7721C2-69AE-48D6-AE0B-C2A68CFAD53D}">
      <dgm:prSet phldrT="[Text]" custT="1"/>
      <dgm:spPr/>
      <dgm:t>
        <a:bodyPr/>
        <a:lstStyle/>
        <a:p>
          <a:pPr algn="ctr" rtl="1"/>
          <a:r>
            <a:rPr lang="fa-IR" sz="1800" b="1" dirty="0" smtClean="0">
              <a:solidFill>
                <a:schemeClr val="bg1"/>
              </a:solidFill>
              <a:cs typeface="B Roya" pitchFamily="2" charset="-78"/>
            </a:rPr>
            <a:t>ویژگیهای ارتباطات شبکه</a:t>
          </a:r>
          <a:r>
            <a:rPr lang="fa-IR" altLang="fa-IR" sz="1800" dirty="0" smtClean="0">
              <a:latin typeface="Calibri" pitchFamily="34" charset="0"/>
            </a:rPr>
            <a:t>‌</a:t>
          </a:r>
          <a:r>
            <a:rPr lang="fa-IR" sz="1800" b="1" dirty="0" smtClean="0">
              <a:solidFill>
                <a:schemeClr val="bg1"/>
              </a:solidFill>
              <a:cs typeface="B Roya" pitchFamily="2" charset="-78"/>
            </a:rPr>
            <a:t>های گسترده </a:t>
          </a:r>
          <a:endParaRPr lang="fa-IR" sz="1800" dirty="0">
            <a:solidFill>
              <a:schemeClr val="bg1"/>
            </a:solidFill>
            <a:cs typeface="B Lotus" pitchFamily="2" charset="-78"/>
          </a:endParaRPr>
        </a:p>
      </dgm:t>
    </dgm:pt>
    <dgm:pt modelId="{97DA0DAE-BD75-48DB-8A66-E0928E1588C1}" type="parTrans" cxnId="{F00D5A88-15DA-4D14-931F-ACC664E644DF}">
      <dgm:prSet/>
      <dgm:spPr/>
      <dgm:t>
        <a:bodyPr/>
        <a:lstStyle/>
        <a:p>
          <a:pPr rtl="1"/>
          <a:endParaRPr lang="fa-IR"/>
        </a:p>
      </dgm:t>
    </dgm:pt>
    <dgm:pt modelId="{174A5998-66FC-4C8B-BE46-DFAECB468C1C}" type="sibTrans" cxnId="{F00D5A88-15DA-4D14-931F-ACC664E644DF}">
      <dgm:prSet/>
      <dgm:spPr/>
      <dgm:t>
        <a:bodyPr/>
        <a:lstStyle/>
        <a:p>
          <a:pPr rtl="1"/>
          <a:endParaRPr lang="fa-IR"/>
        </a:p>
      </dgm:t>
    </dgm:pt>
    <dgm:pt modelId="{AE3EB61A-CEAA-4908-B47A-1C403E296B4C}">
      <dgm:prSet phldrT="[Text]"/>
      <dgm:spPr/>
      <dgm:t>
        <a:bodyPr/>
        <a:lstStyle/>
        <a:p>
          <a:pPr algn="ctr" rtl="1"/>
          <a:r>
            <a:rPr lang="fa-IR" b="1" dirty="0" smtClean="0">
              <a:solidFill>
                <a:srgbClr val="C00000"/>
              </a:solidFill>
              <a:cs typeface="B Nazanin" pitchFamily="2" charset="-78"/>
            </a:rPr>
            <a:t>1- مدت برقراری ارتباط</a:t>
          </a:r>
          <a:endParaRPr lang="fa-IR" dirty="0"/>
        </a:p>
      </dgm:t>
    </dgm:pt>
    <dgm:pt modelId="{B96F1306-F2BA-468C-AB70-CB4CFF836470}" type="parTrans" cxnId="{253288A7-9890-43BF-8BC5-7694F7775631}">
      <dgm:prSet/>
      <dgm:spPr/>
      <dgm:t>
        <a:bodyPr/>
        <a:lstStyle/>
        <a:p>
          <a:pPr rtl="1"/>
          <a:endParaRPr lang="fa-IR"/>
        </a:p>
      </dgm:t>
    </dgm:pt>
    <dgm:pt modelId="{623671A2-F1EE-449B-A55C-C53CCD2F1D0A}" type="sibTrans" cxnId="{253288A7-9890-43BF-8BC5-7694F7775631}">
      <dgm:prSet/>
      <dgm:spPr/>
      <dgm:t>
        <a:bodyPr/>
        <a:lstStyle/>
        <a:p>
          <a:pPr rtl="1"/>
          <a:endParaRPr lang="fa-IR"/>
        </a:p>
      </dgm:t>
    </dgm:pt>
    <dgm:pt modelId="{5A3C25FC-A81D-4BCB-9D45-A0242CCBD40E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rgbClr val="C00000"/>
              </a:solidFill>
              <a:cs typeface="B Nazanin" pitchFamily="2" charset="-78"/>
            </a:rPr>
            <a:t>2- سوئیچینگ</a:t>
          </a:r>
          <a:endParaRPr lang="fa-IR" dirty="0"/>
        </a:p>
      </dgm:t>
    </dgm:pt>
    <dgm:pt modelId="{99108E9A-7177-4948-8853-07957F256C83}" type="parTrans" cxnId="{2EFCE6E4-C1AE-4CF2-B8CF-CAF4AA263ADB}">
      <dgm:prSet/>
      <dgm:spPr/>
      <dgm:t>
        <a:bodyPr/>
        <a:lstStyle/>
        <a:p>
          <a:pPr rtl="1"/>
          <a:endParaRPr lang="fa-IR"/>
        </a:p>
      </dgm:t>
    </dgm:pt>
    <dgm:pt modelId="{E9F78F22-360F-4EB5-8026-CC3B26736A18}" type="sibTrans" cxnId="{2EFCE6E4-C1AE-4CF2-B8CF-CAF4AA263ADB}">
      <dgm:prSet/>
      <dgm:spPr/>
      <dgm:t>
        <a:bodyPr/>
        <a:lstStyle/>
        <a:p>
          <a:pPr rtl="1"/>
          <a:endParaRPr lang="fa-IR"/>
        </a:p>
      </dgm:t>
    </dgm:pt>
    <dgm:pt modelId="{94550011-5483-4D78-B64B-57D7187C56C7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rgbClr val="C00000"/>
              </a:solidFill>
              <a:cs typeface="B Nazanin" pitchFamily="2" charset="-78"/>
            </a:rPr>
            <a:t>3- مکانیزم سنکرون سازی</a:t>
          </a:r>
          <a:endParaRPr lang="fa-IR" dirty="0"/>
        </a:p>
      </dgm:t>
    </dgm:pt>
    <dgm:pt modelId="{5ED497A3-2FE5-481F-8476-C197D60126E8}" type="parTrans" cxnId="{40A66867-4680-467B-9653-CB304888DDEE}">
      <dgm:prSet/>
      <dgm:spPr/>
      <dgm:t>
        <a:bodyPr/>
        <a:lstStyle/>
        <a:p>
          <a:pPr rtl="1"/>
          <a:endParaRPr lang="fa-IR"/>
        </a:p>
      </dgm:t>
    </dgm:pt>
    <dgm:pt modelId="{5C35DA5E-5EA7-433C-8A63-75F6D5D65430}" type="sibTrans" cxnId="{40A66867-4680-467B-9653-CB304888DDEE}">
      <dgm:prSet/>
      <dgm:spPr/>
      <dgm:t>
        <a:bodyPr/>
        <a:lstStyle/>
        <a:p>
          <a:pPr rtl="1"/>
          <a:endParaRPr lang="fa-IR"/>
        </a:p>
      </dgm:t>
    </dgm:pt>
    <dgm:pt modelId="{C9D91EC6-745C-4843-B907-6A262E26FDE1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rgbClr val="C00000"/>
              </a:solidFill>
              <a:cs typeface="B Nazanin" pitchFamily="2" charset="-78"/>
            </a:rPr>
            <a:t>4- نرخ داده </a:t>
          </a:r>
          <a:endParaRPr lang="fa-IR" dirty="0"/>
        </a:p>
      </dgm:t>
    </dgm:pt>
    <dgm:pt modelId="{B4191614-528A-4C81-8C50-5BF6F7EE192C}" type="parTrans" cxnId="{7A707B71-4B90-4CC0-BCEF-B2D71F8C6F0F}">
      <dgm:prSet/>
      <dgm:spPr/>
      <dgm:t>
        <a:bodyPr/>
        <a:lstStyle/>
        <a:p>
          <a:pPr rtl="1"/>
          <a:endParaRPr lang="fa-IR"/>
        </a:p>
      </dgm:t>
    </dgm:pt>
    <dgm:pt modelId="{009219EF-A6BE-43BB-8D67-A020BDDE83DA}" type="sibTrans" cxnId="{7A707B71-4B90-4CC0-BCEF-B2D71F8C6F0F}">
      <dgm:prSet/>
      <dgm:spPr/>
      <dgm:t>
        <a:bodyPr/>
        <a:lstStyle/>
        <a:p>
          <a:pPr rtl="1"/>
          <a:endParaRPr lang="fa-IR"/>
        </a:p>
      </dgm:t>
    </dgm:pt>
    <dgm:pt modelId="{32F45A89-365A-4C2B-AA00-550C41A255DE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rgbClr val="C00000"/>
              </a:solidFill>
              <a:cs typeface="B Nazanin" pitchFamily="2" charset="-78"/>
            </a:rPr>
            <a:t>5- انتهای ارتباط</a:t>
          </a:r>
          <a:endParaRPr lang="fa-IR" dirty="0"/>
        </a:p>
      </dgm:t>
    </dgm:pt>
    <dgm:pt modelId="{60CD39C2-DCF5-434F-87AC-F37FF16F0087}" type="parTrans" cxnId="{F60B823C-5AD7-4E5B-878F-E4133DC70278}">
      <dgm:prSet/>
      <dgm:spPr/>
      <dgm:t>
        <a:bodyPr/>
        <a:lstStyle/>
        <a:p>
          <a:pPr rtl="1"/>
          <a:endParaRPr lang="fa-IR"/>
        </a:p>
      </dgm:t>
    </dgm:pt>
    <dgm:pt modelId="{25DE3D1C-B233-44BA-9C47-D228139FE086}" type="sibTrans" cxnId="{F60B823C-5AD7-4E5B-878F-E4133DC70278}">
      <dgm:prSet/>
      <dgm:spPr/>
      <dgm:t>
        <a:bodyPr/>
        <a:lstStyle/>
        <a:p>
          <a:pPr rtl="1"/>
          <a:endParaRPr lang="fa-IR"/>
        </a:p>
      </dgm:t>
    </dgm:pt>
    <dgm:pt modelId="{346E279F-633A-4000-B71D-CAC4D1A6FC64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rgbClr val="C00000"/>
              </a:solidFill>
              <a:cs typeface="B Nazanin" pitchFamily="2" charset="-78"/>
            </a:rPr>
            <a:t>6- بستر یا کانال ارتباطی فیزیکی</a:t>
          </a:r>
          <a:endParaRPr lang="fa-IR" dirty="0"/>
        </a:p>
      </dgm:t>
    </dgm:pt>
    <dgm:pt modelId="{AB2793B0-5AA5-4DB2-80D0-E6C246119EDE}" type="parTrans" cxnId="{88F09ACD-5511-4092-9C72-5539E059DEE6}">
      <dgm:prSet/>
      <dgm:spPr/>
      <dgm:t>
        <a:bodyPr/>
        <a:lstStyle/>
        <a:p>
          <a:pPr rtl="1"/>
          <a:endParaRPr lang="fa-IR"/>
        </a:p>
      </dgm:t>
    </dgm:pt>
    <dgm:pt modelId="{D0C7E4A5-947E-41B6-966C-2E0C47E5A687}" type="sibTrans" cxnId="{88F09ACD-5511-4092-9C72-5539E059DEE6}">
      <dgm:prSet/>
      <dgm:spPr/>
      <dgm:t>
        <a:bodyPr/>
        <a:lstStyle/>
        <a:p>
          <a:pPr rtl="1"/>
          <a:endParaRPr lang="fa-IR"/>
        </a:p>
      </dgm:t>
    </dgm:pt>
    <dgm:pt modelId="{157849E0-294C-4CEB-AF5D-5F059F1AC419}" type="pres">
      <dgm:prSet presAssocID="{9697A2F6-5BFA-4EA6-BEB3-FBCCFEE551B9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22E66CCB-24BE-4313-A01A-0F6C88BD2C77}" type="pres">
      <dgm:prSet presAssocID="{4F7721C2-69AE-48D6-AE0B-C2A68CFAD53D}" presName="root" presStyleCnt="0"/>
      <dgm:spPr/>
    </dgm:pt>
    <dgm:pt modelId="{9F8A8454-42DD-435E-A7C2-0465F1CBB0E5}" type="pres">
      <dgm:prSet presAssocID="{4F7721C2-69AE-48D6-AE0B-C2A68CFAD53D}" presName="rootComposite" presStyleCnt="0"/>
      <dgm:spPr/>
    </dgm:pt>
    <dgm:pt modelId="{BA0884FA-7C30-4C67-8FF5-6D4E499E4B75}" type="pres">
      <dgm:prSet presAssocID="{4F7721C2-69AE-48D6-AE0B-C2A68CFAD53D}" presName="rootText" presStyleLbl="node1" presStyleIdx="0" presStyleCnt="1" custScaleX="590341" custScaleY="176617" custLinFactNeighborX="11909" custLinFactNeighborY="-23260"/>
      <dgm:spPr/>
      <dgm:t>
        <a:bodyPr/>
        <a:lstStyle/>
        <a:p>
          <a:pPr rtl="1"/>
          <a:endParaRPr lang="fa-IR"/>
        </a:p>
      </dgm:t>
    </dgm:pt>
    <dgm:pt modelId="{362E5521-EE9E-4B2D-A19C-4A8268346C1A}" type="pres">
      <dgm:prSet presAssocID="{4F7721C2-69AE-48D6-AE0B-C2A68CFAD53D}" presName="rootConnector" presStyleLbl="node1" presStyleIdx="0" presStyleCnt="1"/>
      <dgm:spPr/>
    </dgm:pt>
    <dgm:pt modelId="{36F7BD26-A1C6-4230-BCC2-F80B8BB28B90}" type="pres">
      <dgm:prSet presAssocID="{4F7721C2-69AE-48D6-AE0B-C2A68CFAD53D}" presName="childShape" presStyleCnt="0"/>
      <dgm:spPr/>
    </dgm:pt>
    <dgm:pt modelId="{8DEB07F0-A7BF-429C-B50E-10EF013D5ABC}" type="pres">
      <dgm:prSet presAssocID="{B96F1306-F2BA-468C-AB70-CB4CFF836470}" presName="Name13" presStyleLbl="parChTrans1D2" presStyleIdx="0" presStyleCnt="6"/>
      <dgm:spPr/>
    </dgm:pt>
    <dgm:pt modelId="{03792581-5740-450A-BBA8-668384F13CE3}" type="pres">
      <dgm:prSet presAssocID="{AE3EB61A-CEAA-4908-B47A-1C403E296B4C}" presName="childText" presStyleLbl="bgAcc1" presStyleIdx="0" presStyleCnt="6" custScaleX="636304" custScaleY="1666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F3FA77E-A9A4-4A60-AAE2-724BCBB1A8A8}" type="pres">
      <dgm:prSet presAssocID="{99108E9A-7177-4948-8853-07957F256C83}" presName="Name13" presStyleLbl="parChTrans1D2" presStyleIdx="1" presStyleCnt="6"/>
      <dgm:spPr/>
    </dgm:pt>
    <dgm:pt modelId="{80CFC6C5-AA1D-42BB-B2EF-977034A27F3F}" type="pres">
      <dgm:prSet presAssocID="{5A3C25FC-A81D-4BCB-9D45-A0242CCBD40E}" presName="childText" presStyleLbl="bgAcc1" presStyleIdx="1" presStyleCnt="6" custScaleX="636304" custScaleY="1666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FC93D7-2190-47FE-B577-EA104F23E43A}" type="pres">
      <dgm:prSet presAssocID="{5ED497A3-2FE5-481F-8476-C197D60126E8}" presName="Name13" presStyleLbl="parChTrans1D2" presStyleIdx="2" presStyleCnt="6"/>
      <dgm:spPr/>
    </dgm:pt>
    <dgm:pt modelId="{A13E1909-AD9E-49C3-9E8D-F069928CB4DB}" type="pres">
      <dgm:prSet presAssocID="{94550011-5483-4D78-B64B-57D7187C56C7}" presName="childText" presStyleLbl="bgAcc1" presStyleIdx="2" presStyleCnt="6" custScaleX="636304" custScaleY="1666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7A9AD53-078A-49DC-8D4F-B095D9559210}" type="pres">
      <dgm:prSet presAssocID="{B4191614-528A-4C81-8C50-5BF6F7EE192C}" presName="Name13" presStyleLbl="parChTrans1D2" presStyleIdx="3" presStyleCnt="6"/>
      <dgm:spPr/>
    </dgm:pt>
    <dgm:pt modelId="{7B3C2B36-7987-435E-9981-A8ADF207F72A}" type="pres">
      <dgm:prSet presAssocID="{C9D91EC6-745C-4843-B907-6A262E26FDE1}" presName="childText" presStyleLbl="bgAcc1" presStyleIdx="3" presStyleCnt="6" custScaleX="636304" custScaleY="1666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B92B76-746A-46C5-8912-44A00BD3FE2F}" type="pres">
      <dgm:prSet presAssocID="{60CD39C2-DCF5-434F-87AC-F37FF16F0087}" presName="Name13" presStyleLbl="parChTrans1D2" presStyleIdx="4" presStyleCnt="6"/>
      <dgm:spPr/>
    </dgm:pt>
    <dgm:pt modelId="{A97A1265-1075-43BB-80E8-562EE9F6943F}" type="pres">
      <dgm:prSet presAssocID="{32F45A89-365A-4C2B-AA00-550C41A255DE}" presName="childText" presStyleLbl="bgAcc1" presStyleIdx="4" presStyleCnt="6" custScaleX="636304" custScaleY="1666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DEAD2F-D447-4B6F-843E-CB0E14B61D3E}" type="pres">
      <dgm:prSet presAssocID="{AB2793B0-5AA5-4DB2-80D0-E6C246119EDE}" presName="Name13" presStyleLbl="parChTrans1D2" presStyleIdx="5" presStyleCnt="6"/>
      <dgm:spPr/>
    </dgm:pt>
    <dgm:pt modelId="{DE73F924-13EF-4A8F-B88D-59D3E8D95F4F}" type="pres">
      <dgm:prSet presAssocID="{346E279F-633A-4000-B71D-CAC4D1A6FC64}" presName="childText" presStyleLbl="bgAcc1" presStyleIdx="5" presStyleCnt="6" custScaleX="636304" custScaleY="1666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0A66867-4680-467B-9653-CB304888DDEE}" srcId="{4F7721C2-69AE-48D6-AE0B-C2A68CFAD53D}" destId="{94550011-5483-4D78-B64B-57D7187C56C7}" srcOrd="2" destOrd="0" parTransId="{5ED497A3-2FE5-481F-8476-C197D60126E8}" sibTransId="{5C35DA5E-5EA7-433C-8A63-75F6D5D65430}"/>
    <dgm:cxn modelId="{EF9DD9B3-E932-4674-83F8-3C7F568AB554}" type="presOf" srcId="{B96F1306-F2BA-468C-AB70-CB4CFF836470}" destId="{8DEB07F0-A7BF-429C-B50E-10EF013D5ABC}" srcOrd="0" destOrd="0" presId="urn:microsoft.com/office/officeart/2005/8/layout/hierarchy3"/>
    <dgm:cxn modelId="{74E57B94-52A9-49F9-8E5C-5B232D7A225B}" type="presOf" srcId="{4F7721C2-69AE-48D6-AE0B-C2A68CFAD53D}" destId="{362E5521-EE9E-4B2D-A19C-4A8268346C1A}" srcOrd="1" destOrd="0" presId="urn:microsoft.com/office/officeart/2005/8/layout/hierarchy3"/>
    <dgm:cxn modelId="{D4B8DC6D-FFE2-43BD-A589-6FFAAF920A04}" type="presOf" srcId="{B4191614-528A-4C81-8C50-5BF6F7EE192C}" destId="{A7A9AD53-078A-49DC-8D4F-B095D9559210}" srcOrd="0" destOrd="0" presId="urn:microsoft.com/office/officeart/2005/8/layout/hierarchy3"/>
    <dgm:cxn modelId="{88F09ACD-5511-4092-9C72-5539E059DEE6}" srcId="{4F7721C2-69AE-48D6-AE0B-C2A68CFAD53D}" destId="{346E279F-633A-4000-B71D-CAC4D1A6FC64}" srcOrd="5" destOrd="0" parTransId="{AB2793B0-5AA5-4DB2-80D0-E6C246119EDE}" sibTransId="{D0C7E4A5-947E-41B6-966C-2E0C47E5A687}"/>
    <dgm:cxn modelId="{F60B823C-5AD7-4E5B-878F-E4133DC70278}" srcId="{4F7721C2-69AE-48D6-AE0B-C2A68CFAD53D}" destId="{32F45A89-365A-4C2B-AA00-550C41A255DE}" srcOrd="4" destOrd="0" parTransId="{60CD39C2-DCF5-434F-87AC-F37FF16F0087}" sibTransId="{25DE3D1C-B233-44BA-9C47-D228139FE086}"/>
    <dgm:cxn modelId="{2EFCE6E4-C1AE-4CF2-B8CF-CAF4AA263ADB}" srcId="{4F7721C2-69AE-48D6-AE0B-C2A68CFAD53D}" destId="{5A3C25FC-A81D-4BCB-9D45-A0242CCBD40E}" srcOrd="1" destOrd="0" parTransId="{99108E9A-7177-4948-8853-07957F256C83}" sibTransId="{E9F78F22-360F-4EB5-8026-CC3B26736A18}"/>
    <dgm:cxn modelId="{7A707B71-4B90-4CC0-BCEF-B2D71F8C6F0F}" srcId="{4F7721C2-69AE-48D6-AE0B-C2A68CFAD53D}" destId="{C9D91EC6-745C-4843-B907-6A262E26FDE1}" srcOrd="3" destOrd="0" parTransId="{B4191614-528A-4C81-8C50-5BF6F7EE192C}" sibTransId="{009219EF-A6BE-43BB-8D67-A020BDDE83DA}"/>
    <dgm:cxn modelId="{D9B775AE-4432-489E-9660-540C3CE11DE2}" type="presOf" srcId="{4F7721C2-69AE-48D6-AE0B-C2A68CFAD53D}" destId="{BA0884FA-7C30-4C67-8FF5-6D4E499E4B75}" srcOrd="0" destOrd="0" presId="urn:microsoft.com/office/officeart/2005/8/layout/hierarchy3"/>
    <dgm:cxn modelId="{F00D5A88-15DA-4D14-931F-ACC664E644DF}" srcId="{9697A2F6-5BFA-4EA6-BEB3-FBCCFEE551B9}" destId="{4F7721C2-69AE-48D6-AE0B-C2A68CFAD53D}" srcOrd="0" destOrd="0" parTransId="{97DA0DAE-BD75-48DB-8A66-E0928E1588C1}" sibTransId="{174A5998-66FC-4C8B-BE46-DFAECB468C1C}"/>
    <dgm:cxn modelId="{DF81F76D-5273-4C20-ABA0-213957398C32}" type="presOf" srcId="{5ED497A3-2FE5-481F-8476-C197D60126E8}" destId="{07FC93D7-2190-47FE-B577-EA104F23E43A}" srcOrd="0" destOrd="0" presId="urn:microsoft.com/office/officeart/2005/8/layout/hierarchy3"/>
    <dgm:cxn modelId="{BEED4BD2-DA03-4FDE-8AE5-FFDF742945F9}" type="presOf" srcId="{C9D91EC6-745C-4843-B907-6A262E26FDE1}" destId="{7B3C2B36-7987-435E-9981-A8ADF207F72A}" srcOrd="0" destOrd="0" presId="urn:microsoft.com/office/officeart/2005/8/layout/hierarchy3"/>
    <dgm:cxn modelId="{2FF776EE-6C51-455C-AFE3-455CD04047AB}" type="presOf" srcId="{346E279F-633A-4000-B71D-CAC4D1A6FC64}" destId="{DE73F924-13EF-4A8F-B88D-59D3E8D95F4F}" srcOrd="0" destOrd="0" presId="urn:microsoft.com/office/officeart/2005/8/layout/hierarchy3"/>
    <dgm:cxn modelId="{253288A7-9890-43BF-8BC5-7694F7775631}" srcId="{4F7721C2-69AE-48D6-AE0B-C2A68CFAD53D}" destId="{AE3EB61A-CEAA-4908-B47A-1C403E296B4C}" srcOrd="0" destOrd="0" parTransId="{B96F1306-F2BA-468C-AB70-CB4CFF836470}" sibTransId="{623671A2-F1EE-449B-A55C-C53CCD2F1D0A}"/>
    <dgm:cxn modelId="{4369A22B-B191-4137-99F5-74C8E8550600}" type="presOf" srcId="{AB2793B0-5AA5-4DB2-80D0-E6C246119EDE}" destId="{88DEAD2F-D447-4B6F-843E-CB0E14B61D3E}" srcOrd="0" destOrd="0" presId="urn:microsoft.com/office/officeart/2005/8/layout/hierarchy3"/>
    <dgm:cxn modelId="{A57A1834-13BA-45C0-A856-56CB42197D57}" type="presOf" srcId="{94550011-5483-4D78-B64B-57D7187C56C7}" destId="{A13E1909-AD9E-49C3-9E8D-F069928CB4DB}" srcOrd="0" destOrd="0" presId="urn:microsoft.com/office/officeart/2005/8/layout/hierarchy3"/>
    <dgm:cxn modelId="{526AD79C-B3E6-46CA-BB0D-63B945CF1123}" type="presOf" srcId="{9697A2F6-5BFA-4EA6-BEB3-FBCCFEE551B9}" destId="{157849E0-294C-4CEB-AF5D-5F059F1AC419}" srcOrd="0" destOrd="0" presId="urn:microsoft.com/office/officeart/2005/8/layout/hierarchy3"/>
    <dgm:cxn modelId="{B2732338-CE22-4CEE-980D-E7E691EF45F5}" type="presOf" srcId="{AE3EB61A-CEAA-4908-B47A-1C403E296B4C}" destId="{03792581-5740-450A-BBA8-668384F13CE3}" srcOrd="0" destOrd="0" presId="urn:microsoft.com/office/officeart/2005/8/layout/hierarchy3"/>
    <dgm:cxn modelId="{DBC8EA6E-646C-431C-AC0C-C81808BF967A}" type="presOf" srcId="{99108E9A-7177-4948-8853-07957F256C83}" destId="{8F3FA77E-A9A4-4A60-AAE2-724BCBB1A8A8}" srcOrd="0" destOrd="0" presId="urn:microsoft.com/office/officeart/2005/8/layout/hierarchy3"/>
    <dgm:cxn modelId="{5876E343-1FEA-4420-A784-61FBC0B3BBE9}" type="presOf" srcId="{5A3C25FC-A81D-4BCB-9D45-A0242CCBD40E}" destId="{80CFC6C5-AA1D-42BB-B2EF-977034A27F3F}" srcOrd="0" destOrd="0" presId="urn:microsoft.com/office/officeart/2005/8/layout/hierarchy3"/>
    <dgm:cxn modelId="{0209F879-D98C-435A-A116-43741A108D0D}" type="presOf" srcId="{32F45A89-365A-4C2B-AA00-550C41A255DE}" destId="{A97A1265-1075-43BB-80E8-562EE9F6943F}" srcOrd="0" destOrd="0" presId="urn:microsoft.com/office/officeart/2005/8/layout/hierarchy3"/>
    <dgm:cxn modelId="{24145BFA-72BF-4BD7-B66C-1099BC180AFF}" type="presOf" srcId="{60CD39C2-DCF5-434F-87AC-F37FF16F0087}" destId="{75B92B76-746A-46C5-8912-44A00BD3FE2F}" srcOrd="0" destOrd="0" presId="urn:microsoft.com/office/officeart/2005/8/layout/hierarchy3"/>
    <dgm:cxn modelId="{A9E59358-AA8D-4D10-B3DF-124EADCE5A84}" type="presParOf" srcId="{157849E0-294C-4CEB-AF5D-5F059F1AC419}" destId="{22E66CCB-24BE-4313-A01A-0F6C88BD2C77}" srcOrd="0" destOrd="0" presId="urn:microsoft.com/office/officeart/2005/8/layout/hierarchy3"/>
    <dgm:cxn modelId="{7B9362F1-38A9-4F7A-AE71-08F1E8CFA323}" type="presParOf" srcId="{22E66CCB-24BE-4313-A01A-0F6C88BD2C77}" destId="{9F8A8454-42DD-435E-A7C2-0465F1CBB0E5}" srcOrd="0" destOrd="0" presId="urn:microsoft.com/office/officeart/2005/8/layout/hierarchy3"/>
    <dgm:cxn modelId="{1574B8E7-A4AE-4E60-9A36-ADF34AD0D716}" type="presParOf" srcId="{9F8A8454-42DD-435E-A7C2-0465F1CBB0E5}" destId="{BA0884FA-7C30-4C67-8FF5-6D4E499E4B75}" srcOrd="0" destOrd="0" presId="urn:microsoft.com/office/officeart/2005/8/layout/hierarchy3"/>
    <dgm:cxn modelId="{56B77885-A3B4-4333-B91E-86FE580BF26F}" type="presParOf" srcId="{9F8A8454-42DD-435E-A7C2-0465F1CBB0E5}" destId="{362E5521-EE9E-4B2D-A19C-4A8268346C1A}" srcOrd="1" destOrd="0" presId="urn:microsoft.com/office/officeart/2005/8/layout/hierarchy3"/>
    <dgm:cxn modelId="{33CDF6E8-7CF0-4556-955D-4748233F9BAE}" type="presParOf" srcId="{22E66CCB-24BE-4313-A01A-0F6C88BD2C77}" destId="{36F7BD26-A1C6-4230-BCC2-F80B8BB28B90}" srcOrd="1" destOrd="0" presId="urn:microsoft.com/office/officeart/2005/8/layout/hierarchy3"/>
    <dgm:cxn modelId="{A5ED1FBE-5B07-4AE5-B33D-63CBBA894BDF}" type="presParOf" srcId="{36F7BD26-A1C6-4230-BCC2-F80B8BB28B90}" destId="{8DEB07F0-A7BF-429C-B50E-10EF013D5ABC}" srcOrd="0" destOrd="0" presId="urn:microsoft.com/office/officeart/2005/8/layout/hierarchy3"/>
    <dgm:cxn modelId="{04B73A5C-A989-4943-B9AE-6A0070559339}" type="presParOf" srcId="{36F7BD26-A1C6-4230-BCC2-F80B8BB28B90}" destId="{03792581-5740-450A-BBA8-668384F13CE3}" srcOrd="1" destOrd="0" presId="urn:microsoft.com/office/officeart/2005/8/layout/hierarchy3"/>
    <dgm:cxn modelId="{EBB6C37A-18AE-46D0-A702-ED650F50CD08}" type="presParOf" srcId="{36F7BD26-A1C6-4230-BCC2-F80B8BB28B90}" destId="{8F3FA77E-A9A4-4A60-AAE2-724BCBB1A8A8}" srcOrd="2" destOrd="0" presId="urn:microsoft.com/office/officeart/2005/8/layout/hierarchy3"/>
    <dgm:cxn modelId="{B130F9D4-347E-4BDA-9B82-288D331F609E}" type="presParOf" srcId="{36F7BD26-A1C6-4230-BCC2-F80B8BB28B90}" destId="{80CFC6C5-AA1D-42BB-B2EF-977034A27F3F}" srcOrd="3" destOrd="0" presId="urn:microsoft.com/office/officeart/2005/8/layout/hierarchy3"/>
    <dgm:cxn modelId="{DB4E96C8-56F2-42E5-8738-0663ADB66A5D}" type="presParOf" srcId="{36F7BD26-A1C6-4230-BCC2-F80B8BB28B90}" destId="{07FC93D7-2190-47FE-B577-EA104F23E43A}" srcOrd="4" destOrd="0" presId="urn:microsoft.com/office/officeart/2005/8/layout/hierarchy3"/>
    <dgm:cxn modelId="{9D4D59FC-F4DC-4CC0-96A2-D2FA824F08D0}" type="presParOf" srcId="{36F7BD26-A1C6-4230-BCC2-F80B8BB28B90}" destId="{A13E1909-AD9E-49C3-9E8D-F069928CB4DB}" srcOrd="5" destOrd="0" presId="urn:microsoft.com/office/officeart/2005/8/layout/hierarchy3"/>
    <dgm:cxn modelId="{B907D1FA-FF32-4398-A0DE-03D096A66A78}" type="presParOf" srcId="{36F7BD26-A1C6-4230-BCC2-F80B8BB28B90}" destId="{A7A9AD53-078A-49DC-8D4F-B095D9559210}" srcOrd="6" destOrd="0" presId="urn:microsoft.com/office/officeart/2005/8/layout/hierarchy3"/>
    <dgm:cxn modelId="{A4EF59F1-4734-4F6D-8736-D4604040FFF3}" type="presParOf" srcId="{36F7BD26-A1C6-4230-BCC2-F80B8BB28B90}" destId="{7B3C2B36-7987-435E-9981-A8ADF207F72A}" srcOrd="7" destOrd="0" presId="urn:microsoft.com/office/officeart/2005/8/layout/hierarchy3"/>
    <dgm:cxn modelId="{215C9061-8E22-45EC-863B-6881CFE077A4}" type="presParOf" srcId="{36F7BD26-A1C6-4230-BCC2-F80B8BB28B90}" destId="{75B92B76-746A-46C5-8912-44A00BD3FE2F}" srcOrd="8" destOrd="0" presId="urn:microsoft.com/office/officeart/2005/8/layout/hierarchy3"/>
    <dgm:cxn modelId="{67F71275-2539-4102-B7B8-2E4F25B6E078}" type="presParOf" srcId="{36F7BD26-A1C6-4230-BCC2-F80B8BB28B90}" destId="{A97A1265-1075-43BB-80E8-562EE9F6943F}" srcOrd="9" destOrd="0" presId="urn:microsoft.com/office/officeart/2005/8/layout/hierarchy3"/>
    <dgm:cxn modelId="{476D3F15-3359-46EA-BE77-7941215E0833}" type="presParOf" srcId="{36F7BD26-A1C6-4230-BCC2-F80B8BB28B90}" destId="{88DEAD2F-D447-4B6F-843E-CB0E14B61D3E}" srcOrd="10" destOrd="0" presId="urn:microsoft.com/office/officeart/2005/8/layout/hierarchy3"/>
    <dgm:cxn modelId="{5001BF10-A4EC-47A0-8501-1945930D8B0A}" type="presParOf" srcId="{36F7BD26-A1C6-4230-BCC2-F80B8BB28B90}" destId="{DE73F924-13EF-4A8F-B88D-59D3E8D95F4F}" srcOrd="11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8EC3DB-BDF6-4D21-A9EF-064D534F061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ABB7BF0-CF38-4B9B-A56B-A023310C7EA1}">
      <dgm:prSet phldrT="[Text]"/>
      <dgm:spPr/>
      <dgm:t>
        <a:bodyPr/>
        <a:lstStyle/>
        <a:p>
          <a:pPr rtl="1"/>
          <a:r>
            <a:rPr lang="fa-IR" b="1" dirty="0" smtClean="0">
              <a:cs typeface="B Roya" pitchFamily="2" charset="-78"/>
            </a:rPr>
            <a:t>انواع شبکه های گسترده</a:t>
          </a:r>
          <a:endParaRPr lang="fa-IR" b="1" dirty="0">
            <a:cs typeface="B Roya" pitchFamily="2" charset="-78"/>
          </a:endParaRPr>
        </a:p>
      </dgm:t>
    </dgm:pt>
    <dgm:pt modelId="{4EEB3D41-36D8-4607-B9B3-1506667AACC2}" type="parTrans" cxnId="{5B8CCA5E-9B93-40F5-9040-4AF4B9FA0835}">
      <dgm:prSet/>
      <dgm:spPr/>
      <dgm:t>
        <a:bodyPr/>
        <a:lstStyle/>
        <a:p>
          <a:pPr rtl="1"/>
          <a:endParaRPr lang="fa-IR"/>
        </a:p>
      </dgm:t>
    </dgm:pt>
    <dgm:pt modelId="{089A5E77-583F-46DC-A1D9-225E572D7063}" type="sibTrans" cxnId="{5B8CCA5E-9B93-40F5-9040-4AF4B9FA0835}">
      <dgm:prSet/>
      <dgm:spPr/>
      <dgm:t>
        <a:bodyPr/>
        <a:lstStyle/>
        <a:p>
          <a:pPr rtl="1"/>
          <a:endParaRPr lang="fa-IR"/>
        </a:p>
      </dgm:t>
    </dgm:pt>
    <dgm:pt modelId="{4018DFC1-26A1-4BEB-A6EF-1A1F8783D61B}">
      <dgm:prSet phldrT="[Text]"/>
      <dgm:spPr/>
      <dgm:t>
        <a:bodyPr/>
        <a:lstStyle/>
        <a:p>
          <a:pPr rtl="1"/>
          <a:r>
            <a:rPr lang="en-US" dirty="0" smtClean="0"/>
            <a:t>Point To Point WAN</a:t>
          </a:r>
          <a:endParaRPr lang="fa-IR" dirty="0"/>
        </a:p>
      </dgm:t>
    </dgm:pt>
    <dgm:pt modelId="{05FBF01A-772E-4BA7-88A4-5358EAD99864}" type="parTrans" cxnId="{6DA562DB-B07F-4703-8D63-D472231EE5CD}">
      <dgm:prSet/>
      <dgm:spPr/>
      <dgm:t>
        <a:bodyPr/>
        <a:lstStyle/>
        <a:p>
          <a:pPr rtl="1"/>
          <a:endParaRPr lang="fa-IR"/>
        </a:p>
      </dgm:t>
    </dgm:pt>
    <dgm:pt modelId="{5690F589-BAB5-4454-A711-B79656D8271B}" type="sibTrans" cxnId="{6DA562DB-B07F-4703-8D63-D472231EE5CD}">
      <dgm:prSet/>
      <dgm:spPr/>
      <dgm:t>
        <a:bodyPr/>
        <a:lstStyle/>
        <a:p>
          <a:pPr rtl="1"/>
          <a:endParaRPr lang="fa-IR"/>
        </a:p>
      </dgm:t>
    </dgm:pt>
    <dgm:pt modelId="{8063D891-0126-4BCB-8A02-E150F31EABDD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در این ارتباطات معمولاً از خطوط استیجاري استفاده می‌شود.</a:t>
          </a:r>
          <a:endParaRPr lang="fa-IR" b="1" dirty="0"/>
        </a:p>
      </dgm:t>
    </dgm:pt>
    <dgm:pt modelId="{E6F9E805-876B-4A7F-B538-C11CF81F6EF5}" type="parTrans" cxnId="{3C266C42-9BE4-4A8B-87A6-6ACB1023816C}">
      <dgm:prSet/>
      <dgm:spPr/>
      <dgm:t>
        <a:bodyPr/>
        <a:lstStyle/>
        <a:p>
          <a:pPr rtl="1"/>
          <a:endParaRPr lang="fa-IR"/>
        </a:p>
      </dgm:t>
    </dgm:pt>
    <dgm:pt modelId="{EC300423-2144-4945-B59E-42D0EB4E632E}" type="sibTrans" cxnId="{3C266C42-9BE4-4A8B-87A6-6ACB1023816C}">
      <dgm:prSet/>
      <dgm:spPr/>
      <dgm:t>
        <a:bodyPr/>
        <a:lstStyle/>
        <a:p>
          <a:pPr rtl="1"/>
          <a:endParaRPr lang="fa-IR"/>
        </a:p>
      </dgm:t>
    </dgm:pt>
    <dgm:pt modelId="{15780D65-0755-4552-875B-ADA5FA36DD65}">
      <dgm:prSet phldrT="[Text]"/>
      <dgm:spPr/>
      <dgm:t>
        <a:bodyPr/>
        <a:lstStyle/>
        <a:p>
          <a:pPr rtl="1"/>
          <a:r>
            <a:rPr lang="en-US" dirty="0" smtClean="0">
              <a:cs typeface="B Nazanin" pitchFamily="2" charset="-78"/>
            </a:rPr>
            <a:t>Switched WAN</a:t>
          </a:r>
          <a:endParaRPr lang="fa-IR" dirty="0"/>
        </a:p>
      </dgm:t>
    </dgm:pt>
    <dgm:pt modelId="{826217AB-55F9-4301-BC12-4DB4560ACC60}" type="parTrans" cxnId="{22F6D37F-4904-4928-8EFC-7C3F7FFB2795}">
      <dgm:prSet/>
      <dgm:spPr/>
      <dgm:t>
        <a:bodyPr/>
        <a:lstStyle/>
        <a:p>
          <a:pPr rtl="1"/>
          <a:endParaRPr lang="fa-IR"/>
        </a:p>
      </dgm:t>
    </dgm:pt>
    <dgm:pt modelId="{50BAB932-4198-49C5-8BE0-4767B7D4C625}" type="sibTrans" cxnId="{22F6D37F-4904-4928-8EFC-7C3F7FFB2795}">
      <dgm:prSet/>
      <dgm:spPr/>
      <dgm:t>
        <a:bodyPr/>
        <a:lstStyle/>
        <a:p>
          <a:pPr rtl="1"/>
          <a:endParaRPr lang="fa-IR"/>
        </a:p>
      </dgm:t>
    </dgm:pt>
    <dgm:pt modelId="{F4A7EACC-6A4C-46C2-A56B-8A3DB26451AB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در این نوع ارتباطات از سوئیچ‌هاي مخابراتی براي رله پیغام استفاده می‌شود.</a:t>
          </a:r>
          <a:endParaRPr lang="fa-IR" sz="1800" b="1" dirty="0"/>
        </a:p>
      </dgm:t>
    </dgm:pt>
    <dgm:pt modelId="{C4ECE90B-16B3-44DF-8F3B-85E53BBD8EEA}" type="parTrans" cxnId="{DD467D3C-532C-444A-8DA7-B3D616C51600}">
      <dgm:prSet/>
      <dgm:spPr/>
      <dgm:t>
        <a:bodyPr/>
        <a:lstStyle/>
        <a:p>
          <a:pPr rtl="1"/>
          <a:endParaRPr lang="fa-IR"/>
        </a:p>
      </dgm:t>
    </dgm:pt>
    <dgm:pt modelId="{6BA7FB5A-4C58-4AAC-B86E-8A101C711BA7}" type="sibTrans" cxnId="{DD467D3C-532C-444A-8DA7-B3D616C51600}">
      <dgm:prSet/>
      <dgm:spPr/>
      <dgm:t>
        <a:bodyPr/>
        <a:lstStyle/>
        <a:p>
          <a:pPr rtl="1"/>
          <a:endParaRPr lang="fa-IR"/>
        </a:p>
      </dgm:t>
    </dgm:pt>
    <dgm:pt modelId="{17F4DE40-6AFD-4D75-8CEF-E84E16B38371}" type="pres">
      <dgm:prSet presAssocID="{938EC3DB-BDF6-4D21-A9EF-064D534F0618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7B583869-C859-4EA6-A7A9-5AE1CAE535EB}" type="pres">
      <dgm:prSet presAssocID="{4ABB7BF0-CF38-4B9B-A56B-A023310C7EA1}" presName="root1" presStyleCnt="0"/>
      <dgm:spPr/>
    </dgm:pt>
    <dgm:pt modelId="{8D122738-6F7B-4DDF-9129-B7088D4C210E}" type="pres">
      <dgm:prSet presAssocID="{4ABB7BF0-CF38-4B9B-A56B-A023310C7EA1}" presName="LevelOneTextNode" presStyleLbl="node0" presStyleIdx="0" presStyleCnt="1">
        <dgm:presLayoutVars>
          <dgm:chPref val="3"/>
        </dgm:presLayoutVars>
      </dgm:prSet>
      <dgm:spPr/>
    </dgm:pt>
    <dgm:pt modelId="{FDD14F64-87D8-42FD-8FF1-CB4FAAF9DCC3}" type="pres">
      <dgm:prSet presAssocID="{4ABB7BF0-CF38-4B9B-A56B-A023310C7EA1}" presName="level2hierChild" presStyleCnt="0"/>
      <dgm:spPr/>
    </dgm:pt>
    <dgm:pt modelId="{024185C8-F63C-4B28-8D21-50A7197A3D64}" type="pres">
      <dgm:prSet presAssocID="{05FBF01A-772E-4BA7-88A4-5358EAD99864}" presName="conn2-1" presStyleLbl="parChTrans1D2" presStyleIdx="0" presStyleCnt="2"/>
      <dgm:spPr/>
    </dgm:pt>
    <dgm:pt modelId="{468E4E15-6336-4881-9AE3-28BACFE57187}" type="pres">
      <dgm:prSet presAssocID="{05FBF01A-772E-4BA7-88A4-5358EAD99864}" presName="connTx" presStyleLbl="parChTrans1D2" presStyleIdx="0" presStyleCnt="2"/>
      <dgm:spPr/>
    </dgm:pt>
    <dgm:pt modelId="{B69F20CE-AADC-4BCA-BE13-A7AF01978DBE}" type="pres">
      <dgm:prSet presAssocID="{4018DFC1-26A1-4BEB-A6EF-1A1F8783D61B}" presName="root2" presStyleCnt="0"/>
      <dgm:spPr/>
    </dgm:pt>
    <dgm:pt modelId="{E9916F4E-E38A-437B-B451-5C801E3EA9B7}" type="pres">
      <dgm:prSet presAssocID="{4018DFC1-26A1-4BEB-A6EF-1A1F8783D61B}" presName="LevelTwoTextNode" presStyleLbl="node2" presStyleIdx="0" presStyleCnt="2" custScaleX="1464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68C19B-8AD3-48C3-8178-FFB2E090A2A8}" type="pres">
      <dgm:prSet presAssocID="{4018DFC1-26A1-4BEB-A6EF-1A1F8783D61B}" presName="level3hierChild" presStyleCnt="0"/>
      <dgm:spPr/>
    </dgm:pt>
    <dgm:pt modelId="{4F6582C3-2C06-4294-AC85-DCDF14D1F29D}" type="pres">
      <dgm:prSet presAssocID="{E6F9E805-876B-4A7F-B538-C11CF81F6EF5}" presName="conn2-1" presStyleLbl="parChTrans1D3" presStyleIdx="0" presStyleCnt="2"/>
      <dgm:spPr/>
    </dgm:pt>
    <dgm:pt modelId="{7D5D2FFC-77E4-4068-B45F-E478DC192267}" type="pres">
      <dgm:prSet presAssocID="{E6F9E805-876B-4A7F-B538-C11CF81F6EF5}" presName="connTx" presStyleLbl="parChTrans1D3" presStyleIdx="0" presStyleCnt="2"/>
      <dgm:spPr/>
    </dgm:pt>
    <dgm:pt modelId="{A05909D3-EE6C-4E90-80B2-C8711BA02F46}" type="pres">
      <dgm:prSet presAssocID="{8063D891-0126-4BCB-8A02-E150F31EABDD}" presName="root2" presStyleCnt="0"/>
      <dgm:spPr/>
    </dgm:pt>
    <dgm:pt modelId="{012E9D03-2EEA-40A8-95CD-B5FD28DA583A}" type="pres">
      <dgm:prSet presAssocID="{8063D891-0126-4BCB-8A02-E150F31EABDD}" presName="LevelTwoTextNode" presStyleLbl="node3" presStyleIdx="0" presStyleCnt="2" custScaleX="2522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7F34230-BCD5-4217-892B-942315651B6A}" type="pres">
      <dgm:prSet presAssocID="{8063D891-0126-4BCB-8A02-E150F31EABDD}" presName="level3hierChild" presStyleCnt="0"/>
      <dgm:spPr/>
    </dgm:pt>
    <dgm:pt modelId="{DFB3C139-3AA2-4144-8D41-7876D5AE2E58}" type="pres">
      <dgm:prSet presAssocID="{826217AB-55F9-4301-BC12-4DB4560ACC60}" presName="conn2-1" presStyleLbl="parChTrans1D2" presStyleIdx="1" presStyleCnt="2"/>
      <dgm:spPr/>
    </dgm:pt>
    <dgm:pt modelId="{BD5BD137-07F7-4E8C-855C-3E7B62943269}" type="pres">
      <dgm:prSet presAssocID="{826217AB-55F9-4301-BC12-4DB4560ACC60}" presName="connTx" presStyleLbl="parChTrans1D2" presStyleIdx="1" presStyleCnt="2"/>
      <dgm:spPr/>
    </dgm:pt>
    <dgm:pt modelId="{5BF062A1-3C38-46DF-AE40-F5BB57F617F1}" type="pres">
      <dgm:prSet presAssocID="{15780D65-0755-4552-875B-ADA5FA36DD65}" presName="root2" presStyleCnt="0"/>
      <dgm:spPr/>
    </dgm:pt>
    <dgm:pt modelId="{71E75D4F-FAAB-40A2-8056-3C600E3A3FCE}" type="pres">
      <dgm:prSet presAssocID="{15780D65-0755-4552-875B-ADA5FA36DD65}" presName="LevelTwoTextNode" presStyleLbl="node2" presStyleIdx="1" presStyleCnt="2" custScaleX="1464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FB43BD-7B77-4231-943A-0C04D8A4CC69}" type="pres">
      <dgm:prSet presAssocID="{15780D65-0755-4552-875B-ADA5FA36DD65}" presName="level3hierChild" presStyleCnt="0"/>
      <dgm:spPr/>
    </dgm:pt>
    <dgm:pt modelId="{2C12EBA8-0D43-4799-A27C-B77598B9E325}" type="pres">
      <dgm:prSet presAssocID="{C4ECE90B-16B3-44DF-8F3B-85E53BBD8EEA}" presName="conn2-1" presStyleLbl="parChTrans1D3" presStyleIdx="1" presStyleCnt="2"/>
      <dgm:spPr/>
    </dgm:pt>
    <dgm:pt modelId="{04A44405-E6D6-4A23-BAA0-925E8DD80367}" type="pres">
      <dgm:prSet presAssocID="{C4ECE90B-16B3-44DF-8F3B-85E53BBD8EEA}" presName="connTx" presStyleLbl="parChTrans1D3" presStyleIdx="1" presStyleCnt="2"/>
      <dgm:spPr/>
    </dgm:pt>
    <dgm:pt modelId="{C3221230-63E9-4AA3-8ADC-37AB49035C5A}" type="pres">
      <dgm:prSet presAssocID="{F4A7EACC-6A4C-46C2-A56B-8A3DB26451AB}" presName="root2" presStyleCnt="0"/>
      <dgm:spPr/>
    </dgm:pt>
    <dgm:pt modelId="{A811A7E1-15CA-40CC-9313-7E5DB4446D6D}" type="pres">
      <dgm:prSet presAssocID="{F4A7EACC-6A4C-46C2-A56B-8A3DB26451AB}" presName="LevelTwoTextNode" presStyleLbl="node3" presStyleIdx="1" presStyleCnt="2" custScaleX="2522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09AB469-C989-4991-B5CE-2DB31942B037}" type="pres">
      <dgm:prSet presAssocID="{F4A7EACC-6A4C-46C2-A56B-8A3DB26451AB}" presName="level3hierChild" presStyleCnt="0"/>
      <dgm:spPr/>
    </dgm:pt>
  </dgm:ptLst>
  <dgm:cxnLst>
    <dgm:cxn modelId="{3FD164A7-59B9-417F-8A3E-92986407E2BE}" type="presOf" srcId="{4018DFC1-26A1-4BEB-A6EF-1A1F8783D61B}" destId="{E9916F4E-E38A-437B-B451-5C801E3EA9B7}" srcOrd="0" destOrd="0" presId="urn:microsoft.com/office/officeart/2005/8/layout/hierarchy2"/>
    <dgm:cxn modelId="{DD467D3C-532C-444A-8DA7-B3D616C51600}" srcId="{15780D65-0755-4552-875B-ADA5FA36DD65}" destId="{F4A7EACC-6A4C-46C2-A56B-8A3DB26451AB}" srcOrd="0" destOrd="0" parTransId="{C4ECE90B-16B3-44DF-8F3B-85E53BBD8EEA}" sibTransId="{6BA7FB5A-4C58-4AAC-B86E-8A101C711BA7}"/>
    <dgm:cxn modelId="{2695DD1A-B8C6-47E2-8FC2-3AA3289A7FC4}" type="presOf" srcId="{8063D891-0126-4BCB-8A02-E150F31EABDD}" destId="{012E9D03-2EEA-40A8-95CD-B5FD28DA583A}" srcOrd="0" destOrd="0" presId="urn:microsoft.com/office/officeart/2005/8/layout/hierarchy2"/>
    <dgm:cxn modelId="{FD10B548-B27B-4606-BC94-47982DE900A8}" type="presOf" srcId="{4ABB7BF0-CF38-4B9B-A56B-A023310C7EA1}" destId="{8D122738-6F7B-4DDF-9129-B7088D4C210E}" srcOrd="0" destOrd="0" presId="urn:microsoft.com/office/officeart/2005/8/layout/hierarchy2"/>
    <dgm:cxn modelId="{09A1238E-8CBF-4382-A1AA-F3414D78ACBF}" type="presOf" srcId="{938EC3DB-BDF6-4D21-A9EF-064D534F0618}" destId="{17F4DE40-6AFD-4D75-8CEF-E84E16B38371}" srcOrd="0" destOrd="0" presId="urn:microsoft.com/office/officeart/2005/8/layout/hierarchy2"/>
    <dgm:cxn modelId="{4B20D2D2-DD3D-4D99-8EE1-A3EBB7DF2108}" type="presOf" srcId="{E6F9E805-876B-4A7F-B538-C11CF81F6EF5}" destId="{4F6582C3-2C06-4294-AC85-DCDF14D1F29D}" srcOrd="0" destOrd="0" presId="urn:microsoft.com/office/officeart/2005/8/layout/hierarchy2"/>
    <dgm:cxn modelId="{5B8CCA5E-9B93-40F5-9040-4AF4B9FA0835}" srcId="{938EC3DB-BDF6-4D21-A9EF-064D534F0618}" destId="{4ABB7BF0-CF38-4B9B-A56B-A023310C7EA1}" srcOrd="0" destOrd="0" parTransId="{4EEB3D41-36D8-4607-B9B3-1506667AACC2}" sibTransId="{089A5E77-583F-46DC-A1D9-225E572D7063}"/>
    <dgm:cxn modelId="{4823E29A-AA87-41A9-9ABF-3B43134DC684}" type="presOf" srcId="{05FBF01A-772E-4BA7-88A4-5358EAD99864}" destId="{468E4E15-6336-4881-9AE3-28BACFE57187}" srcOrd="1" destOrd="0" presId="urn:microsoft.com/office/officeart/2005/8/layout/hierarchy2"/>
    <dgm:cxn modelId="{6DA562DB-B07F-4703-8D63-D472231EE5CD}" srcId="{4ABB7BF0-CF38-4B9B-A56B-A023310C7EA1}" destId="{4018DFC1-26A1-4BEB-A6EF-1A1F8783D61B}" srcOrd="0" destOrd="0" parTransId="{05FBF01A-772E-4BA7-88A4-5358EAD99864}" sibTransId="{5690F589-BAB5-4454-A711-B79656D8271B}"/>
    <dgm:cxn modelId="{FD3A8833-E5E0-4930-A101-4D8141FA0C9D}" type="presOf" srcId="{826217AB-55F9-4301-BC12-4DB4560ACC60}" destId="{DFB3C139-3AA2-4144-8D41-7876D5AE2E58}" srcOrd="0" destOrd="0" presId="urn:microsoft.com/office/officeart/2005/8/layout/hierarchy2"/>
    <dgm:cxn modelId="{DA3469A7-4B14-4198-9A38-7AD11ACDD7C4}" type="presOf" srcId="{C4ECE90B-16B3-44DF-8F3B-85E53BBD8EEA}" destId="{2C12EBA8-0D43-4799-A27C-B77598B9E325}" srcOrd="0" destOrd="0" presId="urn:microsoft.com/office/officeart/2005/8/layout/hierarchy2"/>
    <dgm:cxn modelId="{9B7E28D3-BA1F-44C9-89F2-7EF1D0C20836}" type="presOf" srcId="{15780D65-0755-4552-875B-ADA5FA36DD65}" destId="{71E75D4F-FAAB-40A2-8056-3C600E3A3FCE}" srcOrd="0" destOrd="0" presId="urn:microsoft.com/office/officeart/2005/8/layout/hierarchy2"/>
    <dgm:cxn modelId="{AE5B6A4B-BB05-4CF4-9028-91E361613BA0}" type="presOf" srcId="{F4A7EACC-6A4C-46C2-A56B-8A3DB26451AB}" destId="{A811A7E1-15CA-40CC-9313-7E5DB4446D6D}" srcOrd="0" destOrd="0" presId="urn:microsoft.com/office/officeart/2005/8/layout/hierarchy2"/>
    <dgm:cxn modelId="{8D5A4797-25EA-47AF-A088-E730BA25010C}" type="presOf" srcId="{826217AB-55F9-4301-BC12-4DB4560ACC60}" destId="{BD5BD137-07F7-4E8C-855C-3E7B62943269}" srcOrd="1" destOrd="0" presId="urn:microsoft.com/office/officeart/2005/8/layout/hierarchy2"/>
    <dgm:cxn modelId="{CAA992C7-65F7-4293-8A12-E2EDC50321A5}" type="presOf" srcId="{C4ECE90B-16B3-44DF-8F3B-85E53BBD8EEA}" destId="{04A44405-E6D6-4A23-BAA0-925E8DD80367}" srcOrd="1" destOrd="0" presId="urn:microsoft.com/office/officeart/2005/8/layout/hierarchy2"/>
    <dgm:cxn modelId="{8124A2EB-65A1-4F0B-B7A5-7CDB95B6C791}" type="presOf" srcId="{E6F9E805-876B-4A7F-B538-C11CF81F6EF5}" destId="{7D5D2FFC-77E4-4068-B45F-E478DC192267}" srcOrd="1" destOrd="0" presId="urn:microsoft.com/office/officeart/2005/8/layout/hierarchy2"/>
    <dgm:cxn modelId="{22F6D37F-4904-4928-8EFC-7C3F7FFB2795}" srcId="{4ABB7BF0-CF38-4B9B-A56B-A023310C7EA1}" destId="{15780D65-0755-4552-875B-ADA5FA36DD65}" srcOrd="1" destOrd="0" parTransId="{826217AB-55F9-4301-BC12-4DB4560ACC60}" sibTransId="{50BAB932-4198-49C5-8BE0-4767B7D4C625}"/>
    <dgm:cxn modelId="{BBDDBFA0-18EE-4F4E-B01F-7EE024C82B6E}" type="presOf" srcId="{05FBF01A-772E-4BA7-88A4-5358EAD99864}" destId="{024185C8-F63C-4B28-8D21-50A7197A3D64}" srcOrd="0" destOrd="0" presId="urn:microsoft.com/office/officeart/2005/8/layout/hierarchy2"/>
    <dgm:cxn modelId="{3C266C42-9BE4-4A8B-87A6-6ACB1023816C}" srcId="{4018DFC1-26A1-4BEB-A6EF-1A1F8783D61B}" destId="{8063D891-0126-4BCB-8A02-E150F31EABDD}" srcOrd="0" destOrd="0" parTransId="{E6F9E805-876B-4A7F-B538-C11CF81F6EF5}" sibTransId="{EC300423-2144-4945-B59E-42D0EB4E632E}"/>
    <dgm:cxn modelId="{4336BF31-E4CE-4B83-886A-1CFD1F1D670A}" type="presParOf" srcId="{17F4DE40-6AFD-4D75-8CEF-E84E16B38371}" destId="{7B583869-C859-4EA6-A7A9-5AE1CAE535EB}" srcOrd="0" destOrd="0" presId="urn:microsoft.com/office/officeart/2005/8/layout/hierarchy2"/>
    <dgm:cxn modelId="{0D41EE31-D6FB-4B70-9A90-B43E677C6478}" type="presParOf" srcId="{7B583869-C859-4EA6-A7A9-5AE1CAE535EB}" destId="{8D122738-6F7B-4DDF-9129-B7088D4C210E}" srcOrd="0" destOrd="0" presId="urn:microsoft.com/office/officeart/2005/8/layout/hierarchy2"/>
    <dgm:cxn modelId="{3C34E03B-9BB2-42D3-81F3-E9F33718B177}" type="presParOf" srcId="{7B583869-C859-4EA6-A7A9-5AE1CAE535EB}" destId="{FDD14F64-87D8-42FD-8FF1-CB4FAAF9DCC3}" srcOrd="1" destOrd="0" presId="urn:microsoft.com/office/officeart/2005/8/layout/hierarchy2"/>
    <dgm:cxn modelId="{4C432C19-77ED-4A36-9E0C-335896474F3F}" type="presParOf" srcId="{FDD14F64-87D8-42FD-8FF1-CB4FAAF9DCC3}" destId="{024185C8-F63C-4B28-8D21-50A7197A3D64}" srcOrd="0" destOrd="0" presId="urn:microsoft.com/office/officeart/2005/8/layout/hierarchy2"/>
    <dgm:cxn modelId="{037C03F8-AA8A-4185-B835-920DB6B33B75}" type="presParOf" srcId="{024185C8-F63C-4B28-8D21-50A7197A3D64}" destId="{468E4E15-6336-4881-9AE3-28BACFE57187}" srcOrd="0" destOrd="0" presId="urn:microsoft.com/office/officeart/2005/8/layout/hierarchy2"/>
    <dgm:cxn modelId="{79CD263C-2B7E-4427-B7D1-C11148D92963}" type="presParOf" srcId="{FDD14F64-87D8-42FD-8FF1-CB4FAAF9DCC3}" destId="{B69F20CE-AADC-4BCA-BE13-A7AF01978DBE}" srcOrd="1" destOrd="0" presId="urn:microsoft.com/office/officeart/2005/8/layout/hierarchy2"/>
    <dgm:cxn modelId="{90625D80-74A5-4B74-98A9-3620D94E921D}" type="presParOf" srcId="{B69F20CE-AADC-4BCA-BE13-A7AF01978DBE}" destId="{E9916F4E-E38A-437B-B451-5C801E3EA9B7}" srcOrd="0" destOrd="0" presId="urn:microsoft.com/office/officeart/2005/8/layout/hierarchy2"/>
    <dgm:cxn modelId="{B3FF4F2C-07E6-4D15-BE4D-830C174D0955}" type="presParOf" srcId="{B69F20CE-AADC-4BCA-BE13-A7AF01978DBE}" destId="{3068C19B-8AD3-48C3-8178-FFB2E090A2A8}" srcOrd="1" destOrd="0" presId="urn:microsoft.com/office/officeart/2005/8/layout/hierarchy2"/>
    <dgm:cxn modelId="{7951C407-B8C5-44F1-8D64-BD8E5FA1028F}" type="presParOf" srcId="{3068C19B-8AD3-48C3-8178-FFB2E090A2A8}" destId="{4F6582C3-2C06-4294-AC85-DCDF14D1F29D}" srcOrd="0" destOrd="0" presId="urn:microsoft.com/office/officeart/2005/8/layout/hierarchy2"/>
    <dgm:cxn modelId="{185042B9-8AC1-4023-852B-3A009AAC3F76}" type="presParOf" srcId="{4F6582C3-2C06-4294-AC85-DCDF14D1F29D}" destId="{7D5D2FFC-77E4-4068-B45F-E478DC192267}" srcOrd="0" destOrd="0" presId="urn:microsoft.com/office/officeart/2005/8/layout/hierarchy2"/>
    <dgm:cxn modelId="{98E7EBBF-92C4-494C-90CB-C2C7FB0F49E8}" type="presParOf" srcId="{3068C19B-8AD3-48C3-8178-FFB2E090A2A8}" destId="{A05909D3-EE6C-4E90-80B2-C8711BA02F46}" srcOrd="1" destOrd="0" presId="urn:microsoft.com/office/officeart/2005/8/layout/hierarchy2"/>
    <dgm:cxn modelId="{D4353F8E-A737-4643-8A9A-A38CD41A509D}" type="presParOf" srcId="{A05909D3-EE6C-4E90-80B2-C8711BA02F46}" destId="{012E9D03-2EEA-40A8-95CD-B5FD28DA583A}" srcOrd="0" destOrd="0" presId="urn:microsoft.com/office/officeart/2005/8/layout/hierarchy2"/>
    <dgm:cxn modelId="{CC63EDEF-5DD8-4FCA-A35E-C90C86E07F3C}" type="presParOf" srcId="{A05909D3-EE6C-4E90-80B2-C8711BA02F46}" destId="{E7F34230-BCD5-4217-892B-942315651B6A}" srcOrd="1" destOrd="0" presId="urn:microsoft.com/office/officeart/2005/8/layout/hierarchy2"/>
    <dgm:cxn modelId="{35541310-2C15-47CD-AFD1-89F3D5337C4A}" type="presParOf" srcId="{FDD14F64-87D8-42FD-8FF1-CB4FAAF9DCC3}" destId="{DFB3C139-3AA2-4144-8D41-7876D5AE2E58}" srcOrd="2" destOrd="0" presId="urn:microsoft.com/office/officeart/2005/8/layout/hierarchy2"/>
    <dgm:cxn modelId="{B143FED6-8258-4E6B-99D8-E461E3A9EE79}" type="presParOf" srcId="{DFB3C139-3AA2-4144-8D41-7876D5AE2E58}" destId="{BD5BD137-07F7-4E8C-855C-3E7B62943269}" srcOrd="0" destOrd="0" presId="urn:microsoft.com/office/officeart/2005/8/layout/hierarchy2"/>
    <dgm:cxn modelId="{34F766D3-E2F1-4126-9A29-9F446D71B7AB}" type="presParOf" srcId="{FDD14F64-87D8-42FD-8FF1-CB4FAAF9DCC3}" destId="{5BF062A1-3C38-46DF-AE40-F5BB57F617F1}" srcOrd="3" destOrd="0" presId="urn:microsoft.com/office/officeart/2005/8/layout/hierarchy2"/>
    <dgm:cxn modelId="{2083C842-37E8-4DC4-BF6B-29120C8C04CE}" type="presParOf" srcId="{5BF062A1-3C38-46DF-AE40-F5BB57F617F1}" destId="{71E75D4F-FAAB-40A2-8056-3C600E3A3FCE}" srcOrd="0" destOrd="0" presId="urn:microsoft.com/office/officeart/2005/8/layout/hierarchy2"/>
    <dgm:cxn modelId="{7B9F2886-2F7E-4271-88BD-9B4F93221F64}" type="presParOf" srcId="{5BF062A1-3C38-46DF-AE40-F5BB57F617F1}" destId="{E3FB43BD-7B77-4231-943A-0C04D8A4CC69}" srcOrd="1" destOrd="0" presId="urn:microsoft.com/office/officeart/2005/8/layout/hierarchy2"/>
    <dgm:cxn modelId="{6AA7CD96-EE37-4E68-99BF-E6F1E35AE396}" type="presParOf" srcId="{E3FB43BD-7B77-4231-943A-0C04D8A4CC69}" destId="{2C12EBA8-0D43-4799-A27C-B77598B9E325}" srcOrd="0" destOrd="0" presId="urn:microsoft.com/office/officeart/2005/8/layout/hierarchy2"/>
    <dgm:cxn modelId="{394539A4-860B-4EB8-B40B-C4896B420650}" type="presParOf" srcId="{2C12EBA8-0D43-4799-A27C-B77598B9E325}" destId="{04A44405-E6D6-4A23-BAA0-925E8DD80367}" srcOrd="0" destOrd="0" presId="urn:microsoft.com/office/officeart/2005/8/layout/hierarchy2"/>
    <dgm:cxn modelId="{5C6F2FBC-1D89-4C19-B9A5-694F86BBC13B}" type="presParOf" srcId="{E3FB43BD-7B77-4231-943A-0C04D8A4CC69}" destId="{C3221230-63E9-4AA3-8ADC-37AB49035C5A}" srcOrd="1" destOrd="0" presId="urn:microsoft.com/office/officeart/2005/8/layout/hierarchy2"/>
    <dgm:cxn modelId="{D09EF518-8917-4E10-B9DA-506273297865}" type="presParOf" srcId="{C3221230-63E9-4AA3-8ADC-37AB49035C5A}" destId="{A811A7E1-15CA-40CC-9313-7E5DB4446D6D}" srcOrd="0" destOrd="0" presId="urn:microsoft.com/office/officeart/2005/8/layout/hierarchy2"/>
    <dgm:cxn modelId="{33A92B71-0305-41DA-96CF-A943301DDAF9}" type="presParOf" srcId="{C3221230-63E9-4AA3-8ADC-37AB49035C5A}" destId="{E09AB469-C989-4991-B5CE-2DB31942B037}" srcOrd="1" destOrd="0" presId="urn:microsoft.com/office/officeart/2005/8/layout/hierarchy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FED600-14F0-4F83-AB9E-E22EF97A102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1C93E67-3402-448F-854E-46BFF906BF0A}">
      <dgm:prSet phldrT="[Text]"/>
      <dgm:spPr/>
      <dgm:t>
        <a:bodyPr/>
        <a:lstStyle/>
        <a:p>
          <a:pPr rtl="1"/>
          <a:r>
            <a:rPr lang="fa-IR" altLang="fa-IR" b="1" dirty="0" smtClean="0">
              <a:solidFill>
                <a:schemeClr val="bg1"/>
              </a:solidFill>
              <a:latin typeface="Calibri" pitchFamily="34" charset="0"/>
              <a:cs typeface="B Nazanin" pitchFamily="2" charset="-78"/>
            </a:rPr>
            <a:t>خطوط استیجاری </a:t>
          </a:r>
          <a:r>
            <a:rPr lang="en-US" altLang="fa-IR" b="1" dirty="0" smtClean="0">
              <a:solidFill>
                <a:schemeClr val="bg1"/>
              </a:solidFill>
              <a:latin typeface="Calibri" pitchFamily="34" charset="0"/>
              <a:cs typeface="B Nazanin" pitchFamily="2" charset="-78"/>
            </a:rPr>
            <a:t>Leased Line</a:t>
          </a:r>
          <a:endParaRPr lang="fa-IR" dirty="0">
            <a:solidFill>
              <a:schemeClr val="bg1"/>
            </a:solidFill>
          </a:endParaRPr>
        </a:p>
      </dgm:t>
    </dgm:pt>
    <dgm:pt modelId="{EA5CF050-7227-4EDB-A0B8-BC666FEAC60B}" type="parTrans" cxnId="{5F1A4786-8283-4F89-A0E0-5AA2BCCDFE36}">
      <dgm:prSet/>
      <dgm:spPr/>
      <dgm:t>
        <a:bodyPr/>
        <a:lstStyle/>
        <a:p>
          <a:pPr rtl="1"/>
          <a:endParaRPr lang="fa-IR"/>
        </a:p>
      </dgm:t>
    </dgm:pt>
    <dgm:pt modelId="{EC0C21F8-2361-481F-935B-EC13BF307CA8}" type="sibTrans" cxnId="{5F1A4786-8283-4F89-A0E0-5AA2BCCDFE36}">
      <dgm:prSet/>
      <dgm:spPr/>
      <dgm:t>
        <a:bodyPr/>
        <a:lstStyle/>
        <a:p>
          <a:pPr rtl="1"/>
          <a:endParaRPr lang="fa-IR"/>
        </a:p>
      </dgm:t>
    </dgm:pt>
    <dgm:pt modelId="{14F63298-8F7A-42D1-BE2E-1B88D7F82F03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یک خط ارتباطی اختصاصی بین دو سایت و برقراری یک ترافیک ثابت بین آنها</a:t>
          </a:r>
          <a:endParaRPr lang="fa-IR" dirty="0"/>
        </a:p>
      </dgm:t>
    </dgm:pt>
    <dgm:pt modelId="{F164DF7D-5B2B-476D-A9C2-26C90F554536}" type="parTrans" cxnId="{DCD697EC-3B6F-4628-A0C6-EB1A3BF9206E}">
      <dgm:prSet/>
      <dgm:spPr/>
      <dgm:t>
        <a:bodyPr/>
        <a:lstStyle/>
        <a:p>
          <a:pPr rtl="1"/>
          <a:endParaRPr lang="fa-IR"/>
        </a:p>
      </dgm:t>
    </dgm:pt>
    <dgm:pt modelId="{1CAFA485-8379-44E3-BE06-964BA20FBE03}" type="sibTrans" cxnId="{DCD697EC-3B6F-4628-A0C6-EB1A3BF9206E}">
      <dgm:prSet/>
      <dgm:spPr/>
      <dgm:t>
        <a:bodyPr/>
        <a:lstStyle/>
        <a:p>
          <a:pPr rtl="1"/>
          <a:endParaRPr lang="fa-IR"/>
        </a:p>
      </dgm:t>
    </dgm:pt>
    <dgm:pt modelId="{9608ADD6-E532-4C50-8D92-8F3341AA3501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عدم نیاز به سیگنالینگ برای شروع و خاتمه ارتباط</a:t>
          </a:r>
          <a:endParaRPr lang="fa-IR" dirty="0"/>
        </a:p>
      </dgm:t>
    </dgm:pt>
    <dgm:pt modelId="{930AC4CB-3DD7-4BFB-82BC-93C90A24C785}" type="parTrans" cxnId="{FBAE02CE-A19F-4368-95B4-F58E0C5ED295}">
      <dgm:prSet/>
      <dgm:spPr/>
      <dgm:t>
        <a:bodyPr/>
        <a:lstStyle/>
        <a:p>
          <a:pPr rtl="1"/>
          <a:endParaRPr lang="fa-IR"/>
        </a:p>
      </dgm:t>
    </dgm:pt>
    <dgm:pt modelId="{02ED0DD1-14FA-41D8-8F5F-7AA13D629420}" type="sibTrans" cxnId="{FBAE02CE-A19F-4368-95B4-F58E0C5ED295}">
      <dgm:prSet/>
      <dgm:spPr/>
      <dgm:t>
        <a:bodyPr/>
        <a:lstStyle/>
        <a:p>
          <a:pPr rtl="1"/>
          <a:endParaRPr lang="fa-IR"/>
        </a:p>
      </dgm:t>
    </dgm:pt>
    <dgm:pt modelId="{73A86473-32BC-4BBD-8B21-62EA852FE778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نرخ داده بین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2400 bps</a:t>
          </a:r>
          <a:r>
            <a:rPr lang="fa-IR" b="1" dirty="0" smtClean="0">
              <a:latin typeface="Calibri" pitchFamily="34" charset="0"/>
              <a:cs typeface="Nazanin" pitchFamily="2" charset="-78"/>
            </a:rPr>
            <a:t> و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4.5 Mbps</a:t>
          </a:r>
          <a:endParaRPr lang="fa-IR" dirty="0"/>
        </a:p>
      </dgm:t>
    </dgm:pt>
    <dgm:pt modelId="{519BFE02-E13D-4425-B662-57BF2C83FC71}" type="parTrans" cxnId="{BCB23ABA-FDD6-472E-A974-295C3ABD9305}">
      <dgm:prSet/>
      <dgm:spPr/>
      <dgm:t>
        <a:bodyPr/>
        <a:lstStyle/>
        <a:p>
          <a:pPr rtl="1"/>
          <a:endParaRPr lang="fa-IR"/>
        </a:p>
      </dgm:t>
    </dgm:pt>
    <dgm:pt modelId="{FFD3D536-3A49-4474-A056-65892037A796}" type="sibTrans" cxnId="{BCB23ABA-FDD6-472E-A974-295C3ABD9305}">
      <dgm:prSet/>
      <dgm:spPr/>
      <dgm:t>
        <a:bodyPr/>
        <a:lstStyle/>
        <a:p>
          <a:pPr rtl="1"/>
          <a:endParaRPr lang="fa-IR"/>
        </a:p>
      </dgm:t>
    </dgm:pt>
    <dgm:pt modelId="{5E004160-2E71-4335-842F-C232162A3025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بسیار امن است، اما هزینه پیاده سازی بالایی دارد.</a:t>
          </a:r>
          <a:endParaRPr lang="fa-IR" dirty="0"/>
        </a:p>
      </dgm:t>
    </dgm:pt>
    <dgm:pt modelId="{1D40F7DD-345C-4A22-91CB-77CB842D31D3}" type="parTrans" cxnId="{B8DD8EFC-415C-4840-AAA6-68E266D371F1}">
      <dgm:prSet/>
      <dgm:spPr/>
      <dgm:t>
        <a:bodyPr/>
        <a:lstStyle/>
        <a:p>
          <a:pPr rtl="1"/>
          <a:endParaRPr lang="fa-IR"/>
        </a:p>
      </dgm:t>
    </dgm:pt>
    <dgm:pt modelId="{0BAE79CC-0C14-44B2-8CC9-8BD56037BD5D}" type="sibTrans" cxnId="{B8DD8EFC-415C-4840-AAA6-68E266D371F1}">
      <dgm:prSet/>
      <dgm:spPr/>
      <dgm:t>
        <a:bodyPr/>
        <a:lstStyle/>
        <a:p>
          <a:pPr rtl="1"/>
          <a:endParaRPr lang="fa-IR"/>
        </a:p>
      </dgm:t>
    </dgm:pt>
    <dgm:pt modelId="{B47D11A8-082B-47F4-B166-9CE7C6C1D3F6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پروتکل</a:t>
          </a:r>
          <a:r>
            <a:rPr lang="fa-IR" dirty="0" smtClean="0">
              <a:cs typeface="B Nazanin" pitchFamily="2" charset="-78"/>
            </a:rPr>
            <a:t>‌</a:t>
          </a:r>
          <a:r>
            <a:rPr lang="fa-IR" b="1" dirty="0" smtClean="0">
              <a:latin typeface="Calibri" pitchFamily="34" charset="0"/>
              <a:cs typeface="Nazanin" pitchFamily="2" charset="-78"/>
            </a:rPr>
            <a:t>های مورد استفاده متداول عبارتند از :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PPP , HDLC , SDLC , HNAS</a:t>
          </a:r>
          <a:endParaRPr lang="fa-IR" dirty="0"/>
        </a:p>
      </dgm:t>
    </dgm:pt>
    <dgm:pt modelId="{7940B2EE-CD1C-40A0-A134-6EEE76A3B891}" type="parTrans" cxnId="{220B9E49-AF79-4B7A-ADCD-5328912ED8A6}">
      <dgm:prSet/>
      <dgm:spPr/>
      <dgm:t>
        <a:bodyPr/>
        <a:lstStyle/>
        <a:p>
          <a:pPr rtl="1"/>
          <a:endParaRPr lang="fa-IR"/>
        </a:p>
      </dgm:t>
    </dgm:pt>
    <dgm:pt modelId="{2982F868-544F-474E-987F-2A3D81FA18A1}" type="sibTrans" cxnId="{220B9E49-AF79-4B7A-ADCD-5328912ED8A6}">
      <dgm:prSet/>
      <dgm:spPr/>
      <dgm:t>
        <a:bodyPr/>
        <a:lstStyle/>
        <a:p>
          <a:pPr rtl="1"/>
          <a:endParaRPr lang="fa-IR"/>
        </a:p>
      </dgm:t>
    </dgm:pt>
    <dgm:pt modelId="{681A16EA-2676-45A1-9296-0529F0ABCD72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هرچه مسافت بین دو سایت کمتر = شرایط بهینه تر</a:t>
          </a:r>
          <a:endParaRPr lang="fa-IR" dirty="0"/>
        </a:p>
      </dgm:t>
    </dgm:pt>
    <dgm:pt modelId="{C4AA7EE3-4EAB-47A3-921E-BA307B217575}" type="parTrans" cxnId="{7B172851-0AD4-4CD7-8698-0F0874AE154D}">
      <dgm:prSet/>
      <dgm:spPr/>
      <dgm:t>
        <a:bodyPr/>
        <a:lstStyle/>
        <a:p>
          <a:pPr rtl="1"/>
          <a:endParaRPr lang="fa-IR"/>
        </a:p>
      </dgm:t>
    </dgm:pt>
    <dgm:pt modelId="{EF100216-456C-420A-9A75-5B73A90F48B0}" type="sibTrans" cxnId="{7B172851-0AD4-4CD7-8698-0F0874AE154D}">
      <dgm:prSet/>
      <dgm:spPr/>
      <dgm:t>
        <a:bodyPr/>
        <a:lstStyle/>
        <a:p>
          <a:pPr rtl="1"/>
          <a:endParaRPr lang="fa-IR"/>
        </a:p>
      </dgm:t>
    </dgm:pt>
    <dgm:pt modelId="{E0A634CB-EF08-4E0C-A4B2-E06695EC75E9}" type="pres">
      <dgm:prSet presAssocID="{A0FED600-14F0-4F83-AB9E-E22EF97A102B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02AF15B5-A82B-46E4-AB89-C02EB3A6D84B}" type="pres">
      <dgm:prSet presAssocID="{61C93E67-3402-448F-854E-46BFF906BF0A}" presName="root" presStyleCnt="0"/>
      <dgm:spPr/>
    </dgm:pt>
    <dgm:pt modelId="{B6D9C1EF-A1D9-4369-BC70-77053150E54B}" type="pres">
      <dgm:prSet presAssocID="{61C93E67-3402-448F-854E-46BFF906BF0A}" presName="rootComposite" presStyleCnt="0"/>
      <dgm:spPr/>
    </dgm:pt>
    <dgm:pt modelId="{0A700DA3-CE96-4693-8B5A-188F8870AA33}" type="pres">
      <dgm:prSet presAssocID="{61C93E67-3402-448F-854E-46BFF906BF0A}" presName="rootText" presStyleLbl="node1" presStyleIdx="0" presStyleCnt="1" custScaleX="554446"/>
      <dgm:spPr/>
      <dgm:t>
        <a:bodyPr/>
        <a:lstStyle/>
        <a:p>
          <a:pPr rtl="1"/>
          <a:endParaRPr lang="fa-IR"/>
        </a:p>
      </dgm:t>
    </dgm:pt>
    <dgm:pt modelId="{29EA4D80-61F2-40D2-A5B2-46B120192CE8}" type="pres">
      <dgm:prSet presAssocID="{61C93E67-3402-448F-854E-46BFF906BF0A}" presName="rootConnector" presStyleLbl="node1" presStyleIdx="0" presStyleCnt="1"/>
      <dgm:spPr/>
    </dgm:pt>
    <dgm:pt modelId="{273EDB01-2F16-45BB-833D-B01D2131BE71}" type="pres">
      <dgm:prSet presAssocID="{61C93E67-3402-448F-854E-46BFF906BF0A}" presName="childShape" presStyleCnt="0"/>
      <dgm:spPr/>
    </dgm:pt>
    <dgm:pt modelId="{0F5AD646-5A91-4587-9DAD-CC8F4B0DA656}" type="pres">
      <dgm:prSet presAssocID="{F164DF7D-5B2B-476D-A9C2-26C90F554536}" presName="Name13" presStyleLbl="parChTrans1D2" presStyleIdx="0" presStyleCnt="6"/>
      <dgm:spPr/>
    </dgm:pt>
    <dgm:pt modelId="{60809C28-23CB-4D93-8987-67591B622541}" type="pres">
      <dgm:prSet presAssocID="{14F63298-8F7A-42D1-BE2E-1B88D7F82F03}" presName="childText" presStyleLbl="bgAcc1" presStyleIdx="0" presStyleCnt="6" custScaleX="11315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12F91D2-86DE-4EAA-8D2F-BF8FA7B48E44}" type="pres">
      <dgm:prSet presAssocID="{930AC4CB-3DD7-4BFB-82BC-93C90A24C785}" presName="Name13" presStyleLbl="parChTrans1D2" presStyleIdx="1" presStyleCnt="6"/>
      <dgm:spPr/>
    </dgm:pt>
    <dgm:pt modelId="{CB9847C5-AA18-418A-98D4-617C25AA9942}" type="pres">
      <dgm:prSet presAssocID="{9608ADD6-E532-4C50-8D92-8F3341AA3501}" presName="childText" presStyleLbl="bgAcc1" presStyleIdx="1" presStyleCnt="6" custScaleX="11315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87F3AF-873E-4D0E-9435-2B6AE2F3AD72}" type="pres">
      <dgm:prSet presAssocID="{C4AA7EE3-4EAB-47A3-921E-BA307B217575}" presName="Name13" presStyleLbl="parChTrans1D2" presStyleIdx="2" presStyleCnt="6"/>
      <dgm:spPr/>
    </dgm:pt>
    <dgm:pt modelId="{6DAA5B9F-2E1F-48A7-9B76-DF7E584A89EC}" type="pres">
      <dgm:prSet presAssocID="{681A16EA-2676-45A1-9296-0529F0ABCD72}" presName="childText" presStyleLbl="bgAcc1" presStyleIdx="2" presStyleCnt="6" custScaleX="11315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3D7B3CC-F36C-4391-92B7-CE790D3F23E7}" type="pres">
      <dgm:prSet presAssocID="{519BFE02-E13D-4425-B662-57BF2C83FC71}" presName="Name13" presStyleLbl="parChTrans1D2" presStyleIdx="3" presStyleCnt="6"/>
      <dgm:spPr/>
    </dgm:pt>
    <dgm:pt modelId="{1B28B221-FE64-4B63-AAD1-163E7243967A}" type="pres">
      <dgm:prSet presAssocID="{73A86473-32BC-4BBD-8B21-62EA852FE778}" presName="childText" presStyleLbl="bgAcc1" presStyleIdx="3" presStyleCnt="6" custScaleX="11315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64B97EC-E486-4B8A-99B9-22AAF31D29CC}" type="pres">
      <dgm:prSet presAssocID="{1D40F7DD-345C-4A22-91CB-77CB842D31D3}" presName="Name13" presStyleLbl="parChTrans1D2" presStyleIdx="4" presStyleCnt="6"/>
      <dgm:spPr/>
    </dgm:pt>
    <dgm:pt modelId="{ABBFCECA-EB1F-410D-B0A5-0ABC1D1F65BE}" type="pres">
      <dgm:prSet presAssocID="{5E004160-2E71-4335-842F-C232162A3025}" presName="childText" presStyleLbl="bgAcc1" presStyleIdx="4" presStyleCnt="6" custScaleX="11315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4448B1E-56BB-4275-94CB-059D4F3CE5EE}" type="pres">
      <dgm:prSet presAssocID="{7940B2EE-CD1C-40A0-A134-6EEE76A3B891}" presName="Name13" presStyleLbl="parChTrans1D2" presStyleIdx="5" presStyleCnt="6"/>
      <dgm:spPr/>
    </dgm:pt>
    <dgm:pt modelId="{4CEEE870-355E-4123-9F8C-ABCF243BCD82}" type="pres">
      <dgm:prSet presAssocID="{B47D11A8-082B-47F4-B166-9CE7C6C1D3F6}" presName="childText" presStyleLbl="bgAcc1" presStyleIdx="5" presStyleCnt="6" custScaleX="11315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4D2AA02-0550-426F-A7C7-2685DFBBA2CF}" type="presOf" srcId="{61C93E67-3402-448F-854E-46BFF906BF0A}" destId="{0A700DA3-CE96-4693-8B5A-188F8870AA33}" srcOrd="0" destOrd="0" presId="urn:microsoft.com/office/officeart/2005/8/layout/hierarchy3"/>
    <dgm:cxn modelId="{5F1A4786-8283-4F89-A0E0-5AA2BCCDFE36}" srcId="{A0FED600-14F0-4F83-AB9E-E22EF97A102B}" destId="{61C93E67-3402-448F-854E-46BFF906BF0A}" srcOrd="0" destOrd="0" parTransId="{EA5CF050-7227-4EDB-A0B8-BC666FEAC60B}" sibTransId="{EC0C21F8-2361-481F-935B-EC13BF307CA8}"/>
    <dgm:cxn modelId="{8F42549F-D366-4BA2-A8DF-33AFC15CAF1F}" type="presOf" srcId="{F164DF7D-5B2B-476D-A9C2-26C90F554536}" destId="{0F5AD646-5A91-4587-9DAD-CC8F4B0DA656}" srcOrd="0" destOrd="0" presId="urn:microsoft.com/office/officeart/2005/8/layout/hierarchy3"/>
    <dgm:cxn modelId="{354DDB0A-2CC3-4FB6-9966-A2AAF43AD579}" type="presOf" srcId="{C4AA7EE3-4EAB-47A3-921E-BA307B217575}" destId="{C787F3AF-873E-4D0E-9435-2B6AE2F3AD72}" srcOrd="0" destOrd="0" presId="urn:microsoft.com/office/officeart/2005/8/layout/hierarchy3"/>
    <dgm:cxn modelId="{A40C1C7E-94A6-4E5C-B2FF-645A60E04521}" type="presOf" srcId="{A0FED600-14F0-4F83-AB9E-E22EF97A102B}" destId="{E0A634CB-EF08-4E0C-A4B2-E06695EC75E9}" srcOrd="0" destOrd="0" presId="urn:microsoft.com/office/officeart/2005/8/layout/hierarchy3"/>
    <dgm:cxn modelId="{BCB23ABA-FDD6-472E-A974-295C3ABD9305}" srcId="{61C93E67-3402-448F-854E-46BFF906BF0A}" destId="{73A86473-32BC-4BBD-8B21-62EA852FE778}" srcOrd="3" destOrd="0" parTransId="{519BFE02-E13D-4425-B662-57BF2C83FC71}" sibTransId="{FFD3D536-3A49-4474-A056-65892037A796}"/>
    <dgm:cxn modelId="{8DE7C51E-BEB8-4591-89B0-49C4C70DE78D}" type="presOf" srcId="{519BFE02-E13D-4425-B662-57BF2C83FC71}" destId="{E3D7B3CC-F36C-4391-92B7-CE790D3F23E7}" srcOrd="0" destOrd="0" presId="urn:microsoft.com/office/officeart/2005/8/layout/hierarchy3"/>
    <dgm:cxn modelId="{83F3DFFC-99D4-46C2-B5F2-9AE818FB0D38}" type="presOf" srcId="{9608ADD6-E532-4C50-8D92-8F3341AA3501}" destId="{CB9847C5-AA18-418A-98D4-617C25AA9942}" srcOrd="0" destOrd="0" presId="urn:microsoft.com/office/officeart/2005/8/layout/hierarchy3"/>
    <dgm:cxn modelId="{381FC3B1-9F56-4ADA-A75E-EFF94CB030B4}" type="presOf" srcId="{1D40F7DD-345C-4A22-91CB-77CB842D31D3}" destId="{364B97EC-E486-4B8A-99B9-22AAF31D29CC}" srcOrd="0" destOrd="0" presId="urn:microsoft.com/office/officeart/2005/8/layout/hierarchy3"/>
    <dgm:cxn modelId="{251F0795-C28C-4677-AF3C-AF223B71176A}" type="presOf" srcId="{B47D11A8-082B-47F4-B166-9CE7C6C1D3F6}" destId="{4CEEE870-355E-4123-9F8C-ABCF243BCD82}" srcOrd="0" destOrd="0" presId="urn:microsoft.com/office/officeart/2005/8/layout/hierarchy3"/>
    <dgm:cxn modelId="{9731D671-62FD-4D93-B03D-B53A8AE69A05}" type="presOf" srcId="{681A16EA-2676-45A1-9296-0529F0ABCD72}" destId="{6DAA5B9F-2E1F-48A7-9B76-DF7E584A89EC}" srcOrd="0" destOrd="0" presId="urn:microsoft.com/office/officeart/2005/8/layout/hierarchy3"/>
    <dgm:cxn modelId="{DCD697EC-3B6F-4628-A0C6-EB1A3BF9206E}" srcId="{61C93E67-3402-448F-854E-46BFF906BF0A}" destId="{14F63298-8F7A-42D1-BE2E-1B88D7F82F03}" srcOrd="0" destOrd="0" parTransId="{F164DF7D-5B2B-476D-A9C2-26C90F554536}" sibTransId="{1CAFA485-8379-44E3-BE06-964BA20FBE03}"/>
    <dgm:cxn modelId="{220B9E49-AF79-4B7A-ADCD-5328912ED8A6}" srcId="{61C93E67-3402-448F-854E-46BFF906BF0A}" destId="{B47D11A8-082B-47F4-B166-9CE7C6C1D3F6}" srcOrd="5" destOrd="0" parTransId="{7940B2EE-CD1C-40A0-A134-6EEE76A3B891}" sibTransId="{2982F868-544F-474E-987F-2A3D81FA18A1}"/>
    <dgm:cxn modelId="{B8DD8EFC-415C-4840-AAA6-68E266D371F1}" srcId="{61C93E67-3402-448F-854E-46BFF906BF0A}" destId="{5E004160-2E71-4335-842F-C232162A3025}" srcOrd="4" destOrd="0" parTransId="{1D40F7DD-345C-4A22-91CB-77CB842D31D3}" sibTransId="{0BAE79CC-0C14-44B2-8CC9-8BD56037BD5D}"/>
    <dgm:cxn modelId="{9C445CB7-4D8F-48D6-B830-AF135F1D5BC2}" type="presOf" srcId="{61C93E67-3402-448F-854E-46BFF906BF0A}" destId="{29EA4D80-61F2-40D2-A5B2-46B120192CE8}" srcOrd="1" destOrd="0" presId="urn:microsoft.com/office/officeart/2005/8/layout/hierarchy3"/>
    <dgm:cxn modelId="{155278FE-EFB3-40C7-9ED2-FDE63BA45277}" type="presOf" srcId="{930AC4CB-3DD7-4BFB-82BC-93C90A24C785}" destId="{E12F91D2-86DE-4EAA-8D2F-BF8FA7B48E44}" srcOrd="0" destOrd="0" presId="urn:microsoft.com/office/officeart/2005/8/layout/hierarchy3"/>
    <dgm:cxn modelId="{7B172851-0AD4-4CD7-8698-0F0874AE154D}" srcId="{61C93E67-3402-448F-854E-46BFF906BF0A}" destId="{681A16EA-2676-45A1-9296-0529F0ABCD72}" srcOrd="2" destOrd="0" parTransId="{C4AA7EE3-4EAB-47A3-921E-BA307B217575}" sibTransId="{EF100216-456C-420A-9A75-5B73A90F48B0}"/>
    <dgm:cxn modelId="{362FCD05-FC11-4155-BA93-78213D3DBE72}" type="presOf" srcId="{7940B2EE-CD1C-40A0-A134-6EEE76A3B891}" destId="{A4448B1E-56BB-4275-94CB-059D4F3CE5EE}" srcOrd="0" destOrd="0" presId="urn:microsoft.com/office/officeart/2005/8/layout/hierarchy3"/>
    <dgm:cxn modelId="{2B36FF30-9ACD-4198-96F7-F5FF65614734}" type="presOf" srcId="{5E004160-2E71-4335-842F-C232162A3025}" destId="{ABBFCECA-EB1F-410D-B0A5-0ABC1D1F65BE}" srcOrd="0" destOrd="0" presId="urn:microsoft.com/office/officeart/2005/8/layout/hierarchy3"/>
    <dgm:cxn modelId="{62D613A5-1D10-4DC4-9B55-9DC1A2669E1E}" type="presOf" srcId="{14F63298-8F7A-42D1-BE2E-1B88D7F82F03}" destId="{60809C28-23CB-4D93-8987-67591B622541}" srcOrd="0" destOrd="0" presId="urn:microsoft.com/office/officeart/2005/8/layout/hierarchy3"/>
    <dgm:cxn modelId="{FBAE02CE-A19F-4368-95B4-F58E0C5ED295}" srcId="{61C93E67-3402-448F-854E-46BFF906BF0A}" destId="{9608ADD6-E532-4C50-8D92-8F3341AA3501}" srcOrd="1" destOrd="0" parTransId="{930AC4CB-3DD7-4BFB-82BC-93C90A24C785}" sibTransId="{02ED0DD1-14FA-41D8-8F5F-7AA13D629420}"/>
    <dgm:cxn modelId="{1E66F146-8374-4EB6-90C3-EA21F4193B6B}" type="presOf" srcId="{73A86473-32BC-4BBD-8B21-62EA852FE778}" destId="{1B28B221-FE64-4B63-AAD1-163E7243967A}" srcOrd="0" destOrd="0" presId="urn:microsoft.com/office/officeart/2005/8/layout/hierarchy3"/>
    <dgm:cxn modelId="{9028F429-AEF8-4968-A5D0-E4180D5882CC}" type="presParOf" srcId="{E0A634CB-EF08-4E0C-A4B2-E06695EC75E9}" destId="{02AF15B5-A82B-46E4-AB89-C02EB3A6D84B}" srcOrd="0" destOrd="0" presId="urn:microsoft.com/office/officeart/2005/8/layout/hierarchy3"/>
    <dgm:cxn modelId="{A50FB561-7FDA-4C74-9231-B47ABD23606D}" type="presParOf" srcId="{02AF15B5-A82B-46E4-AB89-C02EB3A6D84B}" destId="{B6D9C1EF-A1D9-4369-BC70-77053150E54B}" srcOrd="0" destOrd="0" presId="urn:microsoft.com/office/officeart/2005/8/layout/hierarchy3"/>
    <dgm:cxn modelId="{DBC922A0-E098-47A1-A0F2-6882DF1FA865}" type="presParOf" srcId="{B6D9C1EF-A1D9-4369-BC70-77053150E54B}" destId="{0A700DA3-CE96-4693-8B5A-188F8870AA33}" srcOrd="0" destOrd="0" presId="urn:microsoft.com/office/officeart/2005/8/layout/hierarchy3"/>
    <dgm:cxn modelId="{A3038594-FBAB-4235-B802-A46E0619589E}" type="presParOf" srcId="{B6D9C1EF-A1D9-4369-BC70-77053150E54B}" destId="{29EA4D80-61F2-40D2-A5B2-46B120192CE8}" srcOrd="1" destOrd="0" presId="urn:microsoft.com/office/officeart/2005/8/layout/hierarchy3"/>
    <dgm:cxn modelId="{F084F3A9-7630-4FE6-921D-252E7FE3C9E4}" type="presParOf" srcId="{02AF15B5-A82B-46E4-AB89-C02EB3A6D84B}" destId="{273EDB01-2F16-45BB-833D-B01D2131BE71}" srcOrd="1" destOrd="0" presId="urn:microsoft.com/office/officeart/2005/8/layout/hierarchy3"/>
    <dgm:cxn modelId="{118A720C-8A77-4C26-BB26-E090B33BB57C}" type="presParOf" srcId="{273EDB01-2F16-45BB-833D-B01D2131BE71}" destId="{0F5AD646-5A91-4587-9DAD-CC8F4B0DA656}" srcOrd="0" destOrd="0" presId="urn:microsoft.com/office/officeart/2005/8/layout/hierarchy3"/>
    <dgm:cxn modelId="{38599B04-42E1-475B-AF56-655D2F0E291F}" type="presParOf" srcId="{273EDB01-2F16-45BB-833D-B01D2131BE71}" destId="{60809C28-23CB-4D93-8987-67591B622541}" srcOrd="1" destOrd="0" presId="urn:microsoft.com/office/officeart/2005/8/layout/hierarchy3"/>
    <dgm:cxn modelId="{1AA4249B-BEC3-4A36-AA8E-1F60ECF8AE52}" type="presParOf" srcId="{273EDB01-2F16-45BB-833D-B01D2131BE71}" destId="{E12F91D2-86DE-4EAA-8D2F-BF8FA7B48E44}" srcOrd="2" destOrd="0" presId="urn:microsoft.com/office/officeart/2005/8/layout/hierarchy3"/>
    <dgm:cxn modelId="{BC466F9A-BB2E-48A3-9F38-63F2D672F7F7}" type="presParOf" srcId="{273EDB01-2F16-45BB-833D-B01D2131BE71}" destId="{CB9847C5-AA18-418A-98D4-617C25AA9942}" srcOrd="3" destOrd="0" presId="urn:microsoft.com/office/officeart/2005/8/layout/hierarchy3"/>
    <dgm:cxn modelId="{C7568DBD-BC48-47B5-A1EB-8C020B464CCE}" type="presParOf" srcId="{273EDB01-2F16-45BB-833D-B01D2131BE71}" destId="{C787F3AF-873E-4D0E-9435-2B6AE2F3AD72}" srcOrd="4" destOrd="0" presId="urn:microsoft.com/office/officeart/2005/8/layout/hierarchy3"/>
    <dgm:cxn modelId="{D2A13D69-81BC-4B2E-9063-3106338EB5B0}" type="presParOf" srcId="{273EDB01-2F16-45BB-833D-B01D2131BE71}" destId="{6DAA5B9F-2E1F-48A7-9B76-DF7E584A89EC}" srcOrd="5" destOrd="0" presId="urn:microsoft.com/office/officeart/2005/8/layout/hierarchy3"/>
    <dgm:cxn modelId="{464EC415-0709-4247-A35D-099803CE169B}" type="presParOf" srcId="{273EDB01-2F16-45BB-833D-B01D2131BE71}" destId="{E3D7B3CC-F36C-4391-92B7-CE790D3F23E7}" srcOrd="6" destOrd="0" presId="urn:microsoft.com/office/officeart/2005/8/layout/hierarchy3"/>
    <dgm:cxn modelId="{56B02165-8931-402F-A08F-46D7F24C4CEB}" type="presParOf" srcId="{273EDB01-2F16-45BB-833D-B01D2131BE71}" destId="{1B28B221-FE64-4B63-AAD1-163E7243967A}" srcOrd="7" destOrd="0" presId="urn:microsoft.com/office/officeart/2005/8/layout/hierarchy3"/>
    <dgm:cxn modelId="{41FD5CB0-C479-4AC6-8744-C9240E4E0143}" type="presParOf" srcId="{273EDB01-2F16-45BB-833D-B01D2131BE71}" destId="{364B97EC-E486-4B8A-99B9-22AAF31D29CC}" srcOrd="8" destOrd="0" presId="urn:microsoft.com/office/officeart/2005/8/layout/hierarchy3"/>
    <dgm:cxn modelId="{D110A0E3-39CE-477F-B8D9-427F11BCAF8F}" type="presParOf" srcId="{273EDB01-2F16-45BB-833D-B01D2131BE71}" destId="{ABBFCECA-EB1F-410D-B0A5-0ABC1D1F65BE}" srcOrd="9" destOrd="0" presId="urn:microsoft.com/office/officeart/2005/8/layout/hierarchy3"/>
    <dgm:cxn modelId="{9DFB461F-6056-426D-A375-A6E8A93719BE}" type="presParOf" srcId="{273EDB01-2F16-45BB-833D-B01D2131BE71}" destId="{A4448B1E-56BB-4275-94CB-059D4F3CE5EE}" srcOrd="10" destOrd="0" presId="urn:microsoft.com/office/officeart/2005/8/layout/hierarchy3"/>
    <dgm:cxn modelId="{7D294587-31EE-4B1F-B799-CFE9099EB30D}" type="presParOf" srcId="{273EDB01-2F16-45BB-833D-B01D2131BE71}" destId="{4CEEE870-355E-4123-9F8C-ABCF243BCD82}" srcOrd="11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14F2EB-1C76-41FB-8CB1-855157D275C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41A8A76-0CF8-4F6A-9337-AE84A147D2D8}">
      <dgm:prSet phldrT="[Text]"/>
      <dgm:spPr/>
      <dgm:t>
        <a:bodyPr/>
        <a:lstStyle/>
        <a:p>
          <a:pPr rtl="1"/>
          <a:r>
            <a:rPr lang="en-US" dirty="0" smtClean="0"/>
            <a:t>Circuit Switching</a:t>
          </a:r>
          <a:endParaRPr lang="fa-IR" dirty="0"/>
        </a:p>
      </dgm:t>
    </dgm:pt>
    <dgm:pt modelId="{176C9413-8765-496B-B676-72AC9D6A98F0}" type="parTrans" cxnId="{06E48B28-BF8C-42FF-AD5A-7DC809D282E9}">
      <dgm:prSet/>
      <dgm:spPr/>
      <dgm:t>
        <a:bodyPr/>
        <a:lstStyle/>
        <a:p>
          <a:pPr rtl="1"/>
          <a:endParaRPr lang="fa-IR"/>
        </a:p>
      </dgm:t>
    </dgm:pt>
    <dgm:pt modelId="{81995093-720E-4454-82C3-87761BC880C6}" type="sibTrans" cxnId="{06E48B28-BF8C-42FF-AD5A-7DC809D282E9}">
      <dgm:prSet/>
      <dgm:spPr/>
      <dgm:t>
        <a:bodyPr/>
        <a:lstStyle/>
        <a:p>
          <a:pPr rtl="1"/>
          <a:endParaRPr lang="fa-IR"/>
        </a:p>
      </dgm:t>
    </dgm:pt>
    <dgm:pt modelId="{53C448FC-DB27-41AA-AC06-D2EFE94D38F9}">
      <dgm:prSet phldrT="[Text]"/>
      <dgm:spPr/>
      <dgm:t>
        <a:bodyPr/>
        <a:lstStyle/>
        <a:p>
          <a:pPr rtl="1"/>
          <a:r>
            <a:rPr lang="en-US" dirty="0" smtClean="0">
              <a:latin typeface="Calibri" pitchFamily="34" charset="0"/>
            </a:rPr>
            <a:t>Asynchronous Serial Connection</a:t>
          </a:r>
          <a:endParaRPr lang="fa-IR" dirty="0">
            <a:latin typeface="Calibri" pitchFamily="34" charset="0"/>
          </a:endParaRPr>
        </a:p>
      </dgm:t>
    </dgm:pt>
    <dgm:pt modelId="{EF546461-E32B-4C2A-99B3-6AAB3C8165D9}" type="parTrans" cxnId="{DD38062D-B2BA-487D-9BCB-63690A186474}">
      <dgm:prSet/>
      <dgm:spPr/>
      <dgm:t>
        <a:bodyPr/>
        <a:lstStyle/>
        <a:p>
          <a:pPr rtl="1"/>
          <a:endParaRPr lang="fa-IR"/>
        </a:p>
      </dgm:t>
    </dgm:pt>
    <dgm:pt modelId="{998C58F9-A2BB-41F4-88CE-526D0AB611DA}" type="sibTrans" cxnId="{DD38062D-B2BA-487D-9BCB-63690A186474}">
      <dgm:prSet/>
      <dgm:spPr/>
      <dgm:t>
        <a:bodyPr/>
        <a:lstStyle/>
        <a:p>
          <a:pPr rtl="1"/>
          <a:endParaRPr lang="fa-IR"/>
        </a:p>
      </dgm:t>
    </dgm:pt>
    <dgm:pt modelId="{AE4D203A-6D69-443A-A607-48C3F1B77605}">
      <dgm:prSet phldrT="[Text]" custT="1"/>
      <dgm:spPr/>
      <dgm:t>
        <a:bodyPr/>
        <a:lstStyle/>
        <a:p>
          <a:pPr rtl="1"/>
          <a:r>
            <a:rPr lang="fa-IR" sz="1800" dirty="0" smtClean="0">
              <a:latin typeface="Calibri" pitchFamily="34" charset="0"/>
              <a:cs typeface="B Roya" pitchFamily="2" charset="-78"/>
            </a:rPr>
            <a:t>مودم آنالوگ – </a:t>
          </a:r>
          <a:r>
            <a:rPr lang="en-US" sz="1800" dirty="0" smtClean="0">
              <a:latin typeface="Calibri" pitchFamily="34" charset="0"/>
              <a:cs typeface="B Roya" pitchFamily="2" charset="-78"/>
            </a:rPr>
            <a:t>Dial up</a:t>
          </a:r>
          <a:r>
            <a:rPr lang="fa-IR" sz="1800" dirty="0" smtClean="0">
              <a:latin typeface="Calibri" pitchFamily="34" charset="0"/>
              <a:cs typeface="B Roya" pitchFamily="2" charset="-78"/>
            </a:rPr>
            <a:t> – شبکه تلفن</a:t>
          </a:r>
          <a:endParaRPr lang="fa-IR" sz="1800" dirty="0">
            <a:latin typeface="Calibri" pitchFamily="34" charset="0"/>
            <a:cs typeface="B Roya" pitchFamily="2" charset="-78"/>
          </a:endParaRPr>
        </a:p>
      </dgm:t>
    </dgm:pt>
    <dgm:pt modelId="{2E2AD789-C6EF-44EB-8414-AA4A98814BEE}" type="parTrans" cxnId="{94CAE80F-5540-4C72-A186-0160D35E898E}">
      <dgm:prSet/>
      <dgm:spPr/>
      <dgm:t>
        <a:bodyPr/>
        <a:lstStyle/>
        <a:p>
          <a:pPr rtl="1"/>
          <a:endParaRPr lang="fa-IR"/>
        </a:p>
      </dgm:t>
    </dgm:pt>
    <dgm:pt modelId="{F80B385C-7318-4BE0-803D-FB4FC991F52D}" type="sibTrans" cxnId="{94CAE80F-5540-4C72-A186-0160D35E898E}">
      <dgm:prSet/>
      <dgm:spPr/>
      <dgm:t>
        <a:bodyPr/>
        <a:lstStyle/>
        <a:p>
          <a:pPr rtl="1"/>
          <a:endParaRPr lang="fa-IR"/>
        </a:p>
      </dgm:t>
    </dgm:pt>
    <dgm:pt modelId="{90960FA7-04F7-4CA7-A517-2E302D51AAB8}">
      <dgm:prSet phldrT="[Text]" custT="1"/>
      <dgm:spPr/>
      <dgm:t>
        <a:bodyPr/>
        <a:lstStyle/>
        <a:p>
          <a:pPr rtl="1"/>
          <a:r>
            <a:rPr lang="fa-IR" sz="1800" dirty="0" smtClean="0">
              <a:latin typeface="Calibri" pitchFamily="34" charset="0"/>
              <a:cs typeface="B Roya" pitchFamily="2" charset="-78"/>
            </a:rPr>
            <a:t>ارزانترین تکنولوژی شبکه‌های گسترده</a:t>
          </a:r>
          <a:endParaRPr lang="fa-IR" sz="1800" dirty="0">
            <a:latin typeface="Calibri" pitchFamily="34" charset="0"/>
            <a:cs typeface="B Roya" pitchFamily="2" charset="-78"/>
          </a:endParaRPr>
        </a:p>
      </dgm:t>
    </dgm:pt>
    <dgm:pt modelId="{482F55B8-40A4-4B9B-BD8D-B63A5CD7203A}" type="parTrans" cxnId="{C5824B6D-FB74-43F2-8640-AFC61FCA91D2}">
      <dgm:prSet/>
      <dgm:spPr/>
      <dgm:t>
        <a:bodyPr/>
        <a:lstStyle/>
        <a:p>
          <a:pPr rtl="1"/>
          <a:endParaRPr lang="fa-IR"/>
        </a:p>
      </dgm:t>
    </dgm:pt>
    <dgm:pt modelId="{FAB94C48-F270-4473-94EF-ECEFA486DA68}" type="sibTrans" cxnId="{C5824B6D-FB74-43F2-8640-AFC61FCA91D2}">
      <dgm:prSet/>
      <dgm:spPr/>
      <dgm:t>
        <a:bodyPr/>
        <a:lstStyle/>
        <a:p>
          <a:pPr rtl="1"/>
          <a:endParaRPr lang="fa-IR"/>
        </a:p>
      </dgm:t>
    </dgm:pt>
    <dgm:pt modelId="{489ED7A6-92C5-42E1-BF16-D6827E9DD37F}">
      <dgm:prSet phldrT="[Text]"/>
      <dgm:spPr/>
      <dgm:t>
        <a:bodyPr/>
        <a:lstStyle/>
        <a:p>
          <a:pPr rtl="1"/>
          <a:r>
            <a:rPr lang="en-US" dirty="0" smtClean="0">
              <a:latin typeface="Calibri" pitchFamily="34" charset="0"/>
            </a:rPr>
            <a:t>Synchronous Serial Connection</a:t>
          </a:r>
          <a:endParaRPr lang="fa-IR" dirty="0">
            <a:latin typeface="Calibri" pitchFamily="34" charset="0"/>
          </a:endParaRPr>
        </a:p>
      </dgm:t>
    </dgm:pt>
    <dgm:pt modelId="{AA688159-28A8-429D-AEC3-BCB5B8C80CA0}" type="parTrans" cxnId="{74802D44-E54A-4128-B73C-291488FE0C15}">
      <dgm:prSet/>
      <dgm:spPr/>
      <dgm:t>
        <a:bodyPr/>
        <a:lstStyle/>
        <a:p>
          <a:pPr rtl="1"/>
          <a:endParaRPr lang="fa-IR"/>
        </a:p>
      </dgm:t>
    </dgm:pt>
    <dgm:pt modelId="{F167E502-AA2D-4222-9168-985F55432434}" type="sibTrans" cxnId="{74802D44-E54A-4128-B73C-291488FE0C15}">
      <dgm:prSet/>
      <dgm:spPr/>
      <dgm:t>
        <a:bodyPr/>
        <a:lstStyle/>
        <a:p>
          <a:pPr rtl="1"/>
          <a:endParaRPr lang="fa-IR"/>
        </a:p>
      </dgm:t>
    </dgm:pt>
    <dgm:pt modelId="{CDE1190C-9052-4B38-AA87-8EE390D9D043}">
      <dgm:prSet phldrT="[Text]" custT="1"/>
      <dgm:spPr/>
      <dgm:t>
        <a:bodyPr/>
        <a:lstStyle/>
        <a:p>
          <a:pPr rtl="1"/>
          <a:r>
            <a:rPr lang="en-US" sz="1800" dirty="0" smtClean="0">
              <a:latin typeface="Calibri" pitchFamily="34" charset="0"/>
              <a:cs typeface="B Roya" pitchFamily="2" charset="-78"/>
            </a:rPr>
            <a:t>Digital ISDN BRF</a:t>
          </a:r>
          <a:endParaRPr lang="fa-IR" sz="1800" dirty="0">
            <a:latin typeface="Calibri" pitchFamily="34" charset="0"/>
            <a:cs typeface="B Roya" pitchFamily="2" charset="-78"/>
          </a:endParaRPr>
        </a:p>
      </dgm:t>
    </dgm:pt>
    <dgm:pt modelId="{8312DC4D-E601-4075-883C-3BE7A1C7077F}" type="parTrans" cxnId="{CC627918-6318-4EAF-B7C4-18BB0C4F4741}">
      <dgm:prSet/>
      <dgm:spPr/>
      <dgm:t>
        <a:bodyPr/>
        <a:lstStyle/>
        <a:p>
          <a:pPr rtl="1"/>
          <a:endParaRPr lang="fa-IR"/>
        </a:p>
      </dgm:t>
    </dgm:pt>
    <dgm:pt modelId="{708DFBED-F348-4A63-AAA5-050A6CD96E9D}" type="sibTrans" cxnId="{CC627918-6318-4EAF-B7C4-18BB0C4F4741}">
      <dgm:prSet/>
      <dgm:spPr/>
      <dgm:t>
        <a:bodyPr/>
        <a:lstStyle/>
        <a:p>
          <a:pPr rtl="1"/>
          <a:endParaRPr lang="fa-IR"/>
        </a:p>
      </dgm:t>
    </dgm:pt>
    <dgm:pt modelId="{6F946682-E6F9-4E1F-B7D9-C13671A8BBB3}">
      <dgm:prSet phldrT="[Text]"/>
      <dgm:spPr/>
      <dgm:t>
        <a:bodyPr/>
        <a:lstStyle/>
        <a:p>
          <a:pPr rtl="1"/>
          <a:r>
            <a:rPr lang="en-US" dirty="0" smtClean="0">
              <a:latin typeface="Calibri" pitchFamily="34" charset="0"/>
            </a:rPr>
            <a:t>Connection Oriented Communication</a:t>
          </a:r>
          <a:endParaRPr lang="fa-IR" dirty="0">
            <a:latin typeface="Calibri" pitchFamily="34" charset="0"/>
          </a:endParaRPr>
        </a:p>
      </dgm:t>
    </dgm:pt>
    <dgm:pt modelId="{6BD22F7C-96E9-4A0E-AD27-78FBDCBF63DD}" type="parTrans" cxnId="{C5D13795-6BDA-433D-9BE2-B33D4D4265B8}">
      <dgm:prSet/>
      <dgm:spPr/>
      <dgm:t>
        <a:bodyPr/>
        <a:lstStyle/>
        <a:p>
          <a:pPr rtl="1"/>
          <a:endParaRPr lang="fa-IR"/>
        </a:p>
      </dgm:t>
    </dgm:pt>
    <dgm:pt modelId="{EE056D25-DF95-4C42-9885-976658FDA84C}" type="sibTrans" cxnId="{C5D13795-6BDA-433D-9BE2-B33D4D4265B8}">
      <dgm:prSet/>
      <dgm:spPr/>
      <dgm:t>
        <a:bodyPr/>
        <a:lstStyle/>
        <a:p>
          <a:pPr rtl="1"/>
          <a:endParaRPr lang="fa-IR"/>
        </a:p>
      </dgm:t>
    </dgm:pt>
    <dgm:pt modelId="{5A83EC89-2158-4546-AE02-F3D2DBACA086}">
      <dgm:prSet phldrT="[Text]" custT="1"/>
      <dgm:spPr/>
      <dgm:t>
        <a:bodyPr/>
        <a:lstStyle/>
        <a:p>
          <a:pPr rtl="1"/>
          <a:r>
            <a:rPr lang="en-US" sz="1800" dirty="0" smtClean="0">
              <a:latin typeface="Calibri" pitchFamily="34" charset="0"/>
              <a:cs typeface="B Roya" pitchFamily="2" charset="-78"/>
            </a:rPr>
            <a:t>Digital ISDN PRI</a:t>
          </a:r>
          <a:endParaRPr lang="fa-IR" sz="1800" dirty="0">
            <a:latin typeface="Calibri" pitchFamily="34" charset="0"/>
            <a:cs typeface="B Roya" pitchFamily="2" charset="-78"/>
          </a:endParaRPr>
        </a:p>
      </dgm:t>
    </dgm:pt>
    <dgm:pt modelId="{D2F65ECF-6A25-416E-9ED2-E0D516B0A194}" type="parTrans" cxnId="{5B0B99EA-DFF1-4E5D-BA16-80C4AA07E2A1}">
      <dgm:prSet/>
      <dgm:spPr/>
      <dgm:t>
        <a:bodyPr/>
        <a:lstStyle/>
        <a:p>
          <a:pPr rtl="1"/>
          <a:endParaRPr lang="fa-IR"/>
        </a:p>
      </dgm:t>
    </dgm:pt>
    <dgm:pt modelId="{BF03F87F-B6C1-42A6-ABCD-C10F6AA44370}" type="sibTrans" cxnId="{5B0B99EA-DFF1-4E5D-BA16-80C4AA07E2A1}">
      <dgm:prSet/>
      <dgm:spPr/>
      <dgm:t>
        <a:bodyPr/>
        <a:lstStyle/>
        <a:p>
          <a:pPr rtl="1"/>
          <a:endParaRPr lang="fa-IR"/>
        </a:p>
      </dgm:t>
    </dgm:pt>
    <dgm:pt modelId="{4C041F3C-3C67-46D3-97F0-5009D5DD6681}" type="pres">
      <dgm:prSet presAssocID="{C414F2EB-1C76-41FB-8CB1-855157D275C9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C5C92C2F-8D0A-4658-A06C-3B2ECF679D2D}" type="pres">
      <dgm:prSet presAssocID="{A41A8A76-0CF8-4F6A-9337-AE84A147D2D8}" presName="root1" presStyleCnt="0"/>
      <dgm:spPr/>
    </dgm:pt>
    <dgm:pt modelId="{551ABE83-05DF-4194-81A1-692EA5E9C07E}" type="pres">
      <dgm:prSet presAssocID="{A41A8A76-0CF8-4F6A-9337-AE84A147D2D8}" presName="LevelOneTextNode" presStyleLbl="node0" presStyleIdx="0" presStyleCnt="1" custScaleX="1208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2114F35-E2F5-4EFD-A7D8-2989374F20C4}" type="pres">
      <dgm:prSet presAssocID="{A41A8A76-0CF8-4F6A-9337-AE84A147D2D8}" presName="level2hierChild" presStyleCnt="0"/>
      <dgm:spPr/>
    </dgm:pt>
    <dgm:pt modelId="{FC474419-F5FD-42D4-A2E6-775D39697C76}" type="pres">
      <dgm:prSet presAssocID="{EF546461-E32B-4C2A-99B3-6AAB3C8165D9}" presName="conn2-1" presStyleLbl="parChTrans1D2" presStyleIdx="0" presStyleCnt="3"/>
      <dgm:spPr/>
    </dgm:pt>
    <dgm:pt modelId="{3FFB6FE3-9490-4B8B-B158-D0BF606ACC9E}" type="pres">
      <dgm:prSet presAssocID="{EF546461-E32B-4C2A-99B3-6AAB3C8165D9}" presName="connTx" presStyleLbl="parChTrans1D2" presStyleIdx="0" presStyleCnt="3"/>
      <dgm:spPr/>
    </dgm:pt>
    <dgm:pt modelId="{AE2A3E4B-E2FE-4D61-BA67-E1724DA7FE8E}" type="pres">
      <dgm:prSet presAssocID="{53C448FC-DB27-41AA-AC06-D2EFE94D38F9}" presName="root2" presStyleCnt="0"/>
      <dgm:spPr/>
    </dgm:pt>
    <dgm:pt modelId="{3EF981D0-B928-4D91-B51B-6B507169CC34}" type="pres">
      <dgm:prSet presAssocID="{53C448FC-DB27-41AA-AC06-D2EFE94D38F9}" presName="LevelTwoTextNode" presStyleLbl="node2" presStyleIdx="0" presStyleCnt="3" custScaleX="229736" custLinFactNeighborY="-54402">
        <dgm:presLayoutVars>
          <dgm:chPref val="3"/>
        </dgm:presLayoutVars>
      </dgm:prSet>
      <dgm:spPr/>
    </dgm:pt>
    <dgm:pt modelId="{B1612B5E-AED9-4A84-A94C-89DEF200B3AD}" type="pres">
      <dgm:prSet presAssocID="{53C448FC-DB27-41AA-AC06-D2EFE94D38F9}" presName="level3hierChild" presStyleCnt="0"/>
      <dgm:spPr/>
    </dgm:pt>
    <dgm:pt modelId="{230F053A-F65F-44A2-BC2C-078680AA9CB7}" type="pres">
      <dgm:prSet presAssocID="{2E2AD789-C6EF-44EB-8414-AA4A98814BEE}" presName="conn2-1" presStyleLbl="parChTrans1D3" presStyleIdx="0" presStyleCnt="4"/>
      <dgm:spPr/>
    </dgm:pt>
    <dgm:pt modelId="{620FF525-5992-454F-A726-4729892013BB}" type="pres">
      <dgm:prSet presAssocID="{2E2AD789-C6EF-44EB-8414-AA4A98814BEE}" presName="connTx" presStyleLbl="parChTrans1D3" presStyleIdx="0" presStyleCnt="4"/>
      <dgm:spPr/>
    </dgm:pt>
    <dgm:pt modelId="{15A413D7-9C08-48D5-B07B-AF87109038D8}" type="pres">
      <dgm:prSet presAssocID="{AE4D203A-6D69-443A-A607-48C3F1B77605}" presName="root2" presStyleCnt="0"/>
      <dgm:spPr/>
    </dgm:pt>
    <dgm:pt modelId="{0456F551-D61E-495E-AD96-013A42E9F617}" type="pres">
      <dgm:prSet presAssocID="{AE4D203A-6D69-443A-A607-48C3F1B77605}" presName="LevelTwoTextNode" presStyleLbl="node3" presStyleIdx="0" presStyleCnt="4" custScaleX="222366" custLinFactNeighborY="-5916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68F2DA-D4D8-496A-BB1A-2F8788C1080D}" type="pres">
      <dgm:prSet presAssocID="{AE4D203A-6D69-443A-A607-48C3F1B77605}" presName="level3hierChild" presStyleCnt="0"/>
      <dgm:spPr/>
    </dgm:pt>
    <dgm:pt modelId="{21542AB3-2CB0-4944-8BA6-F32E05DBF0A6}" type="pres">
      <dgm:prSet presAssocID="{482F55B8-40A4-4B9B-BD8D-B63A5CD7203A}" presName="conn2-1" presStyleLbl="parChTrans1D3" presStyleIdx="1" presStyleCnt="4"/>
      <dgm:spPr/>
    </dgm:pt>
    <dgm:pt modelId="{BA2CFC72-2186-40A3-86AC-E68308162A4E}" type="pres">
      <dgm:prSet presAssocID="{482F55B8-40A4-4B9B-BD8D-B63A5CD7203A}" presName="connTx" presStyleLbl="parChTrans1D3" presStyleIdx="1" presStyleCnt="4"/>
      <dgm:spPr/>
    </dgm:pt>
    <dgm:pt modelId="{FEE7BB6C-856F-4F21-9614-36E3E905BC4E}" type="pres">
      <dgm:prSet presAssocID="{90960FA7-04F7-4CA7-A517-2E302D51AAB8}" presName="root2" presStyleCnt="0"/>
      <dgm:spPr/>
    </dgm:pt>
    <dgm:pt modelId="{843FA6EC-56ED-4C12-A83A-0C005BE836B3}" type="pres">
      <dgm:prSet presAssocID="{90960FA7-04F7-4CA7-A517-2E302D51AAB8}" presName="LevelTwoTextNode" presStyleLbl="node3" presStyleIdx="1" presStyleCnt="4" custScaleX="222366" custLinFactNeighborY="-600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DE4BCBF-5EDE-4E8C-A819-C9CE8FC7383A}" type="pres">
      <dgm:prSet presAssocID="{90960FA7-04F7-4CA7-A517-2E302D51AAB8}" presName="level3hierChild" presStyleCnt="0"/>
      <dgm:spPr/>
    </dgm:pt>
    <dgm:pt modelId="{C5CA9B25-0096-4529-9C4E-CDFB5B7A900C}" type="pres">
      <dgm:prSet presAssocID="{AA688159-28A8-429D-AEC3-BCB5B8C80CA0}" presName="conn2-1" presStyleLbl="parChTrans1D2" presStyleIdx="1" presStyleCnt="3"/>
      <dgm:spPr/>
    </dgm:pt>
    <dgm:pt modelId="{F958E12E-AC20-42BE-BEE4-786EC96BFC7B}" type="pres">
      <dgm:prSet presAssocID="{AA688159-28A8-429D-AEC3-BCB5B8C80CA0}" presName="connTx" presStyleLbl="parChTrans1D2" presStyleIdx="1" presStyleCnt="3"/>
      <dgm:spPr/>
    </dgm:pt>
    <dgm:pt modelId="{AC61AE42-63B2-4EF4-AF7C-2B8D585A84D3}" type="pres">
      <dgm:prSet presAssocID="{489ED7A6-92C5-42E1-BF16-D6827E9DD37F}" presName="root2" presStyleCnt="0"/>
      <dgm:spPr/>
    </dgm:pt>
    <dgm:pt modelId="{393E465F-F04B-47B3-BD3E-475BFD3C4087}" type="pres">
      <dgm:prSet presAssocID="{489ED7A6-92C5-42E1-BF16-D6827E9DD37F}" presName="LevelTwoTextNode" presStyleLbl="node2" presStyleIdx="1" presStyleCnt="3" custScaleX="229736" custLinFactNeighborY="-59886">
        <dgm:presLayoutVars>
          <dgm:chPref val="3"/>
        </dgm:presLayoutVars>
      </dgm:prSet>
      <dgm:spPr/>
    </dgm:pt>
    <dgm:pt modelId="{F3195F19-586C-40A4-9EAD-786135674E62}" type="pres">
      <dgm:prSet presAssocID="{489ED7A6-92C5-42E1-BF16-D6827E9DD37F}" presName="level3hierChild" presStyleCnt="0"/>
      <dgm:spPr/>
    </dgm:pt>
    <dgm:pt modelId="{6DEED56B-BE6F-4133-87C7-C5CEAC231042}" type="pres">
      <dgm:prSet presAssocID="{8312DC4D-E601-4075-883C-3BE7A1C7077F}" presName="conn2-1" presStyleLbl="parChTrans1D3" presStyleIdx="2" presStyleCnt="4"/>
      <dgm:spPr/>
    </dgm:pt>
    <dgm:pt modelId="{D7673541-555C-4D02-9CEE-77A600E2A274}" type="pres">
      <dgm:prSet presAssocID="{8312DC4D-E601-4075-883C-3BE7A1C7077F}" presName="connTx" presStyleLbl="parChTrans1D3" presStyleIdx="2" presStyleCnt="4"/>
      <dgm:spPr/>
    </dgm:pt>
    <dgm:pt modelId="{AB9D4898-DD21-468D-98F2-2F6B5013572F}" type="pres">
      <dgm:prSet presAssocID="{CDE1190C-9052-4B38-AA87-8EE390D9D043}" presName="root2" presStyleCnt="0"/>
      <dgm:spPr/>
    </dgm:pt>
    <dgm:pt modelId="{521A20D4-6F83-46AD-83BC-A0DBE143FCD7}" type="pres">
      <dgm:prSet presAssocID="{CDE1190C-9052-4B38-AA87-8EE390D9D043}" presName="LevelTwoTextNode" presStyleLbl="node3" presStyleIdx="2" presStyleCnt="4" custScaleX="222366" custLinFactNeighborY="-438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C075BAD-2838-4E5F-805D-3327A032195A}" type="pres">
      <dgm:prSet presAssocID="{CDE1190C-9052-4B38-AA87-8EE390D9D043}" presName="level3hierChild" presStyleCnt="0"/>
      <dgm:spPr/>
    </dgm:pt>
    <dgm:pt modelId="{62711A46-1BE2-4782-9271-2840035B5E86}" type="pres">
      <dgm:prSet presAssocID="{D2F65ECF-6A25-416E-9ED2-E0D516B0A194}" presName="conn2-1" presStyleLbl="parChTrans1D3" presStyleIdx="3" presStyleCnt="4"/>
      <dgm:spPr/>
    </dgm:pt>
    <dgm:pt modelId="{AC6773B8-C61C-4657-8077-919DF5F0D6E9}" type="pres">
      <dgm:prSet presAssocID="{D2F65ECF-6A25-416E-9ED2-E0D516B0A194}" presName="connTx" presStyleLbl="parChTrans1D3" presStyleIdx="3" presStyleCnt="4"/>
      <dgm:spPr/>
    </dgm:pt>
    <dgm:pt modelId="{F797045E-CF6A-4E0A-8DC5-E2C31CBA0A80}" type="pres">
      <dgm:prSet presAssocID="{5A83EC89-2158-4546-AE02-F3D2DBACA086}" presName="root2" presStyleCnt="0"/>
      <dgm:spPr/>
    </dgm:pt>
    <dgm:pt modelId="{87753E3D-E646-4E4A-A5D5-20859CCCE67E}" type="pres">
      <dgm:prSet presAssocID="{5A83EC89-2158-4546-AE02-F3D2DBACA086}" presName="LevelTwoTextNode" presStyleLbl="node3" presStyleIdx="3" presStyleCnt="4" custScaleX="222366" custLinFactNeighborY="-447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2722305-BF12-477D-A2AC-E935FF959ABF}" type="pres">
      <dgm:prSet presAssocID="{5A83EC89-2158-4546-AE02-F3D2DBACA086}" presName="level3hierChild" presStyleCnt="0"/>
      <dgm:spPr/>
    </dgm:pt>
    <dgm:pt modelId="{2DDEA2F7-26C6-4FFD-9A5A-0CA6430DC9FE}" type="pres">
      <dgm:prSet presAssocID="{6BD22F7C-96E9-4A0E-AD27-78FBDCBF63DD}" presName="conn2-1" presStyleLbl="parChTrans1D2" presStyleIdx="2" presStyleCnt="3"/>
      <dgm:spPr/>
    </dgm:pt>
    <dgm:pt modelId="{D7939AF0-754C-4790-B7C6-2DB6E09A7EEB}" type="pres">
      <dgm:prSet presAssocID="{6BD22F7C-96E9-4A0E-AD27-78FBDCBF63DD}" presName="connTx" presStyleLbl="parChTrans1D2" presStyleIdx="2" presStyleCnt="3"/>
      <dgm:spPr/>
    </dgm:pt>
    <dgm:pt modelId="{24C51CE2-C3BD-4A2D-9582-E380CDE861D7}" type="pres">
      <dgm:prSet presAssocID="{6F946682-E6F9-4E1F-B7D9-C13671A8BBB3}" presName="root2" presStyleCnt="0"/>
      <dgm:spPr/>
    </dgm:pt>
    <dgm:pt modelId="{C7592995-3636-40A5-B72A-D84AD58034D0}" type="pres">
      <dgm:prSet presAssocID="{6F946682-E6F9-4E1F-B7D9-C13671A8BBB3}" presName="LevelTwoTextNode" presStyleLbl="node2" presStyleIdx="2" presStyleCnt="3" custScaleX="229736" custLinFactNeighborY="637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0C85AA-E885-4739-8C8D-38B5741B7672}" type="pres">
      <dgm:prSet presAssocID="{6F946682-E6F9-4E1F-B7D9-C13671A8BBB3}" presName="level3hierChild" presStyleCnt="0"/>
      <dgm:spPr/>
    </dgm:pt>
  </dgm:ptLst>
  <dgm:cxnLst>
    <dgm:cxn modelId="{E4A644FF-CA91-4AD3-9151-134D90A2293A}" type="presOf" srcId="{5A83EC89-2158-4546-AE02-F3D2DBACA086}" destId="{87753E3D-E646-4E4A-A5D5-20859CCCE67E}" srcOrd="0" destOrd="0" presId="urn:microsoft.com/office/officeart/2005/8/layout/hierarchy2"/>
    <dgm:cxn modelId="{BC149FF1-C7E2-48D7-969F-0A1FFA8C01D7}" type="presOf" srcId="{CDE1190C-9052-4B38-AA87-8EE390D9D043}" destId="{521A20D4-6F83-46AD-83BC-A0DBE143FCD7}" srcOrd="0" destOrd="0" presId="urn:microsoft.com/office/officeart/2005/8/layout/hierarchy2"/>
    <dgm:cxn modelId="{C84D6D9E-9112-4353-96A4-F440EDF788FE}" type="presOf" srcId="{482F55B8-40A4-4B9B-BD8D-B63A5CD7203A}" destId="{BA2CFC72-2186-40A3-86AC-E68308162A4E}" srcOrd="1" destOrd="0" presId="urn:microsoft.com/office/officeart/2005/8/layout/hierarchy2"/>
    <dgm:cxn modelId="{6EE102CE-2977-4296-B025-599938B828E1}" type="presOf" srcId="{8312DC4D-E601-4075-883C-3BE7A1C7077F}" destId="{6DEED56B-BE6F-4133-87C7-C5CEAC231042}" srcOrd="0" destOrd="0" presId="urn:microsoft.com/office/officeart/2005/8/layout/hierarchy2"/>
    <dgm:cxn modelId="{BD2AE0C7-B4C2-4C18-8B8A-9ACB2B0AF454}" type="presOf" srcId="{AE4D203A-6D69-443A-A607-48C3F1B77605}" destId="{0456F551-D61E-495E-AD96-013A42E9F617}" srcOrd="0" destOrd="0" presId="urn:microsoft.com/office/officeart/2005/8/layout/hierarchy2"/>
    <dgm:cxn modelId="{9AD32B2D-E154-42E6-A6F0-24E231F11AB8}" type="presOf" srcId="{6BD22F7C-96E9-4A0E-AD27-78FBDCBF63DD}" destId="{2DDEA2F7-26C6-4FFD-9A5A-0CA6430DC9FE}" srcOrd="0" destOrd="0" presId="urn:microsoft.com/office/officeart/2005/8/layout/hierarchy2"/>
    <dgm:cxn modelId="{3C5F7B3D-0D9E-45E8-8A9C-2E546DDD9ABB}" type="presOf" srcId="{D2F65ECF-6A25-416E-9ED2-E0D516B0A194}" destId="{62711A46-1BE2-4782-9271-2840035B5E86}" srcOrd="0" destOrd="0" presId="urn:microsoft.com/office/officeart/2005/8/layout/hierarchy2"/>
    <dgm:cxn modelId="{A3A22350-0988-47E9-9922-161341C27A36}" type="presOf" srcId="{EF546461-E32B-4C2A-99B3-6AAB3C8165D9}" destId="{FC474419-F5FD-42D4-A2E6-775D39697C76}" srcOrd="0" destOrd="0" presId="urn:microsoft.com/office/officeart/2005/8/layout/hierarchy2"/>
    <dgm:cxn modelId="{88D8A1A9-9DA3-4DC3-88A0-6501B942E5F4}" type="presOf" srcId="{C414F2EB-1C76-41FB-8CB1-855157D275C9}" destId="{4C041F3C-3C67-46D3-97F0-5009D5DD6681}" srcOrd="0" destOrd="0" presId="urn:microsoft.com/office/officeart/2005/8/layout/hierarchy2"/>
    <dgm:cxn modelId="{5B0B99EA-DFF1-4E5D-BA16-80C4AA07E2A1}" srcId="{489ED7A6-92C5-42E1-BF16-D6827E9DD37F}" destId="{5A83EC89-2158-4546-AE02-F3D2DBACA086}" srcOrd="1" destOrd="0" parTransId="{D2F65ECF-6A25-416E-9ED2-E0D516B0A194}" sibTransId="{BF03F87F-B6C1-42A6-ABCD-C10F6AA44370}"/>
    <dgm:cxn modelId="{0E48D7E8-DD93-44E8-9E06-4CF447DDB239}" type="presOf" srcId="{D2F65ECF-6A25-416E-9ED2-E0D516B0A194}" destId="{AC6773B8-C61C-4657-8077-919DF5F0D6E9}" srcOrd="1" destOrd="0" presId="urn:microsoft.com/office/officeart/2005/8/layout/hierarchy2"/>
    <dgm:cxn modelId="{5B680332-AA12-433A-9259-3F27521B5183}" type="presOf" srcId="{6F946682-E6F9-4E1F-B7D9-C13671A8BBB3}" destId="{C7592995-3636-40A5-B72A-D84AD58034D0}" srcOrd="0" destOrd="0" presId="urn:microsoft.com/office/officeart/2005/8/layout/hierarchy2"/>
    <dgm:cxn modelId="{CC627918-6318-4EAF-B7C4-18BB0C4F4741}" srcId="{489ED7A6-92C5-42E1-BF16-D6827E9DD37F}" destId="{CDE1190C-9052-4B38-AA87-8EE390D9D043}" srcOrd="0" destOrd="0" parTransId="{8312DC4D-E601-4075-883C-3BE7A1C7077F}" sibTransId="{708DFBED-F348-4A63-AAA5-050A6CD96E9D}"/>
    <dgm:cxn modelId="{275B7CFD-4832-4BB7-B5CE-7677E210E361}" type="presOf" srcId="{6BD22F7C-96E9-4A0E-AD27-78FBDCBF63DD}" destId="{D7939AF0-754C-4790-B7C6-2DB6E09A7EEB}" srcOrd="1" destOrd="0" presId="urn:microsoft.com/office/officeart/2005/8/layout/hierarchy2"/>
    <dgm:cxn modelId="{DD38062D-B2BA-487D-9BCB-63690A186474}" srcId="{A41A8A76-0CF8-4F6A-9337-AE84A147D2D8}" destId="{53C448FC-DB27-41AA-AC06-D2EFE94D38F9}" srcOrd="0" destOrd="0" parTransId="{EF546461-E32B-4C2A-99B3-6AAB3C8165D9}" sibTransId="{998C58F9-A2BB-41F4-88CE-526D0AB611DA}"/>
    <dgm:cxn modelId="{94D90188-6C6E-4D7E-A797-756F1271B33D}" type="presOf" srcId="{AA688159-28A8-429D-AEC3-BCB5B8C80CA0}" destId="{F958E12E-AC20-42BE-BEE4-786EC96BFC7B}" srcOrd="1" destOrd="0" presId="urn:microsoft.com/office/officeart/2005/8/layout/hierarchy2"/>
    <dgm:cxn modelId="{C5824B6D-FB74-43F2-8640-AFC61FCA91D2}" srcId="{53C448FC-DB27-41AA-AC06-D2EFE94D38F9}" destId="{90960FA7-04F7-4CA7-A517-2E302D51AAB8}" srcOrd="1" destOrd="0" parTransId="{482F55B8-40A4-4B9B-BD8D-B63A5CD7203A}" sibTransId="{FAB94C48-F270-4473-94EF-ECEFA486DA68}"/>
    <dgm:cxn modelId="{74802D44-E54A-4128-B73C-291488FE0C15}" srcId="{A41A8A76-0CF8-4F6A-9337-AE84A147D2D8}" destId="{489ED7A6-92C5-42E1-BF16-D6827E9DD37F}" srcOrd="1" destOrd="0" parTransId="{AA688159-28A8-429D-AEC3-BCB5B8C80CA0}" sibTransId="{F167E502-AA2D-4222-9168-985F55432434}"/>
    <dgm:cxn modelId="{06E48B28-BF8C-42FF-AD5A-7DC809D282E9}" srcId="{C414F2EB-1C76-41FB-8CB1-855157D275C9}" destId="{A41A8A76-0CF8-4F6A-9337-AE84A147D2D8}" srcOrd="0" destOrd="0" parTransId="{176C9413-8765-496B-B676-72AC9D6A98F0}" sibTransId="{81995093-720E-4454-82C3-87761BC880C6}"/>
    <dgm:cxn modelId="{B73DA099-3BF9-4ED0-8184-E512E4FAF3D3}" type="presOf" srcId="{8312DC4D-E601-4075-883C-3BE7A1C7077F}" destId="{D7673541-555C-4D02-9CEE-77A600E2A274}" srcOrd="1" destOrd="0" presId="urn:microsoft.com/office/officeart/2005/8/layout/hierarchy2"/>
    <dgm:cxn modelId="{94CAE80F-5540-4C72-A186-0160D35E898E}" srcId="{53C448FC-DB27-41AA-AC06-D2EFE94D38F9}" destId="{AE4D203A-6D69-443A-A607-48C3F1B77605}" srcOrd="0" destOrd="0" parTransId="{2E2AD789-C6EF-44EB-8414-AA4A98814BEE}" sibTransId="{F80B385C-7318-4BE0-803D-FB4FC991F52D}"/>
    <dgm:cxn modelId="{6A97973A-5A5E-4737-986C-0A8A9BC8023C}" type="presOf" srcId="{2E2AD789-C6EF-44EB-8414-AA4A98814BEE}" destId="{230F053A-F65F-44A2-BC2C-078680AA9CB7}" srcOrd="0" destOrd="0" presId="urn:microsoft.com/office/officeart/2005/8/layout/hierarchy2"/>
    <dgm:cxn modelId="{5E876310-D4BC-4122-80F9-5C6812692402}" type="presOf" srcId="{2E2AD789-C6EF-44EB-8414-AA4A98814BEE}" destId="{620FF525-5992-454F-A726-4729892013BB}" srcOrd="1" destOrd="0" presId="urn:microsoft.com/office/officeart/2005/8/layout/hierarchy2"/>
    <dgm:cxn modelId="{8958547F-BBEB-418C-8C9D-29A99CD33C94}" type="presOf" srcId="{AA688159-28A8-429D-AEC3-BCB5B8C80CA0}" destId="{C5CA9B25-0096-4529-9C4E-CDFB5B7A900C}" srcOrd="0" destOrd="0" presId="urn:microsoft.com/office/officeart/2005/8/layout/hierarchy2"/>
    <dgm:cxn modelId="{3262DC39-7254-47BD-9967-12BA63A5A337}" type="presOf" srcId="{53C448FC-DB27-41AA-AC06-D2EFE94D38F9}" destId="{3EF981D0-B928-4D91-B51B-6B507169CC34}" srcOrd="0" destOrd="0" presId="urn:microsoft.com/office/officeart/2005/8/layout/hierarchy2"/>
    <dgm:cxn modelId="{025E3F38-1CB3-4565-8F46-399D3FAF7562}" type="presOf" srcId="{482F55B8-40A4-4B9B-BD8D-B63A5CD7203A}" destId="{21542AB3-2CB0-4944-8BA6-F32E05DBF0A6}" srcOrd="0" destOrd="0" presId="urn:microsoft.com/office/officeart/2005/8/layout/hierarchy2"/>
    <dgm:cxn modelId="{EB84EA4F-A6E0-44E4-A55E-0AEF900FF57B}" type="presOf" srcId="{90960FA7-04F7-4CA7-A517-2E302D51AAB8}" destId="{843FA6EC-56ED-4C12-A83A-0C005BE836B3}" srcOrd="0" destOrd="0" presId="urn:microsoft.com/office/officeart/2005/8/layout/hierarchy2"/>
    <dgm:cxn modelId="{A729ED29-11DC-49B8-886B-7AC91C5B5354}" type="presOf" srcId="{A41A8A76-0CF8-4F6A-9337-AE84A147D2D8}" destId="{551ABE83-05DF-4194-81A1-692EA5E9C07E}" srcOrd="0" destOrd="0" presId="urn:microsoft.com/office/officeart/2005/8/layout/hierarchy2"/>
    <dgm:cxn modelId="{505C4270-8224-47BD-ACFF-D017AA63F989}" type="presOf" srcId="{EF546461-E32B-4C2A-99B3-6AAB3C8165D9}" destId="{3FFB6FE3-9490-4B8B-B158-D0BF606ACC9E}" srcOrd="1" destOrd="0" presId="urn:microsoft.com/office/officeart/2005/8/layout/hierarchy2"/>
    <dgm:cxn modelId="{7DF1EF47-948A-475E-A9C0-BAE5D9E37E0C}" type="presOf" srcId="{489ED7A6-92C5-42E1-BF16-D6827E9DD37F}" destId="{393E465F-F04B-47B3-BD3E-475BFD3C4087}" srcOrd="0" destOrd="0" presId="urn:microsoft.com/office/officeart/2005/8/layout/hierarchy2"/>
    <dgm:cxn modelId="{C5D13795-6BDA-433D-9BE2-B33D4D4265B8}" srcId="{A41A8A76-0CF8-4F6A-9337-AE84A147D2D8}" destId="{6F946682-E6F9-4E1F-B7D9-C13671A8BBB3}" srcOrd="2" destOrd="0" parTransId="{6BD22F7C-96E9-4A0E-AD27-78FBDCBF63DD}" sibTransId="{EE056D25-DF95-4C42-9885-976658FDA84C}"/>
    <dgm:cxn modelId="{2DD42584-3BA2-4058-8BF6-3EA3D62BBE7C}" type="presParOf" srcId="{4C041F3C-3C67-46D3-97F0-5009D5DD6681}" destId="{C5C92C2F-8D0A-4658-A06C-3B2ECF679D2D}" srcOrd="0" destOrd="0" presId="urn:microsoft.com/office/officeart/2005/8/layout/hierarchy2"/>
    <dgm:cxn modelId="{7C8EE41D-A053-4AE5-B1FC-81CC1FF97959}" type="presParOf" srcId="{C5C92C2F-8D0A-4658-A06C-3B2ECF679D2D}" destId="{551ABE83-05DF-4194-81A1-692EA5E9C07E}" srcOrd="0" destOrd="0" presId="urn:microsoft.com/office/officeart/2005/8/layout/hierarchy2"/>
    <dgm:cxn modelId="{7DE50A07-A8A2-47F2-84CE-13C28CDD7823}" type="presParOf" srcId="{C5C92C2F-8D0A-4658-A06C-3B2ECF679D2D}" destId="{92114F35-E2F5-4EFD-A7D8-2989374F20C4}" srcOrd="1" destOrd="0" presId="urn:microsoft.com/office/officeart/2005/8/layout/hierarchy2"/>
    <dgm:cxn modelId="{EFD6BC14-E751-46BF-B2D0-CE9926ABF76A}" type="presParOf" srcId="{92114F35-E2F5-4EFD-A7D8-2989374F20C4}" destId="{FC474419-F5FD-42D4-A2E6-775D39697C76}" srcOrd="0" destOrd="0" presId="urn:microsoft.com/office/officeart/2005/8/layout/hierarchy2"/>
    <dgm:cxn modelId="{346ED4FD-2DB5-4C91-9311-78D9B615D16C}" type="presParOf" srcId="{FC474419-F5FD-42D4-A2E6-775D39697C76}" destId="{3FFB6FE3-9490-4B8B-B158-D0BF606ACC9E}" srcOrd="0" destOrd="0" presId="urn:microsoft.com/office/officeart/2005/8/layout/hierarchy2"/>
    <dgm:cxn modelId="{5C313AA2-FBAF-4A41-8A80-3B35A5FEC540}" type="presParOf" srcId="{92114F35-E2F5-4EFD-A7D8-2989374F20C4}" destId="{AE2A3E4B-E2FE-4D61-BA67-E1724DA7FE8E}" srcOrd="1" destOrd="0" presId="urn:microsoft.com/office/officeart/2005/8/layout/hierarchy2"/>
    <dgm:cxn modelId="{6EE5F3A8-D2CC-4959-9F34-1AC8CE6C6ABE}" type="presParOf" srcId="{AE2A3E4B-E2FE-4D61-BA67-E1724DA7FE8E}" destId="{3EF981D0-B928-4D91-B51B-6B507169CC34}" srcOrd="0" destOrd="0" presId="urn:microsoft.com/office/officeart/2005/8/layout/hierarchy2"/>
    <dgm:cxn modelId="{EC61AADF-A19C-45D7-B100-EAFFC54C38B8}" type="presParOf" srcId="{AE2A3E4B-E2FE-4D61-BA67-E1724DA7FE8E}" destId="{B1612B5E-AED9-4A84-A94C-89DEF200B3AD}" srcOrd="1" destOrd="0" presId="urn:microsoft.com/office/officeart/2005/8/layout/hierarchy2"/>
    <dgm:cxn modelId="{1D7B614A-F332-4792-B5BB-47455266A6A7}" type="presParOf" srcId="{B1612B5E-AED9-4A84-A94C-89DEF200B3AD}" destId="{230F053A-F65F-44A2-BC2C-078680AA9CB7}" srcOrd="0" destOrd="0" presId="urn:microsoft.com/office/officeart/2005/8/layout/hierarchy2"/>
    <dgm:cxn modelId="{10176CA5-3587-4E7F-847B-9928A9572BEC}" type="presParOf" srcId="{230F053A-F65F-44A2-BC2C-078680AA9CB7}" destId="{620FF525-5992-454F-A726-4729892013BB}" srcOrd="0" destOrd="0" presId="urn:microsoft.com/office/officeart/2005/8/layout/hierarchy2"/>
    <dgm:cxn modelId="{B89DA739-CAF9-4294-B670-4A30A345A886}" type="presParOf" srcId="{B1612B5E-AED9-4A84-A94C-89DEF200B3AD}" destId="{15A413D7-9C08-48D5-B07B-AF87109038D8}" srcOrd="1" destOrd="0" presId="urn:microsoft.com/office/officeart/2005/8/layout/hierarchy2"/>
    <dgm:cxn modelId="{D49E719F-7F8D-4620-BB22-3BA7CAF28D32}" type="presParOf" srcId="{15A413D7-9C08-48D5-B07B-AF87109038D8}" destId="{0456F551-D61E-495E-AD96-013A42E9F617}" srcOrd="0" destOrd="0" presId="urn:microsoft.com/office/officeart/2005/8/layout/hierarchy2"/>
    <dgm:cxn modelId="{FCE47E38-A548-443D-AB83-E6F5BE6F3932}" type="presParOf" srcId="{15A413D7-9C08-48D5-B07B-AF87109038D8}" destId="{D568F2DA-D4D8-496A-BB1A-2F8788C1080D}" srcOrd="1" destOrd="0" presId="urn:microsoft.com/office/officeart/2005/8/layout/hierarchy2"/>
    <dgm:cxn modelId="{2A9A754C-2943-4522-8E1F-FB49DEB499BF}" type="presParOf" srcId="{B1612B5E-AED9-4A84-A94C-89DEF200B3AD}" destId="{21542AB3-2CB0-4944-8BA6-F32E05DBF0A6}" srcOrd="2" destOrd="0" presId="urn:microsoft.com/office/officeart/2005/8/layout/hierarchy2"/>
    <dgm:cxn modelId="{4A3F3166-7AB7-4011-ABAD-82236D2C0A64}" type="presParOf" srcId="{21542AB3-2CB0-4944-8BA6-F32E05DBF0A6}" destId="{BA2CFC72-2186-40A3-86AC-E68308162A4E}" srcOrd="0" destOrd="0" presId="urn:microsoft.com/office/officeart/2005/8/layout/hierarchy2"/>
    <dgm:cxn modelId="{27FC23BB-B83B-4681-AFE0-72C945CE8A87}" type="presParOf" srcId="{B1612B5E-AED9-4A84-A94C-89DEF200B3AD}" destId="{FEE7BB6C-856F-4F21-9614-36E3E905BC4E}" srcOrd="3" destOrd="0" presId="urn:microsoft.com/office/officeart/2005/8/layout/hierarchy2"/>
    <dgm:cxn modelId="{94DEE6A3-C7D0-4798-B888-4284879E5772}" type="presParOf" srcId="{FEE7BB6C-856F-4F21-9614-36E3E905BC4E}" destId="{843FA6EC-56ED-4C12-A83A-0C005BE836B3}" srcOrd="0" destOrd="0" presId="urn:microsoft.com/office/officeart/2005/8/layout/hierarchy2"/>
    <dgm:cxn modelId="{6A7030AA-01AA-495F-95B9-130AC8599FE5}" type="presParOf" srcId="{FEE7BB6C-856F-4F21-9614-36E3E905BC4E}" destId="{6DE4BCBF-5EDE-4E8C-A819-C9CE8FC7383A}" srcOrd="1" destOrd="0" presId="urn:microsoft.com/office/officeart/2005/8/layout/hierarchy2"/>
    <dgm:cxn modelId="{E2AE05DB-2A23-42C9-8B5B-91229EB1E9A4}" type="presParOf" srcId="{92114F35-E2F5-4EFD-A7D8-2989374F20C4}" destId="{C5CA9B25-0096-4529-9C4E-CDFB5B7A900C}" srcOrd="2" destOrd="0" presId="urn:microsoft.com/office/officeart/2005/8/layout/hierarchy2"/>
    <dgm:cxn modelId="{8A62D6E5-CA52-44A8-81CB-50E77BD3D5AC}" type="presParOf" srcId="{C5CA9B25-0096-4529-9C4E-CDFB5B7A900C}" destId="{F958E12E-AC20-42BE-BEE4-786EC96BFC7B}" srcOrd="0" destOrd="0" presId="urn:microsoft.com/office/officeart/2005/8/layout/hierarchy2"/>
    <dgm:cxn modelId="{6384D2E1-FA3F-4CEC-B1A2-A73A19A3BCD6}" type="presParOf" srcId="{92114F35-E2F5-4EFD-A7D8-2989374F20C4}" destId="{AC61AE42-63B2-4EF4-AF7C-2B8D585A84D3}" srcOrd="3" destOrd="0" presId="urn:microsoft.com/office/officeart/2005/8/layout/hierarchy2"/>
    <dgm:cxn modelId="{C0438EEE-50F9-46B8-B7DD-FB82DE808CB3}" type="presParOf" srcId="{AC61AE42-63B2-4EF4-AF7C-2B8D585A84D3}" destId="{393E465F-F04B-47B3-BD3E-475BFD3C4087}" srcOrd="0" destOrd="0" presId="urn:microsoft.com/office/officeart/2005/8/layout/hierarchy2"/>
    <dgm:cxn modelId="{D689C30B-D613-4BF4-9A8F-3B945EE0C392}" type="presParOf" srcId="{AC61AE42-63B2-4EF4-AF7C-2B8D585A84D3}" destId="{F3195F19-586C-40A4-9EAD-786135674E62}" srcOrd="1" destOrd="0" presId="urn:microsoft.com/office/officeart/2005/8/layout/hierarchy2"/>
    <dgm:cxn modelId="{7F635BFE-E28C-41DC-9C3E-4899FEC5B32B}" type="presParOf" srcId="{F3195F19-586C-40A4-9EAD-786135674E62}" destId="{6DEED56B-BE6F-4133-87C7-C5CEAC231042}" srcOrd="0" destOrd="0" presId="urn:microsoft.com/office/officeart/2005/8/layout/hierarchy2"/>
    <dgm:cxn modelId="{CD7E0633-413B-44D6-AFF3-BF2BCFD317FC}" type="presParOf" srcId="{6DEED56B-BE6F-4133-87C7-C5CEAC231042}" destId="{D7673541-555C-4D02-9CEE-77A600E2A274}" srcOrd="0" destOrd="0" presId="urn:microsoft.com/office/officeart/2005/8/layout/hierarchy2"/>
    <dgm:cxn modelId="{EF63BD7D-85CD-4ACF-A6CE-E03BAFFB34A6}" type="presParOf" srcId="{F3195F19-586C-40A4-9EAD-786135674E62}" destId="{AB9D4898-DD21-468D-98F2-2F6B5013572F}" srcOrd="1" destOrd="0" presId="urn:microsoft.com/office/officeart/2005/8/layout/hierarchy2"/>
    <dgm:cxn modelId="{0F356ED3-3ECB-47B5-B6C7-842D89C4B46F}" type="presParOf" srcId="{AB9D4898-DD21-468D-98F2-2F6B5013572F}" destId="{521A20D4-6F83-46AD-83BC-A0DBE143FCD7}" srcOrd="0" destOrd="0" presId="urn:microsoft.com/office/officeart/2005/8/layout/hierarchy2"/>
    <dgm:cxn modelId="{DE1B3F95-F07F-4ABB-B742-673041AC29F5}" type="presParOf" srcId="{AB9D4898-DD21-468D-98F2-2F6B5013572F}" destId="{4C075BAD-2838-4E5F-805D-3327A032195A}" srcOrd="1" destOrd="0" presId="urn:microsoft.com/office/officeart/2005/8/layout/hierarchy2"/>
    <dgm:cxn modelId="{B056A4C9-01F6-4E72-A9A3-842607D1EE31}" type="presParOf" srcId="{F3195F19-586C-40A4-9EAD-786135674E62}" destId="{62711A46-1BE2-4782-9271-2840035B5E86}" srcOrd="2" destOrd="0" presId="urn:microsoft.com/office/officeart/2005/8/layout/hierarchy2"/>
    <dgm:cxn modelId="{60B21DD8-E8C7-4436-90F1-B5A46E929E6F}" type="presParOf" srcId="{62711A46-1BE2-4782-9271-2840035B5E86}" destId="{AC6773B8-C61C-4657-8077-919DF5F0D6E9}" srcOrd="0" destOrd="0" presId="urn:microsoft.com/office/officeart/2005/8/layout/hierarchy2"/>
    <dgm:cxn modelId="{29D38D0F-985A-4EFB-AB31-CC9B821E0D54}" type="presParOf" srcId="{F3195F19-586C-40A4-9EAD-786135674E62}" destId="{F797045E-CF6A-4E0A-8DC5-E2C31CBA0A80}" srcOrd="3" destOrd="0" presId="urn:microsoft.com/office/officeart/2005/8/layout/hierarchy2"/>
    <dgm:cxn modelId="{57401A00-E715-4226-AB67-6C274C5428A3}" type="presParOf" srcId="{F797045E-CF6A-4E0A-8DC5-E2C31CBA0A80}" destId="{87753E3D-E646-4E4A-A5D5-20859CCCE67E}" srcOrd="0" destOrd="0" presId="urn:microsoft.com/office/officeart/2005/8/layout/hierarchy2"/>
    <dgm:cxn modelId="{B73A18A9-F5D6-48E1-AE9E-33939F9CA1E2}" type="presParOf" srcId="{F797045E-CF6A-4E0A-8DC5-E2C31CBA0A80}" destId="{42722305-BF12-477D-A2AC-E935FF959ABF}" srcOrd="1" destOrd="0" presId="urn:microsoft.com/office/officeart/2005/8/layout/hierarchy2"/>
    <dgm:cxn modelId="{63F35318-5540-4466-A559-1471A99350A6}" type="presParOf" srcId="{92114F35-E2F5-4EFD-A7D8-2989374F20C4}" destId="{2DDEA2F7-26C6-4FFD-9A5A-0CA6430DC9FE}" srcOrd="4" destOrd="0" presId="urn:microsoft.com/office/officeart/2005/8/layout/hierarchy2"/>
    <dgm:cxn modelId="{1A3DE54D-4D3E-4C7B-9BDA-4BB2740DF87B}" type="presParOf" srcId="{2DDEA2F7-26C6-4FFD-9A5A-0CA6430DC9FE}" destId="{D7939AF0-754C-4790-B7C6-2DB6E09A7EEB}" srcOrd="0" destOrd="0" presId="urn:microsoft.com/office/officeart/2005/8/layout/hierarchy2"/>
    <dgm:cxn modelId="{2BFF2FEC-92F9-4499-880E-7E8B6FA8BB49}" type="presParOf" srcId="{92114F35-E2F5-4EFD-A7D8-2989374F20C4}" destId="{24C51CE2-C3BD-4A2D-9582-E380CDE861D7}" srcOrd="5" destOrd="0" presId="urn:microsoft.com/office/officeart/2005/8/layout/hierarchy2"/>
    <dgm:cxn modelId="{F9E8F3EE-269E-45E7-80C8-59A870F349FE}" type="presParOf" srcId="{24C51CE2-C3BD-4A2D-9582-E380CDE861D7}" destId="{C7592995-3636-40A5-B72A-D84AD58034D0}" srcOrd="0" destOrd="0" presId="urn:microsoft.com/office/officeart/2005/8/layout/hierarchy2"/>
    <dgm:cxn modelId="{1A88B16F-2085-4221-93A9-D27C4D9D0C23}" type="presParOf" srcId="{24C51CE2-C3BD-4A2D-9582-E380CDE861D7}" destId="{3D0C85AA-E885-4739-8C8D-38B5741B7672}" srcOrd="1" destOrd="0" presId="urn:microsoft.com/office/officeart/2005/8/layout/hierarchy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5E3650-D3B0-4ECB-96D0-38C27F70FAED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98EDFA-928C-437A-8EBE-9FF554BEF500}">
      <dgm:prSet phldrT="[Text]" custT="1"/>
      <dgm:spPr/>
      <dgm:t>
        <a:bodyPr/>
        <a:lstStyle/>
        <a:p>
          <a:pPr rtl="1"/>
          <a:r>
            <a:rPr lang="fa-IR" sz="2400" smtClean="0">
              <a:cs typeface="B Koodak" pitchFamily="2" charset="-78"/>
            </a:rPr>
            <a:t>سویچینگ دیتاگرام</a:t>
          </a:r>
        </a:p>
        <a:p>
          <a:pPr rtl="1"/>
          <a:r>
            <a:rPr lang="en-US" sz="2400" smtClean="0"/>
            <a:t>(Datagram)</a:t>
          </a:r>
          <a:endParaRPr lang="en-US" sz="2400" dirty="0">
            <a:cs typeface="B Koodak" pitchFamily="2" charset="-78"/>
          </a:endParaRPr>
        </a:p>
      </dgm:t>
    </dgm:pt>
    <dgm:pt modelId="{9BF4225A-05DE-441C-9AB5-A70A1D8A6817}" type="parTrans" cxnId="{3430C29B-97EE-416E-951B-5C4104ABBC66}">
      <dgm:prSet/>
      <dgm:spPr/>
      <dgm:t>
        <a:bodyPr/>
        <a:lstStyle/>
        <a:p>
          <a:pPr rtl="1"/>
          <a:endParaRPr lang="en-US" sz="1200"/>
        </a:p>
      </dgm:t>
    </dgm:pt>
    <dgm:pt modelId="{0DF74243-E7E3-4F01-B717-35A17316D450}" type="sibTrans" cxnId="{3430C29B-97EE-416E-951B-5C4104ABBC66}">
      <dgm:prSet/>
      <dgm:spPr/>
      <dgm:t>
        <a:bodyPr/>
        <a:lstStyle/>
        <a:p>
          <a:pPr rtl="1"/>
          <a:endParaRPr lang="en-US" sz="1200"/>
        </a:p>
      </dgm:t>
    </dgm:pt>
    <dgm:pt modelId="{7FCEC704-2F52-4244-8846-ED9BD6B292FB}">
      <dgm:prSet phldrT="[Text]" custT="1"/>
      <dgm:spPr/>
      <dgm:t>
        <a:bodyPr/>
        <a:lstStyle/>
        <a:p>
          <a:pPr rtl="1"/>
          <a:r>
            <a:rPr lang="fa-IR" sz="1600" dirty="0" smtClean="0">
              <a:cs typeface="B Koodak" pitchFamily="2" charset="-78"/>
            </a:rPr>
            <a:t>در روش ديتاگرام هر بسته حاوي آدرس شبكه ترمينال مقصد است.</a:t>
          </a:r>
          <a:endParaRPr lang="en-US" sz="1600" dirty="0"/>
        </a:p>
      </dgm:t>
    </dgm:pt>
    <dgm:pt modelId="{C9F0CDD6-2EBB-49EE-9D99-A5A860F08B6A}" type="parTrans" cxnId="{97F00041-8A9B-4DCE-9BE9-E8718302374D}">
      <dgm:prSet/>
      <dgm:spPr/>
      <dgm:t>
        <a:bodyPr/>
        <a:lstStyle/>
        <a:p>
          <a:pPr rtl="1"/>
          <a:endParaRPr lang="en-US" sz="1200"/>
        </a:p>
      </dgm:t>
    </dgm:pt>
    <dgm:pt modelId="{0711B893-FF2E-47F6-A4B4-EEF48DE07C14}" type="sibTrans" cxnId="{97F00041-8A9B-4DCE-9BE9-E8718302374D}">
      <dgm:prSet/>
      <dgm:spPr/>
      <dgm:t>
        <a:bodyPr/>
        <a:lstStyle/>
        <a:p>
          <a:pPr rtl="1"/>
          <a:endParaRPr lang="en-US" sz="1200"/>
        </a:p>
      </dgm:t>
    </dgm:pt>
    <dgm:pt modelId="{755CFEEB-67B4-4FFD-BCBA-9D6DFDA14CBC}">
      <dgm:prSet phldrT="[Text]" custT="1"/>
      <dgm:spPr/>
      <dgm:t>
        <a:bodyPr/>
        <a:lstStyle/>
        <a:p>
          <a:pPr rtl="1"/>
          <a:r>
            <a:rPr lang="fa-IR" sz="2400" smtClean="0">
              <a:cs typeface="B Koodak" pitchFamily="2" charset="-78"/>
            </a:rPr>
            <a:t>سویچینگ مدار مجازی</a:t>
          </a:r>
        </a:p>
        <a:p>
          <a:pPr rtl="1"/>
          <a:r>
            <a:rPr lang="en-US" sz="2000" smtClean="0"/>
            <a:t>(Virtual Circuit) V.C.</a:t>
          </a:r>
          <a:endParaRPr lang="en-US" sz="2000" dirty="0">
            <a:cs typeface="B Koodak" pitchFamily="2" charset="-78"/>
          </a:endParaRPr>
        </a:p>
      </dgm:t>
    </dgm:pt>
    <dgm:pt modelId="{BC7ED7D9-5CBC-4DAD-8545-75C90C88BB5D}" type="parTrans" cxnId="{0F980E18-694F-4A2E-A966-54EAF2F0E4B9}">
      <dgm:prSet/>
      <dgm:spPr/>
      <dgm:t>
        <a:bodyPr/>
        <a:lstStyle/>
        <a:p>
          <a:pPr rtl="1"/>
          <a:endParaRPr lang="en-US" sz="1200"/>
        </a:p>
      </dgm:t>
    </dgm:pt>
    <dgm:pt modelId="{6597CF8F-265B-4211-B598-F4A13E7F9003}" type="sibTrans" cxnId="{0F980E18-694F-4A2E-A966-54EAF2F0E4B9}">
      <dgm:prSet/>
      <dgm:spPr/>
      <dgm:t>
        <a:bodyPr/>
        <a:lstStyle/>
        <a:p>
          <a:pPr rtl="1"/>
          <a:endParaRPr lang="en-US" sz="1200"/>
        </a:p>
      </dgm:t>
    </dgm:pt>
    <dgm:pt modelId="{C2626293-DB94-4E68-83D2-C814F2E8CBD5}">
      <dgm:prSet phldrT="[Text]" custT="1"/>
      <dgm:spPr/>
      <dgm:t>
        <a:bodyPr/>
        <a:lstStyle/>
        <a:p>
          <a:pPr rtl="1"/>
          <a:r>
            <a:rPr lang="fa-IR" sz="1500" dirty="0" smtClean="0">
              <a:cs typeface="B Koodak" pitchFamily="2" charset="-78"/>
            </a:rPr>
            <a:t>در روش </a:t>
          </a:r>
          <a:r>
            <a:rPr lang="en-US" sz="1500" dirty="0" smtClean="0">
              <a:cs typeface="B Koodak" pitchFamily="2" charset="-78"/>
            </a:rPr>
            <a:t>V.C. </a:t>
          </a:r>
          <a:r>
            <a:rPr lang="fa-IR" sz="1500" dirty="0" smtClean="0">
              <a:cs typeface="B Koodak" pitchFamily="2" charset="-78"/>
            </a:rPr>
            <a:t>مسير ارسال همه بسته‌ها ثابت است و در زمان برقراري مدار مجازي تعييين مي‌شود.</a:t>
          </a:r>
          <a:endParaRPr lang="en-US" sz="1500" dirty="0"/>
        </a:p>
      </dgm:t>
    </dgm:pt>
    <dgm:pt modelId="{10369139-366B-4A29-A1FD-210D33D28904}" type="parTrans" cxnId="{D4B543AF-9678-4456-A304-2E079DDA8A4A}">
      <dgm:prSet/>
      <dgm:spPr/>
      <dgm:t>
        <a:bodyPr/>
        <a:lstStyle/>
        <a:p>
          <a:pPr rtl="1"/>
          <a:endParaRPr lang="en-US" sz="1200"/>
        </a:p>
      </dgm:t>
    </dgm:pt>
    <dgm:pt modelId="{D0BD6C1C-5F23-4F71-ACA1-5F0613CD55A9}" type="sibTrans" cxnId="{D4B543AF-9678-4456-A304-2E079DDA8A4A}">
      <dgm:prSet/>
      <dgm:spPr/>
      <dgm:t>
        <a:bodyPr/>
        <a:lstStyle/>
        <a:p>
          <a:pPr rtl="1"/>
          <a:endParaRPr lang="en-US" sz="1200"/>
        </a:p>
      </dgm:t>
    </dgm:pt>
    <dgm:pt modelId="{FA6C7870-A2C5-4EFF-8655-BE3601449144}">
      <dgm:prSet custT="1"/>
      <dgm:spPr/>
      <dgm:t>
        <a:bodyPr/>
        <a:lstStyle/>
        <a:p>
          <a:pPr rtl="1"/>
          <a:endParaRPr lang="fa-IR" sz="1000" dirty="0">
            <a:cs typeface="B Koodak" pitchFamily="2" charset="-78"/>
          </a:endParaRPr>
        </a:p>
      </dgm:t>
    </dgm:pt>
    <dgm:pt modelId="{A532AE82-236E-4BDD-83D8-0DC3B453E99C}" type="parTrans" cxnId="{0C7BC213-EE78-47ED-A9E2-FEC9B10CBAE6}">
      <dgm:prSet/>
      <dgm:spPr/>
      <dgm:t>
        <a:bodyPr/>
        <a:lstStyle/>
        <a:p>
          <a:pPr rtl="1"/>
          <a:endParaRPr lang="en-US" sz="1200"/>
        </a:p>
      </dgm:t>
    </dgm:pt>
    <dgm:pt modelId="{B4BAD91A-91C3-466C-A2C2-8191967DB146}" type="sibTrans" cxnId="{0C7BC213-EE78-47ED-A9E2-FEC9B10CBAE6}">
      <dgm:prSet/>
      <dgm:spPr/>
      <dgm:t>
        <a:bodyPr/>
        <a:lstStyle/>
        <a:p>
          <a:pPr rtl="1"/>
          <a:endParaRPr lang="en-US" sz="1200"/>
        </a:p>
      </dgm:t>
    </dgm:pt>
    <dgm:pt modelId="{4608725B-64C0-493E-94F6-CFB05ECAB3C4}">
      <dgm:prSet custT="1"/>
      <dgm:spPr/>
      <dgm:t>
        <a:bodyPr/>
        <a:lstStyle/>
        <a:p>
          <a:pPr rtl="1"/>
          <a:r>
            <a:rPr lang="fa-IR" sz="1500" dirty="0" smtClean="0">
              <a:cs typeface="B Koodak" pitchFamily="2" charset="-78"/>
            </a:rPr>
            <a:t>به این روش </a:t>
          </a:r>
          <a:r>
            <a:rPr lang="en-US" sz="1500" dirty="0" smtClean="0">
              <a:cs typeface="B Koodak" pitchFamily="2" charset="-78"/>
            </a:rPr>
            <a:t>connection-oriented </a:t>
          </a:r>
          <a:r>
            <a:rPr lang="fa-IR" sz="1500" dirty="0" smtClean="0">
              <a:cs typeface="B Koodak" pitchFamily="2" charset="-78"/>
            </a:rPr>
            <a:t>  می‌گویند</a:t>
          </a:r>
        </a:p>
      </dgm:t>
    </dgm:pt>
    <dgm:pt modelId="{328F034B-7F2A-4ED4-A000-1AB9DBFC8F34}" type="parTrans" cxnId="{DC93BA24-673F-44C2-87F1-4274D94E04CB}">
      <dgm:prSet/>
      <dgm:spPr/>
      <dgm:t>
        <a:bodyPr/>
        <a:lstStyle/>
        <a:p>
          <a:pPr rtl="1"/>
          <a:endParaRPr lang="en-US" sz="1200"/>
        </a:p>
      </dgm:t>
    </dgm:pt>
    <dgm:pt modelId="{3BB8B12E-22A9-4887-BED5-0D5FE43CB34E}" type="sibTrans" cxnId="{DC93BA24-673F-44C2-87F1-4274D94E04CB}">
      <dgm:prSet/>
      <dgm:spPr/>
      <dgm:t>
        <a:bodyPr/>
        <a:lstStyle/>
        <a:p>
          <a:pPr rtl="1"/>
          <a:endParaRPr lang="en-US" sz="1200"/>
        </a:p>
      </dgm:t>
    </dgm:pt>
    <dgm:pt modelId="{44D8C6A8-8D6E-4422-8F4C-B92307DECC32}">
      <dgm:prSet phldrT="[Text]" custT="1"/>
      <dgm:spPr/>
      <dgm:t>
        <a:bodyPr/>
        <a:lstStyle/>
        <a:p>
          <a:pPr rtl="1"/>
          <a:r>
            <a:rPr lang="fa-IR" sz="1600" dirty="0" smtClean="0">
              <a:cs typeface="B Koodak" pitchFamily="2" charset="-78"/>
            </a:rPr>
            <a:t>مسير عبور بسته با پردازش آدرس شبكه مقصد هر بسته بصورت گام به گام  تعيين مي‌شود.</a:t>
          </a:r>
          <a:endParaRPr lang="en-US" sz="1600" dirty="0"/>
        </a:p>
      </dgm:t>
    </dgm:pt>
    <dgm:pt modelId="{4D1B8325-572F-4A57-BCD4-86E6FF56D4D6}" type="parTrans" cxnId="{4A725265-C407-4A1D-B542-FCFB30C784BE}">
      <dgm:prSet/>
      <dgm:spPr/>
      <dgm:t>
        <a:bodyPr/>
        <a:lstStyle/>
        <a:p>
          <a:pPr rtl="1"/>
          <a:endParaRPr lang="fa-IR"/>
        </a:p>
      </dgm:t>
    </dgm:pt>
    <dgm:pt modelId="{40768AFD-16AC-4592-95E2-3B98C8CCA61B}" type="sibTrans" cxnId="{4A725265-C407-4A1D-B542-FCFB30C784BE}">
      <dgm:prSet/>
      <dgm:spPr/>
      <dgm:t>
        <a:bodyPr/>
        <a:lstStyle/>
        <a:p>
          <a:pPr rtl="1"/>
          <a:endParaRPr lang="fa-IR"/>
        </a:p>
      </dgm:t>
    </dgm:pt>
    <dgm:pt modelId="{22BDAEDC-3DF2-46FC-8698-E7BA31CC02C9}">
      <dgm:prSet phldrT="[Text]" custT="1"/>
      <dgm:spPr/>
      <dgm:t>
        <a:bodyPr/>
        <a:lstStyle/>
        <a:p>
          <a:pPr rtl="1"/>
          <a:r>
            <a:rPr lang="fa-IR" sz="1600" dirty="0" smtClean="0">
              <a:cs typeface="B Koodak" pitchFamily="2" charset="-78"/>
            </a:rPr>
            <a:t>به این روش </a:t>
          </a:r>
          <a:r>
            <a:rPr lang="en-US" sz="1600" dirty="0" smtClean="0">
              <a:cs typeface="B Koodak" pitchFamily="2" charset="-78"/>
            </a:rPr>
            <a:t>connectionless </a:t>
          </a:r>
          <a:r>
            <a:rPr lang="fa-IR" sz="1600" dirty="0" smtClean="0">
              <a:cs typeface="B Koodak" pitchFamily="2" charset="-78"/>
            </a:rPr>
            <a:t> می‌گویند.</a:t>
          </a:r>
          <a:endParaRPr lang="en-US" sz="1600" dirty="0"/>
        </a:p>
      </dgm:t>
    </dgm:pt>
    <dgm:pt modelId="{EB3B4753-1F82-4136-A6AA-0B996DF11546}" type="parTrans" cxnId="{3729596A-0A00-4800-BABE-01921C591162}">
      <dgm:prSet/>
      <dgm:spPr/>
      <dgm:t>
        <a:bodyPr/>
        <a:lstStyle/>
        <a:p>
          <a:pPr rtl="1"/>
          <a:endParaRPr lang="fa-IR"/>
        </a:p>
      </dgm:t>
    </dgm:pt>
    <dgm:pt modelId="{EB940C9D-E57D-416A-AC89-0D57212889E3}" type="sibTrans" cxnId="{3729596A-0A00-4800-BABE-01921C591162}">
      <dgm:prSet/>
      <dgm:spPr/>
      <dgm:t>
        <a:bodyPr/>
        <a:lstStyle/>
        <a:p>
          <a:pPr rtl="1"/>
          <a:endParaRPr lang="fa-IR"/>
        </a:p>
      </dgm:t>
    </dgm:pt>
    <dgm:pt modelId="{3D97DBEB-CEE7-4159-A6E5-FBE731E45AE2}">
      <dgm:prSet phldrT="[Text]" custT="1"/>
      <dgm:spPr/>
      <dgm:t>
        <a:bodyPr/>
        <a:lstStyle/>
        <a:p>
          <a:pPr rtl="1"/>
          <a:r>
            <a:rPr lang="fa-IR" sz="1500" dirty="0" smtClean="0">
              <a:cs typeface="B Koodak" pitchFamily="2" charset="-78"/>
            </a:rPr>
            <a:t>هر بسته حاوي يك شماره مشخصه براي مدار مجازي </a:t>
          </a:r>
          <a:r>
            <a:rPr lang="en-US" sz="1500" dirty="0" smtClean="0">
              <a:cs typeface="B Koodak" pitchFamily="2" charset="-78"/>
            </a:rPr>
            <a:t>V.C. </a:t>
          </a:r>
          <a:r>
            <a:rPr lang="fa-IR" sz="1500" dirty="0" smtClean="0">
              <a:cs typeface="B Koodak" pitchFamily="2" charset="-78"/>
            </a:rPr>
            <a:t> است كه مسير آنرا تعيين مي‌كند.</a:t>
          </a:r>
          <a:endParaRPr lang="en-US" sz="1500" dirty="0"/>
        </a:p>
      </dgm:t>
    </dgm:pt>
    <dgm:pt modelId="{6D66FE44-5470-40D1-A023-9AB4BA8F7769}" type="parTrans" cxnId="{02F38184-2D39-4A6C-9242-1121F9F75C6F}">
      <dgm:prSet/>
      <dgm:spPr/>
      <dgm:t>
        <a:bodyPr/>
        <a:lstStyle/>
        <a:p>
          <a:pPr rtl="1"/>
          <a:endParaRPr lang="fa-IR"/>
        </a:p>
      </dgm:t>
    </dgm:pt>
    <dgm:pt modelId="{AC93224C-9DFC-4B2C-ADC8-3E0C63E47EC6}" type="sibTrans" cxnId="{02F38184-2D39-4A6C-9242-1121F9F75C6F}">
      <dgm:prSet/>
      <dgm:spPr/>
      <dgm:t>
        <a:bodyPr/>
        <a:lstStyle/>
        <a:p>
          <a:pPr rtl="1"/>
          <a:endParaRPr lang="fa-IR"/>
        </a:p>
      </dgm:t>
    </dgm:pt>
    <dgm:pt modelId="{93618607-7896-40A3-9663-2FE402B275DF}" type="pres">
      <dgm:prSet presAssocID="{B45E3650-D3B0-4ECB-96D0-38C27F70FA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387FC4-999F-4336-9C6C-7B06D815CA95}" type="pres">
      <dgm:prSet presAssocID="{A598EDFA-928C-437A-8EBE-9FF554BEF500}" presName="linNode" presStyleCnt="0"/>
      <dgm:spPr/>
      <dgm:t>
        <a:bodyPr/>
        <a:lstStyle/>
        <a:p>
          <a:pPr rtl="1"/>
          <a:endParaRPr lang="fa-IR"/>
        </a:p>
      </dgm:t>
    </dgm:pt>
    <dgm:pt modelId="{389E7575-E657-4FAA-A523-E284BBAE92D6}" type="pres">
      <dgm:prSet presAssocID="{A598EDFA-928C-437A-8EBE-9FF554BEF50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CBA30-CFC5-4620-9843-3996B3D03000}" type="pres">
      <dgm:prSet presAssocID="{A598EDFA-928C-437A-8EBE-9FF554BEF500}" presName="descendantText" presStyleLbl="alignAccFollowNode1" presStyleIdx="0" presStyleCnt="2" custScaleY="127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B9816-FA6A-4458-9398-197FBAAEF525}" type="pres">
      <dgm:prSet presAssocID="{0DF74243-E7E3-4F01-B717-35A17316D450}" presName="sp" presStyleCnt="0"/>
      <dgm:spPr/>
      <dgm:t>
        <a:bodyPr/>
        <a:lstStyle/>
        <a:p>
          <a:pPr rtl="1"/>
          <a:endParaRPr lang="fa-IR"/>
        </a:p>
      </dgm:t>
    </dgm:pt>
    <dgm:pt modelId="{47C161ED-21CE-419C-AA39-833042343896}" type="pres">
      <dgm:prSet presAssocID="{755CFEEB-67B4-4FFD-BCBA-9D6DFDA14CBC}" presName="linNode" presStyleCnt="0"/>
      <dgm:spPr/>
      <dgm:t>
        <a:bodyPr/>
        <a:lstStyle/>
        <a:p>
          <a:pPr rtl="1"/>
          <a:endParaRPr lang="fa-IR"/>
        </a:p>
      </dgm:t>
    </dgm:pt>
    <dgm:pt modelId="{0EBB52A4-5CB0-41A2-A985-53CC57423015}" type="pres">
      <dgm:prSet presAssocID="{755CFEEB-67B4-4FFD-BCBA-9D6DFDA14CB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C2BD9-D02F-42FE-B07A-E8F241CD254C}" type="pres">
      <dgm:prSet presAssocID="{755CFEEB-67B4-4FFD-BCBA-9D6DFDA14CBC}" presName="descendantText" presStyleLbl="alignAccFollowNode1" presStyleIdx="1" presStyleCnt="2" custScaleY="125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F38184-2D39-4A6C-9242-1121F9F75C6F}" srcId="{755CFEEB-67B4-4FFD-BCBA-9D6DFDA14CBC}" destId="{3D97DBEB-CEE7-4159-A6E5-FBE731E45AE2}" srcOrd="1" destOrd="0" parTransId="{6D66FE44-5470-40D1-A023-9AB4BA8F7769}" sibTransId="{AC93224C-9DFC-4B2C-ADC8-3E0C63E47EC6}"/>
    <dgm:cxn modelId="{97F00041-8A9B-4DCE-9BE9-E8718302374D}" srcId="{A598EDFA-928C-437A-8EBE-9FF554BEF500}" destId="{7FCEC704-2F52-4244-8846-ED9BD6B292FB}" srcOrd="0" destOrd="0" parTransId="{C9F0CDD6-2EBB-49EE-9D99-A5A860F08B6A}" sibTransId="{0711B893-FF2E-47F6-A4B4-EEF48DE07C14}"/>
    <dgm:cxn modelId="{D4B543AF-9678-4456-A304-2E079DDA8A4A}" srcId="{755CFEEB-67B4-4FFD-BCBA-9D6DFDA14CBC}" destId="{C2626293-DB94-4E68-83D2-C814F2E8CBD5}" srcOrd="0" destOrd="0" parTransId="{10369139-366B-4A29-A1FD-210D33D28904}" sibTransId="{D0BD6C1C-5F23-4F71-ACA1-5F0613CD55A9}"/>
    <dgm:cxn modelId="{516DBFC1-2DDA-484E-BA1A-31E60A71EE56}" type="presOf" srcId="{22BDAEDC-3DF2-46FC-8698-E7BA31CC02C9}" destId="{BB7CBA30-CFC5-4620-9843-3996B3D03000}" srcOrd="0" destOrd="2" presId="urn:microsoft.com/office/officeart/2005/8/layout/vList5"/>
    <dgm:cxn modelId="{C66642A7-7E2D-4E25-9866-03893B39DA43}" type="presOf" srcId="{FA6C7870-A2C5-4EFF-8655-BE3601449144}" destId="{BB7CBA30-CFC5-4620-9843-3996B3D03000}" srcOrd="0" destOrd="3" presId="urn:microsoft.com/office/officeart/2005/8/layout/vList5"/>
    <dgm:cxn modelId="{0C7BC213-EE78-47ED-A9E2-FEC9B10CBAE6}" srcId="{A598EDFA-928C-437A-8EBE-9FF554BEF500}" destId="{FA6C7870-A2C5-4EFF-8655-BE3601449144}" srcOrd="3" destOrd="0" parTransId="{A532AE82-236E-4BDD-83D8-0DC3B453E99C}" sibTransId="{B4BAD91A-91C3-466C-A2C2-8191967DB146}"/>
    <dgm:cxn modelId="{22CFADCD-BB0E-4758-861B-4A980782CB0F}" type="presOf" srcId="{A598EDFA-928C-437A-8EBE-9FF554BEF500}" destId="{389E7575-E657-4FAA-A523-E284BBAE92D6}" srcOrd="0" destOrd="0" presId="urn:microsoft.com/office/officeart/2005/8/layout/vList5"/>
    <dgm:cxn modelId="{3BA5BAD6-2ECB-4671-B46F-C4542441F4CA}" type="presOf" srcId="{B45E3650-D3B0-4ECB-96D0-38C27F70FAED}" destId="{93618607-7896-40A3-9663-2FE402B275DF}" srcOrd="0" destOrd="0" presId="urn:microsoft.com/office/officeart/2005/8/layout/vList5"/>
    <dgm:cxn modelId="{58F5BACE-7F48-4CA4-B11D-477EF3DD8319}" type="presOf" srcId="{755CFEEB-67B4-4FFD-BCBA-9D6DFDA14CBC}" destId="{0EBB52A4-5CB0-41A2-A985-53CC57423015}" srcOrd="0" destOrd="0" presId="urn:microsoft.com/office/officeart/2005/8/layout/vList5"/>
    <dgm:cxn modelId="{13187E91-72BF-48F5-B7D2-24510563DA7D}" type="presOf" srcId="{44D8C6A8-8D6E-4422-8F4C-B92307DECC32}" destId="{BB7CBA30-CFC5-4620-9843-3996B3D03000}" srcOrd="0" destOrd="1" presId="urn:microsoft.com/office/officeart/2005/8/layout/vList5"/>
    <dgm:cxn modelId="{22580077-7DE3-40B1-828C-8FF337A3907A}" type="presOf" srcId="{7FCEC704-2F52-4244-8846-ED9BD6B292FB}" destId="{BB7CBA30-CFC5-4620-9843-3996B3D03000}" srcOrd="0" destOrd="0" presId="urn:microsoft.com/office/officeart/2005/8/layout/vList5"/>
    <dgm:cxn modelId="{90339461-4D59-46D4-8DF5-78DB99549E02}" type="presOf" srcId="{C2626293-DB94-4E68-83D2-C814F2E8CBD5}" destId="{FFDC2BD9-D02F-42FE-B07A-E8F241CD254C}" srcOrd="0" destOrd="0" presId="urn:microsoft.com/office/officeart/2005/8/layout/vList5"/>
    <dgm:cxn modelId="{4A725265-C407-4A1D-B542-FCFB30C784BE}" srcId="{A598EDFA-928C-437A-8EBE-9FF554BEF500}" destId="{44D8C6A8-8D6E-4422-8F4C-B92307DECC32}" srcOrd="1" destOrd="0" parTransId="{4D1B8325-572F-4A57-BCD4-86E6FF56D4D6}" sibTransId="{40768AFD-16AC-4592-95E2-3B98C8CCA61B}"/>
    <dgm:cxn modelId="{DC93BA24-673F-44C2-87F1-4274D94E04CB}" srcId="{755CFEEB-67B4-4FFD-BCBA-9D6DFDA14CBC}" destId="{4608725B-64C0-493E-94F6-CFB05ECAB3C4}" srcOrd="2" destOrd="0" parTransId="{328F034B-7F2A-4ED4-A000-1AB9DBFC8F34}" sibTransId="{3BB8B12E-22A9-4887-BED5-0D5FE43CB34E}"/>
    <dgm:cxn modelId="{7D8E5B80-E02D-409D-AFA4-77F8B2C27144}" type="presOf" srcId="{4608725B-64C0-493E-94F6-CFB05ECAB3C4}" destId="{FFDC2BD9-D02F-42FE-B07A-E8F241CD254C}" srcOrd="0" destOrd="2" presId="urn:microsoft.com/office/officeart/2005/8/layout/vList5"/>
    <dgm:cxn modelId="{3729596A-0A00-4800-BABE-01921C591162}" srcId="{A598EDFA-928C-437A-8EBE-9FF554BEF500}" destId="{22BDAEDC-3DF2-46FC-8698-E7BA31CC02C9}" srcOrd="2" destOrd="0" parTransId="{EB3B4753-1F82-4136-A6AA-0B996DF11546}" sibTransId="{EB940C9D-E57D-416A-AC89-0D57212889E3}"/>
    <dgm:cxn modelId="{A33A5092-2E84-4E57-A6FD-29551E2E55C6}" type="presOf" srcId="{3D97DBEB-CEE7-4159-A6E5-FBE731E45AE2}" destId="{FFDC2BD9-D02F-42FE-B07A-E8F241CD254C}" srcOrd="0" destOrd="1" presId="urn:microsoft.com/office/officeart/2005/8/layout/vList5"/>
    <dgm:cxn modelId="{3430C29B-97EE-416E-951B-5C4104ABBC66}" srcId="{B45E3650-D3B0-4ECB-96D0-38C27F70FAED}" destId="{A598EDFA-928C-437A-8EBE-9FF554BEF500}" srcOrd="0" destOrd="0" parTransId="{9BF4225A-05DE-441C-9AB5-A70A1D8A6817}" sibTransId="{0DF74243-E7E3-4F01-B717-35A17316D450}"/>
    <dgm:cxn modelId="{0F980E18-694F-4A2E-A966-54EAF2F0E4B9}" srcId="{B45E3650-D3B0-4ECB-96D0-38C27F70FAED}" destId="{755CFEEB-67B4-4FFD-BCBA-9D6DFDA14CBC}" srcOrd="1" destOrd="0" parTransId="{BC7ED7D9-5CBC-4DAD-8545-75C90C88BB5D}" sibTransId="{6597CF8F-265B-4211-B598-F4A13E7F9003}"/>
    <dgm:cxn modelId="{8745E605-CC97-4687-8841-6F68C9853FFD}" type="presParOf" srcId="{93618607-7896-40A3-9663-2FE402B275DF}" destId="{56387FC4-999F-4336-9C6C-7B06D815CA95}" srcOrd="0" destOrd="0" presId="urn:microsoft.com/office/officeart/2005/8/layout/vList5"/>
    <dgm:cxn modelId="{980C0FDF-58CC-47D4-A757-4A53C09FDDD7}" type="presParOf" srcId="{56387FC4-999F-4336-9C6C-7B06D815CA95}" destId="{389E7575-E657-4FAA-A523-E284BBAE92D6}" srcOrd="0" destOrd="0" presId="urn:microsoft.com/office/officeart/2005/8/layout/vList5"/>
    <dgm:cxn modelId="{3DFFCFC6-1EF5-4DB7-B28E-213438EF1F6A}" type="presParOf" srcId="{56387FC4-999F-4336-9C6C-7B06D815CA95}" destId="{BB7CBA30-CFC5-4620-9843-3996B3D03000}" srcOrd="1" destOrd="0" presId="urn:microsoft.com/office/officeart/2005/8/layout/vList5"/>
    <dgm:cxn modelId="{3EB2067F-13D3-4513-9889-ACB70B8397F7}" type="presParOf" srcId="{93618607-7896-40A3-9663-2FE402B275DF}" destId="{F1CB9816-FA6A-4458-9398-197FBAAEF525}" srcOrd="1" destOrd="0" presId="urn:microsoft.com/office/officeart/2005/8/layout/vList5"/>
    <dgm:cxn modelId="{BADA80F2-6019-4516-9968-83E49B7E644F}" type="presParOf" srcId="{93618607-7896-40A3-9663-2FE402B275DF}" destId="{47C161ED-21CE-419C-AA39-833042343896}" srcOrd="2" destOrd="0" presId="urn:microsoft.com/office/officeart/2005/8/layout/vList5"/>
    <dgm:cxn modelId="{2F16EBBF-4F77-4477-8482-6694EEF574FD}" type="presParOf" srcId="{47C161ED-21CE-419C-AA39-833042343896}" destId="{0EBB52A4-5CB0-41A2-A985-53CC57423015}" srcOrd="0" destOrd="0" presId="urn:microsoft.com/office/officeart/2005/8/layout/vList5"/>
    <dgm:cxn modelId="{0C7B7736-F11D-4806-B060-C0CCDFE0E036}" type="presParOf" srcId="{47C161ED-21CE-419C-AA39-833042343896}" destId="{FFDC2BD9-D02F-42FE-B07A-E8F241CD254C}" srcOrd="1" destOrd="0" presId="urn:microsoft.com/office/officeart/2005/8/layout/vList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1E5834-014A-48E9-BAE4-452665DFE6D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357E0610-E02B-4902-BA79-3FDC58BBBA62}">
      <dgm:prSet phldrT="[Text]"/>
      <dgm:spPr/>
      <dgm:t>
        <a:bodyPr/>
        <a:lstStyle/>
        <a:p>
          <a:pPr rtl="1"/>
          <a:r>
            <a:rPr lang="en-US" b="1" dirty="0" smtClean="0">
              <a:latin typeface="Calibri" pitchFamily="34" charset="0"/>
            </a:rPr>
            <a:t>Packet</a:t>
          </a:r>
          <a:r>
            <a:rPr lang="en-US" dirty="0" smtClean="0"/>
            <a:t> Switched</a:t>
          </a:r>
          <a:endParaRPr lang="fa-IR" dirty="0"/>
        </a:p>
      </dgm:t>
    </dgm:pt>
    <dgm:pt modelId="{09FB873F-B6B9-4F57-8581-4C7F2D392E16}" type="parTrans" cxnId="{CFE14DCC-D6E7-4E42-969B-FCEA84594197}">
      <dgm:prSet/>
      <dgm:spPr/>
      <dgm:t>
        <a:bodyPr/>
        <a:lstStyle/>
        <a:p>
          <a:pPr rtl="1"/>
          <a:endParaRPr lang="fa-IR"/>
        </a:p>
      </dgm:t>
    </dgm:pt>
    <dgm:pt modelId="{F73416E5-52FC-41C8-B2B9-880D2D3CFDC6}" type="sibTrans" cxnId="{CFE14DCC-D6E7-4E42-969B-FCEA84594197}">
      <dgm:prSet/>
      <dgm:spPr/>
      <dgm:t>
        <a:bodyPr/>
        <a:lstStyle/>
        <a:p>
          <a:pPr rtl="1"/>
          <a:endParaRPr lang="fa-IR"/>
        </a:p>
      </dgm:t>
    </dgm:pt>
    <dgm:pt modelId="{2DED1306-DD0A-49C1-9C44-233D21B380E8}">
      <dgm:prSet phldrT="[Text]"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تعریف</a:t>
          </a:r>
          <a:endParaRPr lang="fa-IR" dirty="0">
            <a:cs typeface="B Titr" pitchFamily="2" charset="-78"/>
          </a:endParaRPr>
        </a:p>
      </dgm:t>
    </dgm:pt>
    <dgm:pt modelId="{4484290F-4209-4E94-94F9-19465AD53DA9}" type="parTrans" cxnId="{85D08F0C-CA29-4B85-9036-018AD768E7E6}">
      <dgm:prSet/>
      <dgm:spPr/>
      <dgm:t>
        <a:bodyPr/>
        <a:lstStyle/>
        <a:p>
          <a:pPr rtl="1"/>
          <a:endParaRPr lang="fa-IR"/>
        </a:p>
      </dgm:t>
    </dgm:pt>
    <dgm:pt modelId="{074FEE0F-C301-44BC-B58F-57187A44ABF4}" type="sibTrans" cxnId="{85D08F0C-CA29-4B85-9036-018AD768E7E6}">
      <dgm:prSet/>
      <dgm:spPr/>
      <dgm:t>
        <a:bodyPr/>
        <a:lstStyle/>
        <a:p>
          <a:pPr rtl="1"/>
          <a:endParaRPr lang="fa-IR"/>
        </a:p>
      </dgm:t>
    </dgm:pt>
    <dgm:pt modelId="{ED092DEE-D75B-45B1-B48D-A6DD069B589C}">
      <dgm:prSet phldrT="[Text]" custT="1"/>
      <dgm:spPr/>
      <dgm:t>
        <a:bodyPr/>
        <a:lstStyle/>
        <a:p>
          <a:pPr rtl="1"/>
          <a:r>
            <a:rPr lang="fa-IR" sz="1200" b="1" dirty="0" smtClean="0">
              <a:latin typeface="Calibri" pitchFamily="34" charset="0"/>
              <a:cs typeface="B Roya" pitchFamily="2" charset="-78"/>
            </a:rPr>
            <a:t>تقسیم متوالی جریان ترافیکی به بسته هایی با طول متغیر</a:t>
          </a:r>
          <a:endParaRPr lang="fa-IR" sz="1200" b="1" dirty="0">
            <a:latin typeface="Calibri" pitchFamily="34" charset="0"/>
            <a:cs typeface="B Roya" pitchFamily="2" charset="-78"/>
          </a:endParaRPr>
        </a:p>
      </dgm:t>
    </dgm:pt>
    <dgm:pt modelId="{52A28C4E-AE2B-41E7-BC44-61EAB447C6D3}" type="parTrans" cxnId="{98619353-7425-4081-A272-97F8A5E34EB5}">
      <dgm:prSet/>
      <dgm:spPr/>
      <dgm:t>
        <a:bodyPr/>
        <a:lstStyle/>
        <a:p>
          <a:pPr rtl="1"/>
          <a:endParaRPr lang="fa-IR"/>
        </a:p>
      </dgm:t>
    </dgm:pt>
    <dgm:pt modelId="{533E43EB-7099-4BD6-80CA-0D15A3AA2192}" type="sibTrans" cxnId="{98619353-7425-4081-A272-97F8A5E34EB5}">
      <dgm:prSet/>
      <dgm:spPr/>
      <dgm:t>
        <a:bodyPr/>
        <a:lstStyle/>
        <a:p>
          <a:pPr rtl="1"/>
          <a:endParaRPr lang="fa-IR"/>
        </a:p>
      </dgm:t>
    </dgm:pt>
    <dgm:pt modelId="{BD489CBF-3CDA-4290-924B-54AD7C556F65}">
      <dgm:prSet phldrT="[Text]" custT="1"/>
      <dgm:spPr/>
      <dgm:t>
        <a:bodyPr/>
        <a:lstStyle/>
        <a:p>
          <a:pPr rtl="1"/>
          <a:r>
            <a:rPr lang="fa-IR" sz="1200" b="1" dirty="0" smtClean="0">
              <a:latin typeface="Calibri" pitchFamily="34" charset="0"/>
              <a:cs typeface="B Roya" pitchFamily="2" charset="-78"/>
            </a:rPr>
            <a:t>نیاز به مسیریابی بسته ها</a:t>
          </a:r>
          <a:endParaRPr lang="fa-IR" sz="1200" b="1" dirty="0">
            <a:latin typeface="Calibri" pitchFamily="34" charset="0"/>
            <a:cs typeface="B Roya" pitchFamily="2" charset="-78"/>
          </a:endParaRPr>
        </a:p>
      </dgm:t>
    </dgm:pt>
    <dgm:pt modelId="{FC8A4FF1-127F-47E8-A4ED-3A1778AB056C}" type="parTrans" cxnId="{987A4684-472A-4765-9278-A8C80F71141E}">
      <dgm:prSet/>
      <dgm:spPr/>
      <dgm:t>
        <a:bodyPr/>
        <a:lstStyle/>
        <a:p>
          <a:pPr rtl="1"/>
          <a:endParaRPr lang="fa-IR"/>
        </a:p>
      </dgm:t>
    </dgm:pt>
    <dgm:pt modelId="{39359884-22FA-443C-A2D8-829F284EBBFD}" type="sibTrans" cxnId="{987A4684-472A-4765-9278-A8C80F71141E}">
      <dgm:prSet/>
      <dgm:spPr/>
      <dgm:t>
        <a:bodyPr/>
        <a:lstStyle/>
        <a:p>
          <a:pPr rtl="1"/>
          <a:endParaRPr lang="fa-IR"/>
        </a:p>
      </dgm:t>
    </dgm:pt>
    <dgm:pt modelId="{D78AF435-BBCF-442F-B20C-7C99C883B991}">
      <dgm:prSet phldrT="[Text]"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انواع</a:t>
          </a:r>
          <a:endParaRPr lang="fa-IR" dirty="0">
            <a:cs typeface="B Titr" pitchFamily="2" charset="-78"/>
          </a:endParaRPr>
        </a:p>
      </dgm:t>
    </dgm:pt>
    <dgm:pt modelId="{8FE73F6A-6BCB-4C85-BC75-07EFAB0817BE}" type="parTrans" cxnId="{3EA8671E-526B-45E4-AE43-11DD8CE35CCA}">
      <dgm:prSet/>
      <dgm:spPr/>
      <dgm:t>
        <a:bodyPr/>
        <a:lstStyle/>
        <a:p>
          <a:pPr rtl="1"/>
          <a:endParaRPr lang="fa-IR"/>
        </a:p>
      </dgm:t>
    </dgm:pt>
    <dgm:pt modelId="{00B4AE4A-0CC3-4035-AF0D-75C54FE9243E}" type="sibTrans" cxnId="{3EA8671E-526B-45E4-AE43-11DD8CE35CCA}">
      <dgm:prSet/>
      <dgm:spPr/>
      <dgm:t>
        <a:bodyPr/>
        <a:lstStyle/>
        <a:p>
          <a:pPr rtl="1"/>
          <a:endParaRPr lang="fa-IR"/>
        </a:p>
      </dgm:t>
    </dgm:pt>
    <dgm:pt modelId="{C946D569-41B5-4A5E-8367-067651312B30}">
      <dgm:prSet phldrT="[Text]" custT="1"/>
      <dgm:spPr/>
      <dgm:t>
        <a:bodyPr/>
        <a:lstStyle/>
        <a:p>
          <a:pPr rtl="1"/>
          <a:r>
            <a:rPr lang="en-US" sz="1200" b="1" dirty="0" smtClean="0">
              <a:latin typeface="Calibri" pitchFamily="34" charset="0"/>
              <a:cs typeface="B Roya" pitchFamily="2" charset="-78"/>
            </a:rPr>
            <a:t>Connectionless </a:t>
          </a:r>
          <a:r>
            <a:rPr lang="fa-IR" sz="1200" b="1" dirty="0" smtClean="0">
              <a:latin typeface="Calibri" pitchFamily="34" charset="0"/>
              <a:cs typeface="B Roya" pitchFamily="2" charset="-78"/>
            </a:rPr>
            <a:t> یا </a:t>
          </a:r>
          <a:r>
            <a:rPr lang="en-US" sz="1200" b="1" dirty="0" smtClean="0">
              <a:latin typeface="Calibri" pitchFamily="34" charset="0"/>
              <a:cs typeface="B Roya" pitchFamily="2" charset="-78"/>
            </a:rPr>
            <a:t> Datagram</a:t>
          </a:r>
          <a:endParaRPr lang="fa-IR" sz="1200" b="1" dirty="0">
            <a:latin typeface="Calibri" pitchFamily="34" charset="0"/>
            <a:cs typeface="B Roya" pitchFamily="2" charset="-78"/>
          </a:endParaRPr>
        </a:p>
      </dgm:t>
    </dgm:pt>
    <dgm:pt modelId="{DBE76327-5964-4C89-B581-D9A65842C534}" type="parTrans" cxnId="{1DC8F230-CE84-44A4-91D9-8FA650756B97}">
      <dgm:prSet/>
      <dgm:spPr/>
      <dgm:t>
        <a:bodyPr/>
        <a:lstStyle/>
        <a:p>
          <a:pPr rtl="1"/>
          <a:endParaRPr lang="fa-IR"/>
        </a:p>
      </dgm:t>
    </dgm:pt>
    <dgm:pt modelId="{A3C2DBE0-C7F8-41E2-AF89-672CE5397877}" type="sibTrans" cxnId="{1DC8F230-CE84-44A4-91D9-8FA650756B97}">
      <dgm:prSet/>
      <dgm:spPr/>
      <dgm:t>
        <a:bodyPr/>
        <a:lstStyle/>
        <a:p>
          <a:pPr rtl="1"/>
          <a:endParaRPr lang="fa-IR"/>
        </a:p>
      </dgm:t>
    </dgm:pt>
    <dgm:pt modelId="{CA6A6F6A-DBB2-4989-ADF6-019007679A1B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Roya" pitchFamily="2" charset="-78"/>
            </a:rPr>
            <a:t>مسیریابی و آدرس</a:t>
          </a:r>
          <a:r>
            <a:rPr lang="fa-IR" sz="1400" b="1" dirty="0" smtClean="0">
              <a:cs typeface="B Roya" pitchFamily="2" charset="-78"/>
            </a:rPr>
            <a:t>‌</a:t>
          </a:r>
          <a:r>
            <a:rPr lang="fa-IR" sz="1400" b="1" dirty="0" smtClean="0">
              <a:cs typeface="B Roya" pitchFamily="2" charset="-78"/>
            </a:rPr>
            <a:t>دهی به ازای تک تک بسته</a:t>
          </a:r>
          <a:r>
            <a:rPr lang="fa-IR" sz="1400" b="1" dirty="0" smtClean="0">
              <a:cs typeface="B Roya" pitchFamily="2" charset="-78"/>
            </a:rPr>
            <a:t>‌</a:t>
          </a:r>
          <a:r>
            <a:rPr lang="fa-IR" sz="1400" b="1" dirty="0" smtClean="0">
              <a:cs typeface="B Roya" pitchFamily="2" charset="-78"/>
            </a:rPr>
            <a:t>ها</a:t>
          </a:r>
          <a:endParaRPr lang="fa-IR" sz="1400" b="1" dirty="0">
            <a:cs typeface="B Roya" pitchFamily="2" charset="-78"/>
          </a:endParaRPr>
        </a:p>
      </dgm:t>
    </dgm:pt>
    <dgm:pt modelId="{A06D5047-97AE-47FE-A3A4-824C0ACD25A5}" type="parTrans" cxnId="{4A4854BA-5C4F-4F6E-BC4E-7A32B4EFBCC8}">
      <dgm:prSet/>
      <dgm:spPr/>
      <dgm:t>
        <a:bodyPr/>
        <a:lstStyle/>
        <a:p>
          <a:pPr rtl="1"/>
          <a:endParaRPr lang="fa-IR"/>
        </a:p>
      </dgm:t>
    </dgm:pt>
    <dgm:pt modelId="{6BA83278-1A46-44E7-B701-17183A248AF8}" type="sibTrans" cxnId="{4A4854BA-5C4F-4F6E-BC4E-7A32B4EFBCC8}">
      <dgm:prSet/>
      <dgm:spPr/>
      <dgm:t>
        <a:bodyPr/>
        <a:lstStyle/>
        <a:p>
          <a:pPr rtl="1"/>
          <a:endParaRPr lang="fa-IR"/>
        </a:p>
      </dgm:t>
    </dgm:pt>
    <dgm:pt modelId="{5573BA56-C823-4808-B73B-B8FA3478C725}">
      <dgm:prSet phldrT="[Text]" custT="1"/>
      <dgm:spPr/>
      <dgm:t>
        <a:bodyPr/>
        <a:lstStyle/>
        <a:p>
          <a:pPr rtl="1"/>
          <a:r>
            <a:rPr lang="en-US" sz="1200" b="1" dirty="0" smtClean="0">
              <a:latin typeface="Calibri" pitchFamily="34" charset="0"/>
              <a:cs typeface="B Roya" pitchFamily="2" charset="-78"/>
            </a:rPr>
            <a:t>Connection Oriented</a:t>
          </a:r>
          <a:r>
            <a:rPr lang="fa-IR" sz="1200" b="1" dirty="0" smtClean="0">
              <a:latin typeface="Calibri" pitchFamily="34" charset="0"/>
              <a:cs typeface="B Roya" pitchFamily="2" charset="-78"/>
            </a:rPr>
            <a:t> یا </a:t>
          </a:r>
          <a:r>
            <a:rPr lang="en-US" sz="1200" b="1" dirty="0" smtClean="0">
              <a:latin typeface="Calibri" pitchFamily="34" charset="0"/>
              <a:cs typeface="B Roya" pitchFamily="2" charset="-78"/>
            </a:rPr>
            <a:t>Virtual Circuit</a:t>
          </a:r>
          <a:endParaRPr lang="fa-IR" sz="1200" b="1" dirty="0">
            <a:latin typeface="Calibri" pitchFamily="34" charset="0"/>
            <a:cs typeface="B Roya" pitchFamily="2" charset="-78"/>
          </a:endParaRPr>
        </a:p>
      </dgm:t>
    </dgm:pt>
    <dgm:pt modelId="{C68969A2-B836-4068-9F66-CABA8EEFC49D}" type="parTrans" cxnId="{B8FB1863-B774-4CB7-98A5-8F10DB0AAC8F}">
      <dgm:prSet/>
      <dgm:spPr/>
      <dgm:t>
        <a:bodyPr/>
        <a:lstStyle/>
        <a:p>
          <a:pPr rtl="1"/>
          <a:endParaRPr lang="fa-IR"/>
        </a:p>
      </dgm:t>
    </dgm:pt>
    <dgm:pt modelId="{AEF9C009-53C7-46CD-9C4D-A7FD8BDEBA82}" type="sibTrans" cxnId="{B8FB1863-B774-4CB7-98A5-8F10DB0AAC8F}">
      <dgm:prSet/>
      <dgm:spPr/>
      <dgm:t>
        <a:bodyPr/>
        <a:lstStyle/>
        <a:p>
          <a:pPr rtl="1"/>
          <a:endParaRPr lang="fa-IR"/>
        </a:p>
      </dgm:t>
    </dgm:pt>
    <dgm:pt modelId="{367B3969-8079-4EA5-A179-6F8B52078BBB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Roya" pitchFamily="2" charset="-78"/>
            </a:rPr>
            <a:t>تعیین مسیر ارسال بسته</a:t>
          </a:r>
          <a:r>
            <a:rPr lang="fa-IR" sz="1400" b="1" dirty="0" smtClean="0">
              <a:cs typeface="B Roya" pitchFamily="2" charset="-78"/>
            </a:rPr>
            <a:t>‌</a:t>
          </a:r>
          <a:r>
            <a:rPr lang="fa-IR" sz="1400" b="1" dirty="0" smtClean="0">
              <a:cs typeface="B Roya" pitchFamily="2" charset="-78"/>
            </a:rPr>
            <a:t>ها پیش از آغاز ارسال</a:t>
          </a:r>
          <a:endParaRPr lang="fa-IR" sz="1400" b="1" dirty="0">
            <a:cs typeface="B Roya" pitchFamily="2" charset="-78"/>
          </a:endParaRPr>
        </a:p>
      </dgm:t>
    </dgm:pt>
    <dgm:pt modelId="{4724C5C6-F35B-498B-8542-921AC87DFB42}" type="parTrans" cxnId="{DB3897CA-1E5A-4B16-9B04-9564EDFD5156}">
      <dgm:prSet/>
      <dgm:spPr/>
      <dgm:t>
        <a:bodyPr/>
        <a:lstStyle/>
        <a:p>
          <a:pPr rtl="1"/>
          <a:endParaRPr lang="fa-IR"/>
        </a:p>
      </dgm:t>
    </dgm:pt>
    <dgm:pt modelId="{711B21E0-C0D4-4514-AB64-408FBB6A1D78}" type="sibTrans" cxnId="{DB3897CA-1E5A-4B16-9B04-9564EDFD5156}">
      <dgm:prSet/>
      <dgm:spPr/>
      <dgm:t>
        <a:bodyPr/>
        <a:lstStyle/>
        <a:p>
          <a:pPr rtl="1"/>
          <a:endParaRPr lang="fa-IR"/>
        </a:p>
      </dgm:t>
    </dgm:pt>
    <dgm:pt modelId="{B61190AB-673D-4282-B1BA-28E9DBB00B7E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Roya" pitchFamily="2" charset="-78"/>
            </a:rPr>
            <a:t>تخصیص یک شناسه به مسیر</a:t>
          </a:r>
        </a:p>
      </dgm:t>
    </dgm:pt>
    <dgm:pt modelId="{E2EF1945-2DDD-4933-899C-71AF661EC038}" type="parTrans" cxnId="{1EB06088-4F4A-4CE7-9134-40154829FBD4}">
      <dgm:prSet/>
      <dgm:spPr/>
      <dgm:t>
        <a:bodyPr/>
        <a:lstStyle/>
        <a:p>
          <a:pPr rtl="1"/>
          <a:endParaRPr lang="fa-IR"/>
        </a:p>
      </dgm:t>
    </dgm:pt>
    <dgm:pt modelId="{A998F17C-6497-40C9-B425-2D2F245DAF36}" type="sibTrans" cxnId="{1EB06088-4F4A-4CE7-9134-40154829FBD4}">
      <dgm:prSet/>
      <dgm:spPr/>
      <dgm:t>
        <a:bodyPr/>
        <a:lstStyle/>
        <a:p>
          <a:pPr rtl="1"/>
          <a:endParaRPr lang="fa-IR"/>
        </a:p>
      </dgm:t>
    </dgm:pt>
    <dgm:pt modelId="{77D4DB93-21DA-43A3-9012-8BD062252803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Roya" pitchFamily="2" charset="-78"/>
            </a:rPr>
            <a:t>قرار دادن شناسه مسیر روی هر بسته</a:t>
          </a:r>
        </a:p>
      </dgm:t>
    </dgm:pt>
    <dgm:pt modelId="{1CDF7D9A-A482-4B6C-81B9-2969174BAAB9}" type="parTrans" cxnId="{95F575A0-1965-4ADB-A3AF-0AF58173A818}">
      <dgm:prSet/>
      <dgm:spPr/>
      <dgm:t>
        <a:bodyPr/>
        <a:lstStyle/>
        <a:p>
          <a:pPr rtl="1"/>
          <a:endParaRPr lang="fa-IR"/>
        </a:p>
      </dgm:t>
    </dgm:pt>
    <dgm:pt modelId="{73B3F630-9572-426E-85AB-7B58C908CA8B}" type="sibTrans" cxnId="{95F575A0-1965-4ADB-A3AF-0AF58173A818}">
      <dgm:prSet/>
      <dgm:spPr/>
      <dgm:t>
        <a:bodyPr/>
        <a:lstStyle/>
        <a:p>
          <a:pPr rtl="1"/>
          <a:endParaRPr lang="fa-IR"/>
        </a:p>
      </dgm:t>
    </dgm:pt>
    <dgm:pt modelId="{42C3264F-5AF6-41D6-8295-F519EEBCD4A1}">
      <dgm:prSet phldrT="[Text]"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ویژگی ها</a:t>
          </a:r>
        </a:p>
      </dgm:t>
    </dgm:pt>
    <dgm:pt modelId="{5DC7B02F-F5B8-4964-B320-3A6F478538EC}" type="parTrans" cxnId="{9A5770C8-20ED-4A10-ACBC-5899ABDAD92B}">
      <dgm:prSet/>
      <dgm:spPr/>
      <dgm:t>
        <a:bodyPr/>
        <a:lstStyle/>
        <a:p>
          <a:pPr rtl="1"/>
          <a:endParaRPr lang="fa-IR"/>
        </a:p>
      </dgm:t>
    </dgm:pt>
    <dgm:pt modelId="{0700B336-47D7-46C1-90DD-D1EA933F61FC}" type="sibTrans" cxnId="{9A5770C8-20ED-4A10-ACBC-5899ABDAD92B}">
      <dgm:prSet/>
      <dgm:spPr/>
      <dgm:t>
        <a:bodyPr/>
        <a:lstStyle/>
        <a:p>
          <a:pPr rtl="1"/>
          <a:endParaRPr lang="fa-IR"/>
        </a:p>
      </dgm:t>
    </dgm:pt>
    <dgm:pt modelId="{A5FD3B61-2ECE-4B20-9221-02159D8EEC0F}">
      <dgm:prSet phldrT="[Text]" custT="1"/>
      <dgm:spPr/>
      <dgm:t>
        <a:bodyPr/>
        <a:lstStyle/>
        <a:p>
          <a:pPr rtl="1"/>
          <a:r>
            <a:rPr lang="fa-IR" sz="1200" b="1" dirty="0" smtClean="0">
              <a:latin typeface="Calibri" pitchFamily="34" charset="0"/>
              <a:cs typeface="B Roya" pitchFamily="2" charset="-78"/>
            </a:rPr>
            <a:t>کم هزینه به دلیل اشتراکی بودن مسیرهای شبکه</a:t>
          </a:r>
        </a:p>
      </dgm:t>
    </dgm:pt>
    <dgm:pt modelId="{4F99F91E-2466-4C75-B51E-FCCC3D4271F5}" type="parTrans" cxnId="{A3B2A348-F7B0-4380-B3FC-B2D9885ED3B6}">
      <dgm:prSet/>
      <dgm:spPr/>
      <dgm:t>
        <a:bodyPr/>
        <a:lstStyle/>
        <a:p>
          <a:pPr rtl="1"/>
          <a:endParaRPr lang="fa-IR"/>
        </a:p>
      </dgm:t>
    </dgm:pt>
    <dgm:pt modelId="{99E48963-942E-48FF-AE75-FB9F30EB0EDB}" type="sibTrans" cxnId="{A3B2A348-F7B0-4380-B3FC-B2D9885ED3B6}">
      <dgm:prSet/>
      <dgm:spPr/>
      <dgm:t>
        <a:bodyPr/>
        <a:lstStyle/>
        <a:p>
          <a:pPr rtl="1"/>
          <a:endParaRPr lang="fa-IR"/>
        </a:p>
      </dgm:t>
    </dgm:pt>
    <dgm:pt modelId="{5D58257F-CC34-4521-8E8D-6AED4F0B7450}">
      <dgm:prSet phldrT="[Text]" custT="1"/>
      <dgm:spPr/>
      <dgm:t>
        <a:bodyPr/>
        <a:lstStyle/>
        <a:p>
          <a:pPr rtl="1"/>
          <a:r>
            <a:rPr lang="fa-IR" sz="1200" b="1" dirty="0" smtClean="0">
              <a:latin typeface="Calibri" pitchFamily="34" charset="0"/>
              <a:cs typeface="B Roya" pitchFamily="2" charset="-78"/>
            </a:rPr>
            <a:t>میزان تاخیر بیشتر از </a:t>
          </a:r>
          <a:r>
            <a:rPr lang="en-US" sz="1200" b="1" dirty="0" smtClean="0">
              <a:latin typeface="Calibri" pitchFamily="34" charset="0"/>
              <a:cs typeface="B Roya" pitchFamily="2" charset="-78"/>
            </a:rPr>
            <a:t>Circuit Switched</a:t>
          </a:r>
          <a:endParaRPr lang="fa-IR" sz="1200" b="1" dirty="0" smtClean="0">
            <a:latin typeface="Calibri" pitchFamily="34" charset="0"/>
            <a:cs typeface="B Roya" pitchFamily="2" charset="-78"/>
          </a:endParaRPr>
        </a:p>
      </dgm:t>
    </dgm:pt>
    <dgm:pt modelId="{1DD1350B-C2A2-4D33-83B2-3F46A725BF90}" type="parTrans" cxnId="{BEB89C6D-157B-42C0-B002-F35CA958784E}">
      <dgm:prSet/>
      <dgm:spPr/>
      <dgm:t>
        <a:bodyPr/>
        <a:lstStyle/>
        <a:p>
          <a:pPr rtl="1"/>
          <a:endParaRPr lang="fa-IR"/>
        </a:p>
      </dgm:t>
    </dgm:pt>
    <dgm:pt modelId="{BA53EC4D-12D4-45AB-93CB-F4C032A42156}" type="sibTrans" cxnId="{BEB89C6D-157B-42C0-B002-F35CA958784E}">
      <dgm:prSet/>
      <dgm:spPr/>
      <dgm:t>
        <a:bodyPr/>
        <a:lstStyle/>
        <a:p>
          <a:pPr rtl="1"/>
          <a:endParaRPr lang="fa-IR"/>
        </a:p>
      </dgm:t>
    </dgm:pt>
    <dgm:pt modelId="{A5A65381-0B61-4F26-B84F-0A82C88F00F5}">
      <dgm:prSet phldrT="[Text]"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نمونه ها</a:t>
          </a:r>
        </a:p>
      </dgm:t>
    </dgm:pt>
    <dgm:pt modelId="{974A2783-022C-4DD5-9E09-367BCEAC97B5}" type="parTrans" cxnId="{DC28B0C0-6D23-4C49-8A63-E963E9544FDC}">
      <dgm:prSet/>
      <dgm:spPr/>
      <dgm:t>
        <a:bodyPr/>
        <a:lstStyle/>
        <a:p>
          <a:pPr rtl="1"/>
          <a:endParaRPr lang="fa-IR"/>
        </a:p>
      </dgm:t>
    </dgm:pt>
    <dgm:pt modelId="{F5E0B43D-7D3B-4A2F-BCE7-DAE9C6756AAB}" type="sibTrans" cxnId="{DC28B0C0-6D23-4C49-8A63-E963E9544FDC}">
      <dgm:prSet/>
      <dgm:spPr/>
      <dgm:t>
        <a:bodyPr/>
        <a:lstStyle/>
        <a:p>
          <a:pPr rtl="1"/>
          <a:endParaRPr lang="fa-IR"/>
        </a:p>
      </dgm:t>
    </dgm:pt>
    <dgm:pt modelId="{5A90A2ED-8E5E-4740-89BE-6745B5097B70}">
      <dgm:prSet phldrT="[Text]" custT="1"/>
      <dgm:spPr/>
      <dgm:t>
        <a:bodyPr/>
        <a:lstStyle/>
        <a:p>
          <a:pPr rtl="1"/>
          <a:r>
            <a:rPr lang="en-US" sz="1200" b="1" dirty="0" smtClean="0">
              <a:latin typeface="Calibri" pitchFamily="34" charset="0"/>
              <a:cs typeface="B Roya" pitchFamily="2" charset="-78"/>
            </a:rPr>
            <a:t>Frame Relay</a:t>
          </a:r>
          <a:endParaRPr lang="fa-IR" sz="1200" b="1" dirty="0" smtClean="0">
            <a:latin typeface="Calibri" pitchFamily="34" charset="0"/>
            <a:cs typeface="B Roya" pitchFamily="2" charset="-78"/>
          </a:endParaRPr>
        </a:p>
      </dgm:t>
    </dgm:pt>
    <dgm:pt modelId="{A2570FA2-EA03-4532-A5F8-E85D9750E928}" type="parTrans" cxnId="{2763C7EA-C90B-4592-BF64-CE4DA41D911C}">
      <dgm:prSet/>
      <dgm:spPr/>
      <dgm:t>
        <a:bodyPr/>
        <a:lstStyle/>
        <a:p>
          <a:pPr rtl="1"/>
          <a:endParaRPr lang="fa-IR"/>
        </a:p>
      </dgm:t>
    </dgm:pt>
    <dgm:pt modelId="{6FA16025-8ED9-478C-80BC-6C6BE954D9E8}" type="sibTrans" cxnId="{2763C7EA-C90B-4592-BF64-CE4DA41D911C}">
      <dgm:prSet/>
      <dgm:spPr/>
      <dgm:t>
        <a:bodyPr/>
        <a:lstStyle/>
        <a:p>
          <a:pPr rtl="1"/>
          <a:endParaRPr lang="fa-IR"/>
        </a:p>
      </dgm:t>
    </dgm:pt>
    <dgm:pt modelId="{EE6B65AE-E259-423E-B0A5-51724C83B181}">
      <dgm:prSet phldrT="[Text]" custT="1"/>
      <dgm:spPr/>
      <dgm:t>
        <a:bodyPr/>
        <a:lstStyle/>
        <a:p>
          <a:pPr rtl="1"/>
          <a:r>
            <a:rPr lang="en-US" sz="1200" b="1" dirty="0" smtClean="0">
              <a:latin typeface="Calibri" pitchFamily="34" charset="0"/>
              <a:cs typeface="B Roya" pitchFamily="2" charset="-78"/>
            </a:rPr>
            <a:t>X.25</a:t>
          </a:r>
          <a:endParaRPr lang="fa-IR" sz="1200" b="1" dirty="0" smtClean="0">
            <a:latin typeface="Calibri" pitchFamily="34" charset="0"/>
            <a:cs typeface="B Roya" pitchFamily="2" charset="-78"/>
          </a:endParaRPr>
        </a:p>
      </dgm:t>
    </dgm:pt>
    <dgm:pt modelId="{C2E28387-D99D-400C-8DF9-068B77B3586A}" type="parTrans" cxnId="{5A1ECEE6-2339-4E90-A7A3-C90699D6FCD2}">
      <dgm:prSet/>
      <dgm:spPr/>
      <dgm:t>
        <a:bodyPr/>
        <a:lstStyle/>
        <a:p>
          <a:pPr rtl="1"/>
          <a:endParaRPr lang="fa-IR"/>
        </a:p>
      </dgm:t>
    </dgm:pt>
    <dgm:pt modelId="{1FA3C09E-320F-4381-A3E5-D2EB098224ED}" type="sibTrans" cxnId="{5A1ECEE6-2339-4E90-A7A3-C90699D6FCD2}">
      <dgm:prSet/>
      <dgm:spPr/>
      <dgm:t>
        <a:bodyPr/>
        <a:lstStyle/>
        <a:p>
          <a:pPr rtl="1"/>
          <a:endParaRPr lang="fa-IR"/>
        </a:p>
      </dgm:t>
    </dgm:pt>
    <dgm:pt modelId="{562A59C1-097A-45F5-9EAF-80D8DF0FC330}">
      <dgm:prSet phldrT="[Text]" custT="1"/>
      <dgm:spPr/>
      <dgm:t>
        <a:bodyPr/>
        <a:lstStyle/>
        <a:p>
          <a:pPr rtl="1"/>
          <a:r>
            <a:rPr lang="en-US" sz="1200" b="1" dirty="0" smtClean="0">
              <a:latin typeface="Calibri" pitchFamily="34" charset="0"/>
              <a:cs typeface="B Roya" pitchFamily="2" charset="-78"/>
            </a:rPr>
            <a:t>Cell   Switched</a:t>
          </a:r>
          <a:endParaRPr lang="fa-IR" sz="1200" b="1" dirty="0" smtClean="0">
            <a:latin typeface="Calibri" pitchFamily="34" charset="0"/>
            <a:cs typeface="B Roya" pitchFamily="2" charset="-78"/>
          </a:endParaRPr>
        </a:p>
      </dgm:t>
    </dgm:pt>
    <dgm:pt modelId="{1CB8B67A-4092-4430-9570-56F04FC05259}" type="parTrans" cxnId="{E0DE3E4F-6813-4882-AD03-8ADA885D21CB}">
      <dgm:prSet/>
      <dgm:spPr/>
      <dgm:t>
        <a:bodyPr/>
        <a:lstStyle/>
        <a:p>
          <a:pPr rtl="1"/>
          <a:endParaRPr lang="fa-IR"/>
        </a:p>
      </dgm:t>
    </dgm:pt>
    <dgm:pt modelId="{B3C63AAD-2978-493B-9D75-4878CDA3690F}" type="sibTrans" cxnId="{E0DE3E4F-6813-4882-AD03-8ADA885D21CB}">
      <dgm:prSet/>
      <dgm:spPr/>
      <dgm:t>
        <a:bodyPr/>
        <a:lstStyle/>
        <a:p>
          <a:pPr rtl="1"/>
          <a:endParaRPr lang="fa-IR"/>
        </a:p>
      </dgm:t>
    </dgm:pt>
    <dgm:pt modelId="{758983D6-5CC0-4DC1-819C-1300D09D97E9}">
      <dgm:prSet phldrT="[Text]" custT="1"/>
      <dgm:spPr/>
      <dgm:t>
        <a:bodyPr/>
        <a:lstStyle/>
        <a:p>
          <a:pPr rtl="1"/>
          <a:r>
            <a:rPr lang="en-US" sz="1200" b="1" dirty="0" smtClean="0">
              <a:latin typeface="Calibri" pitchFamily="34" charset="0"/>
              <a:cs typeface="B Roya" pitchFamily="2" charset="-78"/>
            </a:rPr>
            <a:t>ATM ( Asynchronous </a:t>
          </a:r>
          <a:r>
            <a:rPr lang="en-US" sz="1200" b="1" dirty="0" err="1" smtClean="0">
              <a:latin typeface="Calibri" pitchFamily="34" charset="0"/>
              <a:cs typeface="B Roya" pitchFamily="2" charset="-78"/>
            </a:rPr>
            <a:t>Trransfer</a:t>
          </a:r>
          <a:r>
            <a:rPr lang="en-US" sz="1200" b="1" dirty="0" smtClean="0">
              <a:latin typeface="Calibri" pitchFamily="34" charset="0"/>
              <a:cs typeface="B Roya" pitchFamily="2" charset="-78"/>
            </a:rPr>
            <a:t> Mode)</a:t>
          </a:r>
          <a:endParaRPr lang="fa-IR" sz="1200" b="1" dirty="0" smtClean="0">
            <a:latin typeface="Calibri" pitchFamily="34" charset="0"/>
            <a:cs typeface="B Roya" pitchFamily="2" charset="-78"/>
          </a:endParaRPr>
        </a:p>
      </dgm:t>
    </dgm:pt>
    <dgm:pt modelId="{A4BB9B9A-A9BA-4EC7-BBC7-63353551AA7B}" type="parTrans" cxnId="{C6BB418D-F0F9-4B88-8438-B3FADF36B0C8}">
      <dgm:prSet/>
      <dgm:spPr/>
      <dgm:t>
        <a:bodyPr/>
        <a:lstStyle/>
        <a:p>
          <a:pPr rtl="1"/>
          <a:endParaRPr lang="fa-IR"/>
        </a:p>
      </dgm:t>
    </dgm:pt>
    <dgm:pt modelId="{9AA6C20A-42AE-4F17-938C-2974469AB129}" type="sibTrans" cxnId="{C6BB418D-F0F9-4B88-8438-B3FADF36B0C8}">
      <dgm:prSet/>
      <dgm:spPr/>
      <dgm:t>
        <a:bodyPr/>
        <a:lstStyle/>
        <a:p>
          <a:pPr rtl="1"/>
          <a:endParaRPr lang="fa-IR"/>
        </a:p>
      </dgm:t>
    </dgm:pt>
    <dgm:pt modelId="{355719C1-0D05-4C93-BAE6-EF06C0828ADA}" type="pres">
      <dgm:prSet presAssocID="{771E5834-014A-48E9-BAE4-452665DFE6D2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E7EDB2F0-D361-4BCA-8443-EEBA38DB25D0}" type="pres">
      <dgm:prSet presAssocID="{357E0610-E02B-4902-BA79-3FDC58BBBA62}" presName="root1" presStyleCnt="0"/>
      <dgm:spPr/>
    </dgm:pt>
    <dgm:pt modelId="{E80A692E-E21F-4E8F-8049-B4279A1A5C15}" type="pres">
      <dgm:prSet presAssocID="{357E0610-E02B-4902-BA79-3FDC58BBBA6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BADA1B-D8D9-4B4B-B871-2DD8A62E97CB}" type="pres">
      <dgm:prSet presAssocID="{357E0610-E02B-4902-BA79-3FDC58BBBA62}" presName="level2hierChild" presStyleCnt="0"/>
      <dgm:spPr/>
    </dgm:pt>
    <dgm:pt modelId="{FBBE05A6-38DC-4143-9CEE-82E874C8C67D}" type="pres">
      <dgm:prSet presAssocID="{4484290F-4209-4E94-94F9-19465AD53DA9}" presName="conn2-1" presStyleLbl="parChTrans1D2" presStyleIdx="0" presStyleCnt="4"/>
      <dgm:spPr/>
    </dgm:pt>
    <dgm:pt modelId="{3D8C366E-CA50-4AFD-AAB2-9A0AC66888A6}" type="pres">
      <dgm:prSet presAssocID="{4484290F-4209-4E94-94F9-19465AD53DA9}" presName="connTx" presStyleLbl="parChTrans1D2" presStyleIdx="0" presStyleCnt="4"/>
      <dgm:spPr/>
    </dgm:pt>
    <dgm:pt modelId="{5E004B0B-5F36-4C19-9877-BADA8350F278}" type="pres">
      <dgm:prSet presAssocID="{2DED1306-DD0A-49C1-9C44-233D21B380E8}" presName="root2" presStyleCnt="0"/>
      <dgm:spPr/>
    </dgm:pt>
    <dgm:pt modelId="{4C6DE978-A7FC-4771-820A-9E959E557FFE}" type="pres">
      <dgm:prSet presAssocID="{2DED1306-DD0A-49C1-9C44-233D21B380E8}" presName="LevelTwoTextNode" presStyleLbl="node2" presStyleIdx="0" presStyleCnt="4" custLinFactNeighborY="-30958">
        <dgm:presLayoutVars>
          <dgm:chPref val="3"/>
        </dgm:presLayoutVars>
      </dgm:prSet>
      <dgm:spPr/>
    </dgm:pt>
    <dgm:pt modelId="{953856D3-F235-43A1-9F55-0F30063336AB}" type="pres">
      <dgm:prSet presAssocID="{2DED1306-DD0A-49C1-9C44-233D21B380E8}" presName="level3hierChild" presStyleCnt="0"/>
      <dgm:spPr/>
    </dgm:pt>
    <dgm:pt modelId="{3DDEB1B9-43C0-48FE-92ED-30ACBBA372E0}" type="pres">
      <dgm:prSet presAssocID="{52A28C4E-AE2B-41E7-BC44-61EAB447C6D3}" presName="conn2-1" presStyleLbl="parChTrans1D3" presStyleIdx="0" presStyleCnt="10"/>
      <dgm:spPr/>
    </dgm:pt>
    <dgm:pt modelId="{732C2CD3-5F7D-435F-B0C0-8C84DABDC695}" type="pres">
      <dgm:prSet presAssocID="{52A28C4E-AE2B-41E7-BC44-61EAB447C6D3}" presName="connTx" presStyleLbl="parChTrans1D3" presStyleIdx="0" presStyleCnt="10"/>
      <dgm:spPr/>
    </dgm:pt>
    <dgm:pt modelId="{4DF5FA97-8BFD-45E0-89D4-5B19FC23D559}" type="pres">
      <dgm:prSet presAssocID="{ED092DEE-D75B-45B1-B48D-A6DD069B589C}" presName="root2" presStyleCnt="0"/>
      <dgm:spPr/>
    </dgm:pt>
    <dgm:pt modelId="{4A6DAA6C-CCF5-44AD-B30C-17B8EE02A52A}" type="pres">
      <dgm:prSet presAssocID="{ED092DEE-D75B-45B1-B48D-A6DD069B589C}" presName="LevelTwoTextNode" presStyleLbl="node3" presStyleIdx="0" presStyleCnt="10" custScaleX="367570" custLinFactNeighborY="-26610">
        <dgm:presLayoutVars>
          <dgm:chPref val="3"/>
        </dgm:presLayoutVars>
      </dgm:prSet>
      <dgm:spPr/>
    </dgm:pt>
    <dgm:pt modelId="{2FD78643-86A3-48A1-8771-BD5E98FB1C17}" type="pres">
      <dgm:prSet presAssocID="{ED092DEE-D75B-45B1-B48D-A6DD069B589C}" presName="level3hierChild" presStyleCnt="0"/>
      <dgm:spPr/>
    </dgm:pt>
    <dgm:pt modelId="{AE40FD81-9336-4A85-9D28-D1D80507C5B2}" type="pres">
      <dgm:prSet presAssocID="{FC8A4FF1-127F-47E8-A4ED-3A1778AB056C}" presName="conn2-1" presStyleLbl="parChTrans1D3" presStyleIdx="1" presStyleCnt="10"/>
      <dgm:spPr/>
    </dgm:pt>
    <dgm:pt modelId="{5695B6B0-79C1-4C0E-9AE2-1F9D85F10571}" type="pres">
      <dgm:prSet presAssocID="{FC8A4FF1-127F-47E8-A4ED-3A1778AB056C}" presName="connTx" presStyleLbl="parChTrans1D3" presStyleIdx="1" presStyleCnt="10"/>
      <dgm:spPr/>
    </dgm:pt>
    <dgm:pt modelId="{E1FA9F08-7685-4825-8932-1693C4BB8ED6}" type="pres">
      <dgm:prSet presAssocID="{BD489CBF-3CDA-4290-924B-54AD7C556F65}" presName="root2" presStyleCnt="0"/>
      <dgm:spPr/>
    </dgm:pt>
    <dgm:pt modelId="{906D73E9-F89E-48F9-933E-FCB702B241DC}" type="pres">
      <dgm:prSet presAssocID="{BD489CBF-3CDA-4290-924B-54AD7C556F65}" presName="LevelTwoTextNode" presStyleLbl="node3" presStyleIdx="1" presStyleCnt="10" custScaleX="367570" custLinFactNeighborY="-26610">
        <dgm:presLayoutVars>
          <dgm:chPref val="3"/>
        </dgm:presLayoutVars>
      </dgm:prSet>
      <dgm:spPr/>
    </dgm:pt>
    <dgm:pt modelId="{1BBFE6CD-E508-458F-A057-FCD8A2E8E987}" type="pres">
      <dgm:prSet presAssocID="{BD489CBF-3CDA-4290-924B-54AD7C556F65}" presName="level3hierChild" presStyleCnt="0"/>
      <dgm:spPr/>
    </dgm:pt>
    <dgm:pt modelId="{6129FBC1-E0E8-420E-8E2A-418133004D6E}" type="pres">
      <dgm:prSet presAssocID="{8FE73F6A-6BCB-4C85-BC75-07EFAB0817BE}" presName="conn2-1" presStyleLbl="parChTrans1D2" presStyleIdx="1" presStyleCnt="4"/>
      <dgm:spPr/>
    </dgm:pt>
    <dgm:pt modelId="{658DC545-9485-4E05-8FB3-586DA1E154F4}" type="pres">
      <dgm:prSet presAssocID="{8FE73F6A-6BCB-4C85-BC75-07EFAB0817BE}" presName="connTx" presStyleLbl="parChTrans1D2" presStyleIdx="1" presStyleCnt="4"/>
      <dgm:spPr/>
    </dgm:pt>
    <dgm:pt modelId="{2B56BE3C-2E59-4148-95D8-B9921C48BD8A}" type="pres">
      <dgm:prSet presAssocID="{D78AF435-BBCF-442F-B20C-7C99C883B991}" presName="root2" presStyleCnt="0"/>
      <dgm:spPr/>
    </dgm:pt>
    <dgm:pt modelId="{6C1D5C07-54EB-4A89-8D11-19004AB7FAEC}" type="pres">
      <dgm:prSet presAssocID="{D78AF435-BBCF-442F-B20C-7C99C883B991}" presName="LevelTwoTextNode" presStyleLbl="node2" presStyleIdx="1" presStyleCnt="4">
        <dgm:presLayoutVars>
          <dgm:chPref val="3"/>
        </dgm:presLayoutVars>
      </dgm:prSet>
      <dgm:spPr/>
    </dgm:pt>
    <dgm:pt modelId="{C54FB2FF-9C3D-4AA1-8901-03C183383942}" type="pres">
      <dgm:prSet presAssocID="{D78AF435-BBCF-442F-B20C-7C99C883B991}" presName="level3hierChild" presStyleCnt="0"/>
      <dgm:spPr/>
    </dgm:pt>
    <dgm:pt modelId="{19268771-1CEC-4485-914F-1325D034B321}" type="pres">
      <dgm:prSet presAssocID="{DBE76327-5964-4C89-B581-D9A65842C534}" presName="conn2-1" presStyleLbl="parChTrans1D3" presStyleIdx="2" presStyleCnt="10"/>
      <dgm:spPr/>
    </dgm:pt>
    <dgm:pt modelId="{86F2DB13-5D2D-4FDD-AE0B-C4EDAF216A01}" type="pres">
      <dgm:prSet presAssocID="{DBE76327-5964-4C89-B581-D9A65842C534}" presName="connTx" presStyleLbl="parChTrans1D3" presStyleIdx="2" presStyleCnt="10"/>
      <dgm:spPr/>
    </dgm:pt>
    <dgm:pt modelId="{C4A0E5CF-FCEF-4941-89C9-5FA18818D19E}" type="pres">
      <dgm:prSet presAssocID="{C946D569-41B5-4A5E-8367-067651312B30}" presName="root2" presStyleCnt="0"/>
      <dgm:spPr/>
    </dgm:pt>
    <dgm:pt modelId="{387A4D0A-BD46-4099-A049-FA17B5DD7CAC}" type="pres">
      <dgm:prSet presAssocID="{C946D569-41B5-4A5E-8367-067651312B30}" presName="LevelTwoTextNode" presStyleLbl="node3" presStyleIdx="2" presStyleCnt="10" custScaleX="3675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809EC59-26EF-4DDD-BB15-446F0A5319DB}" type="pres">
      <dgm:prSet presAssocID="{C946D569-41B5-4A5E-8367-067651312B30}" presName="level3hierChild" presStyleCnt="0"/>
      <dgm:spPr/>
    </dgm:pt>
    <dgm:pt modelId="{19D31FB0-566B-4A82-9C0C-AEB827572A05}" type="pres">
      <dgm:prSet presAssocID="{A06D5047-97AE-47FE-A3A4-824C0ACD25A5}" presName="conn2-1" presStyleLbl="parChTrans1D4" presStyleIdx="0" presStyleCnt="4"/>
      <dgm:spPr/>
    </dgm:pt>
    <dgm:pt modelId="{012AE048-9217-444D-A3C3-2E11E2ED256C}" type="pres">
      <dgm:prSet presAssocID="{A06D5047-97AE-47FE-A3A4-824C0ACD25A5}" presName="connTx" presStyleLbl="parChTrans1D4" presStyleIdx="0" presStyleCnt="4"/>
      <dgm:spPr/>
    </dgm:pt>
    <dgm:pt modelId="{F4D68159-458F-4678-9598-937FD8890491}" type="pres">
      <dgm:prSet presAssocID="{CA6A6F6A-DBB2-4989-ADF6-019007679A1B}" presName="root2" presStyleCnt="0"/>
      <dgm:spPr/>
    </dgm:pt>
    <dgm:pt modelId="{B5804A77-4327-49F2-B285-ACE1D3F11905}" type="pres">
      <dgm:prSet presAssocID="{CA6A6F6A-DBB2-4989-ADF6-019007679A1B}" presName="LevelTwoTextNode" presStyleLbl="node4" presStyleIdx="0" presStyleCnt="4" custScaleX="3822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2474854-951F-4585-A6B5-433C5BD10E8B}" type="pres">
      <dgm:prSet presAssocID="{CA6A6F6A-DBB2-4989-ADF6-019007679A1B}" presName="level3hierChild" presStyleCnt="0"/>
      <dgm:spPr/>
    </dgm:pt>
    <dgm:pt modelId="{6D4AFAEE-75D9-4337-AFBD-B09BC00B6525}" type="pres">
      <dgm:prSet presAssocID="{C68969A2-B836-4068-9F66-CABA8EEFC49D}" presName="conn2-1" presStyleLbl="parChTrans1D3" presStyleIdx="3" presStyleCnt="10"/>
      <dgm:spPr/>
    </dgm:pt>
    <dgm:pt modelId="{8DD2C0AD-A9A1-499A-8FB4-F732A03DCD37}" type="pres">
      <dgm:prSet presAssocID="{C68969A2-B836-4068-9F66-CABA8EEFC49D}" presName="connTx" presStyleLbl="parChTrans1D3" presStyleIdx="3" presStyleCnt="10"/>
      <dgm:spPr/>
    </dgm:pt>
    <dgm:pt modelId="{618B8B93-1232-469F-A571-14A6A46F0203}" type="pres">
      <dgm:prSet presAssocID="{5573BA56-C823-4808-B73B-B8FA3478C725}" presName="root2" presStyleCnt="0"/>
      <dgm:spPr/>
    </dgm:pt>
    <dgm:pt modelId="{B8B46BDF-0321-4DDF-B4A8-C76F565E0E82}" type="pres">
      <dgm:prSet presAssocID="{5573BA56-C823-4808-B73B-B8FA3478C725}" presName="LevelTwoTextNode" presStyleLbl="node3" presStyleIdx="3" presStyleCnt="10" custScaleX="3675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9698185-A8F5-4CFD-9AB5-268A75727E72}" type="pres">
      <dgm:prSet presAssocID="{5573BA56-C823-4808-B73B-B8FA3478C725}" presName="level3hierChild" presStyleCnt="0"/>
      <dgm:spPr/>
    </dgm:pt>
    <dgm:pt modelId="{A6FB0823-46CE-4C37-B482-1879822032C4}" type="pres">
      <dgm:prSet presAssocID="{4724C5C6-F35B-498B-8542-921AC87DFB42}" presName="conn2-1" presStyleLbl="parChTrans1D4" presStyleIdx="1" presStyleCnt="4"/>
      <dgm:spPr/>
    </dgm:pt>
    <dgm:pt modelId="{F6768974-7575-48EC-8C00-403371F0F710}" type="pres">
      <dgm:prSet presAssocID="{4724C5C6-F35B-498B-8542-921AC87DFB42}" presName="connTx" presStyleLbl="parChTrans1D4" presStyleIdx="1" presStyleCnt="4"/>
      <dgm:spPr/>
    </dgm:pt>
    <dgm:pt modelId="{D91FC3EC-D419-47FB-8B18-32A12837D89E}" type="pres">
      <dgm:prSet presAssocID="{367B3969-8079-4EA5-A179-6F8B52078BBB}" presName="root2" presStyleCnt="0"/>
      <dgm:spPr/>
    </dgm:pt>
    <dgm:pt modelId="{17037009-5842-420D-B893-828758DC6CEC}" type="pres">
      <dgm:prSet presAssocID="{367B3969-8079-4EA5-A179-6F8B52078BBB}" presName="LevelTwoTextNode" presStyleLbl="node4" presStyleIdx="1" presStyleCnt="4" custScaleX="3822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4F5FDF-9CDE-475D-8EEF-CE1811A77918}" type="pres">
      <dgm:prSet presAssocID="{367B3969-8079-4EA5-A179-6F8B52078BBB}" presName="level3hierChild" presStyleCnt="0"/>
      <dgm:spPr/>
    </dgm:pt>
    <dgm:pt modelId="{7C9777FA-4142-4A99-BFFD-8E27150781D8}" type="pres">
      <dgm:prSet presAssocID="{E2EF1945-2DDD-4933-899C-71AF661EC038}" presName="conn2-1" presStyleLbl="parChTrans1D4" presStyleIdx="2" presStyleCnt="4"/>
      <dgm:spPr/>
    </dgm:pt>
    <dgm:pt modelId="{E3CB558B-E9CD-468B-AA32-2EE25041DF05}" type="pres">
      <dgm:prSet presAssocID="{E2EF1945-2DDD-4933-899C-71AF661EC038}" presName="connTx" presStyleLbl="parChTrans1D4" presStyleIdx="2" presStyleCnt="4"/>
      <dgm:spPr/>
    </dgm:pt>
    <dgm:pt modelId="{DD9628D8-8A61-45C8-B2FB-3646E139CEDA}" type="pres">
      <dgm:prSet presAssocID="{B61190AB-673D-4282-B1BA-28E9DBB00B7E}" presName="root2" presStyleCnt="0"/>
      <dgm:spPr/>
    </dgm:pt>
    <dgm:pt modelId="{2C23CCC2-C931-454B-A434-01E3A180C04A}" type="pres">
      <dgm:prSet presAssocID="{B61190AB-673D-4282-B1BA-28E9DBB00B7E}" presName="LevelTwoTextNode" presStyleLbl="node4" presStyleIdx="2" presStyleCnt="4" custScaleX="3822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00FABB1-2FAE-4A65-A465-145E0502AB9B}" type="pres">
      <dgm:prSet presAssocID="{B61190AB-673D-4282-B1BA-28E9DBB00B7E}" presName="level3hierChild" presStyleCnt="0"/>
      <dgm:spPr/>
    </dgm:pt>
    <dgm:pt modelId="{10AF6A7B-1C88-4114-B12F-A5BB5E84C19C}" type="pres">
      <dgm:prSet presAssocID="{1CDF7D9A-A482-4B6C-81B9-2969174BAAB9}" presName="conn2-1" presStyleLbl="parChTrans1D4" presStyleIdx="3" presStyleCnt="4"/>
      <dgm:spPr/>
    </dgm:pt>
    <dgm:pt modelId="{74EEE123-908D-4F01-9699-045B431F03FC}" type="pres">
      <dgm:prSet presAssocID="{1CDF7D9A-A482-4B6C-81B9-2969174BAAB9}" presName="connTx" presStyleLbl="parChTrans1D4" presStyleIdx="3" presStyleCnt="4"/>
      <dgm:spPr/>
    </dgm:pt>
    <dgm:pt modelId="{D9B65E92-442D-411F-BEC3-CF5C1475A256}" type="pres">
      <dgm:prSet presAssocID="{77D4DB93-21DA-43A3-9012-8BD062252803}" presName="root2" presStyleCnt="0"/>
      <dgm:spPr/>
    </dgm:pt>
    <dgm:pt modelId="{BA1B5036-24FF-47BD-9AC5-7AEF2B9D744B}" type="pres">
      <dgm:prSet presAssocID="{77D4DB93-21DA-43A3-9012-8BD062252803}" presName="LevelTwoTextNode" presStyleLbl="node4" presStyleIdx="3" presStyleCnt="4" custScaleX="382226">
        <dgm:presLayoutVars>
          <dgm:chPref val="3"/>
        </dgm:presLayoutVars>
      </dgm:prSet>
      <dgm:spPr/>
    </dgm:pt>
    <dgm:pt modelId="{24B7DF81-7D43-49F4-BAD8-E57BC0B7CCA6}" type="pres">
      <dgm:prSet presAssocID="{77D4DB93-21DA-43A3-9012-8BD062252803}" presName="level3hierChild" presStyleCnt="0"/>
      <dgm:spPr/>
    </dgm:pt>
    <dgm:pt modelId="{7D940C84-4CC3-4FEE-A05A-CDBEBB58D018}" type="pres">
      <dgm:prSet presAssocID="{5DC7B02F-F5B8-4964-B320-3A6F478538EC}" presName="conn2-1" presStyleLbl="parChTrans1D2" presStyleIdx="2" presStyleCnt="4"/>
      <dgm:spPr/>
    </dgm:pt>
    <dgm:pt modelId="{CD2FDD74-CD54-4965-BC28-C3A5B2422F7F}" type="pres">
      <dgm:prSet presAssocID="{5DC7B02F-F5B8-4964-B320-3A6F478538EC}" presName="connTx" presStyleLbl="parChTrans1D2" presStyleIdx="2" presStyleCnt="4"/>
      <dgm:spPr/>
    </dgm:pt>
    <dgm:pt modelId="{0475FB22-6EDF-46D1-955D-84214FBAEFD8}" type="pres">
      <dgm:prSet presAssocID="{42C3264F-5AF6-41D6-8295-F519EEBCD4A1}" presName="root2" presStyleCnt="0"/>
      <dgm:spPr/>
    </dgm:pt>
    <dgm:pt modelId="{DE665C00-1416-4420-BBE3-9287E4539AF4}" type="pres">
      <dgm:prSet presAssocID="{42C3264F-5AF6-41D6-8295-F519EEBCD4A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28D6140-B19B-4756-BC2C-3C8462A26656}" type="pres">
      <dgm:prSet presAssocID="{42C3264F-5AF6-41D6-8295-F519EEBCD4A1}" presName="level3hierChild" presStyleCnt="0"/>
      <dgm:spPr/>
    </dgm:pt>
    <dgm:pt modelId="{B8FF5850-C187-4702-9793-559881AACC6C}" type="pres">
      <dgm:prSet presAssocID="{4F99F91E-2466-4C75-B51E-FCCC3D4271F5}" presName="conn2-1" presStyleLbl="parChTrans1D3" presStyleIdx="4" presStyleCnt="10"/>
      <dgm:spPr/>
    </dgm:pt>
    <dgm:pt modelId="{9E47935C-1E1C-4429-8C88-CC5C0D9882DF}" type="pres">
      <dgm:prSet presAssocID="{4F99F91E-2466-4C75-B51E-FCCC3D4271F5}" presName="connTx" presStyleLbl="parChTrans1D3" presStyleIdx="4" presStyleCnt="10"/>
      <dgm:spPr/>
    </dgm:pt>
    <dgm:pt modelId="{B35BA065-67D5-4481-90CF-08FDAA908E2A}" type="pres">
      <dgm:prSet presAssocID="{A5FD3B61-2ECE-4B20-9221-02159D8EEC0F}" presName="root2" presStyleCnt="0"/>
      <dgm:spPr/>
    </dgm:pt>
    <dgm:pt modelId="{E8BDFE7D-F4FB-4801-954F-DB8406431925}" type="pres">
      <dgm:prSet presAssocID="{A5FD3B61-2ECE-4B20-9221-02159D8EEC0F}" presName="LevelTwoTextNode" presStyleLbl="node3" presStyleIdx="4" presStyleCnt="10" custScaleX="3675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339B4B-0F08-4E12-AACE-8E4F0CB015B4}" type="pres">
      <dgm:prSet presAssocID="{A5FD3B61-2ECE-4B20-9221-02159D8EEC0F}" presName="level3hierChild" presStyleCnt="0"/>
      <dgm:spPr/>
    </dgm:pt>
    <dgm:pt modelId="{72CE1359-06C7-4DD8-A2CA-CE8BCD1D7AC4}" type="pres">
      <dgm:prSet presAssocID="{1DD1350B-C2A2-4D33-83B2-3F46A725BF90}" presName="conn2-1" presStyleLbl="parChTrans1D3" presStyleIdx="5" presStyleCnt="10"/>
      <dgm:spPr/>
    </dgm:pt>
    <dgm:pt modelId="{9E3C25B5-C586-471F-A6BC-111BCE0FCB71}" type="pres">
      <dgm:prSet presAssocID="{1DD1350B-C2A2-4D33-83B2-3F46A725BF90}" presName="connTx" presStyleLbl="parChTrans1D3" presStyleIdx="5" presStyleCnt="10"/>
      <dgm:spPr/>
    </dgm:pt>
    <dgm:pt modelId="{2F8AAB5D-9AC2-4005-88B1-5C4195847FC4}" type="pres">
      <dgm:prSet presAssocID="{5D58257F-CC34-4521-8E8D-6AED4F0B7450}" presName="root2" presStyleCnt="0"/>
      <dgm:spPr/>
    </dgm:pt>
    <dgm:pt modelId="{5B7D1698-96DB-49E5-A975-F210D2BE565B}" type="pres">
      <dgm:prSet presAssocID="{5D58257F-CC34-4521-8E8D-6AED4F0B7450}" presName="LevelTwoTextNode" presStyleLbl="node3" presStyleIdx="5" presStyleCnt="10" custScaleX="367570">
        <dgm:presLayoutVars>
          <dgm:chPref val="3"/>
        </dgm:presLayoutVars>
      </dgm:prSet>
      <dgm:spPr/>
    </dgm:pt>
    <dgm:pt modelId="{A3E35ED0-07F6-4BD6-9C32-8C703AC3E567}" type="pres">
      <dgm:prSet presAssocID="{5D58257F-CC34-4521-8E8D-6AED4F0B7450}" presName="level3hierChild" presStyleCnt="0"/>
      <dgm:spPr/>
    </dgm:pt>
    <dgm:pt modelId="{267E64A9-5958-4186-8E0B-FE7D45F6F76C}" type="pres">
      <dgm:prSet presAssocID="{974A2783-022C-4DD5-9E09-367BCEAC97B5}" presName="conn2-1" presStyleLbl="parChTrans1D2" presStyleIdx="3" presStyleCnt="4"/>
      <dgm:spPr/>
    </dgm:pt>
    <dgm:pt modelId="{93073F8D-1464-4CCF-991C-47E83842FDCB}" type="pres">
      <dgm:prSet presAssocID="{974A2783-022C-4DD5-9E09-367BCEAC97B5}" presName="connTx" presStyleLbl="parChTrans1D2" presStyleIdx="3" presStyleCnt="4"/>
      <dgm:spPr/>
    </dgm:pt>
    <dgm:pt modelId="{64C80C0B-CE59-4955-BFDA-7DAE1D2EAE70}" type="pres">
      <dgm:prSet presAssocID="{A5A65381-0B61-4F26-B84F-0A82C88F00F5}" presName="root2" presStyleCnt="0"/>
      <dgm:spPr/>
    </dgm:pt>
    <dgm:pt modelId="{06C71A7E-C496-4F30-9435-7D13FC0235E7}" type="pres">
      <dgm:prSet presAssocID="{A5A65381-0B61-4F26-B84F-0A82C88F00F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8DF486E-3F52-4169-9FAA-F87C59630538}" type="pres">
      <dgm:prSet presAssocID="{A5A65381-0B61-4F26-B84F-0A82C88F00F5}" presName="level3hierChild" presStyleCnt="0"/>
      <dgm:spPr/>
    </dgm:pt>
    <dgm:pt modelId="{A0DB2DA5-5166-476C-9075-22BCE7B1C05B}" type="pres">
      <dgm:prSet presAssocID="{A2570FA2-EA03-4532-A5F8-E85D9750E928}" presName="conn2-1" presStyleLbl="parChTrans1D3" presStyleIdx="6" presStyleCnt="10"/>
      <dgm:spPr/>
    </dgm:pt>
    <dgm:pt modelId="{640534B5-1E11-4DD9-BD3F-7E28A45366CF}" type="pres">
      <dgm:prSet presAssocID="{A2570FA2-EA03-4532-A5F8-E85D9750E928}" presName="connTx" presStyleLbl="parChTrans1D3" presStyleIdx="6" presStyleCnt="10"/>
      <dgm:spPr/>
    </dgm:pt>
    <dgm:pt modelId="{D45380B5-C4BC-4259-951D-228ABA87722E}" type="pres">
      <dgm:prSet presAssocID="{5A90A2ED-8E5E-4740-89BE-6745B5097B70}" presName="root2" presStyleCnt="0"/>
      <dgm:spPr/>
    </dgm:pt>
    <dgm:pt modelId="{027CC630-C3FA-472F-B0B6-FBC7E3C175EE}" type="pres">
      <dgm:prSet presAssocID="{5A90A2ED-8E5E-4740-89BE-6745B5097B70}" presName="LevelTwoTextNode" presStyleLbl="node3" presStyleIdx="6" presStyleCnt="10" custScaleX="367570" custLinFactNeighborY="3448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34EF5F6-373D-4F1B-99A4-332BE7204B28}" type="pres">
      <dgm:prSet presAssocID="{5A90A2ED-8E5E-4740-89BE-6745B5097B70}" presName="level3hierChild" presStyleCnt="0"/>
      <dgm:spPr/>
    </dgm:pt>
    <dgm:pt modelId="{1F3FAC84-01D3-453C-871E-6988B3ADAF92}" type="pres">
      <dgm:prSet presAssocID="{C2E28387-D99D-400C-8DF9-068B77B3586A}" presName="conn2-1" presStyleLbl="parChTrans1D3" presStyleIdx="7" presStyleCnt="10"/>
      <dgm:spPr/>
    </dgm:pt>
    <dgm:pt modelId="{5982DEE4-A9CE-4F77-AD5D-B8DA20F79F7D}" type="pres">
      <dgm:prSet presAssocID="{C2E28387-D99D-400C-8DF9-068B77B3586A}" presName="connTx" presStyleLbl="parChTrans1D3" presStyleIdx="7" presStyleCnt="10"/>
      <dgm:spPr/>
    </dgm:pt>
    <dgm:pt modelId="{C12A2536-7EA9-40C1-87B4-B90344D3565B}" type="pres">
      <dgm:prSet presAssocID="{EE6B65AE-E259-423E-B0A5-51724C83B181}" presName="root2" presStyleCnt="0"/>
      <dgm:spPr/>
    </dgm:pt>
    <dgm:pt modelId="{47C92404-C412-4002-A2D6-34765E88E0BC}" type="pres">
      <dgm:prSet presAssocID="{EE6B65AE-E259-423E-B0A5-51724C83B181}" presName="LevelTwoTextNode" presStyleLbl="node3" presStyleIdx="7" presStyleCnt="10" custScaleX="367570" custLinFactNeighborY="34481">
        <dgm:presLayoutVars>
          <dgm:chPref val="3"/>
        </dgm:presLayoutVars>
      </dgm:prSet>
      <dgm:spPr/>
    </dgm:pt>
    <dgm:pt modelId="{5F3BAE05-FF43-41F0-A41B-08453B84644A}" type="pres">
      <dgm:prSet presAssocID="{EE6B65AE-E259-423E-B0A5-51724C83B181}" presName="level3hierChild" presStyleCnt="0"/>
      <dgm:spPr/>
    </dgm:pt>
    <dgm:pt modelId="{3124C030-4FF0-469D-973F-E8E1274803C3}" type="pres">
      <dgm:prSet presAssocID="{1CB8B67A-4092-4430-9570-56F04FC05259}" presName="conn2-1" presStyleLbl="parChTrans1D3" presStyleIdx="8" presStyleCnt="10"/>
      <dgm:spPr/>
    </dgm:pt>
    <dgm:pt modelId="{8BC5DF3C-BAE9-4860-A9DE-BD3300FC8585}" type="pres">
      <dgm:prSet presAssocID="{1CB8B67A-4092-4430-9570-56F04FC05259}" presName="connTx" presStyleLbl="parChTrans1D3" presStyleIdx="8" presStyleCnt="10"/>
      <dgm:spPr/>
    </dgm:pt>
    <dgm:pt modelId="{BBDAEFCE-DADC-4B89-999F-1CF33647F7D8}" type="pres">
      <dgm:prSet presAssocID="{562A59C1-097A-45F5-9EAF-80D8DF0FC330}" presName="root2" presStyleCnt="0"/>
      <dgm:spPr/>
    </dgm:pt>
    <dgm:pt modelId="{887FAD69-C88D-47F5-AC45-028917BBBA1D}" type="pres">
      <dgm:prSet presAssocID="{562A59C1-097A-45F5-9EAF-80D8DF0FC330}" presName="LevelTwoTextNode" presStyleLbl="node3" presStyleIdx="8" presStyleCnt="10" custScaleX="367570" custLinFactNeighborY="3448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F95AF38-76C8-480C-8EF9-837C53491794}" type="pres">
      <dgm:prSet presAssocID="{562A59C1-097A-45F5-9EAF-80D8DF0FC330}" presName="level3hierChild" presStyleCnt="0"/>
      <dgm:spPr/>
    </dgm:pt>
    <dgm:pt modelId="{3B4EDF9D-34DF-4B9F-95BB-CDB0C7AB938A}" type="pres">
      <dgm:prSet presAssocID="{A4BB9B9A-A9BA-4EC7-BBC7-63353551AA7B}" presName="conn2-1" presStyleLbl="parChTrans1D3" presStyleIdx="9" presStyleCnt="10"/>
      <dgm:spPr/>
    </dgm:pt>
    <dgm:pt modelId="{76850C61-8904-4E68-99A4-B99F258FBBE2}" type="pres">
      <dgm:prSet presAssocID="{A4BB9B9A-A9BA-4EC7-BBC7-63353551AA7B}" presName="connTx" presStyleLbl="parChTrans1D3" presStyleIdx="9" presStyleCnt="10"/>
      <dgm:spPr/>
    </dgm:pt>
    <dgm:pt modelId="{56F03509-0A68-47A2-8A88-CFCF260CE912}" type="pres">
      <dgm:prSet presAssocID="{758983D6-5CC0-4DC1-819C-1300D09D97E9}" presName="root2" presStyleCnt="0"/>
      <dgm:spPr/>
    </dgm:pt>
    <dgm:pt modelId="{415E837E-13AC-412C-B100-C7D518A8BF32}" type="pres">
      <dgm:prSet presAssocID="{758983D6-5CC0-4DC1-819C-1300D09D97E9}" presName="LevelTwoTextNode" presStyleLbl="node3" presStyleIdx="9" presStyleCnt="10" custScaleX="367570" custLinFactNeighborY="3448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FC2D878-8078-4258-B97A-06D8221FA8B5}" type="pres">
      <dgm:prSet presAssocID="{758983D6-5CC0-4DC1-819C-1300D09D97E9}" presName="level3hierChild" presStyleCnt="0"/>
      <dgm:spPr/>
    </dgm:pt>
  </dgm:ptLst>
  <dgm:cxnLst>
    <dgm:cxn modelId="{0E391EC9-E085-4AC9-BE64-97EFC697613B}" type="presOf" srcId="{E2EF1945-2DDD-4933-899C-71AF661EC038}" destId="{E3CB558B-E9CD-468B-AA32-2EE25041DF05}" srcOrd="1" destOrd="0" presId="urn:microsoft.com/office/officeart/2005/8/layout/hierarchy2"/>
    <dgm:cxn modelId="{D55FCBF3-D54D-4C06-AAD2-A97500E94CA2}" type="presOf" srcId="{A06D5047-97AE-47FE-A3A4-824C0ACD25A5}" destId="{19D31FB0-566B-4A82-9C0C-AEB827572A05}" srcOrd="0" destOrd="0" presId="urn:microsoft.com/office/officeart/2005/8/layout/hierarchy2"/>
    <dgm:cxn modelId="{143DDA56-2FF9-46A0-A685-FD9753D54151}" type="presOf" srcId="{4484290F-4209-4E94-94F9-19465AD53DA9}" destId="{FBBE05A6-38DC-4143-9CEE-82E874C8C67D}" srcOrd="0" destOrd="0" presId="urn:microsoft.com/office/officeart/2005/8/layout/hierarchy2"/>
    <dgm:cxn modelId="{7DA39991-06E6-4A82-B84E-05F280405724}" type="presOf" srcId="{77D4DB93-21DA-43A3-9012-8BD062252803}" destId="{BA1B5036-24FF-47BD-9AC5-7AEF2B9D744B}" srcOrd="0" destOrd="0" presId="urn:microsoft.com/office/officeart/2005/8/layout/hierarchy2"/>
    <dgm:cxn modelId="{9D507200-8609-427A-90F0-BAA16368C3A6}" type="presOf" srcId="{A2570FA2-EA03-4532-A5F8-E85D9750E928}" destId="{640534B5-1E11-4DD9-BD3F-7E28A45366CF}" srcOrd="1" destOrd="0" presId="urn:microsoft.com/office/officeart/2005/8/layout/hierarchy2"/>
    <dgm:cxn modelId="{01648178-9BA1-4FED-B842-2C701F6EE6B3}" type="presOf" srcId="{562A59C1-097A-45F5-9EAF-80D8DF0FC330}" destId="{887FAD69-C88D-47F5-AC45-028917BBBA1D}" srcOrd="0" destOrd="0" presId="urn:microsoft.com/office/officeart/2005/8/layout/hierarchy2"/>
    <dgm:cxn modelId="{CD7EF09F-D692-4AFA-AFAC-F0B7A4E05872}" type="presOf" srcId="{B61190AB-673D-4282-B1BA-28E9DBB00B7E}" destId="{2C23CCC2-C931-454B-A434-01E3A180C04A}" srcOrd="0" destOrd="0" presId="urn:microsoft.com/office/officeart/2005/8/layout/hierarchy2"/>
    <dgm:cxn modelId="{85D08F0C-CA29-4B85-9036-018AD768E7E6}" srcId="{357E0610-E02B-4902-BA79-3FDC58BBBA62}" destId="{2DED1306-DD0A-49C1-9C44-233D21B380E8}" srcOrd="0" destOrd="0" parTransId="{4484290F-4209-4E94-94F9-19465AD53DA9}" sibTransId="{074FEE0F-C301-44BC-B58F-57187A44ABF4}"/>
    <dgm:cxn modelId="{95034C86-9658-416F-8E42-4ADA50BA1F9D}" type="presOf" srcId="{FC8A4FF1-127F-47E8-A4ED-3A1778AB056C}" destId="{AE40FD81-9336-4A85-9D28-D1D80507C5B2}" srcOrd="0" destOrd="0" presId="urn:microsoft.com/office/officeart/2005/8/layout/hierarchy2"/>
    <dgm:cxn modelId="{92D02EA8-07A8-4869-9381-B7E6184E4727}" type="presOf" srcId="{771E5834-014A-48E9-BAE4-452665DFE6D2}" destId="{355719C1-0D05-4C93-BAE6-EF06C0828ADA}" srcOrd="0" destOrd="0" presId="urn:microsoft.com/office/officeart/2005/8/layout/hierarchy2"/>
    <dgm:cxn modelId="{D41698BF-864A-41FF-B5D7-316C87BE8887}" type="presOf" srcId="{D78AF435-BBCF-442F-B20C-7C99C883B991}" destId="{6C1D5C07-54EB-4A89-8D11-19004AB7FAEC}" srcOrd="0" destOrd="0" presId="urn:microsoft.com/office/officeart/2005/8/layout/hierarchy2"/>
    <dgm:cxn modelId="{BD778D4F-5071-436B-A2B7-B7DF85CEE9F1}" type="presOf" srcId="{A2570FA2-EA03-4532-A5F8-E85D9750E928}" destId="{A0DB2DA5-5166-476C-9075-22BCE7B1C05B}" srcOrd="0" destOrd="0" presId="urn:microsoft.com/office/officeart/2005/8/layout/hierarchy2"/>
    <dgm:cxn modelId="{E82D4582-A1EE-4BDB-ADE6-A207E46AF0C7}" type="presOf" srcId="{1CDF7D9A-A482-4B6C-81B9-2969174BAAB9}" destId="{74EEE123-908D-4F01-9699-045B431F03FC}" srcOrd="1" destOrd="0" presId="urn:microsoft.com/office/officeart/2005/8/layout/hierarchy2"/>
    <dgm:cxn modelId="{C2F0E2A6-AD63-4ECA-B8BB-CF7CD3DB7CA7}" type="presOf" srcId="{A5FD3B61-2ECE-4B20-9221-02159D8EEC0F}" destId="{E8BDFE7D-F4FB-4801-954F-DB8406431925}" srcOrd="0" destOrd="0" presId="urn:microsoft.com/office/officeart/2005/8/layout/hierarchy2"/>
    <dgm:cxn modelId="{43D20E13-383D-401D-BC89-C6914235A698}" type="presOf" srcId="{A06D5047-97AE-47FE-A3A4-824C0ACD25A5}" destId="{012AE048-9217-444D-A3C3-2E11E2ED256C}" srcOrd="1" destOrd="0" presId="urn:microsoft.com/office/officeart/2005/8/layout/hierarchy2"/>
    <dgm:cxn modelId="{4E551F05-5FFE-4CB5-8A2F-D1A9DCF793F7}" type="presOf" srcId="{1CB8B67A-4092-4430-9570-56F04FC05259}" destId="{8BC5DF3C-BAE9-4860-A9DE-BD3300FC8585}" srcOrd="1" destOrd="0" presId="urn:microsoft.com/office/officeart/2005/8/layout/hierarchy2"/>
    <dgm:cxn modelId="{3EA8671E-526B-45E4-AE43-11DD8CE35CCA}" srcId="{357E0610-E02B-4902-BA79-3FDC58BBBA62}" destId="{D78AF435-BBCF-442F-B20C-7C99C883B991}" srcOrd="1" destOrd="0" parTransId="{8FE73F6A-6BCB-4C85-BC75-07EFAB0817BE}" sibTransId="{00B4AE4A-0CC3-4035-AF0D-75C54FE9243E}"/>
    <dgm:cxn modelId="{4A4854BA-5C4F-4F6E-BC4E-7A32B4EFBCC8}" srcId="{C946D569-41B5-4A5E-8367-067651312B30}" destId="{CA6A6F6A-DBB2-4989-ADF6-019007679A1B}" srcOrd="0" destOrd="0" parTransId="{A06D5047-97AE-47FE-A3A4-824C0ACD25A5}" sibTransId="{6BA83278-1A46-44E7-B701-17183A248AF8}"/>
    <dgm:cxn modelId="{9A5770C8-20ED-4A10-ACBC-5899ABDAD92B}" srcId="{357E0610-E02B-4902-BA79-3FDC58BBBA62}" destId="{42C3264F-5AF6-41D6-8295-F519EEBCD4A1}" srcOrd="2" destOrd="0" parTransId="{5DC7B02F-F5B8-4964-B320-3A6F478538EC}" sibTransId="{0700B336-47D7-46C1-90DD-D1EA933F61FC}"/>
    <dgm:cxn modelId="{3C3068CF-DF57-4329-86D9-D14C9EC3A146}" type="presOf" srcId="{CA6A6F6A-DBB2-4989-ADF6-019007679A1B}" destId="{B5804A77-4327-49F2-B285-ACE1D3F11905}" srcOrd="0" destOrd="0" presId="urn:microsoft.com/office/officeart/2005/8/layout/hierarchy2"/>
    <dgm:cxn modelId="{5C3FB8F0-34AA-4C53-AE51-7012EE45B816}" type="presOf" srcId="{52A28C4E-AE2B-41E7-BC44-61EAB447C6D3}" destId="{732C2CD3-5F7D-435F-B0C0-8C84DABDC695}" srcOrd="1" destOrd="0" presId="urn:microsoft.com/office/officeart/2005/8/layout/hierarchy2"/>
    <dgm:cxn modelId="{CFE14DCC-D6E7-4E42-969B-FCEA84594197}" srcId="{771E5834-014A-48E9-BAE4-452665DFE6D2}" destId="{357E0610-E02B-4902-BA79-3FDC58BBBA62}" srcOrd="0" destOrd="0" parTransId="{09FB873F-B6B9-4F57-8581-4C7F2D392E16}" sibTransId="{F73416E5-52FC-41C8-B2B9-880D2D3CFDC6}"/>
    <dgm:cxn modelId="{9DA67E01-607B-49A9-8A95-46B6311DEF1B}" type="presOf" srcId="{8FE73F6A-6BCB-4C85-BC75-07EFAB0817BE}" destId="{6129FBC1-E0E8-420E-8E2A-418133004D6E}" srcOrd="0" destOrd="0" presId="urn:microsoft.com/office/officeart/2005/8/layout/hierarchy2"/>
    <dgm:cxn modelId="{C2C8D238-2D55-4434-8B7F-10B6D261C2B7}" type="presOf" srcId="{C946D569-41B5-4A5E-8367-067651312B30}" destId="{387A4D0A-BD46-4099-A049-FA17B5DD7CAC}" srcOrd="0" destOrd="0" presId="urn:microsoft.com/office/officeart/2005/8/layout/hierarchy2"/>
    <dgm:cxn modelId="{91F32353-479E-482F-A8A4-DA229A641EC9}" type="presOf" srcId="{4484290F-4209-4E94-94F9-19465AD53DA9}" destId="{3D8C366E-CA50-4AFD-AAB2-9A0AC66888A6}" srcOrd="1" destOrd="0" presId="urn:microsoft.com/office/officeart/2005/8/layout/hierarchy2"/>
    <dgm:cxn modelId="{C514190D-E781-4C74-81B1-0EA72CC0CF16}" type="presOf" srcId="{1DD1350B-C2A2-4D33-83B2-3F46A725BF90}" destId="{72CE1359-06C7-4DD8-A2CA-CE8BCD1D7AC4}" srcOrd="0" destOrd="0" presId="urn:microsoft.com/office/officeart/2005/8/layout/hierarchy2"/>
    <dgm:cxn modelId="{FB554348-27C6-4BFC-920D-D2C09D401E23}" type="presOf" srcId="{5DC7B02F-F5B8-4964-B320-3A6F478538EC}" destId="{CD2FDD74-CD54-4965-BC28-C3A5B2422F7F}" srcOrd="1" destOrd="0" presId="urn:microsoft.com/office/officeart/2005/8/layout/hierarchy2"/>
    <dgm:cxn modelId="{2068FC13-F79D-4C8E-8461-DE9AFDD1A024}" type="presOf" srcId="{EE6B65AE-E259-423E-B0A5-51724C83B181}" destId="{47C92404-C412-4002-A2D6-34765E88E0BC}" srcOrd="0" destOrd="0" presId="urn:microsoft.com/office/officeart/2005/8/layout/hierarchy2"/>
    <dgm:cxn modelId="{95F575A0-1965-4ADB-A3AF-0AF58173A818}" srcId="{5573BA56-C823-4808-B73B-B8FA3478C725}" destId="{77D4DB93-21DA-43A3-9012-8BD062252803}" srcOrd="2" destOrd="0" parTransId="{1CDF7D9A-A482-4B6C-81B9-2969174BAAB9}" sibTransId="{73B3F630-9572-426E-85AB-7B58C908CA8B}"/>
    <dgm:cxn modelId="{7DA9A47B-E318-40B5-AB26-2C6D6B75DA18}" type="presOf" srcId="{974A2783-022C-4DD5-9E09-367BCEAC97B5}" destId="{93073F8D-1464-4CCF-991C-47E83842FDCB}" srcOrd="1" destOrd="0" presId="urn:microsoft.com/office/officeart/2005/8/layout/hierarchy2"/>
    <dgm:cxn modelId="{98619353-7425-4081-A272-97F8A5E34EB5}" srcId="{2DED1306-DD0A-49C1-9C44-233D21B380E8}" destId="{ED092DEE-D75B-45B1-B48D-A6DD069B589C}" srcOrd="0" destOrd="0" parTransId="{52A28C4E-AE2B-41E7-BC44-61EAB447C6D3}" sibTransId="{533E43EB-7099-4BD6-80CA-0D15A3AA2192}"/>
    <dgm:cxn modelId="{225898F0-FC02-411A-91E4-1765B96BF757}" type="presOf" srcId="{A4BB9B9A-A9BA-4EC7-BBC7-63353551AA7B}" destId="{76850C61-8904-4E68-99A4-B99F258FBBE2}" srcOrd="1" destOrd="0" presId="urn:microsoft.com/office/officeart/2005/8/layout/hierarchy2"/>
    <dgm:cxn modelId="{85B905C6-B98C-49E2-B47E-142991FC88F8}" type="presOf" srcId="{A5A65381-0B61-4F26-B84F-0A82C88F00F5}" destId="{06C71A7E-C496-4F30-9435-7D13FC0235E7}" srcOrd="0" destOrd="0" presId="urn:microsoft.com/office/officeart/2005/8/layout/hierarchy2"/>
    <dgm:cxn modelId="{9C421A11-EE2E-4D05-8EA0-B9F888012E2B}" type="presOf" srcId="{DBE76327-5964-4C89-B581-D9A65842C534}" destId="{86F2DB13-5D2D-4FDD-AE0B-C4EDAF216A01}" srcOrd="1" destOrd="0" presId="urn:microsoft.com/office/officeart/2005/8/layout/hierarchy2"/>
    <dgm:cxn modelId="{47660B34-5FF5-4D7D-9C57-680F8444C7A4}" type="presOf" srcId="{367B3969-8079-4EA5-A179-6F8B52078BBB}" destId="{17037009-5842-420D-B893-828758DC6CEC}" srcOrd="0" destOrd="0" presId="urn:microsoft.com/office/officeart/2005/8/layout/hierarchy2"/>
    <dgm:cxn modelId="{04FAFF98-1686-4B0B-A4F7-B23F3D332A57}" type="presOf" srcId="{DBE76327-5964-4C89-B581-D9A65842C534}" destId="{19268771-1CEC-4485-914F-1325D034B321}" srcOrd="0" destOrd="0" presId="urn:microsoft.com/office/officeart/2005/8/layout/hierarchy2"/>
    <dgm:cxn modelId="{1DC8F230-CE84-44A4-91D9-8FA650756B97}" srcId="{D78AF435-BBCF-442F-B20C-7C99C883B991}" destId="{C946D569-41B5-4A5E-8367-067651312B30}" srcOrd="0" destOrd="0" parTransId="{DBE76327-5964-4C89-B581-D9A65842C534}" sibTransId="{A3C2DBE0-C7F8-41E2-AF89-672CE5397877}"/>
    <dgm:cxn modelId="{3F4B3F0D-3271-44F1-A920-574CBEAF5C4A}" type="presOf" srcId="{1CDF7D9A-A482-4B6C-81B9-2969174BAAB9}" destId="{10AF6A7B-1C88-4114-B12F-A5BB5E84C19C}" srcOrd="0" destOrd="0" presId="urn:microsoft.com/office/officeart/2005/8/layout/hierarchy2"/>
    <dgm:cxn modelId="{24A3C7EC-C0C2-4E93-91EF-6D065EDB4D8B}" type="presOf" srcId="{ED092DEE-D75B-45B1-B48D-A6DD069B589C}" destId="{4A6DAA6C-CCF5-44AD-B30C-17B8EE02A52A}" srcOrd="0" destOrd="0" presId="urn:microsoft.com/office/officeart/2005/8/layout/hierarchy2"/>
    <dgm:cxn modelId="{FBB0CBA3-911D-45B1-AB0E-4057A85EF3AB}" type="presOf" srcId="{C2E28387-D99D-400C-8DF9-068B77B3586A}" destId="{5982DEE4-A9CE-4F77-AD5D-B8DA20F79F7D}" srcOrd="1" destOrd="0" presId="urn:microsoft.com/office/officeart/2005/8/layout/hierarchy2"/>
    <dgm:cxn modelId="{5A1ECEE6-2339-4E90-A7A3-C90699D6FCD2}" srcId="{A5A65381-0B61-4F26-B84F-0A82C88F00F5}" destId="{EE6B65AE-E259-423E-B0A5-51724C83B181}" srcOrd="1" destOrd="0" parTransId="{C2E28387-D99D-400C-8DF9-068B77B3586A}" sibTransId="{1FA3C09E-320F-4381-A3E5-D2EB098224ED}"/>
    <dgm:cxn modelId="{8387A2C1-F012-4FB0-8555-CD5FE938D271}" type="presOf" srcId="{758983D6-5CC0-4DC1-819C-1300D09D97E9}" destId="{415E837E-13AC-412C-B100-C7D518A8BF32}" srcOrd="0" destOrd="0" presId="urn:microsoft.com/office/officeart/2005/8/layout/hierarchy2"/>
    <dgm:cxn modelId="{09EEC554-5931-4844-81F4-6FE7F60236B4}" type="presOf" srcId="{5DC7B02F-F5B8-4964-B320-3A6F478538EC}" destId="{7D940C84-4CC3-4FEE-A05A-CDBEBB58D018}" srcOrd="0" destOrd="0" presId="urn:microsoft.com/office/officeart/2005/8/layout/hierarchy2"/>
    <dgm:cxn modelId="{48CBB590-97A3-4912-814C-17E587AA8D6E}" type="presOf" srcId="{A4BB9B9A-A9BA-4EC7-BBC7-63353551AA7B}" destId="{3B4EDF9D-34DF-4B9F-95BB-CDB0C7AB938A}" srcOrd="0" destOrd="0" presId="urn:microsoft.com/office/officeart/2005/8/layout/hierarchy2"/>
    <dgm:cxn modelId="{5E2AABE8-C054-4443-95D7-F74CC2BC0828}" type="presOf" srcId="{5A90A2ED-8E5E-4740-89BE-6745B5097B70}" destId="{027CC630-C3FA-472F-B0B6-FBC7E3C175EE}" srcOrd="0" destOrd="0" presId="urn:microsoft.com/office/officeart/2005/8/layout/hierarchy2"/>
    <dgm:cxn modelId="{1E9B6492-40CD-4A75-A5FA-B4B299167DB5}" type="presOf" srcId="{C68969A2-B836-4068-9F66-CABA8EEFC49D}" destId="{8DD2C0AD-A9A1-499A-8FB4-F732A03DCD37}" srcOrd="1" destOrd="0" presId="urn:microsoft.com/office/officeart/2005/8/layout/hierarchy2"/>
    <dgm:cxn modelId="{22925BE4-13B1-4460-9BD4-4B228CB5EE97}" type="presOf" srcId="{BD489CBF-3CDA-4290-924B-54AD7C556F65}" destId="{906D73E9-F89E-48F9-933E-FCB702B241DC}" srcOrd="0" destOrd="0" presId="urn:microsoft.com/office/officeart/2005/8/layout/hierarchy2"/>
    <dgm:cxn modelId="{B8FB1863-B774-4CB7-98A5-8F10DB0AAC8F}" srcId="{D78AF435-BBCF-442F-B20C-7C99C883B991}" destId="{5573BA56-C823-4808-B73B-B8FA3478C725}" srcOrd="1" destOrd="0" parTransId="{C68969A2-B836-4068-9F66-CABA8EEFC49D}" sibTransId="{AEF9C009-53C7-46CD-9C4D-A7FD8BDEBA82}"/>
    <dgm:cxn modelId="{3E21DEB8-60B2-45A4-971E-3A42E03FE358}" type="presOf" srcId="{C2E28387-D99D-400C-8DF9-068B77B3586A}" destId="{1F3FAC84-01D3-453C-871E-6988B3ADAF92}" srcOrd="0" destOrd="0" presId="urn:microsoft.com/office/officeart/2005/8/layout/hierarchy2"/>
    <dgm:cxn modelId="{741CAE1B-B804-4186-9228-267304EE5D28}" type="presOf" srcId="{5573BA56-C823-4808-B73B-B8FA3478C725}" destId="{B8B46BDF-0321-4DDF-B4A8-C76F565E0E82}" srcOrd="0" destOrd="0" presId="urn:microsoft.com/office/officeart/2005/8/layout/hierarchy2"/>
    <dgm:cxn modelId="{08099D82-D3B2-42EB-AB03-1A42A32DD3C4}" type="presOf" srcId="{1CB8B67A-4092-4430-9570-56F04FC05259}" destId="{3124C030-4FF0-469D-973F-E8E1274803C3}" srcOrd="0" destOrd="0" presId="urn:microsoft.com/office/officeart/2005/8/layout/hierarchy2"/>
    <dgm:cxn modelId="{7355E0F7-6CDB-4777-BDAF-831F1A733B68}" type="presOf" srcId="{8FE73F6A-6BCB-4C85-BC75-07EFAB0817BE}" destId="{658DC545-9485-4E05-8FB3-586DA1E154F4}" srcOrd="1" destOrd="0" presId="urn:microsoft.com/office/officeart/2005/8/layout/hierarchy2"/>
    <dgm:cxn modelId="{D6B705C6-A4B3-49E7-8D28-131A2CFD127E}" type="presOf" srcId="{2DED1306-DD0A-49C1-9C44-233D21B380E8}" destId="{4C6DE978-A7FC-4771-820A-9E959E557FFE}" srcOrd="0" destOrd="0" presId="urn:microsoft.com/office/officeart/2005/8/layout/hierarchy2"/>
    <dgm:cxn modelId="{C8B56296-5D8D-4C35-886E-80E2766B15B3}" type="presOf" srcId="{357E0610-E02B-4902-BA79-3FDC58BBBA62}" destId="{E80A692E-E21F-4E8F-8049-B4279A1A5C15}" srcOrd="0" destOrd="0" presId="urn:microsoft.com/office/officeart/2005/8/layout/hierarchy2"/>
    <dgm:cxn modelId="{8E6C1F78-45D9-460E-B700-488B8E85AE79}" type="presOf" srcId="{FC8A4FF1-127F-47E8-A4ED-3A1778AB056C}" destId="{5695B6B0-79C1-4C0E-9AE2-1F9D85F10571}" srcOrd="1" destOrd="0" presId="urn:microsoft.com/office/officeart/2005/8/layout/hierarchy2"/>
    <dgm:cxn modelId="{3BBB9529-204A-42B0-9240-7CB91EF39358}" type="presOf" srcId="{4724C5C6-F35B-498B-8542-921AC87DFB42}" destId="{A6FB0823-46CE-4C37-B482-1879822032C4}" srcOrd="0" destOrd="0" presId="urn:microsoft.com/office/officeart/2005/8/layout/hierarchy2"/>
    <dgm:cxn modelId="{A3B2A348-F7B0-4380-B3FC-B2D9885ED3B6}" srcId="{42C3264F-5AF6-41D6-8295-F519EEBCD4A1}" destId="{A5FD3B61-2ECE-4B20-9221-02159D8EEC0F}" srcOrd="0" destOrd="0" parTransId="{4F99F91E-2466-4C75-B51E-FCCC3D4271F5}" sibTransId="{99E48963-942E-48FF-AE75-FB9F30EB0EDB}"/>
    <dgm:cxn modelId="{A3A03FBE-F6B4-41E9-A0FA-1C1EBCEBCF47}" type="presOf" srcId="{42C3264F-5AF6-41D6-8295-F519EEBCD4A1}" destId="{DE665C00-1416-4420-BBE3-9287E4539AF4}" srcOrd="0" destOrd="0" presId="urn:microsoft.com/office/officeart/2005/8/layout/hierarchy2"/>
    <dgm:cxn modelId="{F3E0E8E8-2E65-4C03-B320-B4A6290D7718}" type="presOf" srcId="{1DD1350B-C2A2-4D33-83B2-3F46A725BF90}" destId="{9E3C25B5-C586-471F-A6BC-111BCE0FCB71}" srcOrd="1" destOrd="0" presId="urn:microsoft.com/office/officeart/2005/8/layout/hierarchy2"/>
    <dgm:cxn modelId="{BEB89C6D-157B-42C0-B002-F35CA958784E}" srcId="{42C3264F-5AF6-41D6-8295-F519EEBCD4A1}" destId="{5D58257F-CC34-4521-8E8D-6AED4F0B7450}" srcOrd="1" destOrd="0" parTransId="{1DD1350B-C2A2-4D33-83B2-3F46A725BF90}" sibTransId="{BA53EC4D-12D4-45AB-93CB-F4C032A42156}"/>
    <dgm:cxn modelId="{DFFE4E80-055B-4210-8D8A-485CA2BD3130}" type="presOf" srcId="{E2EF1945-2DDD-4933-899C-71AF661EC038}" destId="{7C9777FA-4142-4A99-BFFD-8E27150781D8}" srcOrd="0" destOrd="0" presId="urn:microsoft.com/office/officeart/2005/8/layout/hierarchy2"/>
    <dgm:cxn modelId="{3F62C29D-C3E1-403D-9148-78489F8373EA}" type="presOf" srcId="{4F99F91E-2466-4C75-B51E-FCCC3D4271F5}" destId="{B8FF5850-C187-4702-9793-559881AACC6C}" srcOrd="0" destOrd="0" presId="urn:microsoft.com/office/officeart/2005/8/layout/hierarchy2"/>
    <dgm:cxn modelId="{A06B6F3F-4A6A-43A2-854F-AB20736F2456}" type="presOf" srcId="{5D58257F-CC34-4521-8E8D-6AED4F0B7450}" destId="{5B7D1698-96DB-49E5-A975-F210D2BE565B}" srcOrd="0" destOrd="0" presId="urn:microsoft.com/office/officeart/2005/8/layout/hierarchy2"/>
    <dgm:cxn modelId="{987A4684-472A-4765-9278-A8C80F71141E}" srcId="{2DED1306-DD0A-49C1-9C44-233D21B380E8}" destId="{BD489CBF-3CDA-4290-924B-54AD7C556F65}" srcOrd="1" destOrd="0" parTransId="{FC8A4FF1-127F-47E8-A4ED-3A1778AB056C}" sibTransId="{39359884-22FA-443C-A2D8-829F284EBBFD}"/>
    <dgm:cxn modelId="{DB3897CA-1E5A-4B16-9B04-9564EDFD5156}" srcId="{5573BA56-C823-4808-B73B-B8FA3478C725}" destId="{367B3969-8079-4EA5-A179-6F8B52078BBB}" srcOrd="0" destOrd="0" parTransId="{4724C5C6-F35B-498B-8542-921AC87DFB42}" sibTransId="{711B21E0-C0D4-4514-AB64-408FBB6A1D78}"/>
    <dgm:cxn modelId="{2D21825D-A851-4359-873F-8DDF92ECDA13}" type="presOf" srcId="{4724C5C6-F35B-498B-8542-921AC87DFB42}" destId="{F6768974-7575-48EC-8C00-403371F0F710}" srcOrd="1" destOrd="0" presId="urn:microsoft.com/office/officeart/2005/8/layout/hierarchy2"/>
    <dgm:cxn modelId="{82FA647E-C590-4EED-8121-83E3F3F85FB6}" type="presOf" srcId="{C68969A2-B836-4068-9F66-CABA8EEFC49D}" destId="{6D4AFAEE-75D9-4337-AFBD-B09BC00B6525}" srcOrd="0" destOrd="0" presId="urn:microsoft.com/office/officeart/2005/8/layout/hierarchy2"/>
    <dgm:cxn modelId="{E376AF76-C62C-4543-9E1A-6FA8A6CE10E8}" type="presOf" srcId="{4F99F91E-2466-4C75-B51E-FCCC3D4271F5}" destId="{9E47935C-1E1C-4429-8C88-CC5C0D9882DF}" srcOrd="1" destOrd="0" presId="urn:microsoft.com/office/officeart/2005/8/layout/hierarchy2"/>
    <dgm:cxn modelId="{01DAF50F-F9A6-4740-81DE-920381105CFC}" type="presOf" srcId="{974A2783-022C-4DD5-9E09-367BCEAC97B5}" destId="{267E64A9-5958-4186-8E0B-FE7D45F6F76C}" srcOrd="0" destOrd="0" presId="urn:microsoft.com/office/officeart/2005/8/layout/hierarchy2"/>
    <dgm:cxn modelId="{C6BB418D-F0F9-4B88-8438-B3FADF36B0C8}" srcId="{A5A65381-0B61-4F26-B84F-0A82C88F00F5}" destId="{758983D6-5CC0-4DC1-819C-1300D09D97E9}" srcOrd="3" destOrd="0" parTransId="{A4BB9B9A-A9BA-4EC7-BBC7-63353551AA7B}" sibTransId="{9AA6C20A-42AE-4F17-938C-2974469AB129}"/>
    <dgm:cxn modelId="{0B515326-93B8-4A7C-8818-2AF372D53D96}" type="presOf" srcId="{52A28C4E-AE2B-41E7-BC44-61EAB447C6D3}" destId="{3DDEB1B9-43C0-48FE-92ED-30ACBBA372E0}" srcOrd="0" destOrd="0" presId="urn:microsoft.com/office/officeart/2005/8/layout/hierarchy2"/>
    <dgm:cxn modelId="{2763C7EA-C90B-4592-BF64-CE4DA41D911C}" srcId="{A5A65381-0B61-4F26-B84F-0A82C88F00F5}" destId="{5A90A2ED-8E5E-4740-89BE-6745B5097B70}" srcOrd="0" destOrd="0" parTransId="{A2570FA2-EA03-4532-A5F8-E85D9750E928}" sibTransId="{6FA16025-8ED9-478C-80BC-6C6BE954D9E8}"/>
    <dgm:cxn modelId="{DC28B0C0-6D23-4C49-8A63-E963E9544FDC}" srcId="{357E0610-E02B-4902-BA79-3FDC58BBBA62}" destId="{A5A65381-0B61-4F26-B84F-0A82C88F00F5}" srcOrd="3" destOrd="0" parTransId="{974A2783-022C-4DD5-9E09-367BCEAC97B5}" sibTransId="{F5E0B43D-7D3B-4A2F-BCE7-DAE9C6756AAB}"/>
    <dgm:cxn modelId="{1EB06088-4F4A-4CE7-9134-40154829FBD4}" srcId="{5573BA56-C823-4808-B73B-B8FA3478C725}" destId="{B61190AB-673D-4282-B1BA-28E9DBB00B7E}" srcOrd="1" destOrd="0" parTransId="{E2EF1945-2DDD-4933-899C-71AF661EC038}" sibTransId="{A998F17C-6497-40C9-B425-2D2F245DAF36}"/>
    <dgm:cxn modelId="{E0DE3E4F-6813-4882-AD03-8ADA885D21CB}" srcId="{A5A65381-0B61-4F26-B84F-0A82C88F00F5}" destId="{562A59C1-097A-45F5-9EAF-80D8DF0FC330}" srcOrd="2" destOrd="0" parTransId="{1CB8B67A-4092-4430-9570-56F04FC05259}" sibTransId="{B3C63AAD-2978-493B-9D75-4878CDA3690F}"/>
    <dgm:cxn modelId="{BE96A778-7C93-4BDB-BB9B-A830414CF082}" type="presParOf" srcId="{355719C1-0D05-4C93-BAE6-EF06C0828ADA}" destId="{E7EDB2F0-D361-4BCA-8443-EEBA38DB25D0}" srcOrd="0" destOrd="0" presId="urn:microsoft.com/office/officeart/2005/8/layout/hierarchy2"/>
    <dgm:cxn modelId="{8307C8BA-B39E-4CB5-8AF8-2E2D7F94AC56}" type="presParOf" srcId="{E7EDB2F0-D361-4BCA-8443-EEBA38DB25D0}" destId="{E80A692E-E21F-4E8F-8049-B4279A1A5C15}" srcOrd="0" destOrd="0" presId="urn:microsoft.com/office/officeart/2005/8/layout/hierarchy2"/>
    <dgm:cxn modelId="{FBF8C371-4B22-4F45-BA0F-A22EA7306185}" type="presParOf" srcId="{E7EDB2F0-D361-4BCA-8443-EEBA38DB25D0}" destId="{D5BADA1B-D8D9-4B4B-B871-2DD8A62E97CB}" srcOrd="1" destOrd="0" presId="urn:microsoft.com/office/officeart/2005/8/layout/hierarchy2"/>
    <dgm:cxn modelId="{ABC5FCB7-223D-4C98-B9BB-7530F364D718}" type="presParOf" srcId="{D5BADA1B-D8D9-4B4B-B871-2DD8A62E97CB}" destId="{FBBE05A6-38DC-4143-9CEE-82E874C8C67D}" srcOrd="0" destOrd="0" presId="urn:microsoft.com/office/officeart/2005/8/layout/hierarchy2"/>
    <dgm:cxn modelId="{D4E2E5D8-6269-437D-AA54-9D352DAFBDB1}" type="presParOf" srcId="{FBBE05A6-38DC-4143-9CEE-82E874C8C67D}" destId="{3D8C366E-CA50-4AFD-AAB2-9A0AC66888A6}" srcOrd="0" destOrd="0" presId="urn:microsoft.com/office/officeart/2005/8/layout/hierarchy2"/>
    <dgm:cxn modelId="{120820C7-E0C3-469F-8279-9BB9AB1E29F7}" type="presParOf" srcId="{D5BADA1B-D8D9-4B4B-B871-2DD8A62E97CB}" destId="{5E004B0B-5F36-4C19-9877-BADA8350F278}" srcOrd="1" destOrd="0" presId="urn:microsoft.com/office/officeart/2005/8/layout/hierarchy2"/>
    <dgm:cxn modelId="{A276D877-44B2-4917-931E-D1521BE908D8}" type="presParOf" srcId="{5E004B0B-5F36-4C19-9877-BADA8350F278}" destId="{4C6DE978-A7FC-4771-820A-9E959E557FFE}" srcOrd="0" destOrd="0" presId="urn:microsoft.com/office/officeart/2005/8/layout/hierarchy2"/>
    <dgm:cxn modelId="{C8EA46B6-A1E7-416E-A0B2-43A5164598C5}" type="presParOf" srcId="{5E004B0B-5F36-4C19-9877-BADA8350F278}" destId="{953856D3-F235-43A1-9F55-0F30063336AB}" srcOrd="1" destOrd="0" presId="urn:microsoft.com/office/officeart/2005/8/layout/hierarchy2"/>
    <dgm:cxn modelId="{50C4E678-1A1E-4E8E-B858-FFE134D780D0}" type="presParOf" srcId="{953856D3-F235-43A1-9F55-0F30063336AB}" destId="{3DDEB1B9-43C0-48FE-92ED-30ACBBA372E0}" srcOrd="0" destOrd="0" presId="urn:microsoft.com/office/officeart/2005/8/layout/hierarchy2"/>
    <dgm:cxn modelId="{5A052866-12C9-4505-8DBB-8F800285ED4D}" type="presParOf" srcId="{3DDEB1B9-43C0-48FE-92ED-30ACBBA372E0}" destId="{732C2CD3-5F7D-435F-B0C0-8C84DABDC695}" srcOrd="0" destOrd="0" presId="urn:microsoft.com/office/officeart/2005/8/layout/hierarchy2"/>
    <dgm:cxn modelId="{2A820C39-5473-4227-9F59-DA020DAA75CC}" type="presParOf" srcId="{953856D3-F235-43A1-9F55-0F30063336AB}" destId="{4DF5FA97-8BFD-45E0-89D4-5B19FC23D559}" srcOrd="1" destOrd="0" presId="urn:microsoft.com/office/officeart/2005/8/layout/hierarchy2"/>
    <dgm:cxn modelId="{49A61207-6D55-4E81-A83E-D5E0B514583B}" type="presParOf" srcId="{4DF5FA97-8BFD-45E0-89D4-5B19FC23D559}" destId="{4A6DAA6C-CCF5-44AD-B30C-17B8EE02A52A}" srcOrd="0" destOrd="0" presId="urn:microsoft.com/office/officeart/2005/8/layout/hierarchy2"/>
    <dgm:cxn modelId="{76C7692E-F0EA-4D44-BB22-BA226567C764}" type="presParOf" srcId="{4DF5FA97-8BFD-45E0-89D4-5B19FC23D559}" destId="{2FD78643-86A3-48A1-8771-BD5E98FB1C17}" srcOrd="1" destOrd="0" presId="urn:microsoft.com/office/officeart/2005/8/layout/hierarchy2"/>
    <dgm:cxn modelId="{F51F6ED8-12C9-44BB-8629-D1996D7656B4}" type="presParOf" srcId="{953856D3-F235-43A1-9F55-0F30063336AB}" destId="{AE40FD81-9336-4A85-9D28-D1D80507C5B2}" srcOrd="2" destOrd="0" presId="urn:microsoft.com/office/officeart/2005/8/layout/hierarchy2"/>
    <dgm:cxn modelId="{C22347CC-29C2-45BF-8549-26CD01758B74}" type="presParOf" srcId="{AE40FD81-9336-4A85-9D28-D1D80507C5B2}" destId="{5695B6B0-79C1-4C0E-9AE2-1F9D85F10571}" srcOrd="0" destOrd="0" presId="urn:microsoft.com/office/officeart/2005/8/layout/hierarchy2"/>
    <dgm:cxn modelId="{D1E588C9-A5F3-4F2B-976F-015FED080DF2}" type="presParOf" srcId="{953856D3-F235-43A1-9F55-0F30063336AB}" destId="{E1FA9F08-7685-4825-8932-1693C4BB8ED6}" srcOrd="3" destOrd="0" presId="urn:microsoft.com/office/officeart/2005/8/layout/hierarchy2"/>
    <dgm:cxn modelId="{16918F91-5FA2-4F68-839A-1A6ABDF30369}" type="presParOf" srcId="{E1FA9F08-7685-4825-8932-1693C4BB8ED6}" destId="{906D73E9-F89E-48F9-933E-FCB702B241DC}" srcOrd="0" destOrd="0" presId="urn:microsoft.com/office/officeart/2005/8/layout/hierarchy2"/>
    <dgm:cxn modelId="{AC78E1E1-E516-41C8-B7CD-863BB6B5AD3A}" type="presParOf" srcId="{E1FA9F08-7685-4825-8932-1693C4BB8ED6}" destId="{1BBFE6CD-E508-458F-A057-FCD8A2E8E987}" srcOrd="1" destOrd="0" presId="urn:microsoft.com/office/officeart/2005/8/layout/hierarchy2"/>
    <dgm:cxn modelId="{45F83A3D-AA41-49CE-967E-E27A3677DA3F}" type="presParOf" srcId="{D5BADA1B-D8D9-4B4B-B871-2DD8A62E97CB}" destId="{6129FBC1-E0E8-420E-8E2A-418133004D6E}" srcOrd="2" destOrd="0" presId="urn:microsoft.com/office/officeart/2005/8/layout/hierarchy2"/>
    <dgm:cxn modelId="{2128EF61-2154-45C1-96C5-254C80B870B6}" type="presParOf" srcId="{6129FBC1-E0E8-420E-8E2A-418133004D6E}" destId="{658DC545-9485-4E05-8FB3-586DA1E154F4}" srcOrd="0" destOrd="0" presId="urn:microsoft.com/office/officeart/2005/8/layout/hierarchy2"/>
    <dgm:cxn modelId="{F018A80E-21AB-4785-8D19-41173759C33F}" type="presParOf" srcId="{D5BADA1B-D8D9-4B4B-B871-2DD8A62E97CB}" destId="{2B56BE3C-2E59-4148-95D8-B9921C48BD8A}" srcOrd="3" destOrd="0" presId="urn:microsoft.com/office/officeart/2005/8/layout/hierarchy2"/>
    <dgm:cxn modelId="{B2DD5323-BED5-413E-A7AC-955D8D34A636}" type="presParOf" srcId="{2B56BE3C-2E59-4148-95D8-B9921C48BD8A}" destId="{6C1D5C07-54EB-4A89-8D11-19004AB7FAEC}" srcOrd="0" destOrd="0" presId="urn:microsoft.com/office/officeart/2005/8/layout/hierarchy2"/>
    <dgm:cxn modelId="{6497E0AF-839F-424F-A84F-9689DD8A9685}" type="presParOf" srcId="{2B56BE3C-2E59-4148-95D8-B9921C48BD8A}" destId="{C54FB2FF-9C3D-4AA1-8901-03C183383942}" srcOrd="1" destOrd="0" presId="urn:microsoft.com/office/officeart/2005/8/layout/hierarchy2"/>
    <dgm:cxn modelId="{E7309A35-459E-45FA-9C3E-DA41E6B1A162}" type="presParOf" srcId="{C54FB2FF-9C3D-4AA1-8901-03C183383942}" destId="{19268771-1CEC-4485-914F-1325D034B321}" srcOrd="0" destOrd="0" presId="urn:microsoft.com/office/officeart/2005/8/layout/hierarchy2"/>
    <dgm:cxn modelId="{952C835A-9F55-4454-B737-1EA64EF4699A}" type="presParOf" srcId="{19268771-1CEC-4485-914F-1325D034B321}" destId="{86F2DB13-5D2D-4FDD-AE0B-C4EDAF216A01}" srcOrd="0" destOrd="0" presId="urn:microsoft.com/office/officeart/2005/8/layout/hierarchy2"/>
    <dgm:cxn modelId="{0CD63990-6222-45A1-BD53-C56BFFAD9D4F}" type="presParOf" srcId="{C54FB2FF-9C3D-4AA1-8901-03C183383942}" destId="{C4A0E5CF-FCEF-4941-89C9-5FA18818D19E}" srcOrd="1" destOrd="0" presId="urn:microsoft.com/office/officeart/2005/8/layout/hierarchy2"/>
    <dgm:cxn modelId="{D0423222-38C4-4DBD-98A0-FEE451C17088}" type="presParOf" srcId="{C4A0E5CF-FCEF-4941-89C9-5FA18818D19E}" destId="{387A4D0A-BD46-4099-A049-FA17B5DD7CAC}" srcOrd="0" destOrd="0" presId="urn:microsoft.com/office/officeart/2005/8/layout/hierarchy2"/>
    <dgm:cxn modelId="{EE3609C9-A61D-4492-AA16-2212E0F0BF6A}" type="presParOf" srcId="{C4A0E5CF-FCEF-4941-89C9-5FA18818D19E}" destId="{E809EC59-26EF-4DDD-BB15-446F0A5319DB}" srcOrd="1" destOrd="0" presId="urn:microsoft.com/office/officeart/2005/8/layout/hierarchy2"/>
    <dgm:cxn modelId="{5DF7C56B-1277-4D49-8EB0-03CCF7EFFD74}" type="presParOf" srcId="{E809EC59-26EF-4DDD-BB15-446F0A5319DB}" destId="{19D31FB0-566B-4A82-9C0C-AEB827572A05}" srcOrd="0" destOrd="0" presId="urn:microsoft.com/office/officeart/2005/8/layout/hierarchy2"/>
    <dgm:cxn modelId="{9866AE83-8D47-480F-B8AF-9E682CB04571}" type="presParOf" srcId="{19D31FB0-566B-4A82-9C0C-AEB827572A05}" destId="{012AE048-9217-444D-A3C3-2E11E2ED256C}" srcOrd="0" destOrd="0" presId="urn:microsoft.com/office/officeart/2005/8/layout/hierarchy2"/>
    <dgm:cxn modelId="{AC4A179B-C6BA-4236-8EE8-63A8DC0BCF65}" type="presParOf" srcId="{E809EC59-26EF-4DDD-BB15-446F0A5319DB}" destId="{F4D68159-458F-4678-9598-937FD8890491}" srcOrd="1" destOrd="0" presId="urn:microsoft.com/office/officeart/2005/8/layout/hierarchy2"/>
    <dgm:cxn modelId="{AF91C198-A8C2-4F48-8FF0-684355B61237}" type="presParOf" srcId="{F4D68159-458F-4678-9598-937FD8890491}" destId="{B5804A77-4327-49F2-B285-ACE1D3F11905}" srcOrd="0" destOrd="0" presId="urn:microsoft.com/office/officeart/2005/8/layout/hierarchy2"/>
    <dgm:cxn modelId="{3BDEE06F-515E-47BA-AEE1-6FF0802DC380}" type="presParOf" srcId="{F4D68159-458F-4678-9598-937FD8890491}" destId="{22474854-951F-4585-A6B5-433C5BD10E8B}" srcOrd="1" destOrd="0" presId="urn:microsoft.com/office/officeart/2005/8/layout/hierarchy2"/>
    <dgm:cxn modelId="{F27D18A3-FE6A-4714-BF0E-DC39B01047D2}" type="presParOf" srcId="{C54FB2FF-9C3D-4AA1-8901-03C183383942}" destId="{6D4AFAEE-75D9-4337-AFBD-B09BC00B6525}" srcOrd="2" destOrd="0" presId="urn:microsoft.com/office/officeart/2005/8/layout/hierarchy2"/>
    <dgm:cxn modelId="{2BDF73F8-3191-457F-9440-5F6BA2525A0C}" type="presParOf" srcId="{6D4AFAEE-75D9-4337-AFBD-B09BC00B6525}" destId="{8DD2C0AD-A9A1-499A-8FB4-F732A03DCD37}" srcOrd="0" destOrd="0" presId="urn:microsoft.com/office/officeart/2005/8/layout/hierarchy2"/>
    <dgm:cxn modelId="{ADF5AE9D-1EC4-4ECF-93DA-F0E0C6907C5E}" type="presParOf" srcId="{C54FB2FF-9C3D-4AA1-8901-03C183383942}" destId="{618B8B93-1232-469F-A571-14A6A46F0203}" srcOrd="3" destOrd="0" presId="urn:microsoft.com/office/officeart/2005/8/layout/hierarchy2"/>
    <dgm:cxn modelId="{46E0D032-7621-46E6-B787-D194019BB5FA}" type="presParOf" srcId="{618B8B93-1232-469F-A571-14A6A46F0203}" destId="{B8B46BDF-0321-4DDF-B4A8-C76F565E0E82}" srcOrd="0" destOrd="0" presId="urn:microsoft.com/office/officeart/2005/8/layout/hierarchy2"/>
    <dgm:cxn modelId="{417D590B-5392-405A-95BD-CC05B8E00454}" type="presParOf" srcId="{618B8B93-1232-469F-A571-14A6A46F0203}" destId="{A9698185-A8F5-4CFD-9AB5-268A75727E72}" srcOrd="1" destOrd="0" presId="urn:microsoft.com/office/officeart/2005/8/layout/hierarchy2"/>
    <dgm:cxn modelId="{A89B6011-A690-424D-9608-E63FF841CA7B}" type="presParOf" srcId="{A9698185-A8F5-4CFD-9AB5-268A75727E72}" destId="{A6FB0823-46CE-4C37-B482-1879822032C4}" srcOrd="0" destOrd="0" presId="urn:microsoft.com/office/officeart/2005/8/layout/hierarchy2"/>
    <dgm:cxn modelId="{115EE6FE-3A2A-42C0-B6E6-1107D37E39AA}" type="presParOf" srcId="{A6FB0823-46CE-4C37-B482-1879822032C4}" destId="{F6768974-7575-48EC-8C00-403371F0F710}" srcOrd="0" destOrd="0" presId="urn:microsoft.com/office/officeart/2005/8/layout/hierarchy2"/>
    <dgm:cxn modelId="{462B69CE-9FF4-4772-BA28-35311FEB5E93}" type="presParOf" srcId="{A9698185-A8F5-4CFD-9AB5-268A75727E72}" destId="{D91FC3EC-D419-47FB-8B18-32A12837D89E}" srcOrd="1" destOrd="0" presId="urn:microsoft.com/office/officeart/2005/8/layout/hierarchy2"/>
    <dgm:cxn modelId="{E34AD158-657D-4453-8809-9F7DDDE43FE9}" type="presParOf" srcId="{D91FC3EC-D419-47FB-8B18-32A12837D89E}" destId="{17037009-5842-420D-B893-828758DC6CEC}" srcOrd="0" destOrd="0" presId="urn:microsoft.com/office/officeart/2005/8/layout/hierarchy2"/>
    <dgm:cxn modelId="{95EFEFDE-2859-4305-B2E0-051674C7A89B}" type="presParOf" srcId="{D91FC3EC-D419-47FB-8B18-32A12837D89E}" destId="{8A4F5FDF-9CDE-475D-8EEF-CE1811A77918}" srcOrd="1" destOrd="0" presId="urn:microsoft.com/office/officeart/2005/8/layout/hierarchy2"/>
    <dgm:cxn modelId="{F0F026C7-9405-434B-BAB4-96DEB28F7F2C}" type="presParOf" srcId="{A9698185-A8F5-4CFD-9AB5-268A75727E72}" destId="{7C9777FA-4142-4A99-BFFD-8E27150781D8}" srcOrd="2" destOrd="0" presId="urn:microsoft.com/office/officeart/2005/8/layout/hierarchy2"/>
    <dgm:cxn modelId="{1B9E89F7-2874-42FB-B502-F39CE922CD2B}" type="presParOf" srcId="{7C9777FA-4142-4A99-BFFD-8E27150781D8}" destId="{E3CB558B-E9CD-468B-AA32-2EE25041DF05}" srcOrd="0" destOrd="0" presId="urn:microsoft.com/office/officeart/2005/8/layout/hierarchy2"/>
    <dgm:cxn modelId="{119D7DCB-C0F1-4831-94C6-C261038CF30D}" type="presParOf" srcId="{A9698185-A8F5-4CFD-9AB5-268A75727E72}" destId="{DD9628D8-8A61-45C8-B2FB-3646E139CEDA}" srcOrd="3" destOrd="0" presId="urn:microsoft.com/office/officeart/2005/8/layout/hierarchy2"/>
    <dgm:cxn modelId="{8E1F6739-8582-4C1A-867A-6A743C0AF7AA}" type="presParOf" srcId="{DD9628D8-8A61-45C8-B2FB-3646E139CEDA}" destId="{2C23CCC2-C931-454B-A434-01E3A180C04A}" srcOrd="0" destOrd="0" presId="urn:microsoft.com/office/officeart/2005/8/layout/hierarchy2"/>
    <dgm:cxn modelId="{1B8C9490-A823-4E2A-97CF-B3B9175AD5D5}" type="presParOf" srcId="{DD9628D8-8A61-45C8-B2FB-3646E139CEDA}" destId="{B00FABB1-2FAE-4A65-A465-145E0502AB9B}" srcOrd="1" destOrd="0" presId="urn:microsoft.com/office/officeart/2005/8/layout/hierarchy2"/>
    <dgm:cxn modelId="{DF81D9E4-AB09-495C-9C23-A10A98318008}" type="presParOf" srcId="{A9698185-A8F5-4CFD-9AB5-268A75727E72}" destId="{10AF6A7B-1C88-4114-B12F-A5BB5E84C19C}" srcOrd="4" destOrd="0" presId="urn:microsoft.com/office/officeart/2005/8/layout/hierarchy2"/>
    <dgm:cxn modelId="{81EC2E39-C62D-4757-AEEC-A381E3285C92}" type="presParOf" srcId="{10AF6A7B-1C88-4114-B12F-A5BB5E84C19C}" destId="{74EEE123-908D-4F01-9699-045B431F03FC}" srcOrd="0" destOrd="0" presId="urn:microsoft.com/office/officeart/2005/8/layout/hierarchy2"/>
    <dgm:cxn modelId="{8DA36697-2698-47F2-9A27-160845F98720}" type="presParOf" srcId="{A9698185-A8F5-4CFD-9AB5-268A75727E72}" destId="{D9B65E92-442D-411F-BEC3-CF5C1475A256}" srcOrd="5" destOrd="0" presId="urn:microsoft.com/office/officeart/2005/8/layout/hierarchy2"/>
    <dgm:cxn modelId="{D88EDC7C-7F72-4326-B86F-B452733CFCED}" type="presParOf" srcId="{D9B65E92-442D-411F-BEC3-CF5C1475A256}" destId="{BA1B5036-24FF-47BD-9AC5-7AEF2B9D744B}" srcOrd="0" destOrd="0" presId="urn:microsoft.com/office/officeart/2005/8/layout/hierarchy2"/>
    <dgm:cxn modelId="{0336A227-B5FE-4201-ACD7-8E2E741F4D14}" type="presParOf" srcId="{D9B65E92-442D-411F-BEC3-CF5C1475A256}" destId="{24B7DF81-7D43-49F4-BAD8-E57BC0B7CCA6}" srcOrd="1" destOrd="0" presId="urn:microsoft.com/office/officeart/2005/8/layout/hierarchy2"/>
    <dgm:cxn modelId="{571593F0-AF85-409A-A813-CB7E033203C4}" type="presParOf" srcId="{D5BADA1B-D8D9-4B4B-B871-2DD8A62E97CB}" destId="{7D940C84-4CC3-4FEE-A05A-CDBEBB58D018}" srcOrd="4" destOrd="0" presId="urn:microsoft.com/office/officeart/2005/8/layout/hierarchy2"/>
    <dgm:cxn modelId="{7CC3334A-7667-4F51-9D99-BDDB326E92EF}" type="presParOf" srcId="{7D940C84-4CC3-4FEE-A05A-CDBEBB58D018}" destId="{CD2FDD74-CD54-4965-BC28-C3A5B2422F7F}" srcOrd="0" destOrd="0" presId="urn:microsoft.com/office/officeart/2005/8/layout/hierarchy2"/>
    <dgm:cxn modelId="{549B3AB7-1E0E-4B11-B851-6B33A33F36C1}" type="presParOf" srcId="{D5BADA1B-D8D9-4B4B-B871-2DD8A62E97CB}" destId="{0475FB22-6EDF-46D1-955D-84214FBAEFD8}" srcOrd="5" destOrd="0" presId="urn:microsoft.com/office/officeart/2005/8/layout/hierarchy2"/>
    <dgm:cxn modelId="{FE5CDA72-9ECA-4E8E-B005-446A80CCB262}" type="presParOf" srcId="{0475FB22-6EDF-46D1-955D-84214FBAEFD8}" destId="{DE665C00-1416-4420-BBE3-9287E4539AF4}" srcOrd="0" destOrd="0" presId="urn:microsoft.com/office/officeart/2005/8/layout/hierarchy2"/>
    <dgm:cxn modelId="{586F4E7E-99D6-4477-8528-B5ECE8392297}" type="presParOf" srcId="{0475FB22-6EDF-46D1-955D-84214FBAEFD8}" destId="{128D6140-B19B-4756-BC2C-3C8462A26656}" srcOrd="1" destOrd="0" presId="urn:microsoft.com/office/officeart/2005/8/layout/hierarchy2"/>
    <dgm:cxn modelId="{30D36733-1D26-45EC-BDFC-9BD2DFB7E3F0}" type="presParOf" srcId="{128D6140-B19B-4756-BC2C-3C8462A26656}" destId="{B8FF5850-C187-4702-9793-559881AACC6C}" srcOrd="0" destOrd="0" presId="urn:microsoft.com/office/officeart/2005/8/layout/hierarchy2"/>
    <dgm:cxn modelId="{B50B70D7-A013-47F7-8DBD-3A26775404FE}" type="presParOf" srcId="{B8FF5850-C187-4702-9793-559881AACC6C}" destId="{9E47935C-1E1C-4429-8C88-CC5C0D9882DF}" srcOrd="0" destOrd="0" presId="urn:microsoft.com/office/officeart/2005/8/layout/hierarchy2"/>
    <dgm:cxn modelId="{D2E60FEB-97F4-4A96-9E8B-D6603062867A}" type="presParOf" srcId="{128D6140-B19B-4756-BC2C-3C8462A26656}" destId="{B35BA065-67D5-4481-90CF-08FDAA908E2A}" srcOrd="1" destOrd="0" presId="urn:microsoft.com/office/officeart/2005/8/layout/hierarchy2"/>
    <dgm:cxn modelId="{8FA560B9-620F-477F-8E30-77DCC3314BB3}" type="presParOf" srcId="{B35BA065-67D5-4481-90CF-08FDAA908E2A}" destId="{E8BDFE7D-F4FB-4801-954F-DB8406431925}" srcOrd="0" destOrd="0" presId="urn:microsoft.com/office/officeart/2005/8/layout/hierarchy2"/>
    <dgm:cxn modelId="{2932EB50-3616-4F77-9E12-C543E5EBD2DB}" type="presParOf" srcId="{B35BA065-67D5-4481-90CF-08FDAA908E2A}" destId="{14339B4B-0F08-4E12-AACE-8E4F0CB015B4}" srcOrd="1" destOrd="0" presId="urn:microsoft.com/office/officeart/2005/8/layout/hierarchy2"/>
    <dgm:cxn modelId="{A73B3CAD-558D-4BFC-B322-71569E358F36}" type="presParOf" srcId="{128D6140-B19B-4756-BC2C-3C8462A26656}" destId="{72CE1359-06C7-4DD8-A2CA-CE8BCD1D7AC4}" srcOrd="2" destOrd="0" presId="urn:microsoft.com/office/officeart/2005/8/layout/hierarchy2"/>
    <dgm:cxn modelId="{E4728777-72AF-438C-BE30-A31D18532258}" type="presParOf" srcId="{72CE1359-06C7-4DD8-A2CA-CE8BCD1D7AC4}" destId="{9E3C25B5-C586-471F-A6BC-111BCE0FCB71}" srcOrd="0" destOrd="0" presId="urn:microsoft.com/office/officeart/2005/8/layout/hierarchy2"/>
    <dgm:cxn modelId="{C74DA43A-14C1-4F59-A4E7-9D4868886FA9}" type="presParOf" srcId="{128D6140-B19B-4756-BC2C-3C8462A26656}" destId="{2F8AAB5D-9AC2-4005-88B1-5C4195847FC4}" srcOrd="3" destOrd="0" presId="urn:microsoft.com/office/officeart/2005/8/layout/hierarchy2"/>
    <dgm:cxn modelId="{96FE182D-6708-4AE6-AD8D-68AF2D2A2697}" type="presParOf" srcId="{2F8AAB5D-9AC2-4005-88B1-5C4195847FC4}" destId="{5B7D1698-96DB-49E5-A975-F210D2BE565B}" srcOrd="0" destOrd="0" presId="urn:microsoft.com/office/officeart/2005/8/layout/hierarchy2"/>
    <dgm:cxn modelId="{3B333F65-CF46-4A63-B0E5-A388F257346B}" type="presParOf" srcId="{2F8AAB5D-9AC2-4005-88B1-5C4195847FC4}" destId="{A3E35ED0-07F6-4BD6-9C32-8C703AC3E567}" srcOrd="1" destOrd="0" presId="urn:microsoft.com/office/officeart/2005/8/layout/hierarchy2"/>
    <dgm:cxn modelId="{286B581F-0890-439C-A66C-9CC597D8BCD2}" type="presParOf" srcId="{D5BADA1B-D8D9-4B4B-B871-2DD8A62E97CB}" destId="{267E64A9-5958-4186-8E0B-FE7D45F6F76C}" srcOrd="6" destOrd="0" presId="urn:microsoft.com/office/officeart/2005/8/layout/hierarchy2"/>
    <dgm:cxn modelId="{ADEE5D35-A450-4F78-8F34-E189BA9827EB}" type="presParOf" srcId="{267E64A9-5958-4186-8E0B-FE7D45F6F76C}" destId="{93073F8D-1464-4CCF-991C-47E83842FDCB}" srcOrd="0" destOrd="0" presId="urn:microsoft.com/office/officeart/2005/8/layout/hierarchy2"/>
    <dgm:cxn modelId="{A3EA14FA-F2DE-463C-937E-956294F50A59}" type="presParOf" srcId="{D5BADA1B-D8D9-4B4B-B871-2DD8A62E97CB}" destId="{64C80C0B-CE59-4955-BFDA-7DAE1D2EAE70}" srcOrd="7" destOrd="0" presId="urn:microsoft.com/office/officeart/2005/8/layout/hierarchy2"/>
    <dgm:cxn modelId="{0454EC50-069F-4658-BF34-A289964AE3B8}" type="presParOf" srcId="{64C80C0B-CE59-4955-BFDA-7DAE1D2EAE70}" destId="{06C71A7E-C496-4F30-9435-7D13FC0235E7}" srcOrd="0" destOrd="0" presId="urn:microsoft.com/office/officeart/2005/8/layout/hierarchy2"/>
    <dgm:cxn modelId="{7E5CE505-A98F-438E-9B7B-FD7B196AF679}" type="presParOf" srcId="{64C80C0B-CE59-4955-BFDA-7DAE1D2EAE70}" destId="{78DF486E-3F52-4169-9FAA-F87C59630538}" srcOrd="1" destOrd="0" presId="urn:microsoft.com/office/officeart/2005/8/layout/hierarchy2"/>
    <dgm:cxn modelId="{2198913A-5B22-4905-A28C-444C1887C133}" type="presParOf" srcId="{78DF486E-3F52-4169-9FAA-F87C59630538}" destId="{A0DB2DA5-5166-476C-9075-22BCE7B1C05B}" srcOrd="0" destOrd="0" presId="urn:microsoft.com/office/officeart/2005/8/layout/hierarchy2"/>
    <dgm:cxn modelId="{AFA828C0-C2F5-4DB0-B25B-813FADF41DF0}" type="presParOf" srcId="{A0DB2DA5-5166-476C-9075-22BCE7B1C05B}" destId="{640534B5-1E11-4DD9-BD3F-7E28A45366CF}" srcOrd="0" destOrd="0" presId="urn:microsoft.com/office/officeart/2005/8/layout/hierarchy2"/>
    <dgm:cxn modelId="{EE3C9037-E784-4141-805A-A5044F32FF00}" type="presParOf" srcId="{78DF486E-3F52-4169-9FAA-F87C59630538}" destId="{D45380B5-C4BC-4259-951D-228ABA87722E}" srcOrd="1" destOrd="0" presId="urn:microsoft.com/office/officeart/2005/8/layout/hierarchy2"/>
    <dgm:cxn modelId="{11E217AE-7B10-4A1F-8C24-7791BB834D3B}" type="presParOf" srcId="{D45380B5-C4BC-4259-951D-228ABA87722E}" destId="{027CC630-C3FA-472F-B0B6-FBC7E3C175EE}" srcOrd="0" destOrd="0" presId="urn:microsoft.com/office/officeart/2005/8/layout/hierarchy2"/>
    <dgm:cxn modelId="{D55D020D-7577-4495-AA04-8840C78B32E1}" type="presParOf" srcId="{D45380B5-C4BC-4259-951D-228ABA87722E}" destId="{134EF5F6-373D-4F1B-99A4-332BE7204B28}" srcOrd="1" destOrd="0" presId="urn:microsoft.com/office/officeart/2005/8/layout/hierarchy2"/>
    <dgm:cxn modelId="{8802DF34-46D0-4261-8ACA-382166AD839A}" type="presParOf" srcId="{78DF486E-3F52-4169-9FAA-F87C59630538}" destId="{1F3FAC84-01D3-453C-871E-6988B3ADAF92}" srcOrd="2" destOrd="0" presId="urn:microsoft.com/office/officeart/2005/8/layout/hierarchy2"/>
    <dgm:cxn modelId="{2D950B80-49E2-420C-8674-BECDA4FF6903}" type="presParOf" srcId="{1F3FAC84-01D3-453C-871E-6988B3ADAF92}" destId="{5982DEE4-A9CE-4F77-AD5D-B8DA20F79F7D}" srcOrd="0" destOrd="0" presId="urn:microsoft.com/office/officeart/2005/8/layout/hierarchy2"/>
    <dgm:cxn modelId="{C3947D61-D767-4BF7-B467-91CB4B3D37BE}" type="presParOf" srcId="{78DF486E-3F52-4169-9FAA-F87C59630538}" destId="{C12A2536-7EA9-40C1-87B4-B90344D3565B}" srcOrd="3" destOrd="0" presId="urn:microsoft.com/office/officeart/2005/8/layout/hierarchy2"/>
    <dgm:cxn modelId="{0F8F0827-58D7-4B00-9612-9EBAB22F5C04}" type="presParOf" srcId="{C12A2536-7EA9-40C1-87B4-B90344D3565B}" destId="{47C92404-C412-4002-A2D6-34765E88E0BC}" srcOrd="0" destOrd="0" presId="urn:microsoft.com/office/officeart/2005/8/layout/hierarchy2"/>
    <dgm:cxn modelId="{758066EA-6AF3-4BE8-AFE6-74213B8ECD1B}" type="presParOf" srcId="{C12A2536-7EA9-40C1-87B4-B90344D3565B}" destId="{5F3BAE05-FF43-41F0-A41B-08453B84644A}" srcOrd="1" destOrd="0" presId="urn:microsoft.com/office/officeart/2005/8/layout/hierarchy2"/>
    <dgm:cxn modelId="{2EB945D1-8832-4300-B85A-9369DC511478}" type="presParOf" srcId="{78DF486E-3F52-4169-9FAA-F87C59630538}" destId="{3124C030-4FF0-469D-973F-E8E1274803C3}" srcOrd="4" destOrd="0" presId="urn:microsoft.com/office/officeart/2005/8/layout/hierarchy2"/>
    <dgm:cxn modelId="{41B259B9-338D-49EE-926B-D6C72A2937DE}" type="presParOf" srcId="{3124C030-4FF0-469D-973F-E8E1274803C3}" destId="{8BC5DF3C-BAE9-4860-A9DE-BD3300FC8585}" srcOrd="0" destOrd="0" presId="urn:microsoft.com/office/officeart/2005/8/layout/hierarchy2"/>
    <dgm:cxn modelId="{4F4FC0AC-E9D0-4137-994E-A922F1A972F2}" type="presParOf" srcId="{78DF486E-3F52-4169-9FAA-F87C59630538}" destId="{BBDAEFCE-DADC-4B89-999F-1CF33647F7D8}" srcOrd="5" destOrd="0" presId="urn:microsoft.com/office/officeart/2005/8/layout/hierarchy2"/>
    <dgm:cxn modelId="{2E82F5FD-94E5-40F5-A971-7D139B150439}" type="presParOf" srcId="{BBDAEFCE-DADC-4B89-999F-1CF33647F7D8}" destId="{887FAD69-C88D-47F5-AC45-028917BBBA1D}" srcOrd="0" destOrd="0" presId="urn:microsoft.com/office/officeart/2005/8/layout/hierarchy2"/>
    <dgm:cxn modelId="{0C63693A-F58E-4D26-8ABE-1285C121B653}" type="presParOf" srcId="{BBDAEFCE-DADC-4B89-999F-1CF33647F7D8}" destId="{DF95AF38-76C8-480C-8EF9-837C53491794}" srcOrd="1" destOrd="0" presId="urn:microsoft.com/office/officeart/2005/8/layout/hierarchy2"/>
    <dgm:cxn modelId="{3B3CE2E2-260A-493F-BBB6-F482B1D84E7F}" type="presParOf" srcId="{78DF486E-3F52-4169-9FAA-F87C59630538}" destId="{3B4EDF9D-34DF-4B9F-95BB-CDB0C7AB938A}" srcOrd="6" destOrd="0" presId="urn:microsoft.com/office/officeart/2005/8/layout/hierarchy2"/>
    <dgm:cxn modelId="{AC87105A-0517-4885-A65E-34D1DF2A625C}" type="presParOf" srcId="{3B4EDF9D-34DF-4B9F-95BB-CDB0C7AB938A}" destId="{76850C61-8904-4E68-99A4-B99F258FBBE2}" srcOrd="0" destOrd="0" presId="urn:microsoft.com/office/officeart/2005/8/layout/hierarchy2"/>
    <dgm:cxn modelId="{55A17588-33C1-4898-A394-FFC74DFDAFE7}" type="presParOf" srcId="{78DF486E-3F52-4169-9FAA-F87C59630538}" destId="{56F03509-0A68-47A2-8A88-CFCF260CE912}" srcOrd="7" destOrd="0" presId="urn:microsoft.com/office/officeart/2005/8/layout/hierarchy2"/>
    <dgm:cxn modelId="{3E9B2A14-D807-4608-BE49-31A01271B29F}" type="presParOf" srcId="{56F03509-0A68-47A2-8A88-CFCF260CE912}" destId="{415E837E-13AC-412C-B100-C7D518A8BF32}" srcOrd="0" destOrd="0" presId="urn:microsoft.com/office/officeart/2005/8/layout/hierarchy2"/>
    <dgm:cxn modelId="{FA0BEC21-868C-4D20-93CB-F0710104502B}" type="presParOf" srcId="{56F03509-0A68-47A2-8A88-CFCF260CE912}" destId="{8FC2D878-8078-4258-B97A-06D8221FA8B5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DC980D-357A-4F9E-8A07-353E589356AA}" type="datetimeFigureOut">
              <a:rPr lang="en-US"/>
              <a:pPr>
                <a:defRPr/>
              </a:pPr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AFB980-F476-4C7F-8FAB-22FE7D65D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0125"/>
            <a:ext cx="9140825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 rot="5400000">
            <a:off x="4464844" y="-3536156"/>
            <a:ext cx="21431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62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272" y="83147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3250" y="762000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8829692" cy="571504"/>
          </a:xfrm>
        </p:spPr>
        <p:txBody>
          <a:bodyPr anchor="b">
            <a:normAutofit/>
          </a:bodyPr>
          <a:lstStyle>
            <a:lvl1pPr marL="18288" indent="0" algn="r" rtl="1">
              <a:lnSpc>
                <a:spcPts val="2300"/>
              </a:lnSpc>
              <a:spcBef>
                <a:spcPts val="0"/>
              </a:spcBef>
              <a:buNone/>
              <a:defRPr sz="2800" b="1" baseline="0">
                <a:solidFill>
                  <a:srgbClr val="0070C0"/>
                </a:solidFill>
                <a:effectLst/>
                <a:cs typeface="B Nazanin" pitchFamily="2" charset="-7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6238875"/>
            <a:ext cx="2895600" cy="476250"/>
          </a:xfrm>
        </p:spPr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42875" y="6286500"/>
            <a:ext cx="457200" cy="40481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A725B6-B4B4-4C46-AFF8-C7469C57C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583792"/>
            <a:ext cx="6572296" cy="3362332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 rot="19468671">
            <a:off x="995363" y="1471613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Process 3"/>
          <p:cNvSpPr/>
          <p:nvPr/>
        </p:nvSpPr>
        <p:spPr>
          <a:xfrm rot="2103354" flipH="1">
            <a:off x="7643813" y="1454150"/>
            <a:ext cx="649287" cy="2032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 userDrawn="1"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7334ED4C-27BA-48AC-AB5A-46771B79B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asasas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173288"/>
            <a:ext cx="479583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85750"/>
            <a:ext cx="7772400" cy="642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b="1" dirty="0">
                <a:latin typeface="Nazanin" pitchFamily="2" charset="-78"/>
                <a:ea typeface="+mj-ea"/>
                <a:cs typeface="Nazanin" pitchFamily="2" charset="-78"/>
              </a:rPr>
              <a:t>به نام خدا</a:t>
            </a:r>
            <a:endParaRPr lang="en-US" sz="3200" b="1" dirty="0">
              <a:latin typeface="Nazanin" pitchFamily="2" charset="-78"/>
              <a:ea typeface="+mj-ea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3063" y="1643063"/>
            <a:ext cx="5857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fa-IR" altLang="fa-IR" sz="3600" b="1">
                <a:solidFill>
                  <a:srgbClr val="002060"/>
                </a:solidFill>
                <a:latin typeface="Nazanin" pitchFamily="2" charset="-78"/>
                <a:cs typeface="Nazanin" pitchFamily="2" charset="-78"/>
              </a:rPr>
              <a:t>فناوری شبکه های گسترده</a:t>
            </a:r>
            <a:endParaRPr lang="en-US" altLang="fa-IR" sz="3600" b="1">
              <a:solidFill>
                <a:srgbClr val="002060"/>
              </a:solidFill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06675" y="5956300"/>
            <a:ext cx="3930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kern="0" dirty="0">
                <a:latin typeface="Calibri" panose="020F0502020204030204" pitchFamily="34" charset="0"/>
                <a:cs typeface="Nazanin" pitchFamily="2" charset="-78"/>
              </a:rPr>
              <a:t>Provider : </a:t>
            </a:r>
            <a:r>
              <a:rPr lang="en-US" sz="2000" kern="0" dirty="0" err="1">
                <a:latin typeface="Calibri" panose="020F0502020204030204" pitchFamily="34" charset="0"/>
                <a:cs typeface="Nazanin" pitchFamily="2" charset="-78"/>
              </a:rPr>
              <a:t>M.Miandari</a:t>
            </a:r>
            <a:endParaRPr lang="fa-IR" sz="2000" kern="0" dirty="0">
              <a:latin typeface="Calibri" panose="020F0502020204030204" pitchFamily="34" charset="0"/>
              <a:cs typeface="Nazanin" pitchFamily="2" charset="-78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kern="0" dirty="0">
                <a:latin typeface="Nazanin" pitchFamily="2" charset="-78"/>
                <a:cs typeface="Nazanin" pitchFamily="2" charset="-78"/>
              </a:rPr>
              <a:t>Email:    miyandari@hotmail.com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06675" y="5143500"/>
            <a:ext cx="3930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2000" b="1" kern="0" dirty="0">
                <a:latin typeface="Nazanin" pitchFamily="2" charset="-78"/>
                <a:cs typeface="Nazanin" pitchFamily="2" charset="-78"/>
              </a:rPr>
              <a:t>اسلايد اول</a:t>
            </a:r>
            <a:endParaRPr lang="en-US" sz="2000" b="1" kern="0" dirty="0">
              <a:latin typeface="Nazanin" pitchFamily="2" charset="-78"/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smtClean="0">
                <a:latin typeface="Calibri" pitchFamily="34" charset="0"/>
              </a:rPr>
              <a:t>سوئیچینگ بسته </a:t>
            </a:r>
            <a:r>
              <a:rPr lang="en-US" altLang="fa-IR" smtClean="0">
                <a:latin typeface="Calibri" pitchFamily="34" charset="0"/>
              </a:rPr>
              <a:t>Packet Switching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1D6A0-C842-4D44-A47B-DE9F663ADA63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10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3" y="1143000"/>
            <a:ext cx="87868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1813" indent="-354013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>
                <a:cs typeface="B Nazanin" pitchFamily="2" charset="-78"/>
              </a:rPr>
              <a:t>این نوع سرویس تا حدود زیادي مشابه سرویس سوئیچینگ سلولی است با این تفاوت که </a:t>
            </a:r>
            <a:r>
              <a:rPr lang="fa-IR" sz="2000" dirty="0" smtClean="0">
                <a:cs typeface="B Nazanin" pitchFamily="2" charset="-78"/>
              </a:rPr>
              <a:t>داده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هاي </a:t>
            </a:r>
            <a:r>
              <a:rPr lang="fa-IR" sz="2000" dirty="0">
                <a:cs typeface="B Nazanin" pitchFamily="2" charset="-78"/>
              </a:rPr>
              <a:t>اطلاعاتی در </a:t>
            </a:r>
            <a:r>
              <a:rPr lang="fa-IR" sz="2000" dirty="0" smtClean="0">
                <a:cs typeface="B Nazanin" pitchFamily="2" charset="-78"/>
              </a:rPr>
              <a:t>سرویس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هاي </a:t>
            </a:r>
            <a:r>
              <a:rPr lang="fa-IR" sz="2000" dirty="0">
                <a:cs typeface="B Nazanin" pitchFamily="2" charset="-78"/>
              </a:rPr>
              <a:t>سلولی در قالب </a:t>
            </a:r>
            <a:r>
              <a:rPr lang="fa-IR" sz="2000" dirty="0" smtClean="0">
                <a:cs typeface="B Nazanin" pitchFamily="2" charset="-78"/>
              </a:rPr>
              <a:t>بسته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هایی </a:t>
            </a:r>
            <a:r>
              <a:rPr lang="fa-IR" sz="2000" dirty="0">
                <a:cs typeface="B Nazanin" pitchFamily="2" charset="-78"/>
              </a:rPr>
              <a:t>با اندازه ثابت به نام سلول یا </a:t>
            </a:r>
            <a:r>
              <a:rPr lang="en-US" sz="2000" dirty="0">
                <a:cs typeface="B Nazanin" pitchFamily="2" charset="-78"/>
              </a:rPr>
              <a:t>Cell</a:t>
            </a:r>
            <a:r>
              <a:rPr lang="fa-IR" sz="2000" dirty="0">
                <a:cs typeface="B Nazanin" pitchFamily="2" charset="-78"/>
              </a:rPr>
              <a:t> منتقل </a:t>
            </a:r>
            <a:r>
              <a:rPr lang="fa-IR" sz="2000" dirty="0" smtClean="0">
                <a:cs typeface="B Nazanin" pitchFamily="2" charset="-78"/>
              </a:rPr>
              <a:t>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شوند </a:t>
            </a:r>
            <a:r>
              <a:rPr lang="fa-IR" sz="2000" dirty="0">
                <a:cs typeface="B Nazanin" pitchFamily="2" charset="-78"/>
              </a:rPr>
              <a:t>و این درحالی است که در </a:t>
            </a:r>
            <a:r>
              <a:rPr lang="fa-IR" sz="2000" dirty="0" smtClean="0">
                <a:cs typeface="B Nazanin" pitchFamily="2" charset="-78"/>
              </a:rPr>
              <a:t>سرویس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های </a:t>
            </a:r>
            <a:r>
              <a:rPr lang="fa-IR" sz="2000" dirty="0">
                <a:cs typeface="B Nazanin" pitchFamily="2" charset="-78"/>
              </a:rPr>
              <a:t>سوئیچینگ بسته این </a:t>
            </a:r>
            <a:r>
              <a:rPr lang="fa-IR" sz="2000" dirty="0" smtClean="0">
                <a:cs typeface="B Nazanin" pitchFamily="2" charset="-78"/>
              </a:rPr>
              <a:t>داده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ها </a:t>
            </a:r>
            <a:r>
              <a:rPr lang="fa-IR" sz="2000" dirty="0">
                <a:cs typeface="B Nazanin" pitchFamily="2" charset="-78"/>
              </a:rPr>
              <a:t>در قالب </a:t>
            </a:r>
            <a:r>
              <a:rPr lang="en-US" sz="2000" dirty="0">
                <a:cs typeface="B Nazanin" pitchFamily="2" charset="-78"/>
              </a:rPr>
              <a:t>Packet</a:t>
            </a:r>
            <a:r>
              <a:rPr lang="fa-IR" sz="2000" dirty="0">
                <a:cs typeface="B Nazanin" pitchFamily="2" charset="-78"/>
              </a:rPr>
              <a:t>هایی رد و بدل </a:t>
            </a:r>
            <a:r>
              <a:rPr lang="fa-IR" sz="2000" dirty="0" smtClean="0">
                <a:cs typeface="B Nazanin" pitchFamily="2" charset="-78"/>
              </a:rPr>
              <a:t>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شوند </a:t>
            </a:r>
            <a:r>
              <a:rPr lang="fa-IR" sz="2000" dirty="0">
                <a:cs typeface="B Nazanin" pitchFamily="2" charset="-78"/>
              </a:rPr>
              <a:t>که طول آنها </a:t>
            </a:r>
            <a:r>
              <a:rPr lang="fa-IR" sz="2000" dirty="0" smtClean="0">
                <a:cs typeface="B Nazanin" pitchFamily="2" charset="-78"/>
              </a:rPr>
              <a:t>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تواند </a:t>
            </a:r>
            <a:r>
              <a:rPr lang="fa-IR" sz="2000" dirty="0">
                <a:cs typeface="B Nazanin" pitchFamily="2" charset="-78"/>
              </a:rPr>
              <a:t>متغیر باشد. </a:t>
            </a:r>
          </a:p>
          <a:p>
            <a:pPr marL="531813" indent="-354013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>
                <a:cs typeface="B Nazanin" pitchFamily="2" charset="-78"/>
              </a:rPr>
              <a:t>همین متغیر بودن طول </a:t>
            </a:r>
            <a:r>
              <a:rPr lang="fa-IR" sz="2000" dirty="0" smtClean="0">
                <a:cs typeface="B Nazanin" pitchFamily="2" charset="-78"/>
              </a:rPr>
              <a:t>بسته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های </a:t>
            </a:r>
            <a:r>
              <a:rPr lang="fa-IR" sz="2000" dirty="0">
                <a:cs typeface="B Nazanin" pitchFamily="2" charset="-78"/>
              </a:rPr>
              <a:t>اطلاعاتی باعث </a:t>
            </a:r>
            <a:r>
              <a:rPr lang="fa-IR" sz="2000" dirty="0" smtClean="0">
                <a:cs typeface="B Nazanin" pitchFamily="2" charset="-78"/>
              </a:rPr>
              <a:t>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شود </a:t>
            </a:r>
            <a:r>
              <a:rPr lang="fa-IR" sz="2000" dirty="0">
                <a:cs typeface="B Nazanin" pitchFamily="2" charset="-78"/>
              </a:rPr>
              <a:t>تا این نوع از </a:t>
            </a:r>
            <a:r>
              <a:rPr lang="fa-IR" sz="2000" dirty="0" smtClean="0">
                <a:cs typeface="B Nazanin" pitchFamily="2" charset="-78"/>
              </a:rPr>
              <a:t>سرویس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ها </a:t>
            </a:r>
            <a:r>
              <a:rPr lang="fa-IR" sz="2000" dirty="0">
                <a:cs typeface="B Nazanin" pitchFamily="2" charset="-78"/>
              </a:rPr>
              <a:t>برای انتقال </a:t>
            </a:r>
            <a:r>
              <a:rPr lang="fa-IR" sz="2000" dirty="0" smtClean="0">
                <a:cs typeface="B Nazanin" pitchFamily="2" charset="-78"/>
              </a:rPr>
              <a:t>داده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ها </a:t>
            </a:r>
            <a:r>
              <a:rPr lang="fa-IR" sz="2000" dirty="0">
                <a:cs typeface="B Nazanin" pitchFamily="2" charset="-78"/>
              </a:rPr>
              <a:t>در </a:t>
            </a:r>
            <a:r>
              <a:rPr lang="fa-IR" sz="2000" dirty="0" smtClean="0">
                <a:cs typeface="B Nazanin" pitchFamily="2" charset="-78"/>
              </a:rPr>
              <a:t>شبکه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های </a:t>
            </a:r>
            <a:r>
              <a:rPr lang="en-US" sz="2000" dirty="0">
                <a:cs typeface="B Nazanin" pitchFamily="2" charset="-78"/>
              </a:rPr>
              <a:t>WAN</a:t>
            </a:r>
            <a:r>
              <a:rPr lang="fa-IR" sz="2000" dirty="0">
                <a:cs typeface="B Nazanin" pitchFamily="2" charset="-78"/>
              </a:rPr>
              <a:t> بسیار مناسب </a:t>
            </a:r>
            <a:r>
              <a:rPr lang="fa-IR" sz="2000" dirty="0" smtClean="0">
                <a:cs typeface="B Nazanin" pitchFamily="2" charset="-78"/>
              </a:rPr>
              <a:t>باشند . </a:t>
            </a:r>
            <a:endParaRPr lang="fa-IR" sz="2000" dirty="0">
              <a:cs typeface="B Nazanin" pitchFamily="2" charset="-78"/>
            </a:endParaRPr>
          </a:p>
          <a:p>
            <a:pPr marL="531813" indent="-354013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اما در عین حال برخی از امکاناتی که در سرویس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های </a:t>
            </a:r>
            <a:r>
              <a:rPr lang="en-US" sz="2000" dirty="0" smtClean="0">
                <a:cs typeface="B Nazanin" pitchFamily="2" charset="-78"/>
              </a:rPr>
              <a:t>Cell</a:t>
            </a:r>
            <a:r>
              <a:rPr lang="fa-IR" sz="2000" dirty="0" smtClean="0">
                <a:cs typeface="B Nazanin" pitchFamily="2" charset="-78"/>
              </a:rPr>
              <a:t> ارائه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شود مانند </a:t>
            </a:r>
            <a:r>
              <a:rPr lang="en-US" sz="2000" dirty="0" err="1" smtClean="0">
                <a:cs typeface="B Nazanin" pitchFamily="2" charset="-78"/>
              </a:rPr>
              <a:t>QoS</a:t>
            </a:r>
            <a:r>
              <a:rPr lang="fa-IR" sz="2000" dirty="0" smtClean="0">
                <a:cs typeface="B Nazanin" pitchFamily="2" charset="-78"/>
              </a:rPr>
              <a:t> را به خوبی نمی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توانند پاسخگویی کنند.</a:t>
            </a:r>
          </a:p>
          <a:p>
            <a:pPr marL="531813" indent="-354013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cs typeface="B Nazanin" pitchFamily="2" charset="-78"/>
              </a:rPr>
              <a:t>Frame </a:t>
            </a:r>
            <a:r>
              <a:rPr lang="en-US" sz="2000" dirty="0">
                <a:cs typeface="B Nazanin" pitchFamily="2" charset="-78"/>
              </a:rPr>
              <a:t>Relay </a:t>
            </a:r>
            <a:r>
              <a:rPr lang="fa-IR" sz="2000" dirty="0">
                <a:cs typeface="B Nazanin" pitchFamily="2" charset="-78"/>
              </a:rPr>
              <a:t> و </a:t>
            </a:r>
            <a:r>
              <a:rPr lang="en-US" sz="2000" dirty="0">
                <a:cs typeface="B Nazanin" pitchFamily="2" charset="-78"/>
              </a:rPr>
              <a:t>X.25</a:t>
            </a:r>
            <a:r>
              <a:rPr lang="fa-IR" sz="2000" dirty="0">
                <a:cs typeface="B Nazanin" pitchFamily="2" charset="-78"/>
              </a:rPr>
              <a:t> از انواع </a:t>
            </a:r>
            <a:r>
              <a:rPr lang="fa-IR" sz="2000" dirty="0" smtClean="0">
                <a:cs typeface="B Nazanin" pitchFamily="2" charset="-78"/>
              </a:rPr>
              <a:t>سرویس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های </a:t>
            </a:r>
            <a:r>
              <a:rPr lang="fa-IR" sz="2000" dirty="0">
                <a:cs typeface="B Nazanin" pitchFamily="2" charset="-78"/>
              </a:rPr>
              <a:t>سوئیچینگ بسته هستند که در حال حاضر مورد استفاده قرار </a:t>
            </a:r>
            <a:r>
              <a:rPr lang="fa-IR" sz="2000" dirty="0" smtClean="0">
                <a:cs typeface="B Nazanin" pitchFamily="2" charset="-78"/>
              </a:rPr>
              <a:t>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گیرند.</a:t>
            </a:r>
            <a:endParaRPr lang="fa-IR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تکنیک سوئیچینگ </a:t>
            </a:r>
            <a:r>
              <a:rPr lang="fa-IR" altLang="fa-IR" dirty="0" smtClean="0">
                <a:latin typeface="Calibri" pitchFamily="34" charset="0"/>
              </a:rPr>
              <a:t>بسته </a:t>
            </a:r>
            <a:r>
              <a:rPr lang="en-US" altLang="fa-IR" dirty="0" smtClean="0">
                <a:latin typeface="Calibri" pitchFamily="34" charset="0"/>
              </a:rPr>
              <a:t>Packet Switching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1D6A0-C842-4D44-A47B-DE9F663ADA63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11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98280" y="2357444"/>
          <a:ext cx="846000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img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14752" y="2286007"/>
            <a:ext cx="535785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g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14752" y="4429146"/>
            <a:ext cx="5343528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5720" y="1142984"/>
            <a:ext cx="87203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b="1" dirty="0" smtClean="0">
                <a:cs typeface="B Roya" pitchFamily="2" charset="-78"/>
              </a:rPr>
              <a:t>دو روش در شبکه</a:t>
            </a:r>
            <a:r>
              <a:rPr lang="fa-IR" b="1" dirty="0" smtClean="0">
                <a:cs typeface="B Roya" pitchFamily="2" charset="-78"/>
              </a:rPr>
              <a:t>‌</a:t>
            </a:r>
            <a:r>
              <a:rPr lang="fa-IR" b="1" dirty="0" smtClean="0">
                <a:cs typeface="B Roya" pitchFamily="2" charset="-78"/>
              </a:rPr>
              <a:t>های فعلی جهت مسیردهی و هدایت بسته</a:t>
            </a:r>
            <a:r>
              <a:rPr lang="fa-IR" b="1" dirty="0" smtClean="0">
                <a:cs typeface="B Roya" pitchFamily="2" charset="-78"/>
              </a:rPr>
              <a:t>‌</a:t>
            </a:r>
            <a:r>
              <a:rPr lang="fa-IR" b="1" dirty="0" smtClean="0">
                <a:cs typeface="B Roya" pitchFamily="2" charset="-78"/>
              </a:rPr>
              <a:t>ها در شبکه</a:t>
            </a:r>
            <a:r>
              <a:rPr lang="fa-IR" b="1" dirty="0" smtClean="0">
                <a:cs typeface="B Roya" pitchFamily="2" charset="-78"/>
              </a:rPr>
              <a:t>‌</a:t>
            </a:r>
            <a:r>
              <a:rPr lang="fa-IR" b="1" dirty="0" smtClean="0">
                <a:cs typeface="B Roya" pitchFamily="2" charset="-78"/>
              </a:rPr>
              <a:t>های مبتنی بر سوئیچینگ بسته به کار می‌روند:</a:t>
            </a:r>
            <a:endParaRPr lang="fa-IR" b="1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en-US" altLang="fa-IR" dirty="0" smtClean="0">
                <a:latin typeface="Calibri" pitchFamily="34" charset="0"/>
              </a:rPr>
              <a:t>Packet </a:t>
            </a:r>
            <a:r>
              <a:rPr lang="en-US" altLang="fa-IR" dirty="0" smtClean="0">
                <a:latin typeface="Calibri" pitchFamily="34" charset="0"/>
              </a:rPr>
              <a:t>Switching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214282" y="1039810"/>
          <a:ext cx="8643998" cy="560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57158" y="4714884"/>
            <a:ext cx="8286808" cy="2071702"/>
            <a:chOff x="571472" y="2800355"/>
            <a:chExt cx="7972425" cy="261461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2800355"/>
              <a:ext cx="7972425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4071942"/>
              <a:ext cx="7972425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شبکه</a:t>
            </a:r>
            <a:r>
              <a:rPr lang="fa-IR" dirty="0" smtClean="0">
                <a:cs typeface="B Roya" pitchFamily="2" charset="-78"/>
              </a:rPr>
              <a:t>‌</a:t>
            </a:r>
            <a:r>
              <a:rPr lang="fa-IR" altLang="fa-IR" dirty="0" smtClean="0">
                <a:latin typeface="Calibri" pitchFamily="34" charset="0"/>
              </a:rPr>
              <a:t>های </a:t>
            </a:r>
            <a:r>
              <a:rPr lang="en-US" altLang="fa-IR" dirty="0" smtClean="0">
                <a:latin typeface="Calibri" pitchFamily="34" charset="0"/>
              </a:rPr>
              <a:t>PSTN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08B546-564C-4D21-A8C9-25AA47D54CCA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3" y="1143000"/>
            <a:ext cx="87868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en-US" sz="2000" b="1" dirty="0">
                <a:latin typeface="Calibri" pitchFamily="34" charset="0"/>
                <a:cs typeface="B Nazanin" pitchFamily="2" charset="-78"/>
              </a:rPr>
              <a:t>Public Switched Telephone Network</a:t>
            </a:r>
            <a:r>
              <a:rPr lang="fa-IR" sz="2000" b="1" dirty="0">
                <a:latin typeface="Calibri" pitchFamily="34" charset="0"/>
                <a:cs typeface="B Nazanin" pitchFamily="2" charset="-78"/>
              </a:rPr>
              <a:t> </a:t>
            </a:r>
            <a:r>
              <a:rPr lang="fa-IR" sz="2000" dirty="0">
                <a:cs typeface="B Nazanin" pitchFamily="2" charset="-78"/>
              </a:rPr>
              <a:t>یا شبکه سوئیچینگ تلفن</a:t>
            </a:r>
            <a:r>
              <a:rPr lang="en-US" sz="2000" dirty="0">
                <a:cs typeface="B Nazanin" pitchFamily="2" charset="-78"/>
              </a:rPr>
              <a:t> </a:t>
            </a:r>
            <a:r>
              <a:rPr lang="fa-IR" sz="2000" dirty="0">
                <a:cs typeface="B Nazanin" pitchFamily="2" charset="-78"/>
              </a:rPr>
              <a:t>عمومی وظیفه ارتباط دهی تماسهاي تلفنی و انتقال پیامهاي صوتی را بر عهده دارد. واقعیت آن است که </a:t>
            </a:r>
            <a:r>
              <a:rPr lang="en-US" sz="2000" dirty="0">
                <a:cs typeface="B Nazanin" pitchFamily="2" charset="-78"/>
              </a:rPr>
              <a:t>PSTN</a:t>
            </a:r>
            <a:r>
              <a:rPr lang="fa-IR" sz="2000" dirty="0">
                <a:cs typeface="B Nazanin" pitchFamily="2" charset="-78"/>
              </a:rPr>
              <a:t> از </a:t>
            </a:r>
            <a:r>
              <a:rPr lang="fa-IR" sz="2000" dirty="0" smtClean="0">
                <a:cs typeface="B Nazanin" pitchFamily="2" charset="-78"/>
              </a:rPr>
              <a:t>گذشته</a:t>
            </a:r>
            <a:r>
              <a:rPr lang="fa-IR" sz="2000" b="1" dirty="0" smtClean="0">
                <a:cs typeface="B Roya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هاي </a:t>
            </a:r>
            <a:r>
              <a:rPr lang="fa-IR" sz="2000" dirty="0">
                <a:cs typeface="B Nazanin" pitchFamily="2" charset="-78"/>
              </a:rPr>
              <a:t>دور و از همان ابتدا بصورت ساده وجود داشته است و امروزه با گذشت زمان و ظهور </a:t>
            </a:r>
            <a:r>
              <a:rPr lang="fa-IR" sz="2000" dirty="0" smtClean="0">
                <a:cs typeface="B Nazanin" pitchFamily="2" charset="-78"/>
              </a:rPr>
              <a:t>تکنولوژي</a:t>
            </a:r>
            <a:r>
              <a:rPr lang="fa-IR" sz="2000" b="1" dirty="0" smtClean="0">
                <a:cs typeface="B Roya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هاي </a:t>
            </a:r>
            <a:r>
              <a:rPr lang="fa-IR" sz="2000" dirty="0">
                <a:cs typeface="B Nazanin" pitchFamily="2" charset="-78"/>
              </a:rPr>
              <a:t>جدید به شکل کنونی خود رسیده است تا ما در هر منطقه مخابراتی شاهد یک </a:t>
            </a:r>
            <a:r>
              <a:rPr lang="en-US" sz="2000" dirty="0">
                <a:cs typeface="B Nazanin" pitchFamily="2" charset="-78"/>
              </a:rPr>
              <a:t>PSTN </a:t>
            </a:r>
            <a:r>
              <a:rPr lang="fa-IR" sz="2000" dirty="0">
                <a:cs typeface="B Nazanin" pitchFamily="2" charset="-78"/>
              </a:rPr>
              <a:t> مجهز </a:t>
            </a:r>
            <a:r>
              <a:rPr lang="fa-IR" sz="2000" dirty="0" smtClean="0">
                <a:cs typeface="B Nazanin" pitchFamily="2" charset="-78"/>
              </a:rPr>
              <a:t>باشیم. </a:t>
            </a:r>
            <a:endParaRPr lang="fa-IR" sz="2000" b="1" dirty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073" y="2986097"/>
            <a:ext cx="875985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smtClean="0">
                <a:latin typeface="Calibri" pitchFamily="34" charset="0"/>
              </a:rPr>
              <a:t>شبکه های </a:t>
            </a:r>
            <a:r>
              <a:rPr lang="en-US" altLang="fa-IR" smtClean="0">
                <a:latin typeface="Calibri" pitchFamily="34" charset="0"/>
              </a:rPr>
              <a:t>PSTN</a:t>
            </a:r>
            <a:r>
              <a:rPr lang="fa-IR" altLang="fa-IR" smtClean="0">
                <a:latin typeface="Calibri" pitchFamily="34" charset="0"/>
              </a:rPr>
              <a:t> – </a:t>
            </a:r>
            <a:r>
              <a:rPr lang="en-US" altLang="fa-IR" smtClean="0">
                <a:latin typeface="Calibri" pitchFamily="34" charset="0"/>
              </a:rPr>
              <a:t>Switch Hierachy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C22CDB-B224-42C8-A46F-1ABA1FDF796E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1500188" y="1143000"/>
            <a:ext cx="6000750" cy="5434013"/>
            <a:chOff x="1142976" y="928670"/>
            <a:chExt cx="6743700" cy="5862658"/>
          </a:xfrm>
        </p:grpSpPr>
        <p:pic>
          <p:nvPicPr>
            <p:cNvPr id="1536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2976" y="928670"/>
              <a:ext cx="6743700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2976" y="3857628"/>
              <a:ext cx="6743700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smtClean="0">
                <a:latin typeface="Calibri" pitchFamily="34" charset="0"/>
              </a:rPr>
              <a:t>شبکه های </a:t>
            </a:r>
            <a:r>
              <a:rPr lang="en-US" altLang="fa-IR" smtClean="0">
                <a:latin typeface="Calibri" pitchFamily="34" charset="0"/>
              </a:rPr>
              <a:t>PSTN</a:t>
            </a:r>
            <a:r>
              <a:rPr lang="fa-IR" altLang="fa-IR" smtClean="0">
                <a:latin typeface="Calibri" pitchFamily="34" charset="0"/>
              </a:rPr>
              <a:t> </a:t>
            </a:r>
            <a:endParaRPr lang="en-US" altLang="fa-IR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D09AAB-E66A-42B0-A30D-2410969A21C3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 l="9114" t="14166" r="57031" b="8333"/>
          <a:stretch>
            <a:fillRect/>
          </a:stretch>
        </p:blipFill>
        <p:spPr bwMode="auto">
          <a:xfrm>
            <a:off x="642938" y="928688"/>
            <a:ext cx="81883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en-US" altLang="fa-IR" dirty="0" smtClean="0">
                <a:latin typeface="Calibri" pitchFamily="34" charset="0"/>
              </a:rPr>
              <a:t>Telephone Modem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23CA1C-911B-4EA0-85F3-4210EC4A2DD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 l="9116" t="20833" r="59375" b="6667"/>
          <a:stretch>
            <a:fillRect/>
          </a:stretch>
        </p:blipFill>
        <p:spPr bwMode="auto">
          <a:xfrm>
            <a:off x="714375" y="1000125"/>
            <a:ext cx="79486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0"/>
          <p:cNvSpPr txBox="1">
            <a:spLocks/>
          </p:cNvSpPr>
          <p:nvPr/>
        </p:nvSpPr>
        <p:spPr bwMode="auto">
          <a:xfrm>
            <a:off x="142875" y="142875"/>
            <a:ext cx="8829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17463" algn="r" rtl="1">
              <a:lnSpc>
                <a:spcPts val="23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altLang="fa-IR" sz="2800" b="1">
                <a:solidFill>
                  <a:srgbClr val="0070C0"/>
                </a:solidFill>
                <a:latin typeface="Calibri" pitchFamily="34" charset="0"/>
                <a:cs typeface="Nazanin" pitchFamily="2" charset="-78"/>
              </a:rPr>
              <a:t>منبع درس</a:t>
            </a:r>
            <a:endParaRPr lang="en-US" altLang="fa-IR" sz="2800" b="1">
              <a:solidFill>
                <a:srgbClr val="0070C0"/>
              </a:solidFill>
              <a:latin typeface="Calibri" pitchFamily="34" charset="0"/>
              <a:cs typeface="Nazanin" pitchFamily="2" charset="-78"/>
            </a:endParaRP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86851-1419-4AE4-8FAF-2C3653F6BAEA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2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23850" y="933450"/>
            <a:ext cx="8572500" cy="5591175"/>
          </a:xfrm>
          <a:prstGeom prst="rect">
            <a:avLst/>
          </a:prstGeom>
        </p:spPr>
        <p:txBody>
          <a:bodyPr/>
          <a:lstStyle/>
          <a:p>
            <a:pPr algn="justLow" rt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en-US" sz="2000" b="1" dirty="0">
                <a:solidFill>
                  <a:srgbClr val="00B050"/>
                </a:solidFill>
                <a:latin typeface="Nazanin" pitchFamily="2" charset="-78"/>
                <a:cs typeface="Nazanin" pitchFamily="2" charset="-78"/>
              </a:rPr>
              <a:t>1</a:t>
            </a:r>
            <a:r>
              <a:rPr lang="fa-IR" sz="2000" b="1" dirty="0">
                <a:solidFill>
                  <a:srgbClr val="00B050"/>
                </a:solidFill>
                <a:latin typeface="Nazanin" pitchFamily="2" charset="-78"/>
                <a:cs typeface="Nazanin" pitchFamily="2" charset="-78"/>
              </a:rPr>
              <a:t>- كتاب شبكه هاي كامپيوتري</a:t>
            </a: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fa-IR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azanin" pitchFamily="2" charset="-78"/>
                <a:cs typeface="Nazanin" pitchFamily="2" charset="-78"/>
              </a:rPr>
              <a:t>مؤلف : اندرو اس. تنن بام</a:t>
            </a:r>
          </a:p>
          <a:p>
            <a:pPr algn="justLow" rt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endParaRPr lang="fa-IR" sz="2000" b="1" dirty="0">
              <a:solidFill>
                <a:srgbClr val="00B050"/>
              </a:solidFill>
              <a:latin typeface="Nazanin" pitchFamily="2" charset="-78"/>
              <a:cs typeface="Nazanin" pitchFamily="2" charset="-78"/>
            </a:endParaRPr>
          </a:p>
          <a:p>
            <a:pPr algn="justLow" rt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fa-IR" sz="2000" b="1" dirty="0">
                <a:solidFill>
                  <a:srgbClr val="00B050"/>
                </a:solidFill>
                <a:latin typeface="Nazanin" pitchFamily="2" charset="-78"/>
                <a:cs typeface="Nazanin" pitchFamily="2" charset="-78"/>
              </a:rPr>
              <a:t>2- كتاب انتقال داده ها و شبکه های کامپیوتری</a:t>
            </a: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fa-IR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azanin" pitchFamily="2" charset="-78"/>
                <a:cs typeface="Nazanin" pitchFamily="2" charset="-78"/>
              </a:rPr>
              <a:t>مؤلف : ویلیام استالینگز</a:t>
            </a:r>
            <a:endParaRPr lang="fa-IR" sz="1400" b="1" dirty="0">
              <a:solidFill>
                <a:schemeClr val="accent5">
                  <a:lumMod val="60000"/>
                  <a:lumOff val="40000"/>
                </a:schemeClr>
              </a:solidFill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512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2498725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K:\Network\DCC8e-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141663"/>
            <a:ext cx="2663825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smtClean="0">
                <a:latin typeface="Calibri" pitchFamily="34" charset="0"/>
                <a:cs typeface="Nazanin" pitchFamily="2" charset="-78"/>
              </a:rPr>
              <a:t>فصل اول :</a:t>
            </a:r>
            <a:endParaRPr lang="en-US" altLang="fa-IR" smtClean="0">
              <a:latin typeface="Calibri" pitchFamily="34" charset="0"/>
              <a:cs typeface="Nazanin" pitchFamily="2" charset="-78"/>
            </a:endParaRPr>
          </a:p>
        </p:txBody>
      </p:sp>
      <p:grpSp>
        <p:nvGrpSpPr>
          <p:cNvPr id="6147" name="Group 213"/>
          <p:cNvGrpSpPr>
            <a:grpSpLocks/>
          </p:cNvGrpSpPr>
          <p:nvPr/>
        </p:nvGrpSpPr>
        <p:grpSpPr bwMode="auto">
          <a:xfrm>
            <a:off x="598488" y="1214438"/>
            <a:ext cx="8116887" cy="5610938"/>
            <a:chOff x="1338" y="975"/>
            <a:chExt cx="3988" cy="3018"/>
          </a:xfrm>
        </p:grpSpPr>
        <p:grpSp>
          <p:nvGrpSpPr>
            <p:cNvPr id="6148" name="Group 206"/>
            <p:cNvGrpSpPr>
              <a:grpSpLocks/>
            </p:cNvGrpSpPr>
            <p:nvPr/>
          </p:nvGrpSpPr>
          <p:grpSpPr bwMode="auto">
            <a:xfrm>
              <a:off x="3016" y="975"/>
              <a:ext cx="2310" cy="986"/>
              <a:chOff x="2971" y="657"/>
              <a:chExt cx="2310" cy="986"/>
            </a:xfrm>
          </p:grpSpPr>
          <p:pic>
            <p:nvPicPr>
              <p:cNvPr id="6152" name="Picture 199" descr="j030125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28" y="657"/>
                <a:ext cx="1153" cy="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153" name="Group 204"/>
              <p:cNvGrpSpPr>
                <a:grpSpLocks/>
              </p:cNvGrpSpPr>
              <p:nvPr/>
            </p:nvGrpSpPr>
            <p:grpSpPr bwMode="auto">
              <a:xfrm>
                <a:off x="2971" y="845"/>
                <a:ext cx="1180" cy="318"/>
                <a:chOff x="657" y="527"/>
                <a:chExt cx="1180" cy="318"/>
              </a:xfrm>
            </p:grpSpPr>
            <p:sp>
              <p:nvSpPr>
                <p:cNvPr id="6154" name="AutoShape 201"/>
                <p:cNvSpPr>
                  <a:spLocks noChangeArrowheads="1"/>
                </p:cNvSpPr>
                <p:nvPr/>
              </p:nvSpPr>
              <p:spPr bwMode="auto">
                <a:xfrm>
                  <a:off x="657" y="527"/>
                  <a:ext cx="1180" cy="31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DEB8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solidFill>
                    <a:srgbClr val="00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 altLang="fa-IR"/>
                </a:p>
              </p:txBody>
            </p:sp>
            <p:sp>
              <p:nvSpPr>
                <p:cNvPr id="6155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657" y="572"/>
                  <a:ext cx="108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fa-IR" altLang="fa-IR" sz="1600">
                      <a:solidFill>
                        <a:srgbClr val="FF0000"/>
                      </a:solidFill>
                      <a:cs typeface="Titr" pitchFamily="2" charset="-78"/>
                    </a:rPr>
                    <a:t>هدفهاي آموزشي :</a:t>
                  </a:r>
                  <a:endParaRPr lang="en-US" altLang="fa-IR" sz="1600">
                    <a:solidFill>
                      <a:srgbClr val="FF0000"/>
                    </a:solidFill>
                    <a:cs typeface="Titr" pitchFamily="2" charset="-78"/>
                  </a:endParaRPr>
                </a:p>
              </p:txBody>
            </p:sp>
          </p:grpSp>
        </p:grpSp>
        <p:grpSp>
          <p:nvGrpSpPr>
            <p:cNvPr id="6149" name="Group 211"/>
            <p:cNvGrpSpPr>
              <a:grpSpLocks/>
            </p:cNvGrpSpPr>
            <p:nvPr/>
          </p:nvGrpSpPr>
          <p:grpSpPr bwMode="auto">
            <a:xfrm>
              <a:off x="1338" y="1920"/>
              <a:ext cx="2902" cy="2073"/>
              <a:chOff x="1565" y="1693"/>
              <a:chExt cx="2902" cy="2073"/>
            </a:xfrm>
          </p:grpSpPr>
          <p:sp>
            <p:nvSpPr>
              <p:cNvPr id="6150" name="AutoShape 208"/>
              <p:cNvSpPr>
                <a:spLocks noChangeArrowheads="1"/>
              </p:cNvSpPr>
              <p:nvPr/>
            </p:nvSpPr>
            <p:spPr bwMode="auto">
              <a:xfrm>
                <a:off x="1565" y="1693"/>
                <a:ext cx="2902" cy="18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DEB8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a-IR" altLang="fa-IR">
                  <a:solidFill>
                    <a:srgbClr val="006666"/>
                  </a:solidFill>
                  <a:cs typeface="Titr" pitchFamily="2" charset="-78"/>
                </a:endParaRPr>
              </a:p>
            </p:txBody>
          </p:sp>
          <p:sp>
            <p:nvSpPr>
              <p:cNvPr id="6151" name="Text Box 210"/>
              <p:cNvSpPr txBox="1">
                <a:spLocks noChangeArrowheads="1"/>
              </p:cNvSpPr>
              <p:nvPr/>
            </p:nvSpPr>
            <p:spPr bwMode="auto">
              <a:xfrm>
                <a:off x="1622" y="1978"/>
                <a:ext cx="2812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7800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آشنایی با </a:t>
                </a: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مفاهیم شبکه</a:t>
                </a:r>
                <a:r>
                  <a:rPr lang="fa-IR" b="1" dirty="0" smtClean="0">
                    <a:latin typeface="Calibri" pitchFamily="34" charset="0"/>
                    <a:cs typeface="B Nazanin" pitchFamily="2" charset="-78"/>
                  </a:rPr>
                  <a:t>‌</a:t>
                </a: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های </a:t>
                </a:r>
                <a:r>
                  <a:rPr lang="en-US" altLang="fa-IR" b="1" dirty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WAN</a:t>
                </a:r>
                <a:endParaRPr lang="fa-IR" altLang="fa-IR" b="1" dirty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  <a:p>
                <a:pPr marL="177800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ویژگیهای یک شبکه 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WAN</a:t>
                </a:r>
                <a:endParaRPr lang="fa-IR" altLang="fa-IR" b="1" dirty="0" smtClean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  <a:p>
                <a:pPr marL="177800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انواع ارتباطات شبکه</a:t>
                </a:r>
                <a:r>
                  <a:rPr lang="fa-IR" b="1" dirty="0" smtClean="0">
                    <a:latin typeface="Calibri" pitchFamily="34" charset="0"/>
                    <a:cs typeface="B Nazanin" pitchFamily="2" charset="-78"/>
                  </a:rPr>
                  <a:t>‌</a:t>
                </a: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های گسترده </a:t>
                </a:r>
              </a:p>
              <a:p>
                <a:pPr marL="177800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طبقه بندی انواع شبکه</a:t>
                </a:r>
                <a:r>
                  <a:rPr lang="fa-IR" b="1" dirty="0" smtClean="0">
                    <a:latin typeface="Calibri" pitchFamily="34" charset="0"/>
                    <a:cs typeface="B Nazanin" pitchFamily="2" charset="-78"/>
                  </a:rPr>
                  <a:t>‌</a:t>
                </a: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های 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WAN</a:t>
                </a:r>
                <a:endParaRPr lang="fa-IR" altLang="fa-IR" b="1" dirty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  <a:p>
                <a:pPr marL="177800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بررسی انواع سوئیچینگ در شبکه</a:t>
                </a:r>
                <a:r>
                  <a:rPr lang="fa-IR" b="1" dirty="0" smtClean="0">
                    <a:latin typeface="Calibri" pitchFamily="34" charset="0"/>
                    <a:cs typeface="B Nazanin" pitchFamily="2" charset="-78"/>
                  </a:rPr>
                  <a:t>‌</a:t>
                </a: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های گسترده </a:t>
                </a:r>
              </a:p>
              <a:p>
                <a:pPr marL="177800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ساختار شبکه</a:t>
                </a:r>
                <a:r>
                  <a:rPr lang="fa-IR" b="1" dirty="0" smtClean="0">
                    <a:latin typeface="Calibri" pitchFamily="34" charset="0"/>
                    <a:cs typeface="B Nazanin" pitchFamily="2" charset="-78"/>
                  </a:rPr>
                  <a:t>‌</a:t>
                </a: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های 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PSTN</a:t>
                </a:r>
                <a:endParaRPr lang="en-US" altLang="fa-IR" b="1" dirty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  <a:p>
                <a:pPr marL="177800" indent="-177800" algn="r" rtl="1">
                  <a:spcBef>
                    <a:spcPct val="50000"/>
                  </a:spcBef>
                </a:pPr>
                <a:endParaRPr lang="fa-IR" altLang="fa-IR" b="1" dirty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  <a:p>
                <a:pPr marL="177800" indent="-177800" algn="r" rtl="1">
                  <a:spcBef>
                    <a:spcPct val="50000"/>
                  </a:spcBef>
                  <a:buFontTx/>
                  <a:buChar char="•"/>
                </a:pPr>
                <a:endParaRPr lang="fa-IR" altLang="fa-IR" b="1" dirty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  <a:cs typeface="Nazanin" pitchFamily="2" charset="-78"/>
              </a:rPr>
              <a:t>مفهوم </a:t>
            </a:r>
            <a:r>
              <a:rPr lang="fa-IR" altLang="fa-IR" dirty="0" smtClean="0">
                <a:latin typeface="Calibri" pitchFamily="34" charset="0"/>
                <a:cs typeface="Nazanin" pitchFamily="2" charset="-78"/>
              </a:rPr>
              <a:t>شبکه‌های </a:t>
            </a:r>
            <a:r>
              <a:rPr lang="fa-IR" altLang="fa-IR" dirty="0" smtClean="0">
                <a:latin typeface="Calibri" pitchFamily="34" charset="0"/>
                <a:cs typeface="Nazanin" pitchFamily="2" charset="-78"/>
              </a:rPr>
              <a:t>گسترده </a:t>
            </a:r>
            <a:endParaRPr lang="en-US" altLang="fa-IR" dirty="0" smtClean="0">
              <a:latin typeface="Calibri" pitchFamily="34" charset="0"/>
              <a:cs typeface="Nazani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4313" y="1143001"/>
            <a:ext cx="8786812" cy="242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95250" algn="justLow" rtl="1">
              <a:lnSpc>
                <a:spcPct val="200000"/>
              </a:lnSpc>
              <a:spcBef>
                <a:spcPct val="20000"/>
              </a:spcBef>
              <a:buSzPct val="80000"/>
            </a:pPr>
            <a:r>
              <a:rPr lang="fa-IR" sz="2200" b="1" dirty="0">
                <a:solidFill>
                  <a:srgbClr val="00B050"/>
                </a:solidFill>
                <a:latin typeface="Calibri" pitchFamily="34" charset="0"/>
                <a:cs typeface="Nazanin" pitchFamily="2" charset="-78"/>
              </a:rPr>
              <a:t>تعریف : </a:t>
            </a:r>
          </a:p>
          <a:p>
            <a:pPr marL="177800" indent="-95250" algn="justLow" rtl="1">
              <a:lnSpc>
                <a:spcPct val="200000"/>
              </a:lnSpc>
              <a:spcBef>
                <a:spcPct val="20000"/>
              </a:spcBef>
              <a:buSzPct val="80000"/>
              <a:buFontTx/>
              <a:buChar char="-"/>
            </a:pPr>
            <a:r>
              <a:rPr lang="fa-IR" sz="2000" b="1" dirty="0">
                <a:latin typeface="Calibri" pitchFamily="34" charset="0"/>
                <a:cs typeface="B Nazanin" pitchFamily="2" charset="-78"/>
              </a:rPr>
              <a:t>یک </a:t>
            </a:r>
            <a:r>
              <a:rPr lang="fa-IR" sz="2000" b="1" dirty="0" smtClean="0">
                <a:solidFill>
                  <a:srgbClr val="C00000"/>
                </a:solidFill>
                <a:latin typeface="Calibri" pitchFamily="34" charset="0"/>
                <a:cs typeface="B Titr" pitchFamily="2" charset="-78"/>
              </a:rPr>
              <a:t>شبکه</a:t>
            </a:r>
            <a:r>
              <a:rPr lang="fa-IR" altLang="fa-IR" sz="2000" dirty="0" smtClean="0">
                <a:latin typeface="Calibri" pitchFamily="34" charset="0"/>
                <a:cs typeface="Nazanin" pitchFamily="2" charset="-78"/>
              </a:rPr>
              <a:t>‌</a:t>
            </a:r>
            <a:r>
              <a:rPr lang="fa-IR" sz="2000" b="1" dirty="0" smtClean="0">
                <a:solidFill>
                  <a:srgbClr val="C00000"/>
                </a:solidFill>
                <a:latin typeface="Calibri" pitchFamily="34" charset="0"/>
                <a:cs typeface="B Titr" pitchFamily="2" charset="-78"/>
              </a:rPr>
              <a:t>ی </a:t>
            </a:r>
            <a:r>
              <a:rPr lang="fa-IR" sz="2000" b="1" dirty="0">
                <a:solidFill>
                  <a:srgbClr val="C00000"/>
                </a:solidFill>
                <a:latin typeface="Calibri" pitchFamily="34" charset="0"/>
                <a:cs typeface="B Titr" pitchFamily="2" charset="-78"/>
              </a:rPr>
              <a:t>ارتباطی </a:t>
            </a:r>
            <a:r>
              <a:rPr lang="fa-IR" sz="2000" b="1" dirty="0">
                <a:latin typeface="Calibri" pitchFamily="34" charset="0"/>
                <a:cs typeface="B Nazanin" pitchFamily="2" charset="-78"/>
              </a:rPr>
              <a:t>یا </a:t>
            </a:r>
            <a:r>
              <a:rPr lang="fa-IR" sz="2000" b="1" dirty="0">
                <a:solidFill>
                  <a:srgbClr val="C00000"/>
                </a:solidFill>
                <a:latin typeface="Calibri" pitchFamily="34" charset="0"/>
                <a:cs typeface="B Titr" pitchFamily="2" charset="-78"/>
              </a:rPr>
              <a:t>یک خط ارتباطی </a:t>
            </a:r>
            <a:r>
              <a:rPr lang="fa-IR" sz="2000" b="1" dirty="0">
                <a:latin typeface="Calibri" pitchFamily="34" charset="0"/>
                <a:cs typeface="B Nazanin" pitchFamily="2" charset="-78"/>
              </a:rPr>
              <a:t>بین دو یا چند شبکه محلی گسترده شده در نواحی جغرافیایی دور و مجزا را 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شبکه‌های </a:t>
            </a:r>
            <a:r>
              <a:rPr lang="fa-IR" sz="2000" b="1" dirty="0">
                <a:latin typeface="Calibri" pitchFamily="34" charset="0"/>
                <a:cs typeface="B Nazanin" pitchFamily="2" charset="-78"/>
              </a:rPr>
              <a:t>گسترده یا </a:t>
            </a:r>
            <a:r>
              <a:rPr lang="en-US" sz="2000" b="1" dirty="0">
                <a:latin typeface="Calibri" pitchFamily="34" charset="0"/>
                <a:cs typeface="B Nazanin" pitchFamily="2" charset="-78"/>
              </a:rPr>
              <a:t>WAN (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W</a:t>
            </a:r>
            <a:r>
              <a:rPr lang="en-US" sz="2000" b="1" dirty="0">
                <a:latin typeface="Calibri" pitchFamily="34" charset="0"/>
                <a:cs typeface="B Nazanin" pitchFamily="2" charset="-78"/>
              </a:rPr>
              <a:t>ide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A</a:t>
            </a:r>
            <a:r>
              <a:rPr lang="en-US" sz="2000" b="1" dirty="0">
                <a:latin typeface="Calibri" pitchFamily="34" charset="0"/>
                <a:cs typeface="B Nazanin" pitchFamily="2" charset="-78"/>
              </a:rPr>
              <a:t>rea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N</a:t>
            </a:r>
            <a:r>
              <a:rPr lang="en-US" sz="2000" b="1" dirty="0">
                <a:latin typeface="Calibri" pitchFamily="34" charset="0"/>
                <a:cs typeface="B Nazanin" pitchFamily="2" charset="-78"/>
              </a:rPr>
              <a:t>etwork)</a:t>
            </a:r>
            <a:r>
              <a:rPr lang="fa-IR" sz="2000" b="1" dirty="0">
                <a:latin typeface="Calibri" pitchFamily="34" charset="0"/>
                <a:cs typeface="B Nazanin" pitchFamily="2" charset="-78"/>
              </a:rPr>
              <a:t> گویند.</a:t>
            </a:r>
          </a:p>
          <a:p>
            <a:pPr marL="177800" indent="-95250" algn="justLow" rtl="1">
              <a:lnSpc>
                <a:spcPct val="200000"/>
              </a:lnSpc>
              <a:spcBef>
                <a:spcPct val="20000"/>
              </a:spcBef>
              <a:buSzPct val="80000"/>
              <a:buFontTx/>
              <a:buChar char="-"/>
            </a:pPr>
            <a:endParaRPr lang="fa-IR" b="1" dirty="0">
              <a:latin typeface="Calibri" pitchFamily="34" charset="0"/>
              <a:cs typeface="Nazanin" pitchFamily="2" charset="-78"/>
            </a:endParaRPr>
          </a:p>
        </p:txBody>
      </p:sp>
      <p:pic>
        <p:nvPicPr>
          <p:cNvPr id="7173" name="Picture 10" descr="w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8588" y="3214686"/>
            <a:ext cx="3363912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what-is-w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286125"/>
            <a:ext cx="3929063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rot="19322903">
            <a:off x="992839" y="5395723"/>
            <a:ext cx="1357322" cy="210786"/>
          </a:xfrm>
          <a:prstGeom prst="rightArrow">
            <a:avLst>
              <a:gd name="adj1" fmla="val 50000"/>
              <a:gd name="adj2" fmla="val 142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428596" y="5929330"/>
            <a:ext cx="13003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C00000"/>
                </a:solidFill>
                <a:latin typeface="Calibri" pitchFamily="34" charset="0"/>
                <a:cs typeface="B Titr" pitchFamily="2" charset="-78"/>
              </a:rPr>
              <a:t>شبکه ارتباطی</a:t>
            </a:r>
            <a:endParaRPr lang="fa-IR" dirty="0"/>
          </a:p>
        </p:txBody>
      </p:sp>
      <p:sp>
        <p:nvSpPr>
          <p:cNvPr id="12" name="Right Arrow 11"/>
          <p:cNvSpPr/>
          <p:nvPr/>
        </p:nvSpPr>
        <p:spPr>
          <a:xfrm rot="19322903">
            <a:off x="4993366" y="5610036"/>
            <a:ext cx="1357322" cy="210786"/>
          </a:xfrm>
          <a:prstGeom prst="rightArrow">
            <a:avLst>
              <a:gd name="adj1" fmla="val 50000"/>
              <a:gd name="adj2" fmla="val 142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4515084" y="6143644"/>
            <a:ext cx="12170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C00000"/>
                </a:solidFill>
                <a:latin typeface="Calibri" pitchFamily="34" charset="0"/>
                <a:cs typeface="B Titr" pitchFamily="2" charset="-78"/>
              </a:rPr>
              <a:t>خط ارتباطی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smtClean="0">
                <a:latin typeface="Calibri" pitchFamily="34" charset="0"/>
              </a:rPr>
              <a:t>ویژگیهای یک شبکه </a:t>
            </a:r>
            <a:r>
              <a:rPr lang="en-US" altLang="fa-IR" smtClean="0">
                <a:latin typeface="Calibri" pitchFamily="34" charset="0"/>
              </a:rPr>
              <a:t>WAN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830D8-B413-4124-B6C7-00A4AD994C3B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0"/>
            <a:ext cx="8786812" cy="5357813"/>
          </a:xfrm>
          <a:prstGeom prst="rect">
            <a:avLst/>
          </a:prstGeom>
        </p:spPr>
        <p:txBody>
          <a:bodyPr/>
          <a:lstStyle/>
          <a:p>
            <a:pPr marL="450850" algn="justLow" rtl="1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fa-IR" sz="2000" b="1" dirty="0">
                <a:latin typeface="Calibri" pitchFamily="34" charset="0"/>
                <a:cs typeface="B Nazanin" pitchFamily="2" charset="-78"/>
              </a:rPr>
              <a:t>شبکه های </a:t>
            </a:r>
            <a:r>
              <a:rPr lang="en-US" sz="2000" b="1" dirty="0">
                <a:latin typeface="Calibri" pitchFamily="34" charset="0"/>
                <a:cs typeface="B Nazanin" pitchFamily="2" charset="-78"/>
              </a:rPr>
              <a:t>WAN</a:t>
            </a:r>
            <a:r>
              <a:rPr lang="fa-IR" sz="2000" b="1" dirty="0">
                <a:latin typeface="Calibri" pitchFamily="34" charset="0"/>
                <a:cs typeface="B Nazanin" pitchFamily="2" charset="-78"/>
              </a:rPr>
              <a:t> معمولاً از امکانات ارائه شده توسط شرکت های مخابراتی استفاده 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می</a:t>
            </a:r>
            <a:r>
              <a:rPr lang="fa-IR" altLang="fa-IR" sz="2000" dirty="0" smtClean="0">
                <a:latin typeface="Calibri" pitchFamily="34" charset="0"/>
                <a:cs typeface="Nazanin" pitchFamily="2" charset="-78"/>
              </a:rPr>
              <a:t>‌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نمایند.</a:t>
            </a:r>
            <a:endParaRPr lang="fa-IR" sz="2000" b="1" dirty="0">
              <a:latin typeface="Calibri" pitchFamily="34" charset="0"/>
              <a:cs typeface="B Nazanin" pitchFamily="2" charset="-78"/>
            </a:endParaRPr>
          </a:p>
          <a:p>
            <a:pPr marL="177800" indent="-95250" algn="justLow" rtl="1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SzPct val="80000"/>
              <a:buFontTx/>
              <a:buChar char="-"/>
              <a:defRPr/>
            </a:pPr>
            <a:endParaRPr lang="fa-IR" b="1" dirty="0">
              <a:latin typeface="Calibri" pitchFamily="34" charset="0"/>
              <a:cs typeface="Nazanin" pitchFamily="2" charset="-78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85720" y="2293958"/>
          <a:ext cx="86439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انواع ارتباطات </a:t>
            </a:r>
            <a:r>
              <a:rPr lang="fa-IR" altLang="fa-IR" dirty="0" smtClean="0">
                <a:latin typeface="Calibri" pitchFamily="34" charset="0"/>
              </a:rPr>
              <a:t>شبکه‌های </a:t>
            </a:r>
            <a:r>
              <a:rPr lang="fa-IR" altLang="fa-IR" dirty="0" smtClean="0">
                <a:latin typeface="Calibri" pitchFamily="34" charset="0"/>
              </a:rPr>
              <a:t>گسترده 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06ABA-0937-4EDD-8E9E-809C2BAD83E9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57422" y="1000108"/>
            <a:ext cx="87868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82663" indent="-531813" algn="justLow" rtl="1">
              <a:lnSpc>
                <a:spcPct val="200000"/>
              </a:lnSpc>
              <a:spcBef>
                <a:spcPct val="20000"/>
              </a:spcBef>
              <a:buSzPct val="80000"/>
              <a:buFont typeface="Gill Sans MT" pitchFamily="34" charset="0"/>
              <a:buAutoNum type="arabicPeriod"/>
            </a:pPr>
            <a:endParaRPr lang="fa-IR" b="1" dirty="0">
              <a:latin typeface="Calibri" pitchFamily="34" charset="0"/>
              <a:cs typeface="Nazanin" pitchFamily="2" charset="-78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4071934" y="1214422"/>
          <a:ext cx="521497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142844" y="1785926"/>
          <a:ext cx="378621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طبقه بندی انواع </a:t>
            </a:r>
            <a:r>
              <a:rPr lang="fa-IR" altLang="fa-IR" dirty="0" smtClean="0">
                <a:latin typeface="Calibri" pitchFamily="34" charset="0"/>
              </a:rPr>
              <a:t>شبکه‌های </a:t>
            </a:r>
            <a:r>
              <a:rPr lang="en-US" altLang="fa-IR" dirty="0" smtClean="0">
                <a:latin typeface="Calibri" pitchFamily="34" charset="0"/>
              </a:rPr>
              <a:t>WAN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A3143-31FB-4477-ABC8-0324768C9C5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3643314"/>
            <a:ext cx="8786812" cy="2857499"/>
          </a:xfrm>
          <a:prstGeom prst="rect">
            <a:avLst/>
          </a:prstGeom>
        </p:spPr>
        <p:txBody>
          <a:bodyPr/>
          <a:lstStyle/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14282" y="928670"/>
          <a:ext cx="871543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90544" y="3286124"/>
          <a:ext cx="8810612" cy="320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smtClean="0">
                <a:latin typeface="Calibri" pitchFamily="34" charset="0"/>
              </a:rPr>
              <a:t>سوئیچینگ مدار </a:t>
            </a:r>
            <a:r>
              <a:rPr lang="en-US" altLang="fa-IR" smtClean="0">
                <a:latin typeface="Calibri" pitchFamily="34" charset="0"/>
              </a:rPr>
              <a:t>Circuit Switching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8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0"/>
            <a:ext cx="8786812" cy="5357813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000" dirty="0">
                <a:cs typeface="B Nazanin" pitchFamily="2" charset="-78"/>
              </a:rPr>
              <a:t>این نوع سرویس همیشه بصورت موقتی یا </a:t>
            </a:r>
            <a:r>
              <a:rPr lang="en-US" sz="2000" dirty="0">
                <a:cs typeface="B Nazanin" pitchFamily="2" charset="-78"/>
              </a:rPr>
              <a:t>Temporary</a:t>
            </a:r>
            <a:r>
              <a:rPr lang="fa-IR" sz="2000" dirty="0">
                <a:cs typeface="B Nazanin" pitchFamily="2" charset="-78"/>
              </a:rPr>
              <a:t> مورد استفاده قرار می‌گیرد. </a:t>
            </a: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000" dirty="0">
                <a:cs typeface="B Nazanin" pitchFamily="2" charset="-78"/>
              </a:rPr>
              <a:t>در </a:t>
            </a:r>
            <a:r>
              <a:rPr lang="fa-IR" sz="2000" dirty="0" smtClean="0">
                <a:cs typeface="B Nazanin" pitchFamily="2" charset="-78"/>
              </a:rPr>
              <a:t>سوئیچینگ </a:t>
            </a:r>
            <a:r>
              <a:rPr lang="fa-IR" sz="2000" dirty="0">
                <a:cs typeface="B Nazanin" pitchFamily="2" charset="-78"/>
              </a:rPr>
              <a:t>مدار از بسترهاي تلفن و خطوط </a:t>
            </a:r>
            <a:r>
              <a:rPr lang="en-US" sz="2000" dirty="0">
                <a:cs typeface="B Nazanin" pitchFamily="2" charset="-78"/>
              </a:rPr>
              <a:t>ISDN</a:t>
            </a:r>
            <a:r>
              <a:rPr lang="fa-IR" sz="2000" dirty="0">
                <a:cs typeface="B Nazanin" pitchFamily="2" charset="-78"/>
              </a:rPr>
              <a:t> استفاده می‌شود. </a:t>
            </a: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000" dirty="0" smtClean="0">
                <a:cs typeface="B Nazanin" pitchFamily="2" charset="-78"/>
              </a:rPr>
              <a:t>ساختار </a:t>
            </a:r>
            <a:r>
              <a:rPr lang="fa-IR" sz="2000" dirty="0">
                <a:cs typeface="B Nazanin" pitchFamily="2" charset="-78"/>
              </a:rPr>
              <a:t>کاري سرویس همانند خطوط تلفن است، شما ابتدا یک ارتباط را برقرار می‌کنید و سپس تا زمانیکه نیاز باشد این ارتباط متصل می‌ماند و سپس قطع می‌شود و این بدین معناست که </a:t>
            </a:r>
            <a:r>
              <a:rPr lang="fa-IR" sz="2000" dirty="0">
                <a:solidFill>
                  <a:schemeClr val="accent5"/>
                </a:solidFill>
                <a:cs typeface="B Nazanin" pitchFamily="2" charset="-78"/>
              </a:rPr>
              <a:t>سویچینگ مدار یک ارتباط دائمی به حساب نمی‌آید</a:t>
            </a:r>
            <a:r>
              <a:rPr lang="fa-IR" sz="2000" dirty="0">
                <a:cs typeface="B Nazanin" pitchFamily="2" charset="-78"/>
              </a:rPr>
              <a:t>. </a:t>
            </a:r>
            <a:endParaRPr lang="fa-IR" sz="2000" dirty="0" smtClean="0">
              <a:cs typeface="B Nazanin" pitchFamily="2" charset="-78"/>
            </a:endParaRP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000" dirty="0" smtClean="0">
                <a:cs typeface="B Nazanin" pitchFamily="2" charset="-78"/>
              </a:rPr>
              <a:t>سوئیچینگ مداری، یک مسیر انحصاری بین دو ایستگاه برای تبادل به وجود می آورد. منابع سوئیچینگ و انتقال در شبکه برای استفاده انحصاری در مدت برقراری ارتباط رزرو می</a:t>
            </a:r>
            <a:r>
              <a:rPr lang="fa-IR" sz="2000" dirty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شوند. </a:t>
            </a: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000" dirty="0" smtClean="0">
                <a:cs typeface="B Nazanin" pitchFamily="2" charset="-78"/>
              </a:rPr>
              <a:t>اتصال شفاف است، یعنی به محض ایجاد آن، دستگاه</a:t>
            </a:r>
            <a:r>
              <a:rPr lang="fa-IR" sz="2000" dirty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ها چنان به هم وصل می</a:t>
            </a:r>
            <a:r>
              <a:rPr lang="fa-IR" sz="2000" dirty="0">
                <a:cs typeface="B Nazanin" pitchFamily="2" charset="-78"/>
              </a:rPr>
              <a:t>‌</a:t>
            </a:r>
            <a:r>
              <a:rPr lang="fa-IR" sz="2000" dirty="0" smtClean="0">
                <a:cs typeface="B Nazanin" pitchFamily="2" charset="-78"/>
              </a:rPr>
              <a:t>شوند که گویی این اتصال مستقیم است.</a:t>
            </a:r>
            <a:endParaRPr lang="fa-IR" sz="2000" dirty="0">
              <a:cs typeface="B Nazanin" pitchFamily="2" charset="-78"/>
            </a:endParaRP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000" dirty="0" smtClean="0">
                <a:cs typeface="B Nazanin" pitchFamily="2" charset="-78"/>
              </a:rPr>
              <a:t>پروتکل‌هاي </a:t>
            </a:r>
            <a:r>
              <a:rPr lang="fa-IR" sz="2000" dirty="0">
                <a:cs typeface="B Nazanin" pitchFamily="2" charset="-78"/>
              </a:rPr>
              <a:t>متداول مورد استفاده عبارتند از </a:t>
            </a:r>
            <a:r>
              <a:rPr lang="en-US" sz="2000" dirty="0">
                <a:cs typeface="B Nazanin" pitchFamily="2" charset="-78"/>
              </a:rPr>
              <a:t>PPP, ISDN :</a:t>
            </a:r>
            <a:endParaRPr lang="fa-IR" sz="2000" b="1" dirty="0">
              <a:latin typeface="Calibri" pitchFamily="34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smtClean="0">
                <a:latin typeface="Calibri" pitchFamily="34" charset="0"/>
              </a:rPr>
              <a:t>سوئیچینگ مدار </a:t>
            </a:r>
            <a:r>
              <a:rPr lang="en-US" altLang="fa-IR" smtClean="0">
                <a:latin typeface="Calibri" pitchFamily="34" charset="0"/>
              </a:rPr>
              <a:t>Circuit Switching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9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14282" y="1397000"/>
          <a:ext cx="8715436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3945</TotalTime>
  <Words>970</Words>
  <Application>Microsoft Office PowerPoint</Application>
  <PresentationFormat>On-screen Show (4:3)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Gill Sans MT</vt:lpstr>
      <vt:lpstr>Wingdings 2</vt:lpstr>
      <vt:lpstr>Verdana</vt:lpstr>
      <vt:lpstr>Calibri</vt:lpstr>
      <vt:lpstr>Nazanin</vt:lpstr>
      <vt:lpstr>Wingdings</vt:lpstr>
      <vt:lpstr>Titr</vt:lpstr>
      <vt:lpstr>B Lotus</vt:lpstr>
      <vt:lpstr>B Nazanin</vt:lpstr>
      <vt:lpstr>B Titr</vt:lpstr>
      <vt:lpstr>Majalla UI</vt:lpstr>
      <vt:lpstr>B Roya</vt:lpstr>
      <vt:lpstr>B Koodak</vt:lpstr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Javanmard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Miandari</dc:creator>
  <cp:keywords>اسلاید اول درس شبکه های گسترده</cp:keywords>
  <cp:lastModifiedBy>Shahed</cp:lastModifiedBy>
  <cp:revision>291</cp:revision>
  <dcterms:created xsi:type="dcterms:W3CDTF">2010-11-18T23:30:56Z</dcterms:created>
  <dcterms:modified xsi:type="dcterms:W3CDTF">2015-10-08T09:56:01Z</dcterms:modified>
</cp:coreProperties>
</file>