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66" r:id="rId3"/>
    <p:sldId id="270" r:id="rId4"/>
    <p:sldId id="269" r:id="rId5"/>
    <p:sldId id="26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82221"/>
    <a:srgbClr val="1E7A7C"/>
    <a:srgbClr val="139D5F"/>
    <a:srgbClr val="18665D"/>
    <a:srgbClr val="218B7E"/>
    <a:srgbClr val="10824E"/>
    <a:srgbClr val="114741"/>
    <a:srgbClr val="094B2D"/>
    <a:srgbClr val="0E7C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25E5076-3810-47DD-B79F-674D7AD40C0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1655" autoAdjust="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805758-D2E5-47F1-BDC8-64F96AB837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A4D7A7-60FE-4B51-8D3B-098FB2A1B3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66161-D383-45DC-9645-1D21647A8641}" type="datetimeFigureOut">
              <a:rPr lang="en-US" smtClean="0"/>
              <a:t>12/8/2022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48030B-DA71-4B18-AA7C-F991BCB518A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D65FCA-070F-4A6D-A2E0-D5EBEAABC9C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64D2B8-7AFA-4F86-9DF3-A6BBE4E238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348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789D0-CA34-4934-A369-C3113E12A3EF}" type="datetimeFigureOut">
              <a:rPr lang="en-US" smtClean="0"/>
              <a:t>12/8/2022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79418-37EB-4378-AD22-89DBB000B0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642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Notes to presenter: 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Description of what you learned in your own words on one side.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Include information about the topic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Details about the topic will also be helpful here.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Tell the story of your learning experience.  Just like a story there should always be a beginning, middle and an end.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On the other side, you can add a graphic that provides evidence of what you learned.</a:t>
            </a:r>
          </a:p>
          <a:p>
            <a:endParaRPr lang="en-US" dirty="0"/>
          </a:p>
          <a:p>
            <a:r>
              <a:rPr lang="en-US" dirty="0"/>
              <a:t>Feel free to use more than one slide to reflect upon your process.  It also helps to add some video of your process.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91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Notes to presenter: 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What did you think at first?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What obstacles did you encounter along the way?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How did you overcome those obstacles?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What images can you add to support your process?</a:t>
            </a:r>
          </a:p>
          <a:p>
            <a:endParaRPr lang="en-US" dirty="0"/>
          </a:p>
          <a:p>
            <a:r>
              <a:rPr lang="en-US" dirty="0"/>
              <a:t>This SmartArt allows you add images and text to help outline your process.  If a picture is worth a thousand words, then pictures and words should help you communicate this reflection on learning perfectly!  You can always click on Insert&gt;SmartArt to change this graphic or select the graphic and click on the Design contextual menu to change the colors.</a:t>
            </a:r>
          </a:p>
          <a:p>
            <a:endParaRPr lang="en-US" dirty="0"/>
          </a:p>
          <a:p>
            <a:r>
              <a:rPr lang="en-US" dirty="0"/>
              <a:t>Feel free to use more than one slide to reflect upon your process.  It also helps to add some video of your process.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416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D826893-9059-400D-A708-615823828BC9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525761"/>
            <a:chOff x="7232499" y="-159283"/>
            <a:chExt cx="4959501" cy="5525761"/>
          </a:xfrm>
          <a:solidFill>
            <a:srgbClr val="76280B">
              <a:alpha val="60000"/>
            </a:srgbClr>
          </a:solidFill>
        </p:grpSpPr>
        <p:pic>
          <p:nvPicPr>
            <p:cNvPr id="10" name="Graphic 9" descr="Single gear">
              <a:extLst>
                <a:ext uri="{FF2B5EF4-FFF2-40B4-BE49-F238E27FC236}">
                  <a16:creationId xmlns:a16="http://schemas.microsoft.com/office/drawing/2014/main" id="{4BD7AE3B-6321-488C-8378-B441F7AC62C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1" name="Graphic 10" descr="Single gear">
              <a:extLst>
                <a:ext uri="{FF2B5EF4-FFF2-40B4-BE49-F238E27FC236}">
                  <a16:creationId xmlns:a16="http://schemas.microsoft.com/office/drawing/2014/main" id="{52566813-48BF-44A8-9FBD-C9035FDE143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C9098912-FEFB-4951-B070-7ED0F1D4555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486478"/>
              <a:ext cx="2880000" cy="288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7187CCFC-946C-4708-98C2-CC97857A516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sp>
        <p:nvSpPr>
          <p:cNvPr id="9" name="Rectangle 8"/>
          <p:cNvSpPr/>
          <p:nvPr/>
        </p:nvSpPr>
        <p:spPr bwMode="ltGray">
          <a:xfrm>
            <a:off x="1704975" y="2598834"/>
            <a:ext cx="8782050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293" y="2742465"/>
            <a:ext cx="8494463" cy="1373070"/>
          </a:xfrm>
        </p:spPr>
        <p:txBody>
          <a:bodyPr anchor="b">
            <a:noAutofit/>
          </a:bodyPr>
          <a:lstStyle>
            <a:lvl1pPr algn="ctr">
              <a:defRPr sz="54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799" y="4394039"/>
            <a:ext cx="8493957" cy="11176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12956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42296" y="5936188"/>
            <a:ext cx="6870660" cy="365125"/>
          </a:xfrm>
        </p:spPr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A59AF3-34E3-4F2D-B219-533C8164A410}"/>
              </a:ext>
            </a:extLst>
          </p:cNvPr>
          <p:cNvSpPr/>
          <p:nvPr userDrawn="1"/>
        </p:nvSpPr>
        <p:spPr>
          <a:xfrm>
            <a:off x="0" y="2590078"/>
            <a:ext cx="1602997" cy="1660332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B98DDA9-3997-4600-985C-44C2CABD0BA3}"/>
              </a:ext>
            </a:extLst>
          </p:cNvPr>
          <p:cNvSpPr/>
          <p:nvPr userDrawn="1"/>
        </p:nvSpPr>
        <p:spPr>
          <a:xfrm>
            <a:off x="10606797" y="2590077"/>
            <a:ext cx="1602997" cy="1660331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03518" y="2750779"/>
            <a:ext cx="1171888" cy="1356442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88968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C2D2AED-B2EF-46D8-BC7C-81AE25C80786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8" name="Graphic 7" descr="Single gear">
              <a:extLst>
                <a:ext uri="{FF2B5EF4-FFF2-40B4-BE49-F238E27FC236}">
                  <a16:creationId xmlns:a16="http://schemas.microsoft.com/office/drawing/2014/main" id="{2F9289FC-9317-4EC5-8064-00D34185019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9" name="Graphic 8" descr="Single gear">
              <a:extLst>
                <a:ext uri="{FF2B5EF4-FFF2-40B4-BE49-F238E27FC236}">
                  <a16:creationId xmlns:a16="http://schemas.microsoft.com/office/drawing/2014/main" id="{09784D29-4AB9-4581-A176-2BC2AD58F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0" name="Graphic 9" descr="Single gear">
              <a:extLst>
                <a:ext uri="{FF2B5EF4-FFF2-40B4-BE49-F238E27FC236}">
                  <a16:creationId xmlns:a16="http://schemas.microsoft.com/office/drawing/2014/main" id="{25EF2775-3EFB-4A64-8FAF-4D8B56AE073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11" name="Graphic 10" descr="Single gear">
              <a:extLst>
                <a:ext uri="{FF2B5EF4-FFF2-40B4-BE49-F238E27FC236}">
                  <a16:creationId xmlns:a16="http://schemas.microsoft.com/office/drawing/2014/main" id="{A34C11DA-4074-454D-800C-0FC5FBF1CD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35406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9F6BBB30-80DB-4A1B-9DD3-A090C4EF2F33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8" name="Graphic 17" descr="Single gear">
              <a:extLst>
                <a:ext uri="{FF2B5EF4-FFF2-40B4-BE49-F238E27FC236}">
                  <a16:creationId xmlns:a16="http://schemas.microsoft.com/office/drawing/2014/main" id="{4FC3313D-A401-4847-ABED-CDF1803D067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9" name="Graphic 18" descr="Single gear">
              <a:extLst>
                <a:ext uri="{FF2B5EF4-FFF2-40B4-BE49-F238E27FC236}">
                  <a16:creationId xmlns:a16="http://schemas.microsoft.com/office/drawing/2014/main" id="{62BA598A-71EC-4BD4-8924-8F16E990AF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0" name="Graphic 19" descr="Single gear">
              <a:extLst>
                <a:ext uri="{FF2B5EF4-FFF2-40B4-BE49-F238E27FC236}">
                  <a16:creationId xmlns:a16="http://schemas.microsoft.com/office/drawing/2014/main" id="{2086399E-589B-48EE-B396-961A783106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1" name="Graphic 20" descr="Single gear">
              <a:extLst>
                <a:ext uri="{FF2B5EF4-FFF2-40B4-BE49-F238E27FC236}">
                  <a16:creationId xmlns:a16="http://schemas.microsoft.com/office/drawing/2014/main" id="{F2A039E4-F69C-4905-B047-6891B77F8C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-3554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9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8446" y="2336873"/>
            <a:ext cx="5608336" cy="3599313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29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303581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2921" y="5936188"/>
            <a:ext cx="6870660" cy="365125"/>
          </a:xfrm>
        </p:spPr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0074" y="753227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20702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9F6BBB30-80DB-4A1B-9DD3-A090C4EF2F33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8" name="Graphic 17" descr="Single gear">
              <a:extLst>
                <a:ext uri="{FF2B5EF4-FFF2-40B4-BE49-F238E27FC236}">
                  <a16:creationId xmlns:a16="http://schemas.microsoft.com/office/drawing/2014/main" id="{4FC3313D-A401-4847-ABED-CDF1803D067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9" name="Graphic 18" descr="Single gear">
              <a:extLst>
                <a:ext uri="{FF2B5EF4-FFF2-40B4-BE49-F238E27FC236}">
                  <a16:creationId xmlns:a16="http://schemas.microsoft.com/office/drawing/2014/main" id="{62BA598A-71EC-4BD4-8924-8F16E990AF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0" name="Graphic 19" descr="Single gear">
              <a:extLst>
                <a:ext uri="{FF2B5EF4-FFF2-40B4-BE49-F238E27FC236}">
                  <a16:creationId xmlns:a16="http://schemas.microsoft.com/office/drawing/2014/main" id="{2086399E-589B-48EE-B396-961A783106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1" name="Graphic 20" descr="Single gear">
              <a:extLst>
                <a:ext uri="{FF2B5EF4-FFF2-40B4-BE49-F238E27FC236}">
                  <a16:creationId xmlns:a16="http://schemas.microsoft.com/office/drawing/2014/main" id="{F2A039E4-F69C-4905-B047-6891B77F8C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-3554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9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2922" y="2336872"/>
            <a:ext cx="2620817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303581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2921" y="5936188"/>
            <a:ext cx="6870660" cy="365125"/>
          </a:xfrm>
        </p:spPr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0074" y="753227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5E59F855-D2A7-4662-804E-17B59CD1A4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13022" y="2327474"/>
            <a:ext cx="6833757" cy="36087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75739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1090482"/>
          </a:xfrm>
        </p:spPr>
        <p:txBody>
          <a:bodyPr anchor="ctr" anchorCtr="0">
            <a:normAutofit/>
          </a:bodyPr>
          <a:lstStyle>
            <a:lvl1pPr>
              <a:defRPr sz="24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SmartArt Placeholder 12">
            <a:extLst>
              <a:ext uri="{FF2B5EF4-FFF2-40B4-BE49-F238E27FC236}">
                <a16:creationId xmlns:a16="http://schemas.microsoft.com/office/drawing/2014/main" id="{DBD7FBFD-679C-4A5B-A176-220004B60453}"/>
              </a:ext>
            </a:extLst>
          </p:cNvPr>
          <p:cNvSpPr>
            <a:spLocks noGrp="1"/>
          </p:cNvSpPr>
          <p:nvPr>
            <p:ph type="dgm" sz="quarter" idx="13"/>
          </p:nvPr>
        </p:nvSpPr>
        <p:spPr>
          <a:xfrm>
            <a:off x="680321" y="386862"/>
            <a:ext cx="9614617" cy="3867638"/>
          </a:xfrm>
        </p:spPr>
        <p:txBody>
          <a:bodyPr/>
          <a:lstStyle/>
          <a:p>
            <a:r>
              <a:rPr lang="en-US" noProof="0"/>
              <a:t>Click icon to add SmartArt graphic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25996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22B243BA-55F2-42F1-B294-0EB708FCD888}"/>
              </a:ext>
            </a:extLst>
          </p:cNvPr>
          <p:cNvGrpSpPr/>
          <p:nvPr userDrawn="1"/>
        </p:nvGrpSpPr>
        <p:grpSpPr>
          <a:xfrm rot="10800000">
            <a:off x="108452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46408269-63CF-4017-AC0D-C35B044D307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7A3695B4-ADE3-45A9-8119-67D5F83A8C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6B8F0030-0551-4558-8533-64D2E4838D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59607E3E-29E0-44E4-899A-0955FA4D367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Graphic 16" descr="Single gear">
              <a:extLst>
                <a:ext uri="{FF2B5EF4-FFF2-40B4-BE49-F238E27FC236}">
                  <a16:creationId xmlns:a16="http://schemas.microsoft.com/office/drawing/2014/main" id="{AD4251FC-462A-4B83-9F84-2358E52E31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140067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D7FCAB52-C8F0-4659-9B95-C792632631CE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9" name="Graphic 18" descr="Single gear">
              <a:extLst>
                <a:ext uri="{FF2B5EF4-FFF2-40B4-BE49-F238E27FC236}">
                  <a16:creationId xmlns:a16="http://schemas.microsoft.com/office/drawing/2014/main" id="{5E98770F-9E46-4F69-9A76-F671813AF57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20" name="Graphic 19" descr="Single gear">
              <a:extLst>
                <a:ext uri="{FF2B5EF4-FFF2-40B4-BE49-F238E27FC236}">
                  <a16:creationId xmlns:a16="http://schemas.microsoft.com/office/drawing/2014/main" id="{F08BF8CF-C3C2-4767-B88B-DE07E6A628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1" name="Graphic 20" descr="Single gear">
              <a:extLst>
                <a:ext uri="{FF2B5EF4-FFF2-40B4-BE49-F238E27FC236}">
                  <a16:creationId xmlns:a16="http://schemas.microsoft.com/office/drawing/2014/main" id="{E63AFEB7-4AAE-448E-8B0B-C2F2287771A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2" name="Graphic 21" descr="Single gear">
              <a:extLst>
                <a:ext uri="{FF2B5EF4-FFF2-40B4-BE49-F238E27FC236}">
                  <a16:creationId xmlns:a16="http://schemas.microsoft.com/office/drawing/2014/main" id="{E279C731-1AAF-453A-94B0-6CC29203950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noProof="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noProof="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132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8CB2BD5A-C0EC-4AC1-BBF1-851D8321B964}"/>
              </a:ext>
            </a:extLst>
          </p:cNvPr>
          <p:cNvGrpSpPr/>
          <p:nvPr userDrawn="1"/>
        </p:nvGrpSpPr>
        <p:grpSpPr>
          <a:xfrm rot="5400000">
            <a:off x="188826" y="1282475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538A56DB-6938-460F-9BB3-A0A34C234B3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E2A1D679-9D00-4DC7-82EC-B6C33270E7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8DFB6E86-77FA-4731-B7FA-5A63254A3E6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982D40F0-DDB8-45E0-B9D1-5964842C730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Graphic 16" descr="Single gear">
              <a:extLst>
                <a:ext uri="{FF2B5EF4-FFF2-40B4-BE49-F238E27FC236}">
                  <a16:creationId xmlns:a16="http://schemas.microsoft.com/office/drawing/2014/main" id="{D744A42C-4948-489C-8EB2-12C65C47E90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189" y="5928628"/>
            <a:ext cx="10437812" cy="321164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1754188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-4931" y="4556102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7332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77333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047994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77334" y="5936188"/>
            <a:ext cx="6870660" cy="365125"/>
          </a:xfrm>
        </p:spPr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8697" y="4698039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68936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BFC60FB4-27C2-4896-9B64-2DFE33815CE2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24" name="Graphic 23" descr="Single gear">
              <a:extLst>
                <a:ext uri="{FF2B5EF4-FFF2-40B4-BE49-F238E27FC236}">
                  <a16:creationId xmlns:a16="http://schemas.microsoft.com/office/drawing/2014/main" id="{EE89D477-BED5-4149-965A-0C122D97A01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25" name="Graphic 24" descr="Single gear">
              <a:extLst>
                <a:ext uri="{FF2B5EF4-FFF2-40B4-BE49-F238E27FC236}">
                  <a16:creationId xmlns:a16="http://schemas.microsoft.com/office/drawing/2014/main" id="{5CCE09A4-D09F-43A2-8459-2E9D3E96029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6" name="Graphic 25" descr="Single gear">
              <a:extLst>
                <a:ext uri="{FF2B5EF4-FFF2-40B4-BE49-F238E27FC236}">
                  <a16:creationId xmlns:a16="http://schemas.microsoft.com/office/drawing/2014/main" id="{9A46A1B3-2A0B-4FFE-AE15-A11187E434D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7" name="Graphic 26" descr="Single gear">
              <a:extLst>
                <a:ext uri="{FF2B5EF4-FFF2-40B4-BE49-F238E27FC236}">
                  <a16:creationId xmlns:a16="http://schemas.microsoft.com/office/drawing/2014/main" id="{D4F4A02A-94BC-4984-A372-3B77FC854C2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528377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D1F89FDF-9788-47AD-B230-0314E7C8D087}"/>
              </a:ext>
            </a:extLst>
          </p:cNvPr>
          <p:cNvGrpSpPr/>
          <p:nvPr userDrawn="1"/>
        </p:nvGrpSpPr>
        <p:grpSpPr>
          <a:xfrm rot="10800000">
            <a:off x="99308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9" name="Graphic 18" descr="Single gear">
              <a:extLst>
                <a:ext uri="{FF2B5EF4-FFF2-40B4-BE49-F238E27FC236}">
                  <a16:creationId xmlns:a16="http://schemas.microsoft.com/office/drawing/2014/main" id="{9CD6B783-A97E-437E-B4E2-F7D761F0A2EB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20" name="Graphic 19" descr="Single gear">
              <a:extLst>
                <a:ext uri="{FF2B5EF4-FFF2-40B4-BE49-F238E27FC236}">
                  <a16:creationId xmlns:a16="http://schemas.microsoft.com/office/drawing/2014/main" id="{4699BB72-0480-4165-8D15-316CEED8CEB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21" name="Graphic 20" descr="Single gear">
              <a:extLst>
                <a:ext uri="{FF2B5EF4-FFF2-40B4-BE49-F238E27FC236}">
                  <a16:creationId xmlns:a16="http://schemas.microsoft.com/office/drawing/2014/main" id="{685C07D9-1911-4085-8555-C992A61B10C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22" name="Graphic 21" descr="Single gear">
              <a:extLst>
                <a:ext uri="{FF2B5EF4-FFF2-40B4-BE49-F238E27FC236}">
                  <a16:creationId xmlns:a16="http://schemas.microsoft.com/office/drawing/2014/main" id="{D621B3C3-2371-4ED0-BC1D-87AABF852BD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23" name="Graphic 22" descr="Single gear">
              <a:extLst>
                <a:ext uri="{FF2B5EF4-FFF2-40B4-BE49-F238E27FC236}">
                  <a16:creationId xmlns:a16="http://schemas.microsoft.com/office/drawing/2014/main" id="{D7D15287-50FE-4441-BA06-D454D73F7E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076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3077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89256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18596" y="5936188"/>
            <a:ext cx="6870660" cy="365125"/>
          </a:xfrm>
        </p:spPr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40493" y="748304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64D24B-EA78-4E18-9226-569365267E5E}"/>
              </a:ext>
            </a:extLst>
          </p:cNvPr>
          <p:cNvCxnSpPr/>
          <p:nvPr userDrawn="1"/>
        </p:nvCxnSpPr>
        <p:spPr>
          <a:xfrm>
            <a:off x="8571139" y="969699"/>
            <a:ext cx="0" cy="648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itle 1">
            <a:extLst>
              <a:ext uri="{FF2B5EF4-FFF2-40B4-BE49-F238E27FC236}">
                <a16:creationId xmlns:a16="http://schemas.microsoft.com/office/drawing/2014/main" id="{5BE17E03-04A7-46ED-8623-88DFFD7E30B0}"/>
              </a:ext>
            </a:extLst>
          </p:cNvPr>
          <p:cNvSpPr txBox="1">
            <a:spLocks/>
          </p:cNvSpPr>
          <p:nvPr userDrawn="1"/>
        </p:nvSpPr>
        <p:spPr>
          <a:xfrm>
            <a:off x="2106131" y="790252"/>
            <a:ext cx="3060802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noProof="0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3840076-AFCB-4C84-8E23-85DAD3CBEF3E}"/>
              </a:ext>
            </a:extLst>
          </p:cNvPr>
          <p:cNvCxnSpPr/>
          <p:nvPr userDrawn="1"/>
        </p:nvCxnSpPr>
        <p:spPr>
          <a:xfrm>
            <a:off x="5294539" y="969699"/>
            <a:ext cx="0" cy="648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itle 50">
            <a:extLst>
              <a:ext uri="{FF2B5EF4-FFF2-40B4-BE49-F238E27FC236}">
                <a16:creationId xmlns:a16="http://schemas.microsoft.com/office/drawing/2014/main" id="{BBA20603-8433-4B38-976F-F18CF78D6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6132" y="735087"/>
            <a:ext cx="3060802" cy="1080938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EF340F6C-3335-49B0-AE89-7103CA6A7F5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384611" y="735013"/>
            <a:ext cx="3060700" cy="108108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600">
                <a:latin typeface="+mj-lt"/>
              </a:defRPr>
            </a:lvl1pPr>
            <a:lvl2pPr>
              <a:defRPr sz="3600">
                <a:latin typeface="+mj-lt"/>
              </a:defRPr>
            </a:lvl2pPr>
            <a:lvl3pPr>
              <a:defRPr sz="3600">
                <a:latin typeface="+mj-lt"/>
              </a:defRPr>
            </a:lvl3pPr>
            <a:lvl4pPr>
              <a:defRPr sz="3600">
                <a:latin typeface="+mj-lt"/>
              </a:defRPr>
            </a:lvl4pPr>
            <a:lvl5pPr>
              <a:defRPr sz="3600">
                <a:latin typeface="+mj-lt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1F0AD31D-2FFB-40A9-96C2-F4EE3869BC5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662988" y="746125"/>
            <a:ext cx="3070225" cy="10588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600">
                <a:latin typeface="+mj-lt"/>
              </a:defRPr>
            </a:lvl1pPr>
            <a:lvl2pPr algn="ctr">
              <a:defRPr sz="3600">
                <a:latin typeface="+mj-lt"/>
              </a:defRPr>
            </a:lvl2pPr>
            <a:lvl3pPr algn="ctr">
              <a:defRPr sz="3600">
                <a:latin typeface="+mj-lt"/>
              </a:defRPr>
            </a:lvl3pPr>
            <a:lvl4pPr algn="ctr">
              <a:defRPr sz="3600">
                <a:latin typeface="+mj-lt"/>
              </a:defRPr>
            </a:lvl4pPr>
            <a:lvl5pPr algn="ctr">
              <a:defRPr sz="3600">
                <a:latin typeface="+mj-lt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7" name="Content Placeholder 56">
            <a:extLst>
              <a:ext uri="{FF2B5EF4-FFF2-40B4-BE49-F238E27FC236}">
                <a16:creationId xmlns:a16="http://schemas.microsoft.com/office/drawing/2014/main" id="{52B689E9-5B4C-4CC0-AAA4-847EB66C3302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2106131" y="2116138"/>
            <a:ext cx="3060802" cy="371316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8" name="Content Placeholder 56">
            <a:extLst>
              <a:ext uri="{FF2B5EF4-FFF2-40B4-BE49-F238E27FC236}">
                <a16:creationId xmlns:a16="http://schemas.microsoft.com/office/drawing/2014/main" id="{1D5202CC-08D0-4157-9CB3-AA1EF4A2C85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5384611" y="2103211"/>
            <a:ext cx="3060802" cy="371316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9" name="Content Placeholder 56">
            <a:extLst>
              <a:ext uri="{FF2B5EF4-FFF2-40B4-BE49-F238E27FC236}">
                <a16:creationId xmlns:a16="http://schemas.microsoft.com/office/drawing/2014/main" id="{7BE8E782-50B7-4C4E-BEA5-DDA27E0F6817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8659892" y="2097613"/>
            <a:ext cx="3060802" cy="371316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253014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2C074DF2-6D4F-4B58-A82E-6322DB69A6CC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242297"/>
            <a:chOff x="7232499" y="-159283"/>
            <a:chExt cx="4959501" cy="5242297"/>
          </a:xfrm>
          <a:solidFill>
            <a:srgbClr val="76280B">
              <a:alpha val="60000"/>
            </a:srgbClr>
          </a:solidFill>
        </p:grpSpPr>
        <p:pic>
          <p:nvPicPr>
            <p:cNvPr id="29" name="Graphic 28" descr="Single gear">
              <a:extLst>
                <a:ext uri="{FF2B5EF4-FFF2-40B4-BE49-F238E27FC236}">
                  <a16:creationId xmlns:a16="http://schemas.microsoft.com/office/drawing/2014/main" id="{B9A8CB2C-0A50-43EC-A2C7-F536FF84DE4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31" name="Graphic 30" descr="Single gear">
              <a:extLst>
                <a:ext uri="{FF2B5EF4-FFF2-40B4-BE49-F238E27FC236}">
                  <a16:creationId xmlns:a16="http://schemas.microsoft.com/office/drawing/2014/main" id="{71F3D36D-2C1A-4D06-A27F-6A64AA11889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32" name="Graphic 31" descr="Single gear">
              <a:extLst>
                <a:ext uri="{FF2B5EF4-FFF2-40B4-BE49-F238E27FC236}">
                  <a16:creationId xmlns:a16="http://schemas.microsoft.com/office/drawing/2014/main" id="{61F0F601-D5AC-45C0-92B6-2376085B0D5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203014"/>
              <a:ext cx="2880000" cy="2880000"/>
            </a:xfrm>
            <a:prstGeom prst="rect">
              <a:avLst/>
            </a:prstGeom>
          </p:spPr>
        </p:pic>
        <p:pic>
          <p:nvPicPr>
            <p:cNvPr id="33" name="Graphic 32" descr="Single gear">
              <a:extLst>
                <a:ext uri="{FF2B5EF4-FFF2-40B4-BE49-F238E27FC236}">
                  <a16:creationId xmlns:a16="http://schemas.microsoft.com/office/drawing/2014/main" id="{DE792A6A-B423-4979-BD59-4CD4A74069B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2556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Multip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E106B9E-EBA8-4369-8705-FDBBA60DC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60549" y="2101850"/>
            <a:ext cx="4433401" cy="823913"/>
          </a:xfrm>
        </p:spPr>
        <p:txBody>
          <a:bodyPr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80D0165-A38B-4CE8-AE4D-186DBC04F8D4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2" name="Graphic 11" descr="Single gear">
              <a:extLst>
                <a:ext uri="{FF2B5EF4-FFF2-40B4-BE49-F238E27FC236}">
                  <a16:creationId xmlns:a16="http://schemas.microsoft.com/office/drawing/2014/main" id="{90C052C9-F1E0-4264-8CAC-31B0B8F76D6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892FFF3D-7B2E-44EB-83BA-5453FEC489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CC5A9AF4-A787-49A3-83CF-889F9AEE0D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19" name="Graphic 18" descr="Single gear">
              <a:extLst>
                <a:ext uri="{FF2B5EF4-FFF2-40B4-BE49-F238E27FC236}">
                  <a16:creationId xmlns:a16="http://schemas.microsoft.com/office/drawing/2014/main" id="{B5D192A5-6FE9-49BC-9104-102935BA03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F099E8F9-E092-4E4C-AB87-FB2B4EC4D0A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60549" y="3044624"/>
            <a:ext cx="4433401" cy="823913"/>
          </a:xfrm>
        </p:spPr>
        <p:txBody>
          <a:bodyPr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" name="Text Placeholder 7">
            <a:extLst>
              <a:ext uri="{FF2B5EF4-FFF2-40B4-BE49-F238E27FC236}">
                <a16:creationId xmlns:a16="http://schemas.microsoft.com/office/drawing/2014/main" id="{782CF4FC-13E5-4A63-BCF2-3AF43B5F15B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60549" y="3987398"/>
            <a:ext cx="4433401" cy="823913"/>
          </a:xfrm>
        </p:spPr>
        <p:txBody>
          <a:bodyPr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8523C4DE-E0C6-4EE1-9145-DA781917466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860549" y="4930171"/>
            <a:ext cx="4433401" cy="823913"/>
          </a:xfrm>
        </p:spPr>
        <p:txBody>
          <a:bodyPr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35263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EE363D07-B7E9-4C17-BF5B-ADACCCAD7C6C}"/>
              </a:ext>
            </a:extLst>
          </p:cNvPr>
          <p:cNvGrpSpPr/>
          <p:nvPr userDrawn="1"/>
        </p:nvGrpSpPr>
        <p:grpSpPr>
          <a:xfrm rot="10800000">
            <a:off x="108452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2" name="Graphic 11" descr="Single gear">
              <a:extLst>
                <a:ext uri="{FF2B5EF4-FFF2-40B4-BE49-F238E27FC236}">
                  <a16:creationId xmlns:a16="http://schemas.microsoft.com/office/drawing/2014/main" id="{BF7F7D52-1EF2-49FA-AE87-7BE7232893FF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ACC0D449-4064-40FD-A10D-BE7844EB877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1FE621D1-1FD9-49E2-99C8-0CB37634CDC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0EA6856C-35D0-465E-B0CB-B889D4DA0B2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Graphic 16" descr="Single gear">
              <a:extLst>
                <a:ext uri="{FF2B5EF4-FFF2-40B4-BE49-F238E27FC236}">
                  <a16:creationId xmlns:a16="http://schemas.microsoft.com/office/drawing/2014/main" id="{A493FB47-F1DA-40B8-A1F4-115CD1F7084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033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CBF5BF6C-5F7D-464E-B42E-D194CF355A7E}"/>
              </a:ext>
            </a:extLst>
          </p:cNvPr>
          <p:cNvGrpSpPr/>
          <p:nvPr userDrawn="1"/>
        </p:nvGrpSpPr>
        <p:grpSpPr bwMode="ltGray">
          <a:xfrm rot="5400000">
            <a:off x="7096454" y="1615369"/>
            <a:ext cx="4959501" cy="5525761"/>
            <a:chOff x="7232499" y="-159283"/>
            <a:chExt cx="4959501" cy="5525761"/>
          </a:xfrm>
          <a:solidFill>
            <a:srgbClr val="76280B">
              <a:alpha val="60000"/>
            </a:srgbClr>
          </a:solidFill>
        </p:grpSpPr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8F045C13-A0AE-4F21-8EE7-47DCE4B458F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D5197B13-7446-4E28-A62C-4543D7BD632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4B5B975A-536D-4192-B3DE-875F5E141AA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486478"/>
              <a:ext cx="2880000" cy="2880000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5BB09BB4-511A-4714-92A7-D9CA09D1FD7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62720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11281ABC-1821-4B63-88B5-74D2B13A11AF}"/>
              </a:ext>
            </a:extLst>
          </p:cNvPr>
          <p:cNvGrpSpPr/>
          <p:nvPr userDrawn="1"/>
        </p:nvGrpSpPr>
        <p:grpSpPr>
          <a:xfrm rot="5400000">
            <a:off x="175132" y="1273331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0BD16937-7ADD-43BC-AFAD-ABA8E1E4D04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A93E95CB-8B7F-4CE0-BD90-8078D78E5B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308EA72E-9FD8-4137-AF70-2F45B4623A1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7E5F03E5-E60E-40E5-996F-CE212FF6425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Graphic 16" descr="Single gear">
              <a:extLst>
                <a:ext uri="{FF2B5EF4-FFF2-40B4-BE49-F238E27FC236}">
                  <a16:creationId xmlns:a16="http://schemas.microsoft.com/office/drawing/2014/main" id="{7EB0518D-8C62-493A-B053-F7B2F41290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3077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646" y="753228"/>
            <a:ext cx="9613861" cy="1080938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7645" y="2336873"/>
            <a:ext cx="4698358" cy="3599316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51448" y="2336873"/>
            <a:ext cx="4700058" cy="3599316"/>
          </a:xfrm>
        </p:spPr>
        <p:txBody>
          <a:bodyPr anchor="ctr" anchorCtr="0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008306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37646" y="5936188"/>
            <a:ext cx="6870660" cy="365125"/>
          </a:xfrm>
        </p:spPr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6705" y="753227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0697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F90C5C8C-B074-498F-921D-CC0B5DF8FBD3}"/>
              </a:ext>
            </a:extLst>
          </p:cNvPr>
          <p:cNvGrpSpPr/>
          <p:nvPr userDrawn="1"/>
        </p:nvGrpSpPr>
        <p:grpSpPr>
          <a:xfrm rot="10800000">
            <a:off x="108452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C270183A-92E0-49A5-B6BC-F1934676372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6E086889-5472-4B65-A156-D0B8F369C34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7" name="Graphic 16" descr="Single gear">
              <a:extLst>
                <a:ext uri="{FF2B5EF4-FFF2-40B4-BE49-F238E27FC236}">
                  <a16:creationId xmlns:a16="http://schemas.microsoft.com/office/drawing/2014/main" id="{4BCBF44F-62C7-4F40-99DF-85C459F43ED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8" name="Graphic 17" descr="Single gear">
              <a:extLst>
                <a:ext uri="{FF2B5EF4-FFF2-40B4-BE49-F238E27FC236}">
                  <a16:creationId xmlns:a16="http://schemas.microsoft.com/office/drawing/2014/main" id="{ABF64D53-5ED0-4A1D-A7EA-94CDB0D37EC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9" name="Graphic 18" descr="Single gear">
              <a:extLst>
                <a:ext uri="{FF2B5EF4-FFF2-40B4-BE49-F238E27FC236}">
                  <a16:creationId xmlns:a16="http://schemas.microsoft.com/office/drawing/2014/main" id="{2565C769-10BF-4E7B-B099-B4FD458436E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0" y="2336873"/>
            <a:ext cx="4698358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94123" y="2336873"/>
            <a:ext cx="4700059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27138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11281ABC-1821-4B63-88B5-74D2B13A11AF}"/>
              </a:ext>
            </a:extLst>
          </p:cNvPr>
          <p:cNvGrpSpPr/>
          <p:nvPr userDrawn="1"/>
        </p:nvGrpSpPr>
        <p:grpSpPr>
          <a:xfrm rot="5400000">
            <a:off x="175132" y="1273331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0BD16937-7ADD-43BC-AFAD-ABA8E1E4D04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A93E95CB-8B7F-4CE0-BD90-8078D78E5B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308EA72E-9FD8-4137-AF70-2F45B4623A1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7E5F03E5-E60E-40E5-996F-CE212FF6425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Graphic 16" descr="Single gear">
              <a:extLst>
                <a:ext uri="{FF2B5EF4-FFF2-40B4-BE49-F238E27FC236}">
                  <a16:creationId xmlns:a16="http://schemas.microsoft.com/office/drawing/2014/main" id="{7EB0518D-8C62-493A-B053-F7B2F41290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3077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646" y="753228"/>
            <a:ext cx="9613861" cy="1080938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008306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37646" y="5936188"/>
            <a:ext cx="6870660" cy="365125"/>
          </a:xfrm>
        </p:spPr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6705" y="753227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FD7CD5CF-F924-43C6-9C02-06FBC84A6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7644" y="2161725"/>
            <a:ext cx="9613861" cy="370264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13184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CA97C9F-27FA-4BCE-84C2-EA9C0347E974}"/>
              </a:ext>
            </a:extLst>
          </p:cNvPr>
          <p:cNvGrpSpPr/>
          <p:nvPr userDrawn="1"/>
        </p:nvGrpSpPr>
        <p:grpSpPr>
          <a:xfrm rot="5400000">
            <a:off x="227324" y="1282732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1" name="Graphic 10" descr="Single gear">
              <a:extLst>
                <a:ext uri="{FF2B5EF4-FFF2-40B4-BE49-F238E27FC236}">
                  <a16:creationId xmlns:a16="http://schemas.microsoft.com/office/drawing/2014/main" id="{6EEB6AF8-1385-4805-8E97-CDE431030B0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2" name="Graphic 11" descr="Single gear">
              <a:extLst>
                <a:ext uri="{FF2B5EF4-FFF2-40B4-BE49-F238E27FC236}">
                  <a16:creationId xmlns:a16="http://schemas.microsoft.com/office/drawing/2014/main" id="{1F08FE59-AC1A-4BF7-B9D5-7672C8C7D39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F44470E0-8B01-46E6-90F1-4B52CB3EFF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2FB2E216-0387-4DF4-A432-E877C96A7B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53685AA4-853C-46A8-8ADB-FA80FE59BF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99344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CA97C9F-27FA-4BCE-84C2-EA9C0347E974}"/>
              </a:ext>
            </a:extLst>
          </p:cNvPr>
          <p:cNvGrpSpPr/>
          <p:nvPr userDrawn="1"/>
        </p:nvGrpSpPr>
        <p:grpSpPr>
          <a:xfrm rot="5400000">
            <a:off x="227324" y="1282732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1" name="Graphic 10" descr="Single gear">
              <a:extLst>
                <a:ext uri="{FF2B5EF4-FFF2-40B4-BE49-F238E27FC236}">
                  <a16:creationId xmlns:a16="http://schemas.microsoft.com/office/drawing/2014/main" id="{6EEB6AF8-1385-4805-8E97-CDE431030B0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2" name="Graphic 11" descr="Single gear">
              <a:extLst>
                <a:ext uri="{FF2B5EF4-FFF2-40B4-BE49-F238E27FC236}">
                  <a16:creationId xmlns:a16="http://schemas.microsoft.com/office/drawing/2014/main" id="{1F08FE59-AC1A-4BF7-B9D5-7672C8C7D39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F44470E0-8B01-46E6-90F1-4B52CB3EFF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2FB2E216-0387-4DF4-A432-E877C96A7B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53685AA4-853C-46A8-8ADB-FA80FE59BF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D683A405-3ADE-448E-893F-D3D2E11CCA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97819" y="2290763"/>
            <a:ext cx="8396362" cy="310038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202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1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D6166-2B42-4F11-BAA6-8ABAE1BE810C}" type="datetimeFigureOut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32264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9" r:id="rId5"/>
    <p:sldLayoutId id="2147483665" r:id="rId6"/>
    <p:sldLayoutId id="2147483680" r:id="rId7"/>
    <p:sldLayoutId id="2147483666" r:id="rId8"/>
    <p:sldLayoutId id="2147483682" r:id="rId9"/>
    <p:sldLayoutId id="2147483667" r:id="rId10"/>
    <p:sldLayoutId id="2147483668" r:id="rId11"/>
    <p:sldLayoutId id="2147483681" r:id="rId12"/>
    <p:sldLayoutId id="2147483670" r:id="rId13"/>
    <p:sldLayoutId id="2147483671" r:id="rId14"/>
    <p:sldLayoutId id="2147483672" r:id="rId15"/>
    <p:sldLayoutId id="2147483673" r:id="rId16"/>
    <p:sldLayoutId id="2147483674" r:id="rId17"/>
    <p:sldLayoutId id="2147483678" r:id="rId18"/>
    <p:sldLayoutId id="2147483675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8BBFB-4314-436C-A688-96F483D693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0"/>
          <a:lstStyle/>
          <a:p>
            <a:r>
              <a:rPr lang="ar-EG" sz="5400" kern="15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B Titr" panose="00000700000000000000" pitchFamily="2" charset="-78"/>
              </a:rPr>
              <a:t> </a:t>
            </a:r>
            <a:r>
              <a:rPr lang="ar-EG" sz="5400" kern="150" dirty="0">
                <a:effectLst/>
                <a:latin typeface="Thorndale AMT"/>
                <a:ea typeface="Arial" panose="020B0604020202020204" pitchFamily="34" charset="0"/>
                <a:cs typeface="B Titr" panose="00000700000000000000" pitchFamily="2" charset="-78"/>
              </a:rPr>
              <a:t>عنوان پروژه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A173D3-8B7E-4F91-B862-AC30CB0D27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EG" sz="2800" b="1" kern="15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B Nazanin" panose="00000400000000000000" pitchFamily="2" charset="-78"/>
              </a:rPr>
              <a:t>نام اعضای گروه:</a:t>
            </a:r>
            <a:endParaRPr lang="en-US" sz="2800" kern="15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B Nazanin" panose="00000400000000000000" pitchFamily="2" charset="-78"/>
            </a:endParaRPr>
          </a:p>
          <a:p>
            <a:endParaRPr lang="en-US" sz="2800" dirty="0"/>
          </a:p>
        </p:txBody>
      </p:sp>
      <p:pic>
        <p:nvPicPr>
          <p:cNvPr id="9" name="Graphic 8" descr="Book icon">
            <a:extLst>
              <a:ext uri="{FF2B5EF4-FFF2-40B4-BE49-F238E27FC236}">
                <a16:creationId xmlns:a16="http://schemas.microsoft.com/office/drawing/2014/main" id="{E26792AF-5D39-4A12-8EDD-CC09A60BDA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4993" y="2961000"/>
            <a:ext cx="936000" cy="936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79817D9-4B1D-43F0-9AED-B4650756EE0D}"/>
              </a:ext>
            </a:extLst>
          </p:cNvPr>
          <p:cNvSpPr txBox="1"/>
          <p:nvPr/>
        </p:nvSpPr>
        <p:spPr>
          <a:xfrm>
            <a:off x="353382" y="6291743"/>
            <a:ext cx="93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>
                <a:cs typeface="B Titr" panose="00000700000000000000" pitchFamily="2" charset="-78"/>
              </a:rPr>
              <a:t>پایه هشتم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2CE14F-B377-4D22-B959-740529E1CCE2}"/>
              </a:ext>
            </a:extLst>
          </p:cNvPr>
          <p:cNvSpPr txBox="1"/>
          <p:nvPr/>
        </p:nvSpPr>
        <p:spPr>
          <a:xfrm>
            <a:off x="10553350" y="2828835"/>
            <a:ext cx="172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Titr" panose="00000700000000000000" pitchFamily="2" charset="-78"/>
              </a:rPr>
              <a:t>پژوهشی ریاضی</a:t>
            </a:r>
          </a:p>
          <a:p>
            <a:pPr algn="ctr" rtl="1"/>
            <a:r>
              <a:rPr lang="fa-IR" sz="2400" dirty="0">
                <a:cs typeface="B Titr" panose="00000700000000000000" pitchFamily="2" charset="-78"/>
              </a:rPr>
              <a:t>کامپیوتر</a:t>
            </a:r>
            <a:endParaRPr lang="en-US" sz="24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06530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EG" sz="3600" b="1" kern="150" dirty="0">
                <a:effectLst/>
                <a:latin typeface="Thorndale AMT"/>
                <a:ea typeface="Arial" panose="020B0604020202020204" pitchFamily="34" charset="0"/>
                <a:cs typeface="B Nazanin" panose="00000400000000000000" pitchFamily="2" charset="-78"/>
              </a:rPr>
              <a:t>معرفی پروژه</a:t>
            </a:r>
            <a:endParaRPr lang="en-US" dirty="0"/>
          </a:p>
        </p:txBody>
      </p:sp>
      <p:pic>
        <p:nvPicPr>
          <p:cNvPr id="6" name="Graphic 5" descr="Learning icon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121FED-B50C-4A21-9460-5D32C70FEA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R="0" indent="360680" algn="just" rtl="1">
              <a:spcBef>
                <a:spcPts val="0"/>
              </a:spcBef>
              <a:spcAft>
                <a:spcPts val="0"/>
              </a:spcAft>
              <a:tabLst>
                <a:tab pos="-15240" algn="l"/>
              </a:tabLst>
            </a:pPr>
            <a:r>
              <a:rPr lang="ar-EG" sz="2400" kern="15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B Nazanin" panose="00000400000000000000" pitchFamily="2" charset="-78"/>
              </a:rPr>
              <a:t>در این </a:t>
            </a:r>
            <a:r>
              <a:rPr lang="fa-IR" sz="2400" kern="15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B Nazanin" panose="00000400000000000000" pitchFamily="2" charset="-78"/>
              </a:rPr>
              <a:t>اسلاید</a:t>
            </a:r>
            <a:r>
              <a:rPr lang="ar-EG" sz="2400" kern="15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B Nazanin" panose="00000400000000000000" pitchFamily="2" charset="-78"/>
              </a:rPr>
              <a:t> در خصوص پروژه و قسمت</a:t>
            </a:r>
            <a:r>
              <a:rPr lang="fa-IR" sz="2400" kern="15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B Nazanin" panose="00000400000000000000" pitchFamily="2" charset="-78"/>
              </a:rPr>
              <a:t>‌</a:t>
            </a:r>
            <a:r>
              <a:rPr lang="ar-EG" sz="2400" kern="15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B Nazanin" panose="00000400000000000000" pitchFamily="2" charset="-78"/>
              </a:rPr>
              <a:t>های مختلف آن توضیح داده شود. در صورت وجود عکس از پروژه آن را در این بخش ارائه دهید.</a:t>
            </a:r>
            <a:r>
              <a:rPr lang="fa-IR" sz="2400" kern="15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B Nazanin" panose="00000400000000000000" pitchFamily="2" charset="-78"/>
              </a:rPr>
              <a:t>در صورت نیاز میتوانید برای این بخش از چند اسلاید استفاده کنید.</a:t>
            </a:r>
            <a:endParaRPr lang="en-US" sz="2400" kern="15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B Nazanin" panose="00000400000000000000" pitchFamily="2" charset="-78"/>
            </a:endParaRPr>
          </a:p>
          <a:p>
            <a:pPr marR="0" indent="0" algn="just" rtl="1">
              <a:spcBef>
                <a:spcPts val="0"/>
              </a:spcBef>
              <a:spcAft>
                <a:spcPts val="0"/>
              </a:spcAft>
              <a:buNone/>
              <a:tabLst>
                <a:tab pos="-15240" algn="l"/>
              </a:tabLst>
            </a:pPr>
            <a:endParaRPr lang="en-US" sz="2400" kern="15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B Nazanin" panose="00000400000000000000" pitchFamily="2" charset="-78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207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06908-4C3E-4787-B556-9EA655CB9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EG" sz="3600" b="1" kern="15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B Nazanin" panose="00000400000000000000" pitchFamily="2" charset="-78"/>
              </a:rPr>
              <a:t>نوآوری پروژه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3B83E-6FED-4722-9E44-78E7ABEE9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7644" y="2161726"/>
            <a:ext cx="9613861" cy="673754"/>
          </a:xfrm>
        </p:spPr>
        <p:txBody>
          <a:bodyPr>
            <a:normAutofit fontScale="85000" lnSpcReduction="10000"/>
          </a:bodyPr>
          <a:lstStyle/>
          <a:p>
            <a:pPr algn="r" rtl="1"/>
            <a:r>
              <a:rPr lang="ar-EG" sz="2400" kern="15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B Nazanin" panose="00000400000000000000" pitchFamily="2" charset="-78"/>
              </a:rPr>
              <a:t>در این قسمت باید به طور کاملاً خلاصه و مفید درباره نوآوری این پروژه و ایده استفاده شده در آن توضیح داده شود.</a:t>
            </a:r>
            <a:br>
              <a:rPr lang="en-US" sz="2400" kern="15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B Nazanin" panose="00000400000000000000" pitchFamily="2" charset="-78"/>
              </a:rPr>
            </a:br>
            <a:endParaRPr lang="en-US" dirty="0"/>
          </a:p>
        </p:txBody>
      </p:sp>
      <p:pic>
        <p:nvPicPr>
          <p:cNvPr id="5" name="Graphic 4" descr="Clipboard icon">
            <a:extLst>
              <a:ext uri="{FF2B5EF4-FFF2-40B4-BE49-F238E27FC236}">
                <a16:creationId xmlns:a16="http://schemas.microsoft.com/office/drawing/2014/main" id="{845C9E76-A50E-443D-AEA9-C320B5E83D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2658" y="817447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114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6FFF3-55BF-495D-8160-3D9A23BF3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EG" sz="3600" b="1" kern="150" dirty="0">
                <a:effectLst/>
                <a:latin typeface="Thorndale AMT"/>
                <a:ea typeface="Arial" panose="020B0604020202020204" pitchFamily="34" charset="0"/>
                <a:cs typeface="B Nazanin" panose="00000400000000000000" pitchFamily="2" charset="-78"/>
              </a:rPr>
              <a:t>برآورد اقتصادی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5D660-5221-4578-B7AB-46DEC2C41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7644" y="2161726"/>
            <a:ext cx="9613861" cy="841534"/>
          </a:xfrm>
        </p:spPr>
        <p:txBody>
          <a:bodyPr/>
          <a:lstStyle/>
          <a:p>
            <a:pPr marR="0" indent="360680" algn="just" rtl="1">
              <a:spcBef>
                <a:spcPts val="0"/>
              </a:spcBef>
              <a:spcAft>
                <a:spcPts val="0"/>
              </a:spcAft>
              <a:tabLst>
                <a:tab pos="-15240" algn="l"/>
              </a:tabLst>
            </a:pPr>
            <a:r>
              <a:rPr lang="ar-EG" sz="2400" kern="15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B Nazanin" panose="00000400000000000000" pitchFamily="2" charset="-78"/>
              </a:rPr>
              <a:t>در این قسمت باید ابزار و وسایل مورد نیاز پروژه با حدود قیمت و تخمین هزینه اولیه پروژه با تأیید معلم پژوهشی ارائه گردد.</a:t>
            </a:r>
            <a:endParaRPr lang="en-US" dirty="0"/>
          </a:p>
          <a:p>
            <a:endParaRPr lang="en-US" dirty="0"/>
          </a:p>
        </p:txBody>
      </p:sp>
      <p:sp>
        <p:nvSpPr>
          <p:cNvPr id="6" name="Freeform 129">
            <a:extLst>
              <a:ext uri="{FF2B5EF4-FFF2-40B4-BE49-F238E27FC236}">
                <a16:creationId xmlns:a16="http://schemas.microsoft.com/office/drawing/2014/main" id="{6F47EE50-023B-4087-B220-DB515A469844}"/>
              </a:ext>
            </a:extLst>
          </p:cNvPr>
          <p:cNvSpPr>
            <a:spLocks noEditPoints="1"/>
          </p:cNvSpPr>
          <p:nvPr/>
        </p:nvSpPr>
        <p:spPr bwMode="auto">
          <a:xfrm>
            <a:off x="440493" y="959323"/>
            <a:ext cx="643493" cy="659751"/>
          </a:xfrm>
          <a:custGeom>
            <a:avLst/>
            <a:gdLst>
              <a:gd name="T0" fmla="*/ 332526 w 574"/>
              <a:gd name="T1" fmla="*/ 0 h 581"/>
              <a:gd name="T2" fmla="*/ 192602 w 574"/>
              <a:gd name="T3" fmla="*/ 52591 h 581"/>
              <a:gd name="T4" fmla="*/ 139924 w 574"/>
              <a:gd name="T5" fmla="*/ 171964 h 581"/>
              <a:gd name="T6" fmla="*/ 0 w 574"/>
              <a:gd name="T7" fmla="*/ 223720 h 581"/>
              <a:gd name="T8" fmla="*/ 42800 w 574"/>
              <a:gd name="T9" fmla="*/ 471649 h 581"/>
              <a:gd name="T10" fmla="*/ 237048 w 574"/>
              <a:gd name="T11" fmla="*/ 471649 h 581"/>
              <a:gd name="T12" fmla="*/ 279848 w 574"/>
              <a:gd name="T13" fmla="*/ 389841 h 581"/>
              <a:gd name="T14" fmla="*/ 429650 w 574"/>
              <a:gd name="T15" fmla="*/ 379823 h 581"/>
              <a:gd name="T16" fmla="*/ 472450 w 574"/>
              <a:gd name="T17" fmla="*/ 52591 h 581"/>
              <a:gd name="T18" fmla="*/ 460927 w 574"/>
              <a:gd name="T19" fmla="*/ 274641 h 581"/>
              <a:gd name="T20" fmla="*/ 279848 w 574"/>
              <a:gd name="T21" fmla="*/ 310537 h 581"/>
              <a:gd name="T22" fmla="*/ 332526 w 574"/>
              <a:gd name="T23" fmla="*/ 254607 h 581"/>
              <a:gd name="T24" fmla="*/ 460927 w 574"/>
              <a:gd name="T25" fmla="*/ 224555 h 581"/>
              <a:gd name="T26" fmla="*/ 268325 w 574"/>
              <a:gd name="T27" fmla="*/ 245424 h 581"/>
              <a:gd name="T28" fmla="*/ 139924 w 574"/>
              <a:gd name="T29" fmla="*/ 338919 h 581"/>
              <a:gd name="T30" fmla="*/ 11523 w 574"/>
              <a:gd name="T31" fmla="*/ 245424 h 581"/>
              <a:gd name="T32" fmla="*/ 139924 w 574"/>
              <a:gd name="T33" fmla="*/ 276311 h 581"/>
              <a:gd name="T34" fmla="*/ 268325 w 574"/>
              <a:gd name="T35" fmla="*/ 245424 h 581"/>
              <a:gd name="T36" fmla="*/ 42800 w 574"/>
              <a:gd name="T37" fmla="*/ 336415 h 581"/>
              <a:gd name="T38" fmla="*/ 237048 w 574"/>
              <a:gd name="T39" fmla="*/ 336415 h 581"/>
              <a:gd name="T40" fmla="*/ 268325 w 574"/>
              <a:gd name="T41" fmla="*/ 365632 h 581"/>
              <a:gd name="T42" fmla="*/ 11523 w 574"/>
              <a:gd name="T43" fmla="*/ 365632 h 581"/>
              <a:gd name="T44" fmla="*/ 460927 w 574"/>
              <a:gd name="T45" fmla="*/ 131895 h 581"/>
              <a:gd name="T46" fmla="*/ 204125 w 574"/>
              <a:gd name="T47" fmla="*/ 131895 h 581"/>
              <a:gd name="T48" fmla="*/ 236225 w 574"/>
              <a:gd name="T49" fmla="*/ 90156 h 581"/>
              <a:gd name="T50" fmla="*/ 429650 w 574"/>
              <a:gd name="T51" fmla="*/ 90156 h 581"/>
              <a:gd name="T52" fmla="*/ 460927 w 574"/>
              <a:gd name="T53" fmla="*/ 131895 h 581"/>
              <a:gd name="T54" fmla="*/ 460927 w 574"/>
              <a:gd name="T55" fmla="*/ 52591 h 581"/>
              <a:gd name="T56" fmla="*/ 204125 w 574"/>
              <a:gd name="T57" fmla="*/ 52591 h 581"/>
              <a:gd name="T58" fmla="*/ 204125 w 574"/>
              <a:gd name="T59" fmla="*/ 152764 h 581"/>
              <a:gd name="T60" fmla="*/ 332526 w 574"/>
              <a:gd name="T61" fmla="*/ 183651 h 581"/>
              <a:gd name="T62" fmla="*/ 460927 w 574"/>
              <a:gd name="T63" fmla="*/ 152764 h 581"/>
              <a:gd name="T64" fmla="*/ 332526 w 574"/>
              <a:gd name="T65" fmla="*/ 242920 h 581"/>
              <a:gd name="T66" fmla="*/ 279848 w 574"/>
              <a:gd name="T67" fmla="*/ 223720 h 581"/>
              <a:gd name="T68" fmla="*/ 204125 w 574"/>
              <a:gd name="T69" fmla="*/ 177807 h 581"/>
              <a:gd name="T70" fmla="*/ 139924 w 574"/>
              <a:gd name="T71" fmla="*/ 183651 h 581"/>
              <a:gd name="T72" fmla="*/ 197540 w 574"/>
              <a:gd name="T73" fmla="*/ 188659 h 581"/>
              <a:gd name="T74" fmla="*/ 139924 w 574"/>
              <a:gd name="T75" fmla="*/ 264624 h 581"/>
              <a:gd name="T76" fmla="*/ 139924 w 574"/>
              <a:gd name="T77" fmla="*/ 183651 h 581"/>
              <a:gd name="T78" fmla="*/ 11523 w 574"/>
              <a:gd name="T79" fmla="*/ 433249 h 581"/>
              <a:gd name="T80" fmla="*/ 42800 w 574"/>
              <a:gd name="T81" fmla="*/ 404032 h 581"/>
              <a:gd name="T82" fmla="*/ 237048 w 574"/>
              <a:gd name="T83" fmla="*/ 404032 h 581"/>
              <a:gd name="T84" fmla="*/ 268325 w 574"/>
              <a:gd name="T85" fmla="*/ 433249 h 581"/>
              <a:gd name="T86" fmla="*/ 332526 w 574"/>
              <a:gd name="T87" fmla="*/ 382328 h 581"/>
              <a:gd name="T88" fmla="*/ 279848 w 574"/>
              <a:gd name="T89" fmla="*/ 323058 h 581"/>
              <a:gd name="T90" fmla="*/ 429650 w 574"/>
              <a:gd name="T91" fmla="*/ 312206 h 581"/>
              <a:gd name="T92" fmla="*/ 460927 w 574"/>
              <a:gd name="T93" fmla="*/ 342258 h 581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74" h="581">
                <a:moveTo>
                  <a:pt x="522" y="17"/>
                </a:moveTo>
                <a:cubicBezTo>
                  <a:pt x="490" y="6"/>
                  <a:pt x="449" y="0"/>
                  <a:pt x="404" y="0"/>
                </a:cubicBezTo>
                <a:cubicBezTo>
                  <a:pt x="360" y="0"/>
                  <a:pt x="318" y="6"/>
                  <a:pt x="287" y="17"/>
                </a:cubicBezTo>
                <a:cubicBezTo>
                  <a:pt x="252" y="29"/>
                  <a:pt x="234" y="44"/>
                  <a:pt x="234" y="63"/>
                </a:cubicBezTo>
                <a:cubicBezTo>
                  <a:pt x="234" y="210"/>
                  <a:pt x="234" y="210"/>
                  <a:pt x="234" y="210"/>
                </a:cubicBezTo>
                <a:cubicBezTo>
                  <a:pt x="214" y="208"/>
                  <a:pt x="192" y="206"/>
                  <a:pt x="170" y="206"/>
                </a:cubicBezTo>
                <a:cubicBezTo>
                  <a:pt x="126" y="206"/>
                  <a:pt x="84" y="212"/>
                  <a:pt x="52" y="223"/>
                </a:cubicBezTo>
                <a:cubicBezTo>
                  <a:pt x="18" y="234"/>
                  <a:pt x="0" y="250"/>
                  <a:pt x="0" y="268"/>
                </a:cubicBezTo>
                <a:cubicBezTo>
                  <a:pt x="0" y="519"/>
                  <a:pt x="0" y="519"/>
                  <a:pt x="0" y="519"/>
                </a:cubicBezTo>
                <a:cubicBezTo>
                  <a:pt x="0" y="537"/>
                  <a:pt x="18" y="553"/>
                  <a:pt x="52" y="565"/>
                </a:cubicBezTo>
                <a:cubicBezTo>
                  <a:pt x="84" y="575"/>
                  <a:pt x="126" y="581"/>
                  <a:pt x="170" y="581"/>
                </a:cubicBezTo>
                <a:cubicBezTo>
                  <a:pt x="214" y="581"/>
                  <a:pt x="256" y="575"/>
                  <a:pt x="288" y="565"/>
                </a:cubicBezTo>
                <a:cubicBezTo>
                  <a:pt x="322" y="553"/>
                  <a:pt x="340" y="537"/>
                  <a:pt x="340" y="519"/>
                </a:cubicBezTo>
                <a:cubicBezTo>
                  <a:pt x="340" y="467"/>
                  <a:pt x="340" y="467"/>
                  <a:pt x="340" y="467"/>
                </a:cubicBezTo>
                <a:cubicBezTo>
                  <a:pt x="360" y="470"/>
                  <a:pt x="382" y="472"/>
                  <a:pt x="404" y="472"/>
                </a:cubicBezTo>
                <a:cubicBezTo>
                  <a:pt x="449" y="472"/>
                  <a:pt x="490" y="466"/>
                  <a:pt x="522" y="455"/>
                </a:cubicBezTo>
                <a:cubicBezTo>
                  <a:pt x="556" y="444"/>
                  <a:pt x="574" y="428"/>
                  <a:pt x="574" y="410"/>
                </a:cubicBezTo>
                <a:cubicBezTo>
                  <a:pt x="574" y="63"/>
                  <a:pt x="574" y="63"/>
                  <a:pt x="574" y="63"/>
                </a:cubicBezTo>
                <a:cubicBezTo>
                  <a:pt x="574" y="44"/>
                  <a:pt x="556" y="29"/>
                  <a:pt x="522" y="17"/>
                </a:cubicBezTo>
                <a:moveTo>
                  <a:pt x="560" y="329"/>
                </a:moveTo>
                <a:cubicBezTo>
                  <a:pt x="560" y="352"/>
                  <a:pt x="496" y="377"/>
                  <a:pt x="404" y="377"/>
                </a:cubicBezTo>
                <a:cubicBezTo>
                  <a:pt x="382" y="377"/>
                  <a:pt x="360" y="375"/>
                  <a:pt x="340" y="372"/>
                </a:cubicBezTo>
                <a:cubicBezTo>
                  <a:pt x="340" y="301"/>
                  <a:pt x="340" y="301"/>
                  <a:pt x="340" y="301"/>
                </a:cubicBezTo>
                <a:cubicBezTo>
                  <a:pt x="360" y="304"/>
                  <a:pt x="382" y="305"/>
                  <a:pt x="404" y="305"/>
                </a:cubicBezTo>
                <a:cubicBezTo>
                  <a:pt x="449" y="305"/>
                  <a:pt x="490" y="300"/>
                  <a:pt x="522" y="289"/>
                </a:cubicBezTo>
                <a:cubicBezTo>
                  <a:pt x="539" y="283"/>
                  <a:pt x="552" y="276"/>
                  <a:pt x="560" y="269"/>
                </a:cubicBezTo>
                <a:lnTo>
                  <a:pt x="560" y="329"/>
                </a:lnTo>
                <a:close/>
                <a:moveTo>
                  <a:pt x="326" y="294"/>
                </a:moveTo>
                <a:cubicBezTo>
                  <a:pt x="326" y="358"/>
                  <a:pt x="326" y="358"/>
                  <a:pt x="326" y="358"/>
                </a:cubicBezTo>
                <a:cubicBezTo>
                  <a:pt x="326" y="380"/>
                  <a:pt x="262" y="406"/>
                  <a:pt x="170" y="406"/>
                </a:cubicBezTo>
                <a:cubicBezTo>
                  <a:pt x="78" y="406"/>
                  <a:pt x="14" y="380"/>
                  <a:pt x="14" y="358"/>
                </a:cubicBezTo>
                <a:cubicBezTo>
                  <a:pt x="14" y="294"/>
                  <a:pt x="14" y="294"/>
                  <a:pt x="14" y="294"/>
                </a:cubicBezTo>
                <a:cubicBezTo>
                  <a:pt x="23" y="302"/>
                  <a:pt x="36" y="308"/>
                  <a:pt x="52" y="314"/>
                </a:cubicBezTo>
                <a:cubicBezTo>
                  <a:pt x="84" y="325"/>
                  <a:pt x="126" y="331"/>
                  <a:pt x="170" y="331"/>
                </a:cubicBezTo>
                <a:cubicBezTo>
                  <a:pt x="214" y="331"/>
                  <a:pt x="256" y="325"/>
                  <a:pt x="288" y="314"/>
                </a:cubicBezTo>
                <a:cubicBezTo>
                  <a:pt x="304" y="308"/>
                  <a:pt x="317" y="302"/>
                  <a:pt x="326" y="294"/>
                </a:cubicBezTo>
                <a:moveTo>
                  <a:pt x="14" y="383"/>
                </a:moveTo>
                <a:cubicBezTo>
                  <a:pt x="23" y="391"/>
                  <a:pt x="36" y="398"/>
                  <a:pt x="52" y="403"/>
                </a:cubicBezTo>
                <a:cubicBezTo>
                  <a:pt x="84" y="414"/>
                  <a:pt x="126" y="420"/>
                  <a:pt x="170" y="420"/>
                </a:cubicBezTo>
                <a:cubicBezTo>
                  <a:pt x="214" y="420"/>
                  <a:pt x="256" y="414"/>
                  <a:pt x="288" y="403"/>
                </a:cubicBezTo>
                <a:cubicBezTo>
                  <a:pt x="304" y="398"/>
                  <a:pt x="317" y="391"/>
                  <a:pt x="326" y="383"/>
                </a:cubicBezTo>
                <a:cubicBezTo>
                  <a:pt x="326" y="438"/>
                  <a:pt x="326" y="438"/>
                  <a:pt x="326" y="438"/>
                </a:cubicBezTo>
                <a:cubicBezTo>
                  <a:pt x="326" y="461"/>
                  <a:pt x="262" y="486"/>
                  <a:pt x="170" y="486"/>
                </a:cubicBezTo>
                <a:cubicBezTo>
                  <a:pt x="78" y="486"/>
                  <a:pt x="14" y="461"/>
                  <a:pt x="14" y="438"/>
                </a:cubicBezTo>
                <a:lnTo>
                  <a:pt x="14" y="383"/>
                </a:lnTo>
                <a:close/>
                <a:moveTo>
                  <a:pt x="560" y="158"/>
                </a:moveTo>
                <a:cubicBezTo>
                  <a:pt x="560" y="180"/>
                  <a:pt x="496" y="206"/>
                  <a:pt x="404" y="206"/>
                </a:cubicBezTo>
                <a:cubicBezTo>
                  <a:pt x="312" y="206"/>
                  <a:pt x="248" y="180"/>
                  <a:pt x="248" y="158"/>
                </a:cubicBezTo>
                <a:cubicBezTo>
                  <a:pt x="248" y="89"/>
                  <a:pt x="248" y="89"/>
                  <a:pt x="248" y="89"/>
                </a:cubicBezTo>
                <a:cubicBezTo>
                  <a:pt x="257" y="96"/>
                  <a:pt x="270" y="103"/>
                  <a:pt x="287" y="108"/>
                </a:cubicBezTo>
                <a:cubicBezTo>
                  <a:pt x="318" y="119"/>
                  <a:pt x="360" y="125"/>
                  <a:pt x="404" y="125"/>
                </a:cubicBezTo>
                <a:cubicBezTo>
                  <a:pt x="449" y="125"/>
                  <a:pt x="490" y="119"/>
                  <a:pt x="522" y="108"/>
                </a:cubicBezTo>
                <a:cubicBezTo>
                  <a:pt x="539" y="103"/>
                  <a:pt x="552" y="96"/>
                  <a:pt x="560" y="89"/>
                </a:cubicBezTo>
                <a:lnTo>
                  <a:pt x="560" y="158"/>
                </a:lnTo>
                <a:close/>
                <a:moveTo>
                  <a:pt x="404" y="14"/>
                </a:moveTo>
                <a:cubicBezTo>
                  <a:pt x="496" y="14"/>
                  <a:pt x="560" y="40"/>
                  <a:pt x="560" y="63"/>
                </a:cubicBezTo>
                <a:cubicBezTo>
                  <a:pt x="560" y="85"/>
                  <a:pt x="496" y="111"/>
                  <a:pt x="404" y="111"/>
                </a:cubicBezTo>
                <a:cubicBezTo>
                  <a:pt x="312" y="111"/>
                  <a:pt x="248" y="85"/>
                  <a:pt x="248" y="63"/>
                </a:cubicBezTo>
                <a:cubicBezTo>
                  <a:pt x="248" y="40"/>
                  <a:pt x="312" y="14"/>
                  <a:pt x="404" y="14"/>
                </a:cubicBezTo>
                <a:moveTo>
                  <a:pt x="248" y="183"/>
                </a:moveTo>
                <a:cubicBezTo>
                  <a:pt x="257" y="191"/>
                  <a:pt x="270" y="198"/>
                  <a:pt x="287" y="203"/>
                </a:cubicBezTo>
                <a:cubicBezTo>
                  <a:pt x="318" y="214"/>
                  <a:pt x="360" y="220"/>
                  <a:pt x="404" y="220"/>
                </a:cubicBezTo>
                <a:cubicBezTo>
                  <a:pt x="449" y="220"/>
                  <a:pt x="490" y="214"/>
                  <a:pt x="522" y="203"/>
                </a:cubicBezTo>
                <a:cubicBezTo>
                  <a:pt x="539" y="198"/>
                  <a:pt x="552" y="191"/>
                  <a:pt x="560" y="183"/>
                </a:cubicBezTo>
                <a:cubicBezTo>
                  <a:pt x="560" y="243"/>
                  <a:pt x="560" y="243"/>
                  <a:pt x="560" y="243"/>
                </a:cubicBezTo>
                <a:cubicBezTo>
                  <a:pt x="560" y="266"/>
                  <a:pt x="496" y="291"/>
                  <a:pt x="404" y="291"/>
                </a:cubicBezTo>
                <a:cubicBezTo>
                  <a:pt x="382" y="291"/>
                  <a:pt x="360" y="290"/>
                  <a:pt x="340" y="287"/>
                </a:cubicBezTo>
                <a:cubicBezTo>
                  <a:pt x="340" y="268"/>
                  <a:pt x="340" y="268"/>
                  <a:pt x="340" y="268"/>
                </a:cubicBezTo>
                <a:cubicBezTo>
                  <a:pt x="340" y="250"/>
                  <a:pt x="322" y="234"/>
                  <a:pt x="288" y="223"/>
                </a:cubicBezTo>
                <a:cubicBezTo>
                  <a:pt x="276" y="219"/>
                  <a:pt x="262" y="215"/>
                  <a:pt x="248" y="213"/>
                </a:cubicBezTo>
                <a:lnTo>
                  <a:pt x="248" y="183"/>
                </a:lnTo>
                <a:close/>
                <a:moveTo>
                  <a:pt x="170" y="220"/>
                </a:moveTo>
                <a:cubicBezTo>
                  <a:pt x="196" y="220"/>
                  <a:pt x="219" y="222"/>
                  <a:pt x="239" y="225"/>
                </a:cubicBezTo>
                <a:cubicBezTo>
                  <a:pt x="240" y="225"/>
                  <a:pt x="240" y="226"/>
                  <a:pt x="240" y="226"/>
                </a:cubicBezTo>
                <a:cubicBezTo>
                  <a:pt x="293" y="234"/>
                  <a:pt x="326" y="252"/>
                  <a:pt x="326" y="268"/>
                </a:cubicBezTo>
                <a:cubicBezTo>
                  <a:pt x="326" y="291"/>
                  <a:pt x="262" y="317"/>
                  <a:pt x="170" y="317"/>
                </a:cubicBezTo>
                <a:cubicBezTo>
                  <a:pt x="78" y="317"/>
                  <a:pt x="14" y="291"/>
                  <a:pt x="14" y="268"/>
                </a:cubicBezTo>
                <a:cubicBezTo>
                  <a:pt x="14" y="246"/>
                  <a:pt x="78" y="220"/>
                  <a:pt x="170" y="220"/>
                </a:cubicBezTo>
                <a:moveTo>
                  <a:pt x="170" y="567"/>
                </a:moveTo>
                <a:cubicBezTo>
                  <a:pt x="78" y="567"/>
                  <a:pt x="14" y="542"/>
                  <a:pt x="14" y="519"/>
                </a:cubicBezTo>
                <a:cubicBezTo>
                  <a:pt x="14" y="464"/>
                  <a:pt x="14" y="464"/>
                  <a:pt x="14" y="464"/>
                </a:cubicBezTo>
                <a:cubicBezTo>
                  <a:pt x="23" y="472"/>
                  <a:pt x="36" y="478"/>
                  <a:pt x="52" y="484"/>
                </a:cubicBezTo>
                <a:cubicBezTo>
                  <a:pt x="84" y="495"/>
                  <a:pt x="126" y="500"/>
                  <a:pt x="170" y="500"/>
                </a:cubicBezTo>
                <a:cubicBezTo>
                  <a:pt x="214" y="500"/>
                  <a:pt x="256" y="495"/>
                  <a:pt x="288" y="484"/>
                </a:cubicBezTo>
                <a:cubicBezTo>
                  <a:pt x="304" y="478"/>
                  <a:pt x="317" y="472"/>
                  <a:pt x="326" y="464"/>
                </a:cubicBezTo>
                <a:cubicBezTo>
                  <a:pt x="326" y="519"/>
                  <a:pt x="326" y="519"/>
                  <a:pt x="326" y="519"/>
                </a:cubicBezTo>
                <a:cubicBezTo>
                  <a:pt x="326" y="542"/>
                  <a:pt x="262" y="567"/>
                  <a:pt x="170" y="567"/>
                </a:cubicBezTo>
                <a:moveTo>
                  <a:pt x="404" y="458"/>
                </a:moveTo>
                <a:cubicBezTo>
                  <a:pt x="382" y="458"/>
                  <a:pt x="360" y="456"/>
                  <a:pt x="340" y="453"/>
                </a:cubicBezTo>
                <a:cubicBezTo>
                  <a:pt x="340" y="387"/>
                  <a:pt x="340" y="387"/>
                  <a:pt x="340" y="387"/>
                </a:cubicBezTo>
                <a:cubicBezTo>
                  <a:pt x="361" y="389"/>
                  <a:pt x="382" y="391"/>
                  <a:pt x="404" y="391"/>
                </a:cubicBezTo>
                <a:cubicBezTo>
                  <a:pt x="449" y="391"/>
                  <a:pt x="490" y="385"/>
                  <a:pt x="522" y="374"/>
                </a:cubicBezTo>
                <a:cubicBezTo>
                  <a:pt x="539" y="369"/>
                  <a:pt x="552" y="362"/>
                  <a:pt x="560" y="355"/>
                </a:cubicBezTo>
                <a:cubicBezTo>
                  <a:pt x="560" y="410"/>
                  <a:pt x="560" y="410"/>
                  <a:pt x="560" y="410"/>
                </a:cubicBezTo>
                <a:cubicBezTo>
                  <a:pt x="560" y="432"/>
                  <a:pt x="496" y="458"/>
                  <a:pt x="404" y="458"/>
                </a:cubicBezTo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+mj-lt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89F60A2-A722-4ED5-A26F-A981AFE7B1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593382"/>
              </p:ext>
            </p:extLst>
          </p:nvPr>
        </p:nvGraphicFramePr>
        <p:xfrm>
          <a:off x="2434671" y="3118918"/>
          <a:ext cx="812799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566309817"/>
                    </a:ext>
                  </a:extLst>
                </a:gridCol>
                <a:gridCol w="1743357">
                  <a:extLst>
                    <a:ext uri="{9D8B030D-6E8A-4147-A177-3AD203B41FA5}">
                      <a16:colId xmlns:a16="http://schemas.microsoft.com/office/drawing/2014/main" val="3334643997"/>
                    </a:ext>
                  </a:extLst>
                </a:gridCol>
                <a:gridCol w="3675309">
                  <a:extLst>
                    <a:ext uri="{9D8B030D-6E8A-4147-A177-3AD203B41FA5}">
                      <a16:colId xmlns:a16="http://schemas.microsoft.com/office/drawing/2014/main" val="3026072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/>
                        <a:t>هزینه کل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/>
                        <a:t>تعداد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/>
                        <a:t>عنوان هزینه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0919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51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5561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273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1851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067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a-IR" dirty="0"/>
                        <a:t>مجموع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46571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709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1963BF4-5EF0-4B10-A953-8996C5CCB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EG" sz="3600" b="1" kern="150" dirty="0">
                <a:effectLst/>
                <a:latin typeface="Thorndale AMT"/>
                <a:ea typeface="Arial" panose="020B0604020202020204" pitchFamily="34" charset="0"/>
                <a:cs typeface="B Nazanin" panose="00000400000000000000" pitchFamily="2" charset="-78"/>
              </a:rPr>
              <a:t>برنامه زمانبندی انجام پروژه</a:t>
            </a:r>
            <a:endParaRPr lang="en-US" sz="3600" dirty="0"/>
          </a:p>
        </p:txBody>
      </p:sp>
      <p:pic>
        <p:nvPicPr>
          <p:cNvPr id="3" name="Graphic 2" descr="Process icon">
            <a:extLst>
              <a:ext uri="{FF2B5EF4-FFF2-40B4-BE49-F238E27FC236}">
                <a16:creationId xmlns:a16="http://schemas.microsoft.com/office/drawing/2014/main" id="{8E2745DB-112B-4F89-83B6-D6D7F6F670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915231" y="4780607"/>
            <a:ext cx="952500" cy="9525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B299F96-8C27-4CEF-865E-BDCAE95420BC}"/>
              </a:ext>
            </a:extLst>
          </p:cNvPr>
          <p:cNvSpPr txBox="1"/>
          <p:nvPr/>
        </p:nvSpPr>
        <p:spPr>
          <a:xfrm>
            <a:off x="377505" y="184558"/>
            <a:ext cx="11490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indent="0" algn="just" rtl="1">
              <a:spcBef>
                <a:spcPts val="0"/>
              </a:spcBef>
              <a:spcAft>
                <a:spcPts val="0"/>
              </a:spcAft>
              <a:tabLst>
                <a:tab pos="-15240" algn="l"/>
              </a:tabLst>
            </a:pPr>
            <a:r>
              <a:rPr lang="ar-EG" sz="1800" kern="15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B Nazanin" panose="00000400000000000000" pitchFamily="2" charset="-78"/>
              </a:rPr>
              <a:t>در این قسمت زمانبندی انجام پروژه در ماه­های باقیمانده تا نمایشگاه بصورت جدول نوشته شو</a:t>
            </a:r>
            <a:r>
              <a:rPr lang="fa-IR" sz="1800" kern="15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B Nazanin" panose="00000400000000000000" pitchFamily="2" charset="-78"/>
              </a:rPr>
              <a:t>د</a:t>
            </a:r>
            <a:r>
              <a:rPr lang="ar-EG" sz="1800" kern="15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B Nazanin" panose="00000400000000000000" pitchFamily="2" charset="-78"/>
              </a:rPr>
              <a:t>.</a:t>
            </a:r>
            <a:endParaRPr lang="en-US" sz="1800" kern="15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B Nazanin" panose="00000400000000000000" pitchFamily="2" charset="-78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B4966FF-B37F-41A7-B6EE-6FE400F7EB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187372"/>
              </p:ext>
            </p:extLst>
          </p:nvPr>
        </p:nvGraphicFramePr>
        <p:xfrm>
          <a:off x="746620" y="729841"/>
          <a:ext cx="10765060" cy="360726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153012">
                  <a:extLst>
                    <a:ext uri="{9D8B030D-6E8A-4147-A177-3AD203B41FA5}">
                      <a16:colId xmlns:a16="http://schemas.microsoft.com/office/drawing/2014/main" val="41361498"/>
                    </a:ext>
                  </a:extLst>
                </a:gridCol>
                <a:gridCol w="2153012">
                  <a:extLst>
                    <a:ext uri="{9D8B030D-6E8A-4147-A177-3AD203B41FA5}">
                      <a16:colId xmlns:a16="http://schemas.microsoft.com/office/drawing/2014/main" val="676479114"/>
                    </a:ext>
                  </a:extLst>
                </a:gridCol>
                <a:gridCol w="2153012">
                  <a:extLst>
                    <a:ext uri="{9D8B030D-6E8A-4147-A177-3AD203B41FA5}">
                      <a16:colId xmlns:a16="http://schemas.microsoft.com/office/drawing/2014/main" val="3557545862"/>
                    </a:ext>
                  </a:extLst>
                </a:gridCol>
                <a:gridCol w="2153012">
                  <a:extLst>
                    <a:ext uri="{9D8B030D-6E8A-4147-A177-3AD203B41FA5}">
                      <a16:colId xmlns:a16="http://schemas.microsoft.com/office/drawing/2014/main" val="1829552346"/>
                    </a:ext>
                  </a:extLst>
                </a:gridCol>
                <a:gridCol w="2153012">
                  <a:extLst>
                    <a:ext uri="{9D8B030D-6E8A-4147-A177-3AD203B41FA5}">
                      <a16:colId xmlns:a16="http://schemas.microsoft.com/office/drawing/2014/main" val="3818850845"/>
                    </a:ext>
                  </a:extLst>
                </a:gridCol>
              </a:tblGrid>
              <a:tr h="515324">
                <a:tc gridSpan="4">
                  <a:txBody>
                    <a:bodyPr/>
                    <a:lstStyle/>
                    <a:p>
                      <a:pPr algn="ctr"/>
                      <a:r>
                        <a:rPr lang="fa-IR" dirty="0"/>
                        <a:t>فعالیت‌ها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/>
                        <a:t>ماه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1688813"/>
                  </a:ext>
                </a:extLst>
              </a:tr>
              <a:tr h="515324"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/>
                        <a:t>آذر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0654401"/>
                  </a:ext>
                </a:extLst>
              </a:tr>
              <a:tr h="515324"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/>
                        <a:t>دی</a:t>
                      </a:r>
                      <a:endParaRPr lang="fa-IR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1332641"/>
                  </a:ext>
                </a:extLst>
              </a:tr>
              <a:tr h="515324"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/>
                        <a:t>بهمن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3463947"/>
                  </a:ext>
                </a:extLst>
              </a:tr>
              <a:tr h="515324"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/>
                        <a:t>اسفند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1567580"/>
                  </a:ext>
                </a:extLst>
              </a:tr>
              <a:tr h="515324"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/>
                        <a:t>فروردین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7629652"/>
                  </a:ext>
                </a:extLst>
              </a:tr>
              <a:tr h="515324"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/>
                        <a:t>اردیبهشت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9644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457033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Custom 5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7F7F7F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Custom 1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67421116_win32_fixed.potx" id="{FA6E73D7-AB4D-470A-BC20-4A5DAA7F1483}" vid="{121C5919-B768-4EE0-B81A-4F293224EA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Reflection on learning </Template>
  <TotalTime>0</TotalTime>
  <Words>376</Words>
  <Application>Microsoft Office PowerPoint</Application>
  <PresentationFormat>Widescreen</PresentationFormat>
  <Paragraphs>44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B Nazanin</vt:lpstr>
      <vt:lpstr>B Titr</vt:lpstr>
      <vt:lpstr>Calibri</vt:lpstr>
      <vt:lpstr>Segoe UI</vt:lpstr>
      <vt:lpstr>Thorndale AMT</vt:lpstr>
      <vt:lpstr>Times New Roman</vt:lpstr>
      <vt:lpstr>Trebuchet MS</vt:lpstr>
      <vt:lpstr>Berlin</vt:lpstr>
      <vt:lpstr> عنوان پروژه</vt:lpstr>
      <vt:lpstr>معرفی پروژه</vt:lpstr>
      <vt:lpstr>نوآوری پروژه</vt:lpstr>
      <vt:lpstr>برآورد اقتصادی</vt:lpstr>
      <vt:lpstr>برنامه زمانبندی انجام پروژه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– شماره پایه عنوان پروژه</dc:title>
  <dc:creator>mohammad k</dc:creator>
  <cp:lastModifiedBy>mohammad k</cp:lastModifiedBy>
  <cp:revision>18</cp:revision>
  <dcterms:created xsi:type="dcterms:W3CDTF">2022-12-07T07:45:50Z</dcterms:created>
  <dcterms:modified xsi:type="dcterms:W3CDTF">2022-12-08T06:56:08Z</dcterms:modified>
</cp:coreProperties>
</file>