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3"/>
  </p:notesMasterIdLst>
  <p:sldIdLst>
    <p:sldId id="256" r:id="rId2"/>
    <p:sldId id="337" r:id="rId3"/>
    <p:sldId id="376" r:id="rId4"/>
    <p:sldId id="335" r:id="rId5"/>
    <p:sldId id="377" r:id="rId6"/>
    <p:sldId id="362" r:id="rId7"/>
    <p:sldId id="363" r:id="rId8"/>
    <p:sldId id="364" r:id="rId9"/>
    <p:sldId id="365" r:id="rId10"/>
    <p:sldId id="373" r:id="rId11"/>
    <p:sldId id="367" r:id="rId1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B Nazanin" panose="00000400000000000000" pitchFamily="2" charset="-78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 Roya" panose="00000400000000000000" pitchFamily="2" charset="-78"/>
      <p:regular r:id="rId24"/>
      <p:bold r:id="rId25"/>
    </p:embeddedFont>
    <p:embeddedFont>
      <p:font typeface="Titr" panose="020B0604020202020204" charset="-78"/>
      <p:bold r:id="rId26"/>
    </p:embeddedFont>
    <p:embeddedFont>
      <p:font typeface="Wingdings 2" panose="05020102010507070707" pitchFamily="18" charset="2"/>
      <p:regular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B Lotus" panose="00000400000000000000" pitchFamily="2" charset="-78"/>
      <p:regular r:id="rId32"/>
      <p:bold r:id="rId33"/>
    </p:embeddedFont>
    <p:embeddedFont>
      <p:font typeface="Nazanin" panose="020B0604020202020204" charset="-78"/>
      <p:regular r:id="rId34"/>
      <p:bold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130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AAE4-2CC8-45B5-B6DD-8593E23A52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2EAFCF-5C14-4E19-A4CE-6280D8C72B4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وظایف </a:t>
          </a:r>
          <a:r>
            <a:rPr lang="en-US" dirty="0" smtClean="0">
              <a:cs typeface="B Nazanin" pitchFamily="2" charset="-78"/>
            </a:rPr>
            <a:t>X.25</a:t>
          </a:r>
          <a:endParaRPr lang="fa-IR" dirty="0"/>
        </a:p>
      </dgm:t>
    </dgm:pt>
    <dgm:pt modelId="{AEC3F7DA-B375-4FC4-8DD4-EC3D648F3DD0}" type="par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E9406B26-F138-4009-B7B5-9026179CA31B}" type="sib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4D07C11B-F537-4147-B9A7-F4F57E5EBA43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تعریف نحوه اتصال و واسط های ارتباطی بین یک ترمینال و یک شبکه برای تبادل داده ها</a:t>
          </a:r>
          <a:endParaRPr lang="en-US" b="1" dirty="0" smtClean="0">
            <a:cs typeface="B Nazanin" panose="00000400000000000000" pitchFamily="2" charset="-78"/>
          </a:endParaRPr>
        </a:p>
      </dgm:t>
    </dgm:pt>
    <dgm:pt modelId="{1E35488E-2584-4047-8A9D-E67A72939225}" type="par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577AD4BC-3F3D-49FA-AB35-C773AE75EF85}" type="sib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74B50471-7753-4177-B41A-D881DD227637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تشریح مراحل و عملیات لازم برای برقراری، نگهداری و خاتمه </a:t>
          </a:r>
          <a:r>
            <a:rPr lang="fa-IR" b="1" dirty="0" smtClean="0">
              <a:cs typeface="B Nazanin" pitchFamily="2" charset="-78"/>
            </a:rPr>
            <a:t>ارتباط‌ها</a:t>
          </a:r>
          <a:endParaRPr lang="fa-IR" b="1" dirty="0">
            <a:cs typeface="B Nazanin" panose="00000400000000000000" pitchFamily="2" charset="-78"/>
          </a:endParaRPr>
        </a:p>
      </dgm:t>
    </dgm:pt>
    <dgm:pt modelId="{B2DDF6BA-87D7-49C5-B333-443BAD79DB0F}" type="par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35407413-6235-4B56-A4B9-F2379A70429F}" type="sib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FB65D7FE-E49F-4D8B-8C40-6686CB82A3F2}" type="pres">
      <dgm:prSet presAssocID="{0812AAE4-2CC8-45B5-B6DD-8593E23A52D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931995-45B7-45FD-939F-858A2DBDA34D}" type="pres">
      <dgm:prSet presAssocID="{2A2EAFCF-5C14-4E19-A4CE-6280D8C72B44}" presName="root1" presStyleCnt="0"/>
      <dgm:spPr/>
    </dgm:pt>
    <dgm:pt modelId="{9F052355-CCBE-4098-9F8F-B67CBDAC1D96}" type="pres">
      <dgm:prSet presAssocID="{2A2EAFCF-5C14-4E19-A4CE-6280D8C72B44}" presName="LevelOneTextNode" presStyleLbl="node0" presStyleIdx="0" presStyleCnt="1" custScaleX="889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F7148A-ED11-4BB3-B652-BE35A93F090B}" type="pres">
      <dgm:prSet presAssocID="{2A2EAFCF-5C14-4E19-A4CE-6280D8C72B44}" presName="level2hierChild" presStyleCnt="0"/>
      <dgm:spPr/>
    </dgm:pt>
    <dgm:pt modelId="{06BB2621-0AF0-480F-9934-FE4E2174835D}" type="pres">
      <dgm:prSet presAssocID="{1E35488E-2584-4047-8A9D-E67A72939225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56D11DB-34EF-45F8-A91F-6F8039F5DFA0}" type="pres">
      <dgm:prSet presAssocID="{1E35488E-2584-4047-8A9D-E67A72939225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523C9A7-C5E4-4F69-A937-D887AE0F3CAA}" type="pres">
      <dgm:prSet presAssocID="{4D07C11B-F537-4147-B9A7-F4F57E5EBA43}" presName="root2" presStyleCnt="0"/>
      <dgm:spPr/>
    </dgm:pt>
    <dgm:pt modelId="{6512C499-B653-42A7-BA33-0DA3F2C7B707}" type="pres">
      <dgm:prSet presAssocID="{4D07C11B-F537-4147-B9A7-F4F57E5EBA43}" presName="LevelTwoTextNode" presStyleLbl="node2" presStyleIdx="0" presStyleCnt="2" custScaleX="2953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8F7D77-5658-46C4-8B4A-7A898165772E}" type="pres">
      <dgm:prSet presAssocID="{4D07C11B-F537-4147-B9A7-F4F57E5EBA43}" presName="level3hierChild" presStyleCnt="0"/>
      <dgm:spPr/>
    </dgm:pt>
    <dgm:pt modelId="{40CBBD01-9279-4E19-AC4B-3E959DC9E899}" type="pres">
      <dgm:prSet presAssocID="{B2DDF6BA-87D7-49C5-B333-443BAD79DB0F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5CA2CB9A-C54A-40EF-8559-918A248ACC60}" type="pres">
      <dgm:prSet presAssocID="{B2DDF6BA-87D7-49C5-B333-443BAD79DB0F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1812632-4C9E-4C57-B086-3424B44773A6}" type="pres">
      <dgm:prSet presAssocID="{74B50471-7753-4177-B41A-D881DD227637}" presName="root2" presStyleCnt="0"/>
      <dgm:spPr/>
    </dgm:pt>
    <dgm:pt modelId="{7CD9A39F-28BD-4976-BC85-F045045A4136}" type="pres">
      <dgm:prSet presAssocID="{74B50471-7753-4177-B41A-D881DD227637}" presName="LevelTwoTextNode" presStyleLbl="node2" presStyleIdx="1" presStyleCnt="2" custScaleX="2953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71EF66-AEBC-4440-ACFD-75C69509F7AA}" type="pres">
      <dgm:prSet presAssocID="{74B50471-7753-4177-B41A-D881DD227637}" presName="level3hierChild" presStyleCnt="0"/>
      <dgm:spPr/>
    </dgm:pt>
  </dgm:ptLst>
  <dgm:cxnLst>
    <dgm:cxn modelId="{EF649CEE-76D6-4BBE-8D8B-7872DE348FB3}" type="presOf" srcId="{1E35488E-2584-4047-8A9D-E67A72939225}" destId="{06BB2621-0AF0-480F-9934-FE4E2174835D}" srcOrd="0" destOrd="0" presId="urn:microsoft.com/office/officeart/2005/8/layout/hierarchy2"/>
    <dgm:cxn modelId="{3D72B3E1-94C0-4D47-8743-F8B89F850EEA}" type="presOf" srcId="{B2DDF6BA-87D7-49C5-B333-443BAD79DB0F}" destId="{40CBBD01-9279-4E19-AC4B-3E959DC9E899}" srcOrd="0" destOrd="0" presId="urn:microsoft.com/office/officeart/2005/8/layout/hierarchy2"/>
    <dgm:cxn modelId="{C353CB6B-E016-4075-8A8C-EF77B9E250EF}" type="presOf" srcId="{1E35488E-2584-4047-8A9D-E67A72939225}" destId="{556D11DB-34EF-45F8-A91F-6F8039F5DFA0}" srcOrd="1" destOrd="0" presId="urn:microsoft.com/office/officeart/2005/8/layout/hierarchy2"/>
    <dgm:cxn modelId="{21845086-5BCA-4955-A4A7-9A4BD8BA5773}" type="presOf" srcId="{B2DDF6BA-87D7-49C5-B333-443BAD79DB0F}" destId="{5CA2CB9A-C54A-40EF-8559-918A248ACC60}" srcOrd="1" destOrd="0" presId="urn:microsoft.com/office/officeart/2005/8/layout/hierarchy2"/>
    <dgm:cxn modelId="{A962C251-C3EB-43DD-9A97-CB2BE58BA401}" type="presOf" srcId="{2A2EAFCF-5C14-4E19-A4CE-6280D8C72B44}" destId="{9F052355-CCBE-4098-9F8F-B67CBDAC1D96}" srcOrd="0" destOrd="0" presId="urn:microsoft.com/office/officeart/2005/8/layout/hierarchy2"/>
    <dgm:cxn modelId="{63EF4D11-0E11-4427-9B72-717949FF92BD}" srcId="{2A2EAFCF-5C14-4E19-A4CE-6280D8C72B44}" destId="{74B50471-7753-4177-B41A-D881DD227637}" srcOrd="1" destOrd="0" parTransId="{B2DDF6BA-87D7-49C5-B333-443BAD79DB0F}" sibTransId="{35407413-6235-4B56-A4B9-F2379A70429F}"/>
    <dgm:cxn modelId="{C6EAA616-8C38-4FE5-B981-E69B288B40C2}" srcId="{2A2EAFCF-5C14-4E19-A4CE-6280D8C72B44}" destId="{4D07C11B-F537-4147-B9A7-F4F57E5EBA43}" srcOrd="0" destOrd="0" parTransId="{1E35488E-2584-4047-8A9D-E67A72939225}" sibTransId="{577AD4BC-3F3D-49FA-AB35-C773AE75EF85}"/>
    <dgm:cxn modelId="{0A3F1DDA-5221-4A9F-A1CE-75797A41B7E0}" srcId="{0812AAE4-2CC8-45B5-B6DD-8593E23A52D2}" destId="{2A2EAFCF-5C14-4E19-A4CE-6280D8C72B44}" srcOrd="0" destOrd="0" parTransId="{AEC3F7DA-B375-4FC4-8DD4-EC3D648F3DD0}" sibTransId="{E9406B26-F138-4009-B7B5-9026179CA31B}"/>
    <dgm:cxn modelId="{38232821-F2D6-4F60-8113-8E66C526F4FD}" type="presOf" srcId="{74B50471-7753-4177-B41A-D881DD227637}" destId="{7CD9A39F-28BD-4976-BC85-F045045A4136}" srcOrd="0" destOrd="0" presId="urn:microsoft.com/office/officeart/2005/8/layout/hierarchy2"/>
    <dgm:cxn modelId="{D235F263-53DA-44B0-A990-B0DC679C7EFA}" type="presOf" srcId="{4D07C11B-F537-4147-B9A7-F4F57E5EBA43}" destId="{6512C499-B653-42A7-BA33-0DA3F2C7B707}" srcOrd="0" destOrd="0" presId="urn:microsoft.com/office/officeart/2005/8/layout/hierarchy2"/>
    <dgm:cxn modelId="{740624F2-E69F-48C2-89C0-C0ADA6BAD7BC}" type="presOf" srcId="{0812AAE4-2CC8-45B5-B6DD-8593E23A52D2}" destId="{FB65D7FE-E49F-4D8B-8C40-6686CB82A3F2}" srcOrd="0" destOrd="0" presId="urn:microsoft.com/office/officeart/2005/8/layout/hierarchy2"/>
    <dgm:cxn modelId="{8CC8C7B8-E46C-4F19-BCE5-66F13DE58797}" type="presParOf" srcId="{FB65D7FE-E49F-4D8B-8C40-6686CB82A3F2}" destId="{D1931995-45B7-45FD-939F-858A2DBDA34D}" srcOrd="0" destOrd="0" presId="urn:microsoft.com/office/officeart/2005/8/layout/hierarchy2"/>
    <dgm:cxn modelId="{94456121-5DEE-4189-A27E-92F5270F6B92}" type="presParOf" srcId="{D1931995-45B7-45FD-939F-858A2DBDA34D}" destId="{9F052355-CCBE-4098-9F8F-B67CBDAC1D96}" srcOrd="0" destOrd="0" presId="urn:microsoft.com/office/officeart/2005/8/layout/hierarchy2"/>
    <dgm:cxn modelId="{49C0BA9E-5BFC-40FA-8B4C-2612495166A9}" type="presParOf" srcId="{D1931995-45B7-45FD-939F-858A2DBDA34D}" destId="{21F7148A-ED11-4BB3-B652-BE35A93F090B}" srcOrd="1" destOrd="0" presId="urn:microsoft.com/office/officeart/2005/8/layout/hierarchy2"/>
    <dgm:cxn modelId="{C89CF02D-854B-4EED-9411-406E811D1438}" type="presParOf" srcId="{21F7148A-ED11-4BB3-B652-BE35A93F090B}" destId="{06BB2621-0AF0-480F-9934-FE4E2174835D}" srcOrd="0" destOrd="0" presId="urn:microsoft.com/office/officeart/2005/8/layout/hierarchy2"/>
    <dgm:cxn modelId="{B9E60424-A2B6-41AB-8EDD-EF75443B589E}" type="presParOf" srcId="{06BB2621-0AF0-480F-9934-FE4E2174835D}" destId="{556D11DB-34EF-45F8-A91F-6F8039F5DFA0}" srcOrd="0" destOrd="0" presId="urn:microsoft.com/office/officeart/2005/8/layout/hierarchy2"/>
    <dgm:cxn modelId="{ED036B9E-1E24-491B-B0C1-C0845A602F9F}" type="presParOf" srcId="{21F7148A-ED11-4BB3-B652-BE35A93F090B}" destId="{4523C9A7-C5E4-4F69-A937-D887AE0F3CAA}" srcOrd="1" destOrd="0" presId="urn:microsoft.com/office/officeart/2005/8/layout/hierarchy2"/>
    <dgm:cxn modelId="{A7ADC789-3F9C-401D-9A4B-86FE6CBC4123}" type="presParOf" srcId="{4523C9A7-C5E4-4F69-A937-D887AE0F3CAA}" destId="{6512C499-B653-42A7-BA33-0DA3F2C7B707}" srcOrd="0" destOrd="0" presId="urn:microsoft.com/office/officeart/2005/8/layout/hierarchy2"/>
    <dgm:cxn modelId="{20DEACDC-9008-4B05-9EA5-1DED0DB44D0B}" type="presParOf" srcId="{4523C9A7-C5E4-4F69-A937-D887AE0F3CAA}" destId="{F28F7D77-5658-46C4-8B4A-7A898165772E}" srcOrd="1" destOrd="0" presId="urn:microsoft.com/office/officeart/2005/8/layout/hierarchy2"/>
    <dgm:cxn modelId="{83F78FFC-66D0-4697-9D27-C9BC378FCBBF}" type="presParOf" srcId="{21F7148A-ED11-4BB3-B652-BE35A93F090B}" destId="{40CBBD01-9279-4E19-AC4B-3E959DC9E899}" srcOrd="2" destOrd="0" presId="urn:microsoft.com/office/officeart/2005/8/layout/hierarchy2"/>
    <dgm:cxn modelId="{89527847-8946-4323-87AC-07E3D59C29F1}" type="presParOf" srcId="{40CBBD01-9279-4E19-AC4B-3E959DC9E899}" destId="{5CA2CB9A-C54A-40EF-8559-918A248ACC60}" srcOrd="0" destOrd="0" presId="urn:microsoft.com/office/officeart/2005/8/layout/hierarchy2"/>
    <dgm:cxn modelId="{283E3BB7-E6AA-4B4C-9002-27B5B96627F3}" type="presParOf" srcId="{21F7148A-ED11-4BB3-B652-BE35A93F090B}" destId="{F1812632-4C9E-4C57-B086-3424B44773A6}" srcOrd="3" destOrd="0" presId="urn:microsoft.com/office/officeart/2005/8/layout/hierarchy2"/>
    <dgm:cxn modelId="{FFE9E8DC-B6D8-40EA-AF69-135C5C1C5AB7}" type="presParOf" srcId="{F1812632-4C9E-4C57-B086-3424B44773A6}" destId="{7CD9A39F-28BD-4976-BC85-F045045A4136}" srcOrd="0" destOrd="0" presId="urn:microsoft.com/office/officeart/2005/8/layout/hierarchy2"/>
    <dgm:cxn modelId="{15F8B050-B4EA-4881-AAD9-F5D6C693D590}" type="presParOf" srcId="{F1812632-4C9E-4C57-B086-3424B44773A6}" destId="{D571EF66-AEBC-4440-ACFD-75C69509F7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CDA08F-0829-4709-B31F-ED1FBF66E91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3CD98-11F4-452D-82DC-992BBC870B4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GFI</a:t>
          </a:r>
          <a:endParaRPr lang="en-US" dirty="0"/>
        </a:p>
      </dgm:t>
    </dgm:pt>
    <dgm:pt modelId="{0816B383-49F6-4C2A-B469-003BE35BF16A}" type="parTrans" cxnId="{499318CD-70FD-4D4D-92E4-305539873EEB}">
      <dgm:prSet/>
      <dgm:spPr/>
      <dgm:t>
        <a:bodyPr/>
        <a:lstStyle/>
        <a:p>
          <a:endParaRPr lang="en-US"/>
        </a:p>
      </dgm:t>
    </dgm:pt>
    <dgm:pt modelId="{605CC834-B6BF-4292-82FC-0C9D7EEECE7C}" type="sibTrans" cxnId="{499318CD-70FD-4D4D-92E4-305539873EEB}">
      <dgm:prSet/>
      <dgm:spPr/>
      <dgm:t>
        <a:bodyPr/>
        <a:lstStyle/>
        <a:p>
          <a:endParaRPr lang="en-US"/>
        </a:p>
      </dgm:t>
    </dgm:pt>
    <dgm:pt modelId="{19A80CC1-BC83-4D62-A6FA-EA89DFBE5CC3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بیت اول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Qualifier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: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منبع اطلاعات را مشخص میکند مقدار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0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لایه پایین و مقدار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1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پروتکل لایه بالاتر</a:t>
          </a:r>
          <a:endParaRPr lang="en-US" sz="17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35BD7778-1662-4B86-B7FB-92201E422DAD}" type="parTrans" cxnId="{1CB0AE0B-C28F-4E59-B4C8-D9FFEEF36BDC}">
      <dgm:prSet/>
      <dgm:spPr/>
      <dgm:t>
        <a:bodyPr/>
        <a:lstStyle/>
        <a:p>
          <a:endParaRPr lang="en-US"/>
        </a:p>
      </dgm:t>
    </dgm:pt>
    <dgm:pt modelId="{CDF93A3D-E0AB-474F-9A3E-76B3A3CAEA17}" type="sibTrans" cxnId="{1CB0AE0B-C28F-4E59-B4C8-D9FFEEF36BDC}">
      <dgm:prSet/>
      <dgm:spPr/>
      <dgm:t>
        <a:bodyPr/>
        <a:lstStyle/>
        <a:p>
          <a:endParaRPr lang="en-US"/>
        </a:p>
      </dgm:t>
    </dgm:pt>
    <dgm:pt modelId="{52C02DC9-04E3-4C15-AF6B-7EE1FE663ED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بیت دوم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Delivery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: تعیین می</a:t>
          </a:r>
          <a:r>
            <a:rPr lang="fa-IR" sz="1700" b="1" dirty="0" smtClean="0">
              <a:cs typeface="B Nazanin" pitchFamily="2" charset="-78"/>
            </a:rPr>
            <a:t>‌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کند که کدام دستگاه باید </a:t>
          </a:r>
          <a:r>
            <a:rPr lang="en-US" sz="1700" dirty="0" err="1" smtClean="0">
              <a:latin typeface="Calibri" panose="020F0502020204030204" pitchFamily="34" charset="0"/>
              <a:cs typeface="B Nazanin" panose="00000400000000000000" pitchFamily="2" charset="-78"/>
            </a:rPr>
            <a:t>Ack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بدهد که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0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Local DCE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1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Remote DTE</a:t>
          </a:r>
          <a:endParaRPr lang="en-US" sz="17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5E711DEB-9C7F-4B01-A0C4-1A77BE35CD30}" type="parTrans" cxnId="{9D199CCF-DA40-4D0A-8B85-CB1C3BA89400}">
      <dgm:prSet/>
      <dgm:spPr/>
      <dgm:t>
        <a:bodyPr/>
        <a:lstStyle/>
        <a:p>
          <a:endParaRPr lang="en-US"/>
        </a:p>
      </dgm:t>
    </dgm:pt>
    <dgm:pt modelId="{1D634B9A-F52F-4430-8E02-6D36FC3FF35A}" type="sibTrans" cxnId="{9D199CCF-DA40-4D0A-8B85-CB1C3BA89400}">
      <dgm:prSet/>
      <dgm:spPr/>
      <dgm:t>
        <a:bodyPr/>
        <a:lstStyle/>
        <a:p>
          <a:endParaRPr lang="en-US"/>
        </a:p>
      </dgm:t>
    </dgm:pt>
    <dgm:pt modelId="{35E95AE3-D0C1-4B8E-AF31-A58F82621A3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دو بیت مانده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Sequence Number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: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01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شماره ترتیب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3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بیتی –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10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شماره ترتیب </a:t>
          </a:r>
          <a:r>
            <a:rPr lang="en-US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7</a:t>
          </a:r>
          <a:r>
            <a:rPr lang="fa-IR" sz="1700" dirty="0" smtClean="0">
              <a:latin typeface="Calibri" panose="020F0502020204030204" pitchFamily="34" charset="0"/>
              <a:cs typeface="B Nazanin" panose="00000400000000000000" pitchFamily="2" charset="-78"/>
            </a:rPr>
            <a:t> بیتی</a:t>
          </a:r>
          <a:endParaRPr lang="en-US" sz="17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09FE2E81-E1ED-4CF6-8FF5-BD92C05FA4CD}" type="parTrans" cxnId="{A75928F2-78A5-429A-B69E-F6BA52A55EFB}">
      <dgm:prSet/>
      <dgm:spPr/>
      <dgm:t>
        <a:bodyPr/>
        <a:lstStyle/>
        <a:p>
          <a:endParaRPr lang="en-US"/>
        </a:p>
      </dgm:t>
    </dgm:pt>
    <dgm:pt modelId="{6F559C35-B0F8-4618-9D94-8AD13C38D01C}" type="sibTrans" cxnId="{A75928F2-78A5-429A-B69E-F6BA52A55EFB}">
      <dgm:prSet/>
      <dgm:spPr/>
      <dgm:t>
        <a:bodyPr/>
        <a:lstStyle/>
        <a:p>
          <a:endParaRPr lang="en-US"/>
        </a:p>
      </dgm:t>
    </dgm:pt>
    <dgm:pt modelId="{E4408EF5-940D-4842-ABB6-DDB25005069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LCI</a:t>
          </a:r>
          <a:endParaRPr lang="en-US" dirty="0"/>
        </a:p>
      </dgm:t>
    </dgm:pt>
    <dgm:pt modelId="{0AE229FF-8DBB-463A-9CD2-40DC1E8D2B66}" type="parTrans" cxnId="{58C7D600-7290-42A2-8E5E-240493CD65CF}">
      <dgm:prSet/>
      <dgm:spPr/>
      <dgm:t>
        <a:bodyPr/>
        <a:lstStyle/>
        <a:p>
          <a:endParaRPr lang="en-US"/>
        </a:p>
      </dgm:t>
    </dgm:pt>
    <dgm:pt modelId="{6497D894-3DA9-4E8E-9BF9-183A88FB873B}" type="sibTrans" cxnId="{58C7D600-7290-42A2-8E5E-240493CD65CF}">
      <dgm:prSet/>
      <dgm:spPr/>
      <dgm:t>
        <a:bodyPr/>
        <a:lstStyle/>
        <a:p>
          <a:endParaRPr lang="en-US"/>
        </a:p>
      </dgm:t>
    </dgm:pt>
    <dgm:pt modelId="{5E022AD3-A0E1-49BA-B99F-1D2DC90F8F5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12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تعیین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VC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شامل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4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LGCN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8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شماره گروه کانالها (مشابه شماره کانال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VPI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VCI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 در </a:t>
          </a:r>
          <a:r>
            <a:rPr lang="en-US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ATM</a:t>
          </a:r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)</a:t>
          </a:r>
          <a:endParaRPr lang="en-US" sz="19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1BC9CB82-585A-4529-8B5B-BCB80227E0CD}" type="parTrans" cxnId="{571C03A3-D949-4C9B-B242-6785B0E5DDE2}">
      <dgm:prSet/>
      <dgm:spPr/>
      <dgm:t>
        <a:bodyPr/>
        <a:lstStyle/>
        <a:p>
          <a:endParaRPr lang="en-US"/>
        </a:p>
      </dgm:t>
    </dgm:pt>
    <dgm:pt modelId="{2502F0C5-7B86-4F8C-B85D-3908265E8B13}" type="sibTrans" cxnId="{571C03A3-D949-4C9B-B242-6785B0E5DDE2}">
      <dgm:prSet/>
      <dgm:spPr/>
      <dgm:t>
        <a:bodyPr/>
        <a:lstStyle/>
        <a:p>
          <a:endParaRPr lang="en-US"/>
        </a:p>
      </dgm:t>
    </dgm:pt>
    <dgm:pt modelId="{8A56A649-01FE-473C-8129-A32F2D66A6D6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PTI</a:t>
          </a:r>
          <a:endParaRPr lang="en-US" dirty="0"/>
        </a:p>
      </dgm:t>
    </dgm:pt>
    <dgm:pt modelId="{7F1821FD-3F1E-4BAF-8695-702DE41F0FBA}" type="sibTrans" cxnId="{69847185-D7CE-47E4-A69D-E04068406A07}">
      <dgm:prSet/>
      <dgm:spPr/>
      <dgm:t>
        <a:bodyPr/>
        <a:lstStyle/>
        <a:p>
          <a:endParaRPr lang="en-US"/>
        </a:p>
      </dgm:t>
    </dgm:pt>
    <dgm:pt modelId="{8BB98939-6AB1-4E82-885C-00FB47FA24B7}" type="parTrans" cxnId="{69847185-D7CE-47E4-A69D-E04068406A07}">
      <dgm:prSet/>
      <dgm:spPr/>
      <dgm:t>
        <a:bodyPr/>
        <a:lstStyle/>
        <a:p>
          <a:endParaRPr lang="en-US"/>
        </a:p>
      </dgm:t>
    </dgm:pt>
    <dgm:pt modelId="{9338E5FF-4731-41F4-BAD2-15CB7BECD22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1"/>
          <a:r>
            <a:rPr lang="fa-IR" sz="1900" dirty="0" smtClean="0">
              <a:latin typeface="Calibri" panose="020F0502020204030204" pitchFamily="34" charset="0"/>
              <a:cs typeface="B Nazanin" panose="00000400000000000000" pitchFamily="2" charset="-78"/>
            </a:rPr>
            <a:t>تعریف نوع محتوای بسته</a:t>
          </a:r>
          <a:endParaRPr lang="en-US" sz="1900" dirty="0">
            <a:latin typeface="Calibri" panose="020F0502020204030204" pitchFamily="34" charset="0"/>
            <a:cs typeface="B Nazanin" panose="00000400000000000000" pitchFamily="2" charset="-78"/>
          </a:endParaRPr>
        </a:p>
      </dgm:t>
    </dgm:pt>
    <dgm:pt modelId="{E31B018E-11C0-46E9-8708-AC42BE9DC618}" type="sibTrans" cxnId="{5D2A59FB-8E8F-45BA-8C20-E93E43B7B839}">
      <dgm:prSet/>
      <dgm:spPr/>
      <dgm:t>
        <a:bodyPr/>
        <a:lstStyle/>
        <a:p>
          <a:endParaRPr lang="en-US"/>
        </a:p>
      </dgm:t>
    </dgm:pt>
    <dgm:pt modelId="{2B5DEBB0-A346-4126-9751-293A5BB8DCD4}" type="parTrans" cxnId="{5D2A59FB-8E8F-45BA-8C20-E93E43B7B839}">
      <dgm:prSet/>
      <dgm:spPr/>
      <dgm:t>
        <a:bodyPr/>
        <a:lstStyle/>
        <a:p>
          <a:endParaRPr lang="en-US"/>
        </a:p>
      </dgm:t>
    </dgm:pt>
    <dgm:pt modelId="{73B040E1-1BF4-4DCE-ACEF-09358D081C0F}" type="pres">
      <dgm:prSet presAssocID="{44CDA08F-0829-4709-B31F-ED1FBF66E91F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8B1B59A5-D9CC-443A-8C28-71E2A7BF1EB0}" type="pres">
      <dgm:prSet presAssocID="{6E43CD98-11F4-452D-82DC-992BBC870B48}" presName="composite" presStyleCnt="0"/>
      <dgm:spPr/>
    </dgm:pt>
    <dgm:pt modelId="{F737B79F-C7AC-4031-9118-4DB17C67B577}" type="pres">
      <dgm:prSet presAssocID="{6E43CD98-11F4-452D-82DC-992BBC870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B47D79-AD6E-4E50-8252-B2F1B0F9E846}" type="pres">
      <dgm:prSet presAssocID="{6E43CD98-11F4-452D-82DC-992BBC870B48}" presName="descendantText" presStyleLbl="alignAcc1" presStyleIdx="0" presStyleCnt="3" custScaleY="15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4A590-667C-45D2-8692-C4F93F0C1379}" type="pres">
      <dgm:prSet presAssocID="{605CC834-B6BF-4292-82FC-0C9D7EEECE7C}" presName="sp" presStyleCnt="0"/>
      <dgm:spPr/>
    </dgm:pt>
    <dgm:pt modelId="{8320E363-89B1-4352-890B-3AE818294CF9}" type="pres">
      <dgm:prSet presAssocID="{E4408EF5-940D-4842-ABB6-DDB250050694}" presName="composite" presStyleCnt="0"/>
      <dgm:spPr/>
    </dgm:pt>
    <dgm:pt modelId="{FFD737DB-C7C2-4197-AAF4-0B0A336E5836}" type="pres">
      <dgm:prSet presAssocID="{E4408EF5-940D-4842-ABB6-DDB250050694}" presName="parentText" presStyleLbl="alignNode1" presStyleIdx="1" presStyleCnt="3" custLinFactNeighborY="3447">
        <dgm:presLayoutVars>
          <dgm:chMax val="1"/>
          <dgm:bulletEnabled val="1"/>
        </dgm:presLayoutVars>
      </dgm:prSet>
      <dgm:spPr/>
    </dgm:pt>
    <dgm:pt modelId="{A37B75AB-0D81-4545-8522-0B34F3AAA7C6}" type="pres">
      <dgm:prSet presAssocID="{E4408EF5-940D-4842-ABB6-DDB250050694}" presName="descendantText" presStyleLbl="alignAcc1" presStyleIdx="1" presStyleCnt="3" custLinFactNeighborY="22439">
        <dgm:presLayoutVars>
          <dgm:bulletEnabled val="1"/>
        </dgm:presLayoutVars>
      </dgm:prSet>
      <dgm:spPr/>
    </dgm:pt>
    <dgm:pt modelId="{22023625-8D1C-4EFD-89BD-4127976AE0A6}" type="pres">
      <dgm:prSet presAssocID="{6497D894-3DA9-4E8E-9BF9-183A88FB873B}" presName="sp" presStyleCnt="0"/>
      <dgm:spPr/>
    </dgm:pt>
    <dgm:pt modelId="{1A430936-AB59-421A-A999-6B1C70D0C024}" type="pres">
      <dgm:prSet presAssocID="{8A56A649-01FE-473C-8129-A32F2D66A6D6}" presName="composite" presStyleCnt="0"/>
      <dgm:spPr/>
    </dgm:pt>
    <dgm:pt modelId="{7CD5595B-188F-4C08-B766-AEE36EEAD25E}" type="pres">
      <dgm:prSet presAssocID="{8A56A649-01FE-473C-8129-A32F2D66A6D6}" presName="parentText" presStyleLbl="alignNode1" presStyleIdx="2" presStyleCnt="3" custLinFactNeighborY="2228">
        <dgm:presLayoutVars>
          <dgm:chMax val="1"/>
          <dgm:bulletEnabled val="1"/>
        </dgm:presLayoutVars>
      </dgm:prSet>
      <dgm:spPr/>
    </dgm:pt>
    <dgm:pt modelId="{7CAE40CF-0DC6-4842-B404-F08BC884854A}" type="pres">
      <dgm:prSet presAssocID="{8A56A649-01FE-473C-8129-A32F2D66A6D6}" presName="descendantText" presStyleLbl="alignAcc1" presStyleIdx="2" presStyleCnt="3" custLinFactNeighborY="15440">
        <dgm:presLayoutVars>
          <dgm:bulletEnabled val="1"/>
        </dgm:presLayoutVars>
      </dgm:prSet>
      <dgm:spPr/>
    </dgm:pt>
  </dgm:ptLst>
  <dgm:cxnLst>
    <dgm:cxn modelId="{499318CD-70FD-4D4D-92E4-305539873EEB}" srcId="{44CDA08F-0829-4709-B31F-ED1FBF66E91F}" destId="{6E43CD98-11F4-452D-82DC-992BBC870B48}" srcOrd="0" destOrd="0" parTransId="{0816B383-49F6-4C2A-B469-003BE35BF16A}" sibTransId="{605CC834-B6BF-4292-82FC-0C9D7EEECE7C}"/>
    <dgm:cxn modelId="{9D199CCF-DA40-4D0A-8B85-CB1C3BA89400}" srcId="{6E43CD98-11F4-452D-82DC-992BBC870B48}" destId="{52C02DC9-04E3-4C15-AF6B-7EE1FE663EDC}" srcOrd="1" destOrd="0" parTransId="{5E711DEB-9C7F-4B01-A0C4-1A77BE35CD30}" sibTransId="{1D634B9A-F52F-4430-8E02-6D36FC3FF35A}"/>
    <dgm:cxn modelId="{571C03A3-D949-4C9B-B242-6785B0E5DDE2}" srcId="{E4408EF5-940D-4842-ABB6-DDB250050694}" destId="{5E022AD3-A0E1-49BA-B99F-1D2DC90F8F5B}" srcOrd="0" destOrd="0" parTransId="{1BC9CB82-585A-4529-8B5B-BCB80227E0CD}" sibTransId="{2502F0C5-7B86-4F8C-B85D-3908265E8B13}"/>
    <dgm:cxn modelId="{69847185-D7CE-47E4-A69D-E04068406A07}" srcId="{44CDA08F-0829-4709-B31F-ED1FBF66E91F}" destId="{8A56A649-01FE-473C-8129-A32F2D66A6D6}" srcOrd="2" destOrd="0" parTransId="{8BB98939-6AB1-4E82-885C-00FB47FA24B7}" sibTransId="{7F1821FD-3F1E-4BAF-8695-702DE41F0FBA}"/>
    <dgm:cxn modelId="{58C7D600-7290-42A2-8E5E-240493CD65CF}" srcId="{44CDA08F-0829-4709-B31F-ED1FBF66E91F}" destId="{E4408EF5-940D-4842-ABB6-DDB250050694}" srcOrd="1" destOrd="0" parTransId="{0AE229FF-8DBB-463A-9CD2-40DC1E8D2B66}" sibTransId="{6497D894-3DA9-4E8E-9BF9-183A88FB873B}"/>
    <dgm:cxn modelId="{3C181367-DD03-4F43-8A6C-DF161954DFDF}" type="presOf" srcId="{9338E5FF-4731-41F4-BAD2-15CB7BECD227}" destId="{7CAE40CF-0DC6-4842-B404-F08BC884854A}" srcOrd="0" destOrd="0" presId="urn:microsoft.com/office/officeart/2005/8/layout/chevron2"/>
    <dgm:cxn modelId="{A75928F2-78A5-429A-B69E-F6BA52A55EFB}" srcId="{6E43CD98-11F4-452D-82DC-992BBC870B48}" destId="{35E95AE3-D0C1-4B8E-AF31-A58F82621A3E}" srcOrd="2" destOrd="0" parTransId="{09FE2E81-E1ED-4CF6-8FF5-BD92C05FA4CD}" sibTransId="{6F559C35-B0F8-4618-9D94-8AD13C38D01C}"/>
    <dgm:cxn modelId="{1CB0AE0B-C28F-4E59-B4C8-D9FFEEF36BDC}" srcId="{6E43CD98-11F4-452D-82DC-992BBC870B48}" destId="{19A80CC1-BC83-4D62-A6FA-EA89DFBE5CC3}" srcOrd="0" destOrd="0" parTransId="{35BD7778-1662-4B86-B7FB-92201E422DAD}" sibTransId="{CDF93A3D-E0AB-474F-9A3E-76B3A3CAEA17}"/>
    <dgm:cxn modelId="{BB2E487C-370E-4A70-8732-2FEBF2A0EA09}" type="presOf" srcId="{44CDA08F-0829-4709-B31F-ED1FBF66E91F}" destId="{73B040E1-1BF4-4DCE-ACEF-09358D081C0F}" srcOrd="0" destOrd="0" presId="urn:microsoft.com/office/officeart/2005/8/layout/chevron2"/>
    <dgm:cxn modelId="{A2C0B8AD-4DCC-4B3F-81FF-B987569D7CD8}" type="presOf" srcId="{8A56A649-01FE-473C-8129-A32F2D66A6D6}" destId="{7CD5595B-188F-4C08-B766-AEE36EEAD25E}" srcOrd="0" destOrd="0" presId="urn:microsoft.com/office/officeart/2005/8/layout/chevron2"/>
    <dgm:cxn modelId="{A8310477-7C82-41AC-8132-7212D0CE2B2A}" type="presOf" srcId="{6E43CD98-11F4-452D-82DC-992BBC870B48}" destId="{F737B79F-C7AC-4031-9118-4DB17C67B577}" srcOrd="0" destOrd="0" presId="urn:microsoft.com/office/officeart/2005/8/layout/chevron2"/>
    <dgm:cxn modelId="{D0A41359-D5B7-4957-840C-ABA3AE55E5F1}" type="presOf" srcId="{52C02DC9-04E3-4C15-AF6B-7EE1FE663EDC}" destId="{2BB47D79-AD6E-4E50-8252-B2F1B0F9E846}" srcOrd="0" destOrd="1" presId="urn:microsoft.com/office/officeart/2005/8/layout/chevron2"/>
    <dgm:cxn modelId="{83915D7D-10D0-4B76-B60E-75D005A8EE4B}" type="presOf" srcId="{19A80CC1-BC83-4D62-A6FA-EA89DFBE5CC3}" destId="{2BB47D79-AD6E-4E50-8252-B2F1B0F9E846}" srcOrd="0" destOrd="0" presId="urn:microsoft.com/office/officeart/2005/8/layout/chevron2"/>
    <dgm:cxn modelId="{5D2A59FB-8E8F-45BA-8C20-E93E43B7B839}" srcId="{8A56A649-01FE-473C-8129-A32F2D66A6D6}" destId="{9338E5FF-4731-41F4-BAD2-15CB7BECD227}" srcOrd="0" destOrd="0" parTransId="{2B5DEBB0-A346-4126-9751-293A5BB8DCD4}" sibTransId="{E31B018E-11C0-46E9-8708-AC42BE9DC618}"/>
    <dgm:cxn modelId="{C6EE62E4-53C3-4783-A6B0-F5834E9607B2}" type="presOf" srcId="{5E022AD3-A0E1-49BA-B99F-1D2DC90F8F5B}" destId="{A37B75AB-0D81-4545-8522-0B34F3AAA7C6}" srcOrd="0" destOrd="0" presId="urn:microsoft.com/office/officeart/2005/8/layout/chevron2"/>
    <dgm:cxn modelId="{A7E1023A-7D66-4480-9FD5-1F076A335C17}" type="presOf" srcId="{35E95AE3-D0C1-4B8E-AF31-A58F82621A3E}" destId="{2BB47D79-AD6E-4E50-8252-B2F1B0F9E846}" srcOrd="0" destOrd="2" presId="urn:microsoft.com/office/officeart/2005/8/layout/chevron2"/>
    <dgm:cxn modelId="{CF3F068A-BE69-44C1-B3BD-A310741532A5}" type="presOf" srcId="{E4408EF5-940D-4842-ABB6-DDB250050694}" destId="{FFD737DB-C7C2-4197-AAF4-0B0A336E5836}" srcOrd="0" destOrd="0" presId="urn:microsoft.com/office/officeart/2005/8/layout/chevron2"/>
    <dgm:cxn modelId="{1635DDEA-9D79-4F59-B99A-EA9241A41FAF}" type="presParOf" srcId="{73B040E1-1BF4-4DCE-ACEF-09358D081C0F}" destId="{8B1B59A5-D9CC-443A-8C28-71E2A7BF1EB0}" srcOrd="0" destOrd="0" presId="urn:microsoft.com/office/officeart/2005/8/layout/chevron2"/>
    <dgm:cxn modelId="{1EF47D5C-3E60-4A9F-9394-90FF52A7C276}" type="presParOf" srcId="{8B1B59A5-D9CC-443A-8C28-71E2A7BF1EB0}" destId="{F737B79F-C7AC-4031-9118-4DB17C67B577}" srcOrd="0" destOrd="0" presId="urn:microsoft.com/office/officeart/2005/8/layout/chevron2"/>
    <dgm:cxn modelId="{6F261187-D321-42D3-937C-259E8879CC4C}" type="presParOf" srcId="{8B1B59A5-D9CC-443A-8C28-71E2A7BF1EB0}" destId="{2BB47D79-AD6E-4E50-8252-B2F1B0F9E846}" srcOrd="1" destOrd="0" presId="urn:microsoft.com/office/officeart/2005/8/layout/chevron2"/>
    <dgm:cxn modelId="{90B93186-64A4-448B-B1B5-F375D01C2BD9}" type="presParOf" srcId="{73B040E1-1BF4-4DCE-ACEF-09358D081C0F}" destId="{B964A590-667C-45D2-8692-C4F93F0C1379}" srcOrd="1" destOrd="0" presId="urn:microsoft.com/office/officeart/2005/8/layout/chevron2"/>
    <dgm:cxn modelId="{DFF325E4-29AA-4F4D-B50B-E78686D2C9E8}" type="presParOf" srcId="{73B040E1-1BF4-4DCE-ACEF-09358D081C0F}" destId="{8320E363-89B1-4352-890B-3AE818294CF9}" srcOrd="2" destOrd="0" presId="urn:microsoft.com/office/officeart/2005/8/layout/chevron2"/>
    <dgm:cxn modelId="{4539B213-19A3-4288-8EA9-EA9C489AF748}" type="presParOf" srcId="{8320E363-89B1-4352-890B-3AE818294CF9}" destId="{FFD737DB-C7C2-4197-AAF4-0B0A336E5836}" srcOrd="0" destOrd="0" presId="urn:microsoft.com/office/officeart/2005/8/layout/chevron2"/>
    <dgm:cxn modelId="{B6631A03-A485-4144-A2C8-07C52E9ABA70}" type="presParOf" srcId="{8320E363-89B1-4352-890B-3AE818294CF9}" destId="{A37B75AB-0D81-4545-8522-0B34F3AAA7C6}" srcOrd="1" destOrd="0" presId="urn:microsoft.com/office/officeart/2005/8/layout/chevron2"/>
    <dgm:cxn modelId="{C46C9000-D488-452A-891C-7378D617CFD2}" type="presParOf" srcId="{73B040E1-1BF4-4DCE-ACEF-09358D081C0F}" destId="{22023625-8D1C-4EFD-89BD-4127976AE0A6}" srcOrd="3" destOrd="0" presId="urn:microsoft.com/office/officeart/2005/8/layout/chevron2"/>
    <dgm:cxn modelId="{DA6D326D-B00C-4B44-A681-571B3E5FC096}" type="presParOf" srcId="{73B040E1-1BF4-4DCE-ACEF-09358D081C0F}" destId="{1A430936-AB59-421A-A999-6B1C70D0C024}" srcOrd="4" destOrd="0" presId="urn:microsoft.com/office/officeart/2005/8/layout/chevron2"/>
    <dgm:cxn modelId="{31DF5E76-3083-4001-9CBE-5EF98905624B}" type="presParOf" srcId="{1A430936-AB59-421A-A999-6B1C70D0C024}" destId="{7CD5595B-188F-4C08-B766-AEE36EEAD25E}" srcOrd="0" destOrd="0" presId="urn:microsoft.com/office/officeart/2005/8/layout/chevron2"/>
    <dgm:cxn modelId="{C0C473D4-A636-4A9E-AC87-DF44D7477524}" type="presParOf" srcId="{1A430936-AB59-421A-A999-6B1C70D0C024}" destId="{7CAE40CF-0DC6-4842-B404-F08BC88485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AAE4-2CC8-45B5-B6DD-8593E23A52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2EAFCF-5C14-4E19-A4CE-6280D8C72B4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اجزای شبکه </a:t>
          </a:r>
          <a:r>
            <a:rPr lang="en-US" dirty="0" smtClean="0">
              <a:cs typeface="B Nazanin" pitchFamily="2" charset="-78"/>
            </a:rPr>
            <a:t>X.25</a:t>
          </a:r>
          <a:endParaRPr lang="fa-IR" dirty="0"/>
        </a:p>
      </dgm:t>
    </dgm:pt>
    <dgm:pt modelId="{AEC3F7DA-B375-4FC4-8DD4-EC3D648F3DD0}" type="par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E9406B26-F138-4009-B7B5-9026179CA31B}" type="sib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4D07C11B-F537-4147-B9A7-F4F57E5EBA43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smtClean="0"/>
            <a:t>DTE</a:t>
          </a:r>
        </a:p>
      </dgm:t>
    </dgm:pt>
    <dgm:pt modelId="{1E35488E-2584-4047-8A9D-E67A72939225}" type="par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577AD4BC-3F3D-49FA-AB35-C773AE75EF85}" type="sib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74B50471-7753-4177-B41A-D881DD22763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smtClean="0"/>
            <a:t>DCE</a:t>
          </a:r>
          <a:endParaRPr lang="fa-IR" dirty="0"/>
        </a:p>
      </dgm:t>
    </dgm:pt>
    <dgm:pt modelId="{B2DDF6BA-87D7-49C5-B333-443BAD79DB0F}" type="par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35407413-6235-4B56-A4B9-F2379A70429F}" type="sib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4EF9303F-BA07-4806-BC74-AE31EF4589F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smtClean="0"/>
            <a:t>PCE</a:t>
          </a:r>
          <a:endParaRPr lang="fa-IR" dirty="0"/>
        </a:p>
      </dgm:t>
    </dgm:pt>
    <dgm:pt modelId="{7C1C2DEC-913A-449B-AB12-66AB96095F65}" type="parTrans" cxnId="{AD4F1087-F296-4AD7-83C8-8699FDF420FC}">
      <dgm:prSet/>
      <dgm:spPr/>
      <dgm:t>
        <a:bodyPr/>
        <a:lstStyle/>
        <a:p>
          <a:pPr rtl="1"/>
          <a:endParaRPr lang="fa-IR"/>
        </a:p>
      </dgm:t>
    </dgm:pt>
    <dgm:pt modelId="{AADC90F0-D35C-4385-8AEC-9EB2076FBAA0}" type="sibTrans" cxnId="{AD4F1087-F296-4AD7-83C8-8699FDF420FC}">
      <dgm:prSet/>
      <dgm:spPr/>
      <dgm:t>
        <a:bodyPr/>
        <a:lstStyle/>
        <a:p>
          <a:pPr rtl="1"/>
          <a:endParaRPr lang="fa-IR"/>
        </a:p>
      </dgm:t>
    </dgm:pt>
    <dgm:pt modelId="{9320E529-1DE8-44A6-89BF-604634B1DC85}">
      <dgm:prSet phldrT="[Text]" custT="1"/>
      <dgm:spPr/>
      <dgm:t>
        <a:bodyPr/>
        <a:lstStyle/>
        <a:p>
          <a:pPr rtl="1"/>
          <a:r>
            <a:rPr lang="fa-IR" sz="1700" dirty="0" smtClean="0">
              <a:cs typeface="B Nazanin" panose="00000400000000000000" pitchFamily="2" charset="-78"/>
            </a:rPr>
            <a:t>تجهیزات انتهایی که از طریق یک شبکه </a:t>
          </a:r>
          <a:r>
            <a:rPr lang="en-US" sz="1700" dirty="0" smtClean="0">
              <a:cs typeface="B Nazanin" panose="00000400000000000000" pitchFamily="2" charset="-78"/>
            </a:rPr>
            <a:t>X.25</a:t>
          </a:r>
          <a:r>
            <a:rPr lang="fa-IR" sz="1700" dirty="0" smtClean="0">
              <a:cs typeface="B Nazanin" panose="00000400000000000000" pitchFamily="2" charset="-78"/>
            </a:rPr>
            <a:t> با هم ارتباط برقرار میکنند.</a:t>
          </a:r>
          <a:endParaRPr lang="en-US" sz="1700" dirty="0" smtClean="0">
            <a:cs typeface="B Nazanin" panose="00000400000000000000" pitchFamily="2" charset="-78"/>
          </a:endParaRPr>
        </a:p>
      </dgm:t>
    </dgm:pt>
    <dgm:pt modelId="{9C82E5B1-2911-4804-8918-36032A3B5CB7}" type="parTrans" cxnId="{52FAEBBF-220F-42B4-B7B8-2CC7470F1C0A}">
      <dgm:prSet/>
      <dgm:spPr/>
      <dgm:t>
        <a:bodyPr/>
        <a:lstStyle/>
        <a:p>
          <a:pPr rtl="1"/>
          <a:endParaRPr lang="fa-IR"/>
        </a:p>
      </dgm:t>
    </dgm:pt>
    <dgm:pt modelId="{5A64ABEC-F7C5-448E-99F3-6DF14044F981}" type="sibTrans" cxnId="{52FAEBBF-220F-42B4-B7B8-2CC7470F1C0A}">
      <dgm:prSet/>
      <dgm:spPr/>
      <dgm:t>
        <a:bodyPr/>
        <a:lstStyle/>
        <a:p>
          <a:pPr rtl="1"/>
          <a:endParaRPr lang="fa-IR"/>
        </a:p>
      </dgm:t>
    </dgm:pt>
    <dgm:pt modelId="{55F4C7B1-FF65-41DC-9E35-B1E55C397B2A}">
      <dgm:prSet phldrT="[Text]" custT="1"/>
      <dgm:spPr/>
      <dgm:t>
        <a:bodyPr/>
        <a:lstStyle/>
        <a:p>
          <a:pPr rtl="1"/>
          <a:r>
            <a:rPr lang="fa-IR" sz="1700" dirty="0" smtClean="0">
              <a:cs typeface="B Nazanin" panose="00000400000000000000" pitchFamily="2" charset="-78"/>
            </a:rPr>
            <a:t>واسط ارتباطی بین </a:t>
          </a:r>
          <a:r>
            <a:rPr lang="en-US" sz="1700" dirty="0" smtClean="0">
              <a:cs typeface="B Nazanin" panose="00000400000000000000" pitchFamily="2" charset="-78"/>
            </a:rPr>
            <a:t>DTE</a:t>
          </a:r>
          <a:r>
            <a:rPr lang="fa-IR" sz="1700" dirty="0" smtClean="0">
              <a:cs typeface="B Nazanin" panose="00000400000000000000" pitchFamily="2" charset="-78"/>
            </a:rPr>
            <a:t> و </a:t>
          </a:r>
          <a:r>
            <a:rPr lang="en-US" sz="1700" dirty="0" smtClean="0">
              <a:cs typeface="B Nazanin" panose="00000400000000000000" pitchFamily="2" charset="-78"/>
            </a:rPr>
            <a:t>PCE</a:t>
          </a:r>
          <a:endParaRPr lang="fa-IR" sz="1700" dirty="0">
            <a:cs typeface="B Nazanin" panose="00000400000000000000" pitchFamily="2" charset="-78"/>
          </a:endParaRPr>
        </a:p>
      </dgm:t>
    </dgm:pt>
    <dgm:pt modelId="{8F0AA441-A61E-4F60-82EA-1FA458C71E5E}" type="parTrans" cxnId="{DC33AE0E-198B-45FF-AC33-7CBC4C2F1FAE}">
      <dgm:prSet/>
      <dgm:spPr/>
      <dgm:t>
        <a:bodyPr/>
        <a:lstStyle/>
        <a:p>
          <a:pPr rtl="1"/>
          <a:endParaRPr lang="fa-IR"/>
        </a:p>
      </dgm:t>
    </dgm:pt>
    <dgm:pt modelId="{D5D425F8-8D1D-477A-9331-5E4B1C7E07CC}" type="sibTrans" cxnId="{DC33AE0E-198B-45FF-AC33-7CBC4C2F1FAE}">
      <dgm:prSet/>
      <dgm:spPr/>
      <dgm:t>
        <a:bodyPr/>
        <a:lstStyle/>
        <a:p>
          <a:pPr rtl="1"/>
          <a:endParaRPr lang="fa-IR"/>
        </a:p>
      </dgm:t>
    </dgm:pt>
    <dgm:pt modelId="{829B3D95-689D-44B6-8C7A-80AAA5BBC592}">
      <dgm:prSet phldrT="[Text]" custT="1"/>
      <dgm:spPr/>
      <dgm:t>
        <a:bodyPr/>
        <a:lstStyle/>
        <a:p>
          <a:pPr rtl="1"/>
          <a:r>
            <a:rPr lang="fa-IR" sz="1700" dirty="0" smtClean="0">
              <a:cs typeface="B Nazanin" panose="00000400000000000000" pitchFamily="2" charset="-78"/>
            </a:rPr>
            <a:t>سوئیچهای تبادل بسته که در دو سمت سرویس دهنده قرار دارند.</a:t>
          </a:r>
          <a:endParaRPr lang="fa-IR" sz="1700" dirty="0">
            <a:cs typeface="B Nazanin" panose="00000400000000000000" pitchFamily="2" charset="-78"/>
          </a:endParaRPr>
        </a:p>
      </dgm:t>
    </dgm:pt>
    <dgm:pt modelId="{AAC777A2-5938-428B-80EB-AABF2192AEB5}" type="parTrans" cxnId="{9DE2C811-AB41-4777-B6F3-138EFC84642C}">
      <dgm:prSet/>
      <dgm:spPr/>
      <dgm:t>
        <a:bodyPr/>
        <a:lstStyle/>
        <a:p>
          <a:pPr rtl="1"/>
          <a:endParaRPr lang="fa-IR"/>
        </a:p>
      </dgm:t>
    </dgm:pt>
    <dgm:pt modelId="{C71CB972-AA3C-4C39-A314-13415F838141}" type="sibTrans" cxnId="{9DE2C811-AB41-4777-B6F3-138EFC84642C}">
      <dgm:prSet/>
      <dgm:spPr/>
      <dgm:t>
        <a:bodyPr/>
        <a:lstStyle/>
        <a:p>
          <a:pPr rtl="1"/>
          <a:endParaRPr lang="fa-IR"/>
        </a:p>
      </dgm:t>
    </dgm:pt>
    <dgm:pt modelId="{FB65D7FE-E49F-4D8B-8C40-6686CB82A3F2}" type="pres">
      <dgm:prSet presAssocID="{0812AAE4-2CC8-45B5-B6DD-8593E23A52D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931995-45B7-45FD-939F-858A2DBDA34D}" type="pres">
      <dgm:prSet presAssocID="{2A2EAFCF-5C14-4E19-A4CE-6280D8C72B44}" presName="root1" presStyleCnt="0"/>
      <dgm:spPr/>
    </dgm:pt>
    <dgm:pt modelId="{9F052355-CCBE-4098-9F8F-B67CBDAC1D96}" type="pres">
      <dgm:prSet presAssocID="{2A2EAFCF-5C14-4E19-A4CE-6280D8C72B44}" presName="LevelOneTextNode" presStyleLbl="node0" presStyleIdx="0" presStyleCnt="1" custScaleX="88923" custScaleY="1473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F7148A-ED11-4BB3-B652-BE35A93F090B}" type="pres">
      <dgm:prSet presAssocID="{2A2EAFCF-5C14-4E19-A4CE-6280D8C72B44}" presName="level2hierChild" presStyleCnt="0"/>
      <dgm:spPr/>
    </dgm:pt>
    <dgm:pt modelId="{06BB2621-0AF0-480F-9934-FE4E2174835D}" type="pres">
      <dgm:prSet presAssocID="{1E35488E-2584-4047-8A9D-E67A72939225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56D11DB-34EF-45F8-A91F-6F8039F5DFA0}" type="pres">
      <dgm:prSet presAssocID="{1E35488E-2584-4047-8A9D-E67A72939225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523C9A7-C5E4-4F69-A937-D887AE0F3CAA}" type="pres">
      <dgm:prSet presAssocID="{4D07C11B-F537-4147-B9A7-F4F57E5EBA43}" presName="root2" presStyleCnt="0"/>
      <dgm:spPr/>
    </dgm:pt>
    <dgm:pt modelId="{6512C499-B653-42A7-BA33-0DA3F2C7B707}" type="pres">
      <dgm:prSet presAssocID="{4D07C11B-F537-4147-B9A7-F4F57E5EBA43}" presName="LevelTwoTextNode" presStyleLbl="node2" presStyleIdx="0" presStyleCnt="3" custScaleX="939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8F7D77-5658-46C4-8B4A-7A898165772E}" type="pres">
      <dgm:prSet presAssocID="{4D07C11B-F537-4147-B9A7-F4F57E5EBA43}" presName="level3hierChild" presStyleCnt="0"/>
      <dgm:spPr/>
    </dgm:pt>
    <dgm:pt modelId="{914E558C-C5A3-4B1F-AD1D-D9062DBE5DBC}" type="pres">
      <dgm:prSet presAssocID="{9C82E5B1-2911-4804-8918-36032A3B5CB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8887F41-1E3D-471D-9A7B-28926C32738C}" type="pres">
      <dgm:prSet presAssocID="{9C82E5B1-2911-4804-8918-36032A3B5CB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7DF1080-0568-41B9-B874-44A60023CBDD}" type="pres">
      <dgm:prSet presAssocID="{9320E529-1DE8-44A6-89BF-604634B1DC85}" presName="root2" presStyleCnt="0"/>
      <dgm:spPr/>
    </dgm:pt>
    <dgm:pt modelId="{CA0F257F-2624-4786-A8BB-73640CED4DAD}" type="pres">
      <dgm:prSet presAssocID="{9320E529-1DE8-44A6-89BF-604634B1DC85}" presName="LevelTwoTextNode" presStyleLbl="node3" presStyleIdx="0" presStyleCnt="3" custScaleX="435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D22131-86AE-494E-9A96-975A06276DB9}" type="pres">
      <dgm:prSet presAssocID="{9320E529-1DE8-44A6-89BF-604634B1DC85}" presName="level3hierChild" presStyleCnt="0"/>
      <dgm:spPr/>
    </dgm:pt>
    <dgm:pt modelId="{40CBBD01-9279-4E19-AC4B-3E959DC9E899}" type="pres">
      <dgm:prSet presAssocID="{B2DDF6BA-87D7-49C5-B333-443BAD79DB0F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CA2CB9A-C54A-40EF-8559-918A248ACC60}" type="pres">
      <dgm:prSet presAssocID="{B2DDF6BA-87D7-49C5-B333-443BAD79DB0F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1812632-4C9E-4C57-B086-3424B44773A6}" type="pres">
      <dgm:prSet presAssocID="{74B50471-7753-4177-B41A-D881DD227637}" presName="root2" presStyleCnt="0"/>
      <dgm:spPr/>
    </dgm:pt>
    <dgm:pt modelId="{7CD9A39F-28BD-4976-BC85-F045045A4136}" type="pres">
      <dgm:prSet presAssocID="{74B50471-7753-4177-B41A-D881DD227637}" presName="LevelTwoTextNode" presStyleLbl="node2" presStyleIdx="1" presStyleCnt="3" custScaleX="939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71EF66-AEBC-4440-ACFD-75C69509F7AA}" type="pres">
      <dgm:prSet presAssocID="{74B50471-7753-4177-B41A-D881DD227637}" presName="level3hierChild" presStyleCnt="0"/>
      <dgm:spPr/>
    </dgm:pt>
    <dgm:pt modelId="{DE6E2A82-8E74-4133-BCF4-467502837BD4}" type="pres">
      <dgm:prSet presAssocID="{8F0AA441-A61E-4F60-82EA-1FA458C71E5E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0C1B7CA-A67B-4906-8601-7E8362C59072}" type="pres">
      <dgm:prSet presAssocID="{8F0AA441-A61E-4F60-82EA-1FA458C71E5E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261177A-2467-4868-81A2-E4D7026C84C1}" type="pres">
      <dgm:prSet presAssocID="{55F4C7B1-FF65-41DC-9E35-B1E55C397B2A}" presName="root2" presStyleCnt="0"/>
      <dgm:spPr/>
    </dgm:pt>
    <dgm:pt modelId="{D1A74C5C-1EB1-426A-BA67-516D4176D995}" type="pres">
      <dgm:prSet presAssocID="{55F4C7B1-FF65-41DC-9E35-B1E55C397B2A}" presName="LevelTwoTextNode" presStyleLbl="node3" presStyleIdx="1" presStyleCnt="3" custScaleX="435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C0BDF4-2F4A-4FCF-BB57-6765AA4C1DF1}" type="pres">
      <dgm:prSet presAssocID="{55F4C7B1-FF65-41DC-9E35-B1E55C397B2A}" presName="level3hierChild" presStyleCnt="0"/>
      <dgm:spPr/>
    </dgm:pt>
    <dgm:pt modelId="{3059C20E-7954-4A1A-A9D9-7852C09790CA}" type="pres">
      <dgm:prSet presAssocID="{7C1C2DEC-913A-449B-AB12-66AB96095F6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E440E83-1AA3-4ADF-B63A-A0BB469CAA46}" type="pres">
      <dgm:prSet presAssocID="{7C1C2DEC-913A-449B-AB12-66AB96095F6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A857230-9409-4060-ABCF-07BB0A46FD85}" type="pres">
      <dgm:prSet presAssocID="{4EF9303F-BA07-4806-BC74-AE31EF4589F2}" presName="root2" presStyleCnt="0"/>
      <dgm:spPr/>
    </dgm:pt>
    <dgm:pt modelId="{7669C245-C716-4C86-9E1A-111C92B4D994}" type="pres">
      <dgm:prSet presAssocID="{4EF9303F-BA07-4806-BC74-AE31EF4589F2}" presName="LevelTwoTextNode" presStyleLbl="node2" presStyleIdx="2" presStyleCnt="3" custScaleX="939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6F9AE5-0D11-4955-A077-AC616BDCD5D8}" type="pres">
      <dgm:prSet presAssocID="{4EF9303F-BA07-4806-BC74-AE31EF4589F2}" presName="level3hierChild" presStyleCnt="0"/>
      <dgm:spPr/>
    </dgm:pt>
    <dgm:pt modelId="{B5D41193-98B9-479D-A3C9-2DE2773CE763}" type="pres">
      <dgm:prSet presAssocID="{AAC777A2-5938-428B-80EB-AABF2192AEB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83A6EBA-11A3-4117-BF60-EF3231F0BF79}" type="pres">
      <dgm:prSet presAssocID="{AAC777A2-5938-428B-80EB-AABF2192AEB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0C18D65-CFFF-40B4-BE11-D4EB96A9D146}" type="pres">
      <dgm:prSet presAssocID="{829B3D95-689D-44B6-8C7A-80AAA5BBC592}" presName="root2" presStyleCnt="0"/>
      <dgm:spPr/>
    </dgm:pt>
    <dgm:pt modelId="{C528C4C7-9E79-4799-9E4D-B4BCAF41D882}" type="pres">
      <dgm:prSet presAssocID="{829B3D95-689D-44B6-8C7A-80AAA5BBC592}" presName="LevelTwoTextNode" presStyleLbl="node3" presStyleIdx="2" presStyleCnt="3" custScaleX="4354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519D0F-131D-46B8-9A19-1A0A590D15CC}" type="pres">
      <dgm:prSet presAssocID="{829B3D95-689D-44B6-8C7A-80AAA5BBC592}" presName="level3hierChild" presStyleCnt="0"/>
      <dgm:spPr/>
    </dgm:pt>
  </dgm:ptLst>
  <dgm:cxnLst>
    <dgm:cxn modelId="{D88452BC-1662-4C3D-9007-D61547782E27}" type="presOf" srcId="{4D07C11B-F537-4147-B9A7-F4F57E5EBA43}" destId="{6512C499-B653-42A7-BA33-0DA3F2C7B707}" srcOrd="0" destOrd="0" presId="urn:microsoft.com/office/officeart/2005/8/layout/hierarchy2"/>
    <dgm:cxn modelId="{E0FC9B99-993A-46EF-9E2B-4DC5F738A177}" type="presOf" srcId="{9C82E5B1-2911-4804-8918-36032A3B5CB7}" destId="{E8887F41-1E3D-471D-9A7B-28926C32738C}" srcOrd="1" destOrd="0" presId="urn:microsoft.com/office/officeart/2005/8/layout/hierarchy2"/>
    <dgm:cxn modelId="{DC33AE0E-198B-45FF-AC33-7CBC4C2F1FAE}" srcId="{74B50471-7753-4177-B41A-D881DD227637}" destId="{55F4C7B1-FF65-41DC-9E35-B1E55C397B2A}" srcOrd="0" destOrd="0" parTransId="{8F0AA441-A61E-4F60-82EA-1FA458C71E5E}" sibTransId="{D5D425F8-8D1D-477A-9331-5E4B1C7E07CC}"/>
    <dgm:cxn modelId="{ACBE08C2-8462-4E10-81AD-B5EC8469F8C7}" type="presOf" srcId="{B2DDF6BA-87D7-49C5-B333-443BAD79DB0F}" destId="{5CA2CB9A-C54A-40EF-8559-918A248ACC60}" srcOrd="1" destOrd="0" presId="urn:microsoft.com/office/officeart/2005/8/layout/hierarchy2"/>
    <dgm:cxn modelId="{E313002B-AD84-4DD9-9681-5C679E8A8768}" type="presOf" srcId="{B2DDF6BA-87D7-49C5-B333-443BAD79DB0F}" destId="{40CBBD01-9279-4E19-AC4B-3E959DC9E899}" srcOrd="0" destOrd="0" presId="urn:microsoft.com/office/officeart/2005/8/layout/hierarchy2"/>
    <dgm:cxn modelId="{0BA26A1C-1D95-4F72-A262-4662133CEBAC}" type="presOf" srcId="{1E35488E-2584-4047-8A9D-E67A72939225}" destId="{556D11DB-34EF-45F8-A91F-6F8039F5DFA0}" srcOrd="1" destOrd="0" presId="urn:microsoft.com/office/officeart/2005/8/layout/hierarchy2"/>
    <dgm:cxn modelId="{00DA2B85-B540-4909-9EC4-5C08E145BA4C}" type="presOf" srcId="{AAC777A2-5938-428B-80EB-AABF2192AEB5}" destId="{783A6EBA-11A3-4117-BF60-EF3231F0BF79}" srcOrd="1" destOrd="0" presId="urn:microsoft.com/office/officeart/2005/8/layout/hierarchy2"/>
    <dgm:cxn modelId="{9DE2C811-AB41-4777-B6F3-138EFC84642C}" srcId="{4EF9303F-BA07-4806-BC74-AE31EF4589F2}" destId="{829B3D95-689D-44B6-8C7A-80AAA5BBC592}" srcOrd="0" destOrd="0" parTransId="{AAC777A2-5938-428B-80EB-AABF2192AEB5}" sibTransId="{C71CB972-AA3C-4C39-A314-13415F838141}"/>
    <dgm:cxn modelId="{3E645B23-3272-4C0A-8BC9-F05CB4532998}" type="presOf" srcId="{2A2EAFCF-5C14-4E19-A4CE-6280D8C72B44}" destId="{9F052355-CCBE-4098-9F8F-B67CBDAC1D96}" srcOrd="0" destOrd="0" presId="urn:microsoft.com/office/officeart/2005/8/layout/hierarchy2"/>
    <dgm:cxn modelId="{ACF26B60-E04D-40B2-BA93-5702A19544E5}" type="presOf" srcId="{4EF9303F-BA07-4806-BC74-AE31EF4589F2}" destId="{7669C245-C716-4C86-9E1A-111C92B4D994}" srcOrd="0" destOrd="0" presId="urn:microsoft.com/office/officeart/2005/8/layout/hierarchy2"/>
    <dgm:cxn modelId="{63EF4D11-0E11-4427-9B72-717949FF92BD}" srcId="{2A2EAFCF-5C14-4E19-A4CE-6280D8C72B44}" destId="{74B50471-7753-4177-B41A-D881DD227637}" srcOrd="1" destOrd="0" parTransId="{B2DDF6BA-87D7-49C5-B333-443BAD79DB0F}" sibTransId="{35407413-6235-4B56-A4B9-F2379A70429F}"/>
    <dgm:cxn modelId="{3B9176E0-7B91-4A97-B4D8-7951CB23314A}" type="presOf" srcId="{9320E529-1DE8-44A6-89BF-604634B1DC85}" destId="{CA0F257F-2624-4786-A8BB-73640CED4DAD}" srcOrd="0" destOrd="0" presId="urn:microsoft.com/office/officeart/2005/8/layout/hierarchy2"/>
    <dgm:cxn modelId="{1A1DD918-C7FB-4609-B7DB-44D7B9CAF428}" type="presOf" srcId="{8F0AA441-A61E-4F60-82EA-1FA458C71E5E}" destId="{B0C1B7CA-A67B-4906-8601-7E8362C59072}" srcOrd="1" destOrd="0" presId="urn:microsoft.com/office/officeart/2005/8/layout/hierarchy2"/>
    <dgm:cxn modelId="{C6EAA616-8C38-4FE5-B981-E69B288B40C2}" srcId="{2A2EAFCF-5C14-4E19-A4CE-6280D8C72B44}" destId="{4D07C11B-F537-4147-B9A7-F4F57E5EBA43}" srcOrd="0" destOrd="0" parTransId="{1E35488E-2584-4047-8A9D-E67A72939225}" sibTransId="{577AD4BC-3F3D-49FA-AB35-C773AE75EF85}"/>
    <dgm:cxn modelId="{1DCDE185-F9B1-4EA2-85F6-493E3CAA9A9E}" type="presOf" srcId="{55F4C7B1-FF65-41DC-9E35-B1E55C397B2A}" destId="{D1A74C5C-1EB1-426A-BA67-516D4176D995}" srcOrd="0" destOrd="0" presId="urn:microsoft.com/office/officeart/2005/8/layout/hierarchy2"/>
    <dgm:cxn modelId="{1D4ECC64-8899-45E3-B678-9354B0ED2899}" type="presOf" srcId="{7C1C2DEC-913A-449B-AB12-66AB96095F65}" destId="{6E440E83-1AA3-4ADF-B63A-A0BB469CAA46}" srcOrd="1" destOrd="0" presId="urn:microsoft.com/office/officeart/2005/8/layout/hierarchy2"/>
    <dgm:cxn modelId="{0B8BE38F-B164-4373-A4F3-C1C525A88386}" type="presOf" srcId="{8F0AA441-A61E-4F60-82EA-1FA458C71E5E}" destId="{DE6E2A82-8E74-4133-BCF4-467502837BD4}" srcOrd="0" destOrd="0" presId="urn:microsoft.com/office/officeart/2005/8/layout/hierarchy2"/>
    <dgm:cxn modelId="{711A20AB-6E49-4379-8509-84449713B29F}" type="presOf" srcId="{74B50471-7753-4177-B41A-D881DD227637}" destId="{7CD9A39F-28BD-4976-BC85-F045045A4136}" srcOrd="0" destOrd="0" presId="urn:microsoft.com/office/officeart/2005/8/layout/hierarchy2"/>
    <dgm:cxn modelId="{2C5DB197-B306-4684-8F69-0F6A2A5B0E18}" type="presOf" srcId="{7C1C2DEC-913A-449B-AB12-66AB96095F65}" destId="{3059C20E-7954-4A1A-A9D9-7852C09790CA}" srcOrd="0" destOrd="0" presId="urn:microsoft.com/office/officeart/2005/8/layout/hierarchy2"/>
    <dgm:cxn modelId="{2530DFB1-7BE8-4580-8A0A-557077A01C9F}" type="presOf" srcId="{1E35488E-2584-4047-8A9D-E67A72939225}" destId="{06BB2621-0AF0-480F-9934-FE4E2174835D}" srcOrd="0" destOrd="0" presId="urn:microsoft.com/office/officeart/2005/8/layout/hierarchy2"/>
    <dgm:cxn modelId="{52FAEBBF-220F-42B4-B7B8-2CC7470F1C0A}" srcId="{4D07C11B-F537-4147-B9A7-F4F57E5EBA43}" destId="{9320E529-1DE8-44A6-89BF-604634B1DC85}" srcOrd="0" destOrd="0" parTransId="{9C82E5B1-2911-4804-8918-36032A3B5CB7}" sibTransId="{5A64ABEC-F7C5-448E-99F3-6DF14044F981}"/>
    <dgm:cxn modelId="{0A3F1DDA-5221-4A9F-A1CE-75797A41B7E0}" srcId="{0812AAE4-2CC8-45B5-B6DD-8593E23A52D2}" destId="{2A2EAFCF-5C14-4E19-A4CE-6280D8C72B44}" srcOrd="0" destOrd="0" parTransId="{AEC3F7DA-B375-4FC4-8DD4-EC3D648F3DD0}" sibTransId="{E9406B26-F138-4009-B7B5-9026179CA31B}"/>
    <dgm:cxn modelId="{6A6F3BB0-3B71-4F1E-836E-C64695648BF2}" type="presOf" srcId="{9C82E5B1-2911-4804-8918-36032A3B5CB7}" destId="{914E558C-C5A3-4B1F-AD1D-D9062DBE5DBC}" srcOrd="0" destOrd="0" presId="urn:microsoft.com/office/officeart/2005/8/layout/hierarchy2"/>
    <dgm:cxn modelId="{1920CB63-F2D9-45D5-A033-C0058D9631A0}" type="presOf" srcId="{829B3D95-689D-44B6-8C7A-80AAA5BBC592}" destId="{C528C4C7-9E79-4799-9E4D-B4BCAF41D882}" srcOrd="0" destOrd="0" presId="urn:microsoft.com/office/officeart/2005/8/layout/hierarchy2"/>
    <dgm:cxn modelId="{AD4F1087-F296-4AD7-83C8-8699FDF420FC}" srcId="{2A2EAFCF-5C14-4E19-A4CE-6280D8C72B44}" destId="{4EF9303F-BA07-4806-BC74-AE31EF4589F2}" srcOrd="2" destOrd="0" parTransId="{7C1C2DEC-913A-449B-AB12-66AB96095F65}" sibTransId="{AADC90F0-D35C-4385-8AEC-9EB2076FBAA0}"/>
    <dgm:cxn modelId="{65CE606D-CB37-4A66-BF7D-A07BE41BDD9E}" type="presOf" srcId="{0812AAE4-2CC8-45B5-B6DD-8593E23A52D2}" destId="{FB65D7FE-E49F-4D8B-8C40-6686CB82A3F2}" srcOrd="0" destOrd="0" presId="urn:microsoft.com/office/officeart/2005/8/layout/hierarchy2"/>
    <dgm:cxn modelId="{9B9A262B-34E2-4AC1-9CBD-D6F6D53D40A6}" type="presOf" srcId="{AAC777A2-5938-428B-80EB-AABF2192AEB5}" destId="{B5D41193-98B9-479D-A3C9-2DE2773CE763}" srcOrd="0" destOrd="0" presId="urn:microsoft.com/office/officeart/2005/8/layout/hierarchy2"/>
    <dgm:cxn modelId="{3ED7F199-00CC-4035-A52A-170843BF79CF}" type="presParOf" srcId="{FB65D7FE-E49F-4D8B-8C40-6686CB82A3F2}" destId="{D1931995-45B7-45FD-939F-858A2DBDA34D}" srcOrd="0" destOrd="0" presId="urn:microsoft.com/office/officeart/2005/8/layout/hierarchy2"/>
    <dgm:cxn modelId="{BD4A17E1-9911-46D2-B758-79898563D789}" type="presParOf" srcId="{D1931995-45B7-45FD-939F-858A2DBDA34D}" destId="{9F052355-CCBE-4098-9F8F-B67CBDAC1D96}" srcOrd="0" destOrd="0" presId="urn:microsoft.com/office/officeart/2005/8/layout/hierarchy2"/>
    <dgm:cxn modelId="{2BD02AD6-3F81-4907-B9B1-EAC35EB69F4B}" type="presParOf" srcId="{D1931995-45B7-45FD-939F-858A2DBDA34D}" destId="{21F7148A-ED11-4BB3-B652-BE35A93F090B}" srcOrd="1" destOrd="0" presId="urn:microsoft.com/office/officeart/2005/8/layout/hierarchy2"/>
    <dgm:cxn modelId="{5435A612-EBC8-4BBB-95A1-D9A1AF155473}" type="presParOf" srcId="{21F7148A-ED11-4BB3-B652-BE35A93F090B}" destId="{06BB2621-0AF0-480F-9934-FE4E2174835D}" srcOrd="0" destOrd="0" presId="urn:microsoft.com/office/officeart/2005/8/layout/hierarchy2"/>
    <dgm:cxn modelId="{4B2B0865-BB48-40F0-A329-E65EE1C728FB}" type="presParOf" srcId="{06BB2621-0AF0-480F-9934-FE4E2174835D}" destId="{556D11DB-34EF-45F8-A91F-6F8039F5DFA0}" srcOrd="0" destOrd="0" presId="urn:microsoft.com/office/officeart/2005/8/layout/hierarchy2"/>
    <dgm:cxn modelId="{6976EC54-A9F3-4146-B6FF-677B3BEF53B1}" type="presParOf" srcId="{21F7148A-ED11-4BB3-B652-BE35A93F090B}" destId="{4523C9A7-C5E4-4F69-A937-D887AE0F3CAA}" srcOrd="1" destOrd="0" presId="urn:microsoft.com/office/officeart/2005/8/layout/hierarchy2"/>
    <dgm:cxn modelId="{04E2E910-7D4A-47EC-9BE8-E50D1C61D847}" type="presParOf" srcId="{4523C9A7-C5E4-4F69-A937-D887AE0F3CAA}" destId="{6512C499-B653-42A7-BA33-0DA3F2C7B707}" srcOrd="0" destOrd="0" presId="urn:microsoft.com/office/officeart/2005/8/layout/hierarchy2"/>
    <dgm:cxn modelId="{5A279F2B-59E6-4EBF-898C-9F4E3043CE35}" type="presParOf" srcId="{4523C9A7-C5E4-4F69-A937-D887AE0F3CAA}" destId="{F28F7D77-5658-46C4-8B4A-7A898165772E}" srcOrd="1" destOrd="0" presId="urn:microsoft.com/office/officeart/2005/8/layout/hierarchy2"/>
    <dgm:cxn modelId="{8FA221BE-1642-4172-ADBB-787DE73D9261}" type="presParOf" srcId="{F28F7D77-5658-46C4-8B4A-7A898165772E}" destId="{914E558C-C5A3-4B1F-AD1D-D9062DBE5DBC}" srcOrd="0" destOrd="0" presId="urn:microsoft.com/office/officeart/2005/8/layout/hierarchy2"/>
    <dgm:cxn modelId="{74A9C9B8-6615-4C8D-8FA7-3E524DFD1A6D}" type="presParOf" srcId="{914E558C-C5A3-4B1F-AD1D-D9062DBE5DBC}" destId="{E8887F41-1E3D-471D-9A7B-28926C32738C}" srcOrd="0" destOrd="0" presId="urn:microsoft.com/office/officeart/2005/8/layout/hierarchy2"/>
    <dgm:cxn modelId="{0228C827-11E5-4D3D-A5BD-1767C700CC9E}" type="presParOf" srcId="{F28F7D77-5658-46C4-8B4A-7A898165772E}" destId="{57DF1080-0568-41B9-B874-44A60023CBDD}" srcOrd="1" destOrd="0" presId="urn:microsoft.com/office/officeart/2005/8/layout/hierarchy2"/>
    <dgm:cxn modelId="{E1308C3B-74D6-4D6F-8251-8AF00312390E}" type="presParOf" srcId="{57DF1080-0568-41B9-B874-44A60023CBDD}" destId="{CA0F257F-2624-4786-A8BB-73640CED4DAD}" srcOrd="0" destOrd="0" presId="urn:microsoft.com/office/officeart/2005/8/layout/hierarchy2"/>
    <dgm:cxn modelId="{19EC2A44-7EC0-4200-B6EF-3437E8AE1A79}" type="presParOf" srcId="{57DF1080-0568-41B9-B874-44A60023CBDD}" destId="{01D22131-86AE-494E-9A96-975A06276DB9}" srcOrd="1" destOrd="0" presId="urn:microsoft.com/office/officeart/2005/8/layout/hierarchy2"/>
    <dgm:cxn modelId="{B514470A-5064-4FFC-A59E-EEA842CC6DB8}" type="presParOf" srcId="{21F7148A-ED11-4BB3-B652-BE35A93F090B}" destId="{40CBBD01-9279-4E19-AC4B-3E959DC9E899}" srcOrd="2" destOrd="0" presId="urn:microsoft.com/office/officeart/2005/8/layout/hierarchy2"/>
    <dgm:cxn modelId="{CEE4B2E5-EFBD-4469-8C1B-1DDA83335C6D}" type="presParOf" srcId="{40CBBD01-9279-4E19-AC4B-3E959DC9E899}" destId="{5CA2CB9A-C54A-40EF-8559-918A248ACC60}" srcOrd="0" destOrd="0" presId="urn:microsoft.com/office/officeart/2005/8/layout/hierarchy2"/>
    <dgm:cxn modelId="{6BE59566-5723-4AD7-8D7D-42D0019C75E1}" type="presParOf" srcId="{21F7148A-ED11-4BB3-B652-BE35A93F090B}" destId="{F1812632-4C9E-4C57-B086-3424B44773A6}" srcOrd="3" destOrd="0" presId="urn:microsoft.com/office/officeart/2005/8/layout/hierarchy2"/>
    <dgm:cxn modelId="{B61DA7D2-94A1-49CC-88B9-11B4CB2368D8}" type="presParOf" srcId="{F1812632-4C9E-4C57-B086-3424B44773A6}" destId="{7CD9A39F-28BD-4976-BC85-F045045A4136}" srcOrd="0" destOrd="0" presId="urn:microsoft.com/office/officeart/2005/8/layout/hierarchy2"/>
    <dgm:cxn modelId="{298D64BE-800D-4209-8584-B12CA1E85D66}" type="presParOf" srcId="{F1812632-4C9E-4C57-B086-3424B44773A6}" destId="{D571EF66-AEBC-4440-ACFD-75C69509F7AA}" srcOrd="1" destOrd="0" presId="urn:microsoft.com/office/officeart/2005/8/layout/hierarchy2"/>
    <dgm:cxn modelId="{8A3417CD-BADE-4FC2-A77F-72C34176B6D9}" type="presParOf" srcId="{D571EF66-AEBC-4440-ACFD-75C69509F7AA}" destId="{DE6E2A82-8E74-4133-BCF4-467502837BD4}" srcOrd="0" destOrd="0" presId="urn:microsoft.com/office/officeart/2005/8/layout/hierarchy2"/>
    <dgm:cxn modelId="{17229A2A-F505-45FB-9AD8-1FDF46CFEF66}" type="presParOf" srcId="{DE6E2A82-8E74-4133-BCF4-467502837BD4}" destId="{B0C1B7CA-A67B-4906-8601-7E8362C59072}" srcOrd="0" destOrd="0" presId="urn:microsoft.com/office/officeart/2005/8/layout/hierarchy2"/>
    <dgm:cxn modelId="{C2DE5FF1-AC2B-4F46-BB7E-A0FB4D0C470E}" type="presParOf" srcId="{D571EF66-AEBC-4440-ACFD-75C69509F7AA}" destId="{9261177A-2467-4868-81A2-E4D7026C84C1}" srcOrd="1" destOrd="0" presId="urn:microsoft.com/office/officeart/2005/8/layout/hierarchy2"/>
    <dgm:cxn modelId="{A29C165D-98B4-4B46-A12B-D088CBF721A5}" type="presParOf" srcId="{9261177A-2467-4868-81A2-E4D7026C84C1}" destId="{D1A74C5C-1EB1-426A-BA67-516D4176D995}" srcOrd="0" destOrd="0" presId="urn:microsoft.com/office/officeart/2005/8/layout/hierarchy2"/>
    <dgm:cxn modelId="{329C92B4-6218-4948-99FC-AC34D19C95FC}" type="presParOf" srcId="{9261177A-2467-4868-81A2-E4D7026C84C1}" destId="{40C0BDF4-2F4A-4FCF-BB57-6765AA4C1DF1}" srcOrd="1" destOrd="0" presId="urn:microsoft.com/office/officeart/2005/8/layout/hierarchy2"/>
    <dgm:cxn modelId="{A28219F5-75AF-427F-86B8-8B8EFD7F9498}" type="presParOf" srcId="{21F7148A-ED11-4BB3-B652-BE35A93F090B}" destId="{3059C20E-7954-4A1A-A9D9-7852C09790CA}" srcOrd="4" destOrd="0" presId="urn:microsoft.com/office/officeart/2005/8/layout/hierarchy2"/>
    <dgm:cxn modelId="{7079ECE9-6677-46A1-A7CF-52F8EF8D9C4E}" type="presParOf" srcId="{3059C20E-7954-4A1A-A9D9-7852C09790CA}" destId="{6E440E83-1AA3-4ADF-B63A-A0BB469CAA46}" srcOrd="0" destOrd="0" presId="urn:microsoft.com/office/officeart/2005/8/layout/hierarchy2"/>
    <dgm:cxn modelId="{1D956A07-E783-4DF7-AF77-EDB571E1D445}" type="presParOf" srcId="{21F7148A-ED11-4BB3-B652-BE35A93F090B}" destId="{0A857230-9409-4060-ABCF-07BB0A46FD85}" srcOrd="5" destOrd="0" presId="urn:microsoft.com/office/officeart/2005/8/layout/hierarchy2"/>
    <dgm:cxn modelId="{AE98297B-4157-4398-BD96-FFCDE3890E97}" type="presParOf" srcId="{0A857230-9409-4060-ABCF-07BB0A46FD85}" destId="{7669C245-C716-4C86-9E1A-111C92B4D994}" srcOrd="0" destOrd="0" presId="urn:microsoft.com/office/officeart/2005/8/layout/hierarchy2"/>
    <dgm:cxn modelId="{2AA0616E-D8D5-4586-B467-6509C0560998}" type="presParOf" srcId="{0A857230-9409-4060-ABCF-07BB0A46FD85}" destId="{226F9AE5-0D11-4955-A077-AC616BDCD5D8}" srcOrd="1" destOrd="0" presId="urn:microsoft.com/office/officeart/2005/8/layout/hierarchy2"/>
    <dgm:cxn modelId="{C84CC106-462B-43BC-B197-26C71DDD00ED}" type="presParOf" srcId="{226F9AE5-0D11-4955-A077-AC616BDCD5D8}" destId="{B5D41193-98B9-479D-A3C9-2DE2773CE763}" srcOrd="0" destOrd="0" presId="urn:microsoft.com/office/officeart/2005/8/layout/hierarchy2"/>
    <dgm:cxn modelId="{E75755BB-0FE3-4C3C-866A-BEBB111C19E2}" type="presParOf" srcId="{B5D41193-98B9-479D-A3C9-2DE2773CE763}" destId="{783A6EBA-11A3-4117-BF60-EF3231F0BF79}" srcOrd="0" destOrd="0" presId="urn:microsoft.com/office/officeart/2005/8/layout/hierarchy2"/>
    <dgm:cxn modelId="{0404187A-565E-4309-AC17-B35378BA713E}" type="presParOf" srcId="{226F9AE5-0D11-4955-A077-AC616BDCD5D8}" destId="{40C18D65-CFFF-40B4-BE11-D4EB96A9D146}" srcOrd="1" destOrd="0" presId="urn:microsoft.com/office/officeart/2005/8/layout/hierarchy2"/>
    <dgm:cxn modelId="{1B1BF695-DE30-4399-AA2A-CBC89824C35C}" type="presParOf" srcId="{40C18D65-CFFF-40B4-BE11-D4EB96A9D146}" destId="{C528C4C7-9E79-4799-9E4D-B4BCAF41D882}" srcOrd="0" destOrd="0" presId="urn:microsoft.com/office/officeart/2005/8/layout/hierarchy2"/>
    <dgm:cxn modelId="{AF20EA8B-C34D-40DD-96C3-8A16A5D79EA1}" type="presParOf" srcId="{40C18D65-CFFF-40B4-BE11-D4EB96A9D146}" destId="{B0519D0F-131D-46B8-9A19-1A0A590D15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2AAE4-2CC8-45B5-B6DD-8593E23A52D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2EAFCF-5C14-4E19-A4CE-6280D8C72B44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dirty="0" smtClean="0">
              <a:cs typeface="B Nazanin" pitchFamily="2" charset="-78"/>
            </a:rPr>
            <a:t>ساختار </a:t>
          </a:r>
          <a:r>
            <a:rPr lang="fa-IR" dirty="0" smtClean="0">
              <a:cs typeface="B Nazanin" pitchFamily="2" charset="-78"/>
            </a:rPr>
            <a:t>لایه</a:t>
          </a:r>
          <a:r>
            <a:rPr lang="fa-IR" b="1" dirty="0" smtClean="0">
              <a:cs typeface="B Nazanin" pitchFamily="2" charset="-78"/>
            </a:rPr>
            <a:t>‌</a:t>
          </a:r>
          <a:r>
            <a:rPr lang="fa-IR" dirty="0" smtClean="0">
              <a:cs typeface="B Nazanin" pitchFamily="2" charset="-78"/>
            </a:rPr>
            <a:t>ای </a:t>
          </a:r>
          <a:r>
            <a:rPr lang="en-US" dirty="0" smtClean="0">
              <a:cs typeface="B Nazanin" pitchFamily="2" charset="-78"/>
            </a:rPr>
            <a:t>X.25</a:t>
          </a:r>
          <a:endParaRPr lang="fa-IR" dirty="0"/>
        </a:p>
      </dgm:t>
    </dgm:pt>
    <dgm:pt modelId="{AEC3F7DA-B375-4FC4-8DD4-EC3D648F3DD0}" type="par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E9406B26-F138-4009-B7B5-9026179CA31B}" type="sibTrans" cxnId="{0A3F1DDA-5221-4A9F-A1CE-75797A41B7E0}">
      <dgm:prSet/>
      <dgm:spPr/>
      <dgm:t>
        <a:bodyPr/>
        <a:lstStyle/>
        <a:p>
          <a:pPr rtl="1"/>
          <a:endParaRPr lang="fa-IR"/>
        </a:p>
      </dgm:t>
    </dgm:pt>
    <dgm:pt modelId="{4D07C11B-F537-4147-B9A7-F4F57E5EBA43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smtClean="0"/>
            <a:t>Physical Layer</a:t>
          </a:r>
        </a:p>
      </dgm:t>
    </dgm:pt>
    <dgm:pt modelId="{1E35488E-2584-4047-8A9D-E67A72939225}" type="par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577AD4BC-3F3D-49FA-AB35-C773AE75EF85}" type="sibTrans" cxnId="{C6EAA616-8C38-4FE5-B981-E69B288B40C2}">
      <dgm:prSet/>
      <dgm:spPr/>
      <dgm:t>
        <a:bodyPr/>
        <a:lstStyle/>
        <a:p>
          <a:pPr rtl="1"/>
          <a:endParaRPr lang="fa-IR"/>
        </a:p>
      </dgm:t>
    </dgm:pt>
    <dgm:pt modelId="{74B50471-7753-4177-B41A-D881DD227637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err="1" smtClean="0"/>
            <a:t>DataLink</a:t>
          </a:r>
          <a:r>
            <a:rPr lang="en-US" dirty="0" smtClean="0"/>
            <a:t> Layer</a:t>
          </a:r>
          <a:endParaRPr lang="fa-IR" dirty="0"/>
        </a:p>
      </dgm:t>
    </dgm:pt>
    <dgm:pt modelId="{B2DDF6BA-87D7-49C5-B333-443BAD79DB0F}" type="par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35407413-6235-4B56-A4B9-F2379A70429F}" type="sibTrans" cxnId="{63EF4D11-0E11-4427-9B72-717949FF92BD}">
      <dgm:prSet/>
      <dgm:spPr/>
      <dgm:t>
        <a:bodyPr/>
        <a:lstStyle/>
        <a:p>
          <a:pPr rtl="1"/>
          <a:endParaRPr lang="fa-IR"/>
        </a:p>
      </dgm:t>
    </dgm:pt>
    <dgm:pt modelId="{4EF9303F-BA07-4806-BC74-AE31EF4589F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dirty="0" smtClean="0"/>
            <a:t>Network Layer</a:t>
          </a:r>
          <a:endParaRPr lang="fa-IR" dirty="0"/>
        </a:p>
      </dgm:t>
    </dgm:pt>
    <dgm:pt modelId="{7C1C2DEC-913A-449B-AB12-66AB96095F65}" type="parTrans" cxnId="{AD4F1087-F296-4AD7-83C8-8699FDF420FC}">
      <dgm:prSet/>
      <dgm:spPr/>
      <dgm:t>
        <a:bodyPr/>
        <a:lstStyle/>
        <a:p>
          <a:pPr rtl="1"/>
          <a:endParaRPr lang="fa-IR"/>
        </a:p>
      </dgm:t>
    </dgm:pt>
    <dgm:pt modelId="{AADC90F0-D35C-4385-8AEC-9EB2076FBAA0}" type="sibTrans" cxnId="{AD4F1087-F296-4AD7-83C8-8699FDF420FC}">
      <dgm:prSet/>
      <dgm:spPr/>
      <dgm:t>
        <a:bodyPr/>
        <a:lstStyle/>
        <a:p>
          <a:pPr rtl="1"/>
          <a:endParaRPr lang="fa-IR"/>
        </a:p>
      </dgm:t>
    </dgm:pt>
    <dgm:pt modelId="{9320E529-1DE8-44A6-89BF-604634B1DC85}">
      <dgm:prSet phldrT="[Text]" custT="1"/>
      <dgm:spPr/>
      <dgm:t>
        <a:bodyPr/>
        <a:lstStyle/>
        <a:p>
          <a:pPr rtl="1"/>
          <a:r>
            <a:rPr lang="en-US" sz="1800" dirty="0" smtClean="0">
              <a:cs typeface="B Nazanin" panose="00000400000000000000" pitchFamily="2" charset="-78"/>
            </a:rPr>
            <a:t>EIA-232 , </a:t>
          </a:r>
          <a:r>
            <a:rPr lang="en-US" sz="1800" dirty="0" err="1" smtClean="0">
              <a:cs typeface="B Nazanin" panose="00000400000000000000" pitchFamily="2" charset="-78"/>
            </a:rPr>
            <a:t>V.series</a:t>
          </a:r>
          <a:r>
            <a:rPr lang="en-US" sz="1800" dirty="0" smtClean="0">
              <a:cs typeface="B Nazanin" panose="00000400000000000000" pitchFamily="2" charset="-78"/>
            </a:rPr>
            <a:t> , </a:t>
          </a:r>
          <a:r>
            <a:rPr lang="en-US" sz="1800" dirty="0" err="1" smtClean="0">
              <a:cs typeface="B Nazanin" panose="00000400000000000000" pitchFamily="2" charset="-78"/>
            </a:rPr>
            <a:t>X.series</a:t>
          </a:r>
          <a:r>
            <a:rPr lang="en-US" sz="1800" dirty="0" smtClean="0">
              <a:cs typeface="B Nazanin" panose="00000400000000000000" pitchFamily="2" charset="-78"/>
            </a:rPr>
            <a:t>, X.21 </a:t>
          </a:r>
          <a:r>
            <a:rPr lang="en-US" sz="1800" dirty="0" err="1" smtClean="0">
              <a:cs typeface="B Nazanin" panose="00000400000000000000" pitchFamily="2" charset="-78"/>
            </a:rPr>
            <a:t>bis</a:t>
          </a:r>
          <a:endParaRPr lang="en-US" sz="1800" dirty="0" smtClean="0">
            <a:cs typeface="B Nazanin" panose="00000400000000000000" pitchFamily="2" charset="-78"/>
          </a:endParaRPr>
        </a:p>
      </dgm:t>
    </dgm:pt>
    <dgm:pt modelId="{9C82E5B1-2911-4804-8918-36032A3B5CB7}" type="parTrans" cxnId="{52FAEBBF-220F-42B4-B7B8-2CC7470F1C0A}">
      <dgm:prSet/>
      <dgm:spPr/>
      <dgm:t>
        <a:bodyPr/>
        <a:lstStyle/>
        <a:p>
          <a:pPr rtl="1"/>
          <a:endParaRPr lang="fa-IR"/>
        </a:p>
      </dgm:t>
    </dgm:pt>
    <dgm:pt modelId="{5A64ABEC-F7C5-448E-99F3-6DF14044F981}" type="sibTrans" cxnId="{52FAEBBF-220F-42B4-B7B8-2CC7470F1C0A}">
      <dgm:prSet/>
      <dgm:spPr/>
      <dgm:t>
        <a:bodyPr/>
        <a:lstStyle/>
        <a:p>
          <a:pPr rtl="1"/>
          <a:endParaRPr lang="fa-IR"/>
        </a:p>
      </dgm:t>
    </dgm:pt>
    <dgm:pt modelId="{55F4C7B1-FF65-41DC-9E35-B1E55C397B2A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لایه فریم یا </a:t>
          </a:r>
          <a:r>
            <a:rPr lang="en-US" sz="1800" dirty="0" smtClean="0">
              <a:cs typeface="B Nazanin" panose="00000400000000000000" pitchFamily="2" charset="-78"/>
            </a:rPr>
            <a:t>Link Access Procedure Balanced (LAPB)</a:t>
          </a:r>
          <a:endParaRPr lang="fa-IR" sz="1800" dirty="0">
            <a:cs typeface="B Nazanin" panose="00000400000000000000" pitchFamily="2" charset="-78"/>
          </a:endParaRPr>
        </a:p>
      </dgm:t>
    </dgm:pt>
    <dgm:pt modelId="{8F0AA441-A61E-4F60-82EA-1FA458C71E5E}" type="parTrans" cxnId="{DC33AE0E-198B-45FF-AC33-7CBC4C2F1FAE}">
      <dgm:prSet/>
      <dgm:spPr/>
      <dgm:t>
        <a:bodyPr/>
        <a:lstStyle/>
        <a:p>
          <a:pPr rtl="1"/>
          <a:endParaRPr lang="fa-IR"/>
        </a:p>
      </dgm:t>
    </dgm:pt>
    <dgm:pt modelId="{D5D425F8-8D1D-477A-9331-5E4B1C7E07CC}" type="sibTrans" cxnId="{DC33AE0E-198B-45FF-AC33-7CBC4C2F1FAE}">
      <dgm:prSet/>
      <dgm:spPr/>
      <dgm:t>
        <a:bodyPr/>
        <a:lstStyle/>
        <a:p>
          <a:pPr rtl="1"/>
          <a:endParaRPr lang="fa-IR"/>
        </a:p>
      </dgm:t>
    </dgm:pt>
    <dgm:pt modelId="{829B3D95-689D-44B6-8C7A-80AAA5BBC592}">
      <dgm:prSet phldrT="[Text]" custT="1"/>
      <dgm:spPr/>
      <dgm:t>
        <a:bodyPr/>
        <a:lstStyle/>
        <a:p>
          <a:pPr rtl="1"/>
          <a:r>
            <a:rPr lang="en-US" sz="1800" dirty="0" smtClean="0">
              <a:cs typeface="B Nazanin" panose="00000400000000000000" pitchFamily="2" charset="-78"/>
            </a:rPr>
            <a:t>Packet Layer Protocol (PLP)</a:t>
          </a:r>
          <a:endParaRPr lang="fa-IR" sz="1800" dirty="0">
            <a:cs typeface="B Nazanin" panose="00000400000000000000" pitchFamily="2" charset="-78"/>
          </a:endParaRPr>
        </a:p>
      </dgm:t>
    </dgm:pt>
    <dgm:pt modelId="{AAC777A2-5938-428B-80EB-AABF2192AEB5}" type="parTrans" cxnId="{9DE2C811-AB41-4777-B6F3-138EFC84642C}">
      <dgm:prSet/>
      <dgm:spPr/>
      <dgm:t>
        <a:bodyPr/>
        <a:lstStyle/>
        <a:p>
          <a:pPr rtl="1"/>
          <a:endParaRPr lang="fa-IR"/>
        </a:p>
      </dgm:t>
    </dgm:pt>
    <dgm:pt modelId="{C71CB972-AA3C-4C39-A314-13415F838141}" type="sibTrans" cxnId="{9DE2C811-AB41-4777-B6F3-138EFC84642C}">
      <dgm:prSet/>
      <dgm:spPr/>
      <dgm:t>
        <a:bodyPr/>
        <a:lstStyle/>
        <a:p>
          <a:pPr rtl="1"/>
          <a:endParaRPr lang="fa-IR"/>
        </a:p>
      </dgm:t>
    </dgm:pt>
    <dgm:pt modelId="{FB65D7FE-E49F-4D8B-8C40-6686CB82A3F2}" type="pres">
      <dgm:prSet presAssocID="{0812AAE4-2CC8-45B5-B6DD-8593E23A52D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1931995-45B7-45FD-939F-858A2DBDA34D}" type="pres">
      <dgm:prSet presAssocID="{2A2EAFCF-5C14-4E19-A4CE-6280D8C72B44}" presName="root1" presStyleCnt="0"/>
      <dgm:spPr/>
    </dgm:pt>
    <dgm:pt modelId="{9F052355-CCBE-4098-9F8F-B67CBDAC1D96}" type="pres">
      <dgm:prSet presAssocID="{2A2EAFCF-5C14-4E19-A4CE-6280D8C72B44}" presName="LevelOneTextNode" presStyleLbl="node0" presStyleIdx="0" presStyleCnt="1" custScaleX="88923" custScaleY="145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F7148A-ED11-4BB3-B652-BE35A93F090B}" type="pres">
      <dgm:prSet presAssocID="{2A2EAFCF-5C14-4E19-A4CE-6280D8C72B44}" presName="level2hierChild" presStyleCnt="0"/>
      <dgm:spPr/>
    </dgm:pt>
    <dgm:pt modelId="{06BB2621-0AF0-480F-9934-FE4E2174835D}" type="pres">
      <dgm:prSet presAssocID="{1E35488E-2584-4047-8A9D-E67A72939225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56D11DB-34EF-45F8-A91F-6F8039F5DFA0}" type="pres">
      <dgm:prSet presAssocID="{1E35488E-2584-4047-8A9D-E67A72939225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523C9A7-C5E4-4F69-A937-D887AE0F3CAA}" type="pres">
      <dgm:prSet presAssocID="{4D07C11B-F537-4147-B9A7-F4F57E5EBA43}" presName="root2" presStyleCnt="0"/>
      <dgm:spPr/>
    </dgm:pt>
    <dgm:pt modelId="{6512C499-B653-42A7-BA33-0DA3F2C7B707}" type="pres">
      <dgm:prSet presAssocID="{4D07C11B-F537-4147-B9A7-F4F57E5EBA43}" presName="LevelTwoTextNode" presStyleLbl="node2" presStyleIdx="0" presStyleCnt="3" custScaleX="93988" custScaleY="145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8F7D77-5658-46C4-8B4A-7A898165772E}" type="pres">
      <dgm:prSet presAssocID="{4D07C11B-F537-4147-B9A7-F4F57E5EBA43}" presName="level3hierChild" presStyleCnt="0"/>
      <dgm:spPr/>
    </dgm:pt>
    <dgm:pt modelId="{914E558C-C5A3-4B1F-AD1D-D9062DBE5DBC}" type="pres">
      <dgm:prSet presAssocID="{9C82E5B1-2911-4804-8918-36032A3B5CB7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8887F41-1E3D-471D-9A7B-28926C32738C}" type="pres">
      <dgm:prSet presAssocID="{9C82E5B1-2911-4804-8918-36032A3B5CB7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7DF1080-0568-41B9-B874-44A60023CBDD}" type="pres">
      <dgm:prSet presAssocID="{9320E529-1DE8-44A6-89BF-604634B1DC85}" presName="root2" presStyleCnt="0"/>
      <dgm:spPr/>
    </dgm:pt>
    <dgm:pt modelId="{CA0F257F-2624-4786-A8BB-73640CED4DAD}" type="pres">
      <dgm:prSet presAssocID="{9320E529-1DE8-44A6-89BF-604634B1DC85}" presName="LevelTwoTextNode" presStyleLbl="node3" presStyleIdx="0" presStyleCnt="3" custScaleX="364842" custScaleY="1641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1D22131-86AE-494E-9A96-975A06276DB9}" type="pres">
      <dgm:prSet presAssocID="{9320E529-1DE8-44A6-89BF-604634B1DC85}" presName="level3hierChild" presStyleCnt="0"/>
      <dgm:spPr/>
    </dgm:pt>
    <dgm:pt modelId="{40CBBD01-9279-4E19-AC4B-3E959DC9E899}" type="pres">
      <dgm:prSet presAssocID="{B2DDF6BA-87D7-49C5-B333-443BAD79DB0F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CA2CB9A-C54A-40EF-8559-918A248ACC60}" type="pres">
      <dgm:prSet presAssocID="{B2DDF6BA-87D7-49C5-B333-443BAD79DB0F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F1812632-4C9E-4C57-B086-3424B44773A6}" type="pres">
      <dgm:prSet presAssocID="{74B50471-7753-4177-B41A-D881DD227637}" presName="root2" presStyleCnt="0"/>
      <dgm:spPr/>
    </dgm:pt>
    <dgm:pt modelId="{7CD9A39F-28BD-4976-BC85-F045045A4136}" type="pres">
      <dgm:prSet presAssocID="{74B50471-7753-4177-B41A-D881DD227637}" presName="LevelTwoTextNode" presStyleLbl="node2" presStyleIdx="1" presStyleCnt="3" custScaleX="93988" custScaleY="145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571EF66-AEBC-4440-ACFD-75C69509F7AA}" type="pres">
      <dgm:prSet presAssocID="{74B50471-7753-4177-B41A-D881DD227637}" presName="level3hierChild" presStyleCnt="0"/>
      <dgm:spPr/>
    </dgm:pt>
    <dgm:pt modelId="{DE6E2A82-8E74-4133-BCF4-467502837BD4}" type="pres">
      <dgm:prSet presAssocID="{8F0AA441-A61E-4F60-82EA-1FA458C71E5E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0C1B7CA-A67B-4906-8601-7E8362C59072}" type="pres">
      <dgm:prSet presAssocID="{8F0AA441-A61E-4F60-82EA-1FA458C71E5E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261177A-2467-4868-81A2-E4D7026C84C1}" type="pres">
      <dgm:prSet presAssocID="{55F4C7B1-FF65-41DC-9E35-B1E55C397B2A}" presName="root2" presStyleCnt="0"/>
      <dgm:spPr/>
    </dgm:pt>
    <dgm:pt modelId="{D1A74C5C-1EB1-426A-BA67-516D4176D995}" type="pres">
      <dgm:prSet presAssocID="{55F4C7B1-FF65-41DC-9E35-B1E55C397B2A}" presName="LevelTwoTextNode" presStyleLbl="node3" presStyleIdx="1" presStyleCnt="3" custScaleX="364842" custScaleY="1641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C0BDF4-2F4A-4FCF-BB57-6765AA4C1DF1}" type="pres">
      <dgm:prSet presAssocID="{55F4C7B1-FF65-41DC-9E35-B1E55C397B2A}" presName="level3hierChild" presStyleCnt="0"/>
      <dgm:spPr/>
    </dgm:pt>
    <dgm:pt modelId="{3059C20E-7954-4A1A-A9D9-7852C09790CA}" type="pres">
      <dgm:prSet presAssocID="{7C1C2DEC-913A-449B-AB12-66AB96095F6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E440E83-1AA3-4ADF-B63A-A0BB469CAA46}" type="pres">
      <dgm:prSet presAssocID="{7C1C2DEC-913A-449B-AB12-66AB96095F6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A857230-9409-4060-ABCF-07BB0A46FD85}" type="pres">
      <dgm:prSet presAssocID="{4EF9303F-BA07-4806-BC74-AE31EF4589F2}" presName="root2" presStyleCnt="0"/>
      <dgm:spPr/>
    </dgm:pt>
    <dgm:pt modelId="{7669C245-C716-4C86-9E1A-111C92B4D994}" type="pres">
      <dgm:prSet presAssocID="{4EF9303F-BA07-4806-BC74-AE31EF4589F2}" presName="LevelTwoTextNode" presStyleLbl="node2" presStyleIdx="2" presStyleCnt="3" custScaleX="93988" custScaleY="145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6F9AE5-0D11-4955-A077-AC616BDCD5D8}" type="pres">
      <dgm:prSet presAssocID="{4EF9303F-BA07-4806-BC74-AE31EF4589F2}" presName="level3hierChild" presStyleCnt="0"/>
      <dgm:spPr/>
    </dgm:pt>
    <dgm:pt modelId="{B5D41193-98B9-479D-A3C9-2DE2773CE763}" type="pres">
      <dgm:prSet presAssocID="{AAC777A2-5938-428B-80EB-AABF2192AEB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783A6EBA-11A3-4117-BF60-EF3231F0BF79}" type="pres">
      <dgm:prSet presAssocID="{AAC777A2-5938-428B-80EB-AABF2192AEB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0C18D65-CFFF-40B4-BE11-D4EB96A9D146}" type="pres">
      <dgm:prSet presAssocID="{829B3D95-689D-44B6-8C7A-80AAA5BBC592}" presName="root2" presStyleCnt="0"/>
      <dgm:spPr/>
    </dgm:pt>
    <dgm:pt modelId="{C528C4C7-9E79-4799-9E4D-B4BCAF41D882}" type="pres">
      <dgm:prSet presAssocID="{829B3D95-689D-44B6-8C7A-80AAA5BBC592}" presName="LevelTwoTextNode" presStyleLbl="node3" presStyleIdx="2" presStyleCnt="3" custScaleX="364842" custScaleY="1641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519D0F-131D-46B8-9A19-1A0A590D15CC}" type="pres">
      <dgm:prSet presAssocID="{829B3D95-689D-44B6-8C7A-80AAA5BBC592}" presName="level3hierChild" presStyleCnt="0"/>
      <dgm:spPr/>
    </dgm:pt>
  </dgm:ptLst>
  <dgm:cxnLst>
    <dgm:cxn modelId="{8BBAB9B7-FC90-4829-846C-93E6D4A7AE13}" type="presOf" srcId="{B2DDF6BA-87D7-49C5-B333-443BAD79DB0F}" destId="{5CA2CB9A-C54A-40EF-8559-918A248ACC60}" srcOrd="1" destOrd="0" presId="urn:microsoft.com/office/officeart/2005/8/layout/hierarchy2"/>
    <dgm:cxn modelId="{BD01885A-ECFD-4073-AE67-835D4CBF7955}" type="presOf" srcId="{B2DDF6BA-87D7-49C5-B333-443BAD79DB0F}" destId="{40CBBD01-9279-4E19-AC4B-3E959DC9E899}" srcOrd="0" destOrd="0" presId="urn:microsoft.com/office/officeart/2005/8/layout/hierarchy2"/>
    <dgm:cxn modelId="{270F44AD-2665-4433-831A-C8236943E9B4}" type="presOf" srcId="{AAC777A2-5938-428B-80EB-AABF2192AEB5}" destId="{783A6EBA-11A3-4117-BF60-EF3231F0BF79}" srcOrd="1" destOrd="0" presId="urn:microsoft.com/office/officeart/2005/8/layout/hierarchy2"/>
    <dgm:cxn modelId="{C779AB88-521B-4790-A3A2-F46D716F9CC8}" type="presOf" srcId="{1E35488E-2584-4047-8A9D-E67A72939225}" destId="{06BB2621-0AF0-480F-9934-FE4E2174835D}" srcOrd="0" destOrd="0" presId="urn:microsoft.com/office/officeart/2005/8/layout/hierarchy2"/>
    <dgm:cxn modelId="{9DE2C811-AB41-4777-B6F3-138EFC84642C}" srcId="{4EF9303F-BA07-4806-BC74-AE31EF4589F2}" destId="{829B3D95-689D-44B6-8C7A-80AAA5BBC592}" srcOrd="0" destOrd="0" parTransId="{AAC777A2-5938-428B-80EB-AABF2192AEB5}" sibTransId="{C71CB972-AA3C-4C39-A314-13415F838141}"/>
    <dgm:cxn modelId="{AD4F1087-F296-4AD7-83C8-8699FDF420FC}" srcId="{2A2EAFCF-5C14-4E19-A4CE-6280D8C72B44}" destId="{4EF9303F-BA07-4806-BC74-AE31EF4589F2}" srcOrd="2" destOrd="0" parTransId="{7C1C2DEC-913A-449B-AB12-66AB96095F65}" sibTransId="{AADC90F0-D35C-4385-8AEC-9EB2076FBAA0}"/>
    <dgm:cxn modelId="{573013BD-3500-4198-AC6D-DDF231BCF09B}" type="presOf" srcId="{8F0AA441-A61E-4F60-82EA-1FA458C71E5E}" destId="{B0C1B7CA-A67B-4906-8601-7E8362C59072}" srcOrd="1" destOrd="0" presId="urn:microsoft.com/office/officeart/2005/8/layout/hierarchy2"/>
    <dgm:cxn modelId="{D774A3D7-F55B-4170-A673-B7844D428091}" type="presOf" srcId="{4D07C11B-F537-4147-B9A7-F4F57E5EBA43}" destId="{6512C499-B653-42A7-BA33-0DA3F2C7B707}" srcOrd="0" destOrd="0" presId="urn:microsoft.com/office/officeart/2005/8/layout/hierarchy2"/>
    <dgm:cxn modelId="{83A60D26-92A2-428E-82C1-CEFC8EE048BD}" type="presOf" srcId="{9320E529-1DE8-44A6-89BF-604634B1DC85}" destId="{CA0F257F-2624-4786-A8BB-73640CED4DAD}" srcOrd="0" destOrd="0" presId="urn:microsoft.com/office/officeart/2005/8/layout/hierarchy2"/>
    <dgm:cxn modelId="{DC33AE0E-198B-45FF-AC33-7CBC4C2F1FAE}" srcId="{74B50471-7753-4177-B41A-D881DD227637}" destId="{55F4C7B1-FF65-41DC-9E35-B1E55C397B2A}" srcOrd="0" destOrd="0" parTransId="{8F0AA441-A61E-4F60-82EA-1FA458C71E5E}" sibTransId="{D5D425F8-8D1D-477A-9331-5E4B1C7E07CC}"/>
    <dgm:cxn modelId="{0A3F1DDA-5221-4A9F-A1CE-75797A41B7E0}" srcId="{0812AAE4-2CC8-45B5-B6DD-8593E23A52D2}" destId="{2A2EAFCF-5C14-4E19-A4CE-6280D8C72B44}" srcOrd="0" destOrd="0" parTransId="{AEC3F7DA-B375-4FC4-8DD4-EC3D648F3DD0}" sibTransId="{E9406B26-F138-4009-B7B5-9026179CA31B}"/>
    <dgm:cxn modelId="{C6EAA616-8C38-4FE5-B981-E69B288B40C2}" srcId="{2A2EAFCF-5C14-4E19-A4CE-6280D8C72B44}" destId="{4D07C11B-F537-4147-B9A7-F4F57E5EBA43}" srcOrd="0" destOrd="0" parTransId="{1E35488E-2584-4047-8A9D-E67A72939225}" sibTransId="{577AD4BC-3F3D-49FA-AB35-C773AE75EF85}"/>
    <dgm:cxn modelId="{9C78D11F-E77E-4DB5-B9EB-1F868D8A8CEE}" type="presOf" srcId="{9C82E5B1-2911-4804-8918-36032A3B5CB7}" destId="{914E558C-C5A3-4B1F-AD1D-D9062DBE5DBC}" srcOrd="0" destOrd="0" presId="urn:microsoft.com/office/officeart/2005/8/layout/hierarchy2"/>
    <dgm:cxn modelId="{415CE087-6E33-416C-AF5D-5731EF39E5B0}" type="presOf" srcId="{7C1C2DEC-913A-449B-AB12-66AB96095F65}" destId="{6E440E83-1AA3-4ADF-B63A-A0BB469CAA46}" srcOrd="1" destOrd="0" presId="urn:microsoft.com/office/officeart/2005/8/layout/hierarchy2"/>
    <dgm:cxn modelId="{45A5FEF0-C1B5-4C6E-B6E1-4BC00FC1BD94}" type="presOf" srcId="{0812AAE4-2CC8-45B5-B6DD-8593E23A52D2}" destId="{FB65D7FE-E49F-4D8B-8C40-6686CB82A3F2}" srcOrd="0" destOrd="0" presId="urn:microsoft.com/office/officeart/2005/8/layout/hierarchy2"/>
    <dgm:cxn modelId="{52FAEBBF-220F-42B4-B7B8-2CC7470F1C0A}" srcId="{4D07C11B-F537-4147-B9A7-F4F57E5EBA43}" destId="{9320E529-1DE8-44A6-89BF-604634B1DC85}" srcOrd="0" destOrd="0" parTransId="{9C82E5B1-2911-4804-8918-36032A3B5CB7}" sibTransId="{5A64ABEC-F7C5-448E-99F3-6DF14044F981}"/>
    <dgm:cxn modelId="{E6C6CA02-AF1A-472D-952E-B4A69A426472}" type="presOf" srcId="{9C82E5B1-2911-4804-8918-36032A3B5CB7}" destId="{E8887F41-1E3D-471D-9A7B-28926C32738C}" srcOrd="1" destOrd="0" presId="urn:microsoft.com/office/officeart/2005/8/layout/hierarchy2"/>
    <dgm:cxn modelId="{3AA4A026-3A80-4024-AAE8-842AF77CD427}" type="presOf" srcId="{74B50471-7753-4177-B41A-D881DD227637}" destId="{7CD9A39F-28BD-4976-BC85-F045045A4136}" srcOrd="0" destOrd="0" presId="urn:microsoft.com/office/officeart/2005/8/layout/hierarchy2"/>
    <dgm:cxn modelId="{F9E36A6E-0095-4EC8-BEFA-D89B543AE2F1}" type="presOf" srcId="{829B3D95-689D-44B6-8C7A-80AAA5BBC592}" destId="{C528C4C7-9E79-4799-9E4D-B4BCAF41D882}" srcOrd="0" destOrd="0" presId="urn:microsoft.com/office/officeart/2005/8/layout/hierarchy2"/>
    <dgm:cxn modelId="{26B8334F-E932-45BD-A54C-C747ACE273D3}" type="presOf" srcId="{7C1C2DEC-913A-449B-AB12-66AB96095F65}" destId="{3059C20E-7954-4A1A-A9D9-7852C09790CA}" srcOrd="0" destOrd="0" presId="urn:microsoft.com/office/officeart/2005/8/layout/hierarchy2"/>
    <dgm:cxn modelId="{A1AB004C-CF93-4FD4-9538-560D7DC5A623}" type="presOf" srcId="{55F4C7B1-FF65-41DC-9E35-B1E55C397B2A}" destId="{D1A74C5C-1EB1-426A-BA67-516D4176D995}" srcOrd="0" destOrd="0" presId="urn:microsoft.com/office/officeart/2005/8/layout/hierarchy2"/>
    <dgm:cxn modelId="{63EF4D11-0E11-4427-9B72-717949FF92BD}" srcId="{2A2EAFCF-5C14-4E19-A4CE-6280D8C72B44}" destId="{74B50471-7753-4177-B41A-D881DD227637}" srcOrd="1" destOrd="0" parTransId="{B2DDF6BA-87D7-49C5-B333-443BAD79DB0F}" sibTransId="{35407413-6235-4B56-A4B9-F2379A70429F}"/>
    <dgm:cxn modelId="{9A707AF3-14E0-4D16-8354-473C0EE438DC}" type="presOf" srcId="{8F0AA441-A61E-4F60-82EA-1FA458C71E5E}" destId="{DE6E2A82-8E74-4133-BCF4-467502837BD4}" srcOrd="0" destOrd="0" presId="urn:microsoft.com/office/officeart/2005/8/layout/hierarchy2"/>
    <dgm:cxn modelId="{205C18A4-7A88-4775-B0BD-5A78B084BAEC}" type="presOf" srcId="{1E35488E-2584-4047-8A9D-E67A72939225}" destId="{556D11DB-34EF-45F8-A91F-6F8039F5DFA0}" srcOrd="1" destOrd="0" presId="urn:microsoft.com/office/officeart/2005/8/layout/hierarchy2"/>
    <dgm:cxn modelId="{303077FE-1818-4105-9B62-1E8A508301E9}" type="presOf" srcId="{4EF9303F-BA07-4806-BC74-AE31EF4589F2}" destId="{7669C245-C716-4C86-9E1A-111C92B4D994}" srcOrd="0" destOrd="0" presId="urn:microsoft.com/office/officeart/2005/8/layout/hierarchy2"/>
    <dgm:cxn modelId="{C8B421D0-A74D-477A-B19E-67622DB03159}" type="presOf" srcId="{2A2EAFCF-5C14-4E19-A4CE-6280D8C72B44}" destId="{9F052355-CCBE-4098-9F8F-B67CBDAC1D96}" srcOrd="0" destOrd="0" presId="urn:microsoft.com/office/officeart/2005/8/layout/hierarchy2"/>
    <dgm:cxn modelId="{E8F33977-BB20-42E3-AAFB-3B84854C54AB}" type="presOf" srcId="{AAC777A2-5938-428B-80EB-AABF2192AEB5}" destId="{B5D41193-98B9-479D-A3C9-2DE2773CE763}" srcOrd="0" destOrd="0" presId="urn:microsoft.com/office/officeart/2005/8/layout/hierarchy2"/>
    <dgm:cxn modelId="{572AE36F-3FDE-44E4-A4E4-349F69F8B8BA}" type="presParOf" srcId="{FB65D7FE-E49F-4D8B-8C40-6686CB82A3F2}" destId="{D1931995-45B7-45FD-939F-858A2DBDA34D}" srcOrd="0" destOrd="0" presId="urn:microsoft.com/office/officeart/2005/8/layout/hierarchy2"/>
    <dgm:cxn modelId="{6FA89B2E-7D6F-45D4-B214-561A2A8FC159}" type="presParOf" srcId="{D1931995-45B7-45FD-939F-858A2DBDA34D}" destId="{9F052355-CCBE-4098-9F8F-B67CBDAC1D96}" srcOrd="0" destOrd="0" presId="urn:microsoft.com/office/officeart/2005/8/layout/hierarchy2"/>
    <dgm:cxn modelId="{77A44765-D3EC-4664-AB9B-3713BDBF070E}" type="presParOf" srcId="{D1931995-45B7-45FD-939F-858A2DBDA34D}" destId="{21F7148A-ED11-4BB3-B652-BE35A93F090B}" srcOrd="1" destOrd="0" presId="urn:microsoft.com/office/officeart/2005/8/layout/hierarchy2"/>
    <dgm:cxn modelId="{5F589472-7ED6-40D4-8339-E610A5065B5C}" type="presParOf" srcId="{21F7148A-ED11-4BB3-B652-BE35A93F090B}" destId="{06BB2621-0AF0-480F-9934-FE4E2174835D}" srcOrd="0" destOrd="0" presId="urn:microsoft.com/office/officeart/2005/8/layout/hierarchy2"/>
    <dgm:cxn modelId="{CF1CBA97-0C7D-40A6-AEA6-7CBE18563A5D}" type="presParOf" srcId="{06BB2621-0AF0-480F-9934-FE4E2174835D}" destId="{556D11DB-34EF-45F8-A91F-6F8039F5DFA0}" srcOrd="0" destOrd="0" presId="urn:microsoft.com/office/officeart/2005/8/layout/hierarchy2"/>
    <dgm:cxn modelId="{84AA3F76-F7A6-473C-958D-873E65E13E60}" type="presParOf" srcId="{21F7148A-ED11-4BB3-B652-BE35A93F090B}" destId="{4523C9A7-C5E4-4F69-A937-D887AE0F3CAA}" srcOrd="1" destOrd="0" presId="urn:microsoft.com/office/officeart/2005/8/layout/hierarchy2"/>
    <dgm:cxn modelId="{8119829E-2700-457D-85F8-591BA44DF1AF}" type="presParOf" srcId="{4523C9A7-C5E4-4F69-A937-D887AE0F3CAA}" destId="{6512C499-B653-42A7-BA33-0DA3F2C7B707}" srcOrd="0" destOrd="0" presId="urn:microsoft.com/office/officeart/2005/8/layout/hierarchy2"/>
    <dgm:cxn modelId="{F4AA62F3-B979-4BD1-9B04-94F3F850FC15}" type="presParOf" srcId="{4523C9A7-C5E4-4F69-A937-D887AE0F3CAA}" destId="{F28F7D77-5658-46C4-8B4A-7A898165772E}" srcOrd="1" destOrd="0" presId="urn:microsoft.com/office/officeart/2005/8/layout/hierarchy2"/>
    <dgm:cxn modelId="{40E61C01-B445-42BA-BA30-D41863EE1E3F}" type="presParOf" srcId="{F28F7D77-5658-46C4-8B4A-7A898165772E}" destId="{914E558C-C5A3-4B1F-AD1D-D9062DBE5DBC}" srcOrd="0" destOrd="0" presId="urn:microsoft.com/office/officeart/2005/8/layout/hierarchy2"/>
    <dgm:cxn modelId="{5D967E09-0060-4456-8F5D-3106BC2269C8}" type="presParOf" srcId="{914E558C-C5A3-4B1F-AD1D-D9062DBE5DBC}" destId="{E8887F41-1E3D-471D-9A7B-28926C32738C}" srcOrd="0" destOrd="0" presId="urn:microsoft.com/office/officeart/2005/8/layout/hierarchy2"/>
    <dgm:cxn modelId="{75684012-99D2-46C1-A22B-3D8F49350E47}" type="presParOf" srcId="{F28F7D77-5658-46C4-8B4A-7A898165772E}" destId="{57DF1080-0568-41B9-B874-44A60023CBDD}" srcOrd="1" destOrd="0" presId="urn:microsoft.com/office/officeart/2005/8/layout/hierarchy2"/>
    <dgm:cxn modelId="{F4DE4DAB-A6E9-4969-89E9-5EFE7B592C05}" type="presParOf" srcId="{57DF1080-0568-41B9-B874-44A60023CBDD}" destId="{CA0F257F-2624-4786-A8BB-73640CED4DAD}" srcOrd="0" destOrd="0" presId="urn:microsoft.com/office/officeart/2005/8/layout/hierarchy2"/>
    <dgm:cxn modelId="{837BEE11-AD8F-4D00-BD8E-6BFF0090B4CD}" type="presParOf" srcId="{57DF1080-0568-41B9-B874-44A60023CBDD}" destId="{01D22131-86AE-494E-9A96-975A06276DB9}" srcOrd="1" destOrd="0" presId="urn:microsoft.com/office/officeart/2005/8/layout/hierarchy2"/>
    <dgm:cxn modelId="{F0F4366C-EA1E-44C0-802A-58372488946D}" type="presParOf" srcId="{21F7148A-ED11-4BB3-B652-BE35A93F090B}" destId="{40CBBD01-9279-4E19-AC4B-3E959DC9E899}" srcOrd="2" destOrd="0" presId="urn:microsoft.com/office/officeart/2005/8/layout/hierarchy2"/>
    <dgm:cxn modelId="{C9EB2E72-169B-4CC0-BD63-F766A8C574FA}" type="presParOf" srcId="{40CBBD01-9279-4E19-AC4B-3E959DC9E899}" destId="{5CA2CB9A-C54A-40EF-8559-918A248ACC60}" srcOrd="0" destOrd="0" presId="urn:microsoft.com/office/officeart/2005/8/layout/hierarchy2"/>
    <dgm:cxn modelId="{A3E65E19-A46E-4643-B41A-76F0049F3038}" type="presParOf" srcId="{21F7148A-ED11-4BB3-B652-BE35A93F090B}" destId="{F1812632-4C9E-4C57-B086-3424B44773A6}" srcOrd="3" destOrd="0" presId="urn:microsoft.com/office/officeart/2005/8/layout/hierarchy2"/>
    <dgm:cxn modelId="{FCB558F9-4673-449D-B090-FE3BCFA615CE}" type="presParOf" srcId="{F1812632-4C9E-4C57-B086-3424B44773A6}" destId="{7CD9A39F-28BD-4976-BC85-F045045A4136}" srcOrd="0" destOrd="0" presId="urn:microsoft.com/office/officeart/2005/8/layout/hierarchy2"/>
    <dgm:cxn modelId="{88C32931-286A-444E-A661-4571DF538E4A}" type="presParOf" srcId="{F1812632-4C9E-4C57-B086-3424B44773A6}" destId="{D571EF66-AEBC-4440-ACFD-75C69509F7AA}" srcOrd="1" destOrd="0" presId="urn:microsoft.com/office/officeart/2005/8/layout/hierarchy2"/>
    <dgm:cxn modelId="{11819FE8-38E1-4516-B6B1-E8B8E987D30D}" type="presParOf" srcId="{D571EF66-AEBC-4440-ACFD-75C69509F7AA}" destId="{DE6E2A82-8E74-4133-BCF4-467502837BD4}" srcOrd="0" destOrd="0" presId="urn:microsoft.com/office/officeart/2005/8/layout/hierarchy2"/>
    <dgm:cxn modelId="{FF8ABA09-BE7F-4668-A6E8-5CCE69EEFDEF}" type="presParOf" srcId="{DE6E2A82-8E74-4133-BCF4-467502837BD4}" destId="{B0C1B7CA-A67B-4906-8601-7E8362C59072}" srcOrd="0" destOrd="0" presId="urn:microsoft.com/office/officeart/2005/8/layout/hierarchy2"/>
    <dgm:cxn modelId="{422F7867-D81F-4B2D-9F84-D505431B77DE}" type="presParOf" srcId="{D571EF66-AEBC-4440-ACFD-75C69509F7AA}" destId="{9261177A-2467-4868-81A2-E4D7026C84C1}" srcOrd="1" destOrd="0" presId="urn:microsoft.com/office/officeart/2005/8/layout/hierarchy2"/>
    <dgm:cxn modelId="{B626167B-2E1C-4F22-A927-8BED39F11D54}" type="presParOf" srcId="{9261177A-2467-4868-81A2-E4D7026C84C1}" destId="{D1A74C5C-1EB1-426A-BA67-516D4176D995}" srcOrd="0" destOrd="0" presId="urn:microsoft.com/office/officeart/2005/8/layout/hierarchy2"/>
    <dgm:cxn modelId="{2604974A-B609-43C7-BE03-518D4B5BC11F}" type="presParOf" srcId="{9261177A-2467-4868-81A2-E4D7026C84C1}" destId="{40C0BDF4-2F4A-4FCF-BB57-6765AA4C1DF1}" srcOrd="1" destOrd="0" presId="urn:microsoft.com/office/officeart/2005/8/layout/hierarchy2"/>
    <dgm:cxn modelId="{F5B4AE14-9522-4B4F-A4C7-50A12E3697D6}" type="presParOf" srcId="{21F7148A-ED11-4BB3-B652-BE35A93F090B}" destId="{3059C20E-7954-4A1A-A9D9-7852C09790CA}" srcOrd="4" destOrd="0" presId="urn:microsoft.com/office/officeart/2005/8/layout/hierarchy2"/>
    <dgm:cxn modelId="{77A1A679-0766-43D7-80C4-D9726696E6DC}" type="presParOf" srcId="{3059C20E-7954-4A1A-A9D9-7852C09790CA}" destId="{6E440E83-1AA3-4ADF-B63A-A0BB469CAA46}" srcOrd="0" destOrd="0" presId="urn:microsoft.com/office/officeart/2005/8/layout/hierarchy2"/>
    <dgm:cxn modelId="{868719DF-EFC9-4D6F-8941-9810A0C5037B}" type="presParOf" srcId="{21F7148A-ED11-4BB3-B652-BE35A93F090B}" destId="{0A857230-9409-4060-ABCF-07BB0A46FD85}" srcOrd="5" destOrd="0" presId="urn:microsoft.com/office/officeart/2005/8/layout/hierarchy2"/>
    <dgm:cxn modelId="{3D53ED5C-58BC-4E22-9D5D-BC205143F7A1}" type="presParOf" srcId="{0A857230-9409-4060-ABCF-07BB0A46FD85}" destId="{7669C245-C716-4C86-9E1A-111C92B4D994}" srcOrd="0" destOrd="0" presId="urn:microsoft.com/office/officeart/2005/8/layout/hierarchy2"/>
    <dgm:cxn modelId="{12E8F15A-1895-4ED1-8A9C-5097E3C85B7B}" type="presParOf" srcId="{0A857230-9409-4060-ABCF-07BB0A46FD85}" destId="{226F9AE5-0D11-4955-A077-AC616BDCD5D8}" srcOrd="1" destOrd="0" presId="urn:microsoft.com/office/officeart/2005/8/layout/hierarchy2"/>
    <dgm:cxn modelId="{69597D41-B2DD-4037-A668-F752CA8D9A72}" type="presParOf" srcId="{226F9AE5-0D11-4955-A077-AC616BDCD5D8}" destId="{B5D41193-98B9-479D-A3C9-2DE2773CE763}" srcOrd="0" destOrd="0" presId="urn:microsoft.com/office/officeart/2005/8/layout/hierarchy2"/>
    <dgm:cxn modelId="{4B04C3F1-77AB-4FB9-A5B7-FDE53539A14F}" type="presParOf" srcId="{B5D41193-98B9-479D-A3C9-2DE2773CE763}" destId="{783A6EBA-11A3-4117-BF60-EF3231F0BF79}" srcOrd="0" destOrd="0" presId="urn:microsoft.com/office/officeart/2005/8/layout/hierarchy2"/>
    <dgm:cxn modelId="{4017430E-E3BF-4C73-AF74-3A794A6F3446}" type="presParOf" srcId="{226F9AE5-0D11-4955-A077-AC616BDCD5D8}" destId="{40C18D65-CFFF-40B4-BE11-D4EB96A9D146}" srcOrd="1" destOrd="0" presId="urn:microsoft.com/office/officeart/2005/8/layout/hierarchy2"/>
    <dgm:cxn modelId="{B128727B-15BC-4D76-8C2C-F4E104B8E50F}" type="presParOf" srcId="{40C18D65-CFFF-40B4-BE11-D4EB96A9D146}" destId="{C528C4C7-9E79-4799-9E4D-B4BCAF41D882}" srcOrd="0" destOrd="0" presId="urn:microsoft.com/office/officeart/2005/8/layout/hierarchy2"/>
    <dgm:cxn modelId="{7E9D6132-5F9A-45F0-9AD9-A63D43D3BEF9}" type="presParOf" srcId="{40C18D65-CFFF-40B4-BE11-D4EB96A9D146}" destId="{B0519D0F-131D-46B8-9A19-1A0A590D15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1EEBE-0BE8-4B42-A9D1-E15E8DCDF93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37F7DA3-E32C-4F3F-BC5B-D39D82A6171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0" i="0" dirty="0" smtClean="0">
              <a:cs typeface="B Nazanin" pitchFamily="2" charset="-78"/>
            </a:rPr>
            <a:t>Physical Layer</a:t>
          </a:r>
          <a:endParaRPr lang="fa-IR" sz="1800" b="1" dirty="0">
            <a:cs typeface="B Nazanin" pitchFamily="2" charset="-78"/>
          </a:endParaRPr>
        </a:p>
      </dgm:t>
    </dgm:pt>
    <dgm:pt modelId="{82C912F0-71F6-4A9C-A35E-110FA8142562}" type="parTrans" cxnId="{3BCF5881-EA34-4E06-8FB6-B209B707D5E3}">
      <dgm:prSet/>
      <dgm:spPr/>
      <dgm:t>
        <a:bodyPr/>
        <a:lstStyle/>
        <a:p>
          <a:pPr rtl="1"/>
          <a:endParaRPr lang="fa-IR"/>
        </a:p>
      </dgm:t>
    </dgm:pt>
    <dgm:pt modelId="{74C397D7-0B72-4CFE-8118-F6914FD7D0F3}" type="sibTrans" cxnId="{3BCF5881-EA34-4E06-8FB6-B209B707D5E3}">
      <dgm:prSet/>
      <dgm:spPr/>
      <dgm:t>
        <a:bodyPr/>
        <a:lstStyle/>
        <a:p>
          <a:pPr rtl="1"/>
          <a:endParaRPr lang="fa-IR"/>
        </a:p>
      </dgm:t>
    </dgm:pt>
    <dgm:pt modelId="{BD72DAD7-DE31-4518-AEF1-62429EE9546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2000" b="1" i="0" dirty="0" smtClean="0">
              <a:latin typeface="Calibri" pitchFamily="34" charset="0"/>
              <a:cs typeface="B Roya" pitchFamily="2" charset="-78"/>
            </a:rPr>
            <a:t>پروتکل واسط فیزیکی </a:t>
          </a:r>
          <a:r>
            <a:rPr lang="en-US" sz="2000" b="1" i="0" dirty="0" smtClean="0">
              <a:latin typeface="Calibri" pitchFamily="34" charset="0"/>
              <a:cs typeface="B Roya" pitchFamily="2" charset="-78"/>
            </a:rPr>
            <a:t>X.21</a:t>
          </a:r>
          <a:r>
            <a:rPr lang="fa-IR" sz="2000" b="1" i="0" dirty="0" smtClean="0">
              <a:latin typeface="Calibri" pitchFamily="34" charset="0"/>
              <a:cs typeface="B Roya" pitchFamily="2" charset="-78"/>
            </a:rPr>
            <a:t> یا </a:t>
          </a:r>
          <a:r>
            <a:rPr lang="en-US" sz="2000" b="1" i="0" dirty="0" smtClean="0">
              <a:latin typeface="Calibri" pitchFamily="34" charset="0"/>
              <a:cs typeface="B Roya" pitchFamily="2" charset="-78"/>
            </a:rPr>
            <a:t>X.21 </a:t>
          </a:r>
          <a:r>
            <a:rPr lang="en-US" sz="2000" b="1" i="0" dirty="0" err="1" smtClean="0">
              <a:latin typeface="Calibri" pitchFamily="34" charset="0"/>
              <a:cs typeface="B Roya" pitchFamily="2" charset="-78"/>
            </a:rPr>
            <a:t>bis</a:t>
          </a:r>
          <a:endParaRPr lang="fa-IR" sz="2000" b="1" dirty="0">
            <a:latin typeface="Calibri" pitchFamily="34" charset="0"/>
            <a:cs typeface="B Roya" pitchFamily="2" charset="-78"/>
          </a:endParaRPr>
        </a:p>
      </dgm:t>
    </dgm:pt>
    <dgm:pt modelId="{AF1FA715-A687-4B63-8320-B4BA13C2A67F}" type="parTrans" cxnId="{EBAAE3D9-903C-4FB5-B09A-BEF56E8E9B38}">
      <dgm:prSet/>
      <dgm:spPr/>
      <dgm:t>
        <a:bodyPr/>
        <a:lstStyle/>
        <a:p>
          <a:pPr rtl="1"/>
          <a:endParaRPr lang="fa-IR"/>
        </a:p>
      </dgm:t>
    </dgm:pt>
    <dgm:pt modelId="{D1343DC6-7BEF-41CC-B4A9-FFC2BADB5CE7}" type="sibTrans" cxnId="{EBAAE3D9-903C-4FB5-B09A-BEF56E8E9B38}">
      <dgm:prSet/>
      <dgm:spPr/>
      <dgm:t>
        <a:bodyPr/>
        <a:lstStyle/>
        <a:p>
          <a:pPr rtl="1"/>
          <a:endParaRPr lang="fa-IR"/>
        </a:p>
      </dgm:t>
    </dgm:pt>
    <dgm:pt modelId="{EE2F4501-FB29-4F23-A78C-4132696A50E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2000" b="1" i="0" dirty="0" smtClean="0">
              <a:latin typeface="Calibri" pitchFamily="34" charset="0"/>
              <a:cs typeface="B Roya" pitchFamily="2" charset="-78"/>
            </a:rPr>
            <a:t>تعریف پارامترهای مکانیکی یا الکتریکی برای کابلها و کانکتورها</a:t>
          </a:r>
          <a:endParaRPr lang="fa-IR" sz="2000" b="1" i="0" dirty="0">
            <a:latin typeface="Calibri" pitchFamily="34" charset="0"/>
            <a:cs typeface="B Roya" pitchFamily="2" charset="-78"/>
          </a:endParaRPr>
        </a:p>
      </dgm:t>
    </dgm:pt>
    <dgm:pt modelId="{CA71A6F6-00C5-4FCB-8BEF-63B965B035A5}" type="parTrans" cxnId="{76211A71-2802-4BD8-994C-7603BA0EFBBF}">
      <dgm:prSet/>
      <dgm:spPr/>
      <dgm:t>
        <a:bodyPr/>
        <a:lstStyle/>
        <a:p>
          <a:pPr rtl="1"/>
          <a:endParaRPr lang="fa-IR"/>
        </a:p>
      </dgm:t>
    </dgm:pt>
    <dgm:pt modelId="{2793484C-E699-414D-90D2-38C758E25784}" type="sibTrans" cxnId="{76211A71-2802-4BD8-994C-7603BA0EFBBF}">
      <dgm:prSet/>
      <dgm:spPr/>
      <dgm:t>
        <a:bodyPr/>
        <a:lstStyle/>
        <a:p>
          <a:pPr rtl="1"/>
          <a:endParaRPr lang="fa-IR"/>
        </a:p>
      </dgm:t>
    </dgm:pt>
    <dgm:pt modelId="{1D3AB3E8-AF4F-4F91-9BAE-CA1447AFF47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2000" b="1" i="0" dirty="0" smtClean="0">
              <a:latin typeface="Calibri" pitchFamily="34" charset="0"/>
              <a:cs typeface="B Roya" pitchFamily="2" charset="-78"/>
            </a:rPr>
            <a:t>سرعت اتصال </a:t>
          </a:r>
          <a:r>
            <a:rPr lang="en-US" sz="2000" b="1" i="0" dirty="0" smtClean="0">
              <a:latin typeface="Calibri" pitchFamily="34" charset="0"/>
              <a:cs typeface="B Roya" pitchFamily="2" charset="-78"/>
            </a:rPr>
            <a:t>Full Duplex</a:t>
          </a:r>
          <a:r>
            <a:rPr lang="fa-IR" sz="2000" b="1" i="0" dirty="0" smtClean="0">
              <a:latin typeface="Calibri" pitchFamily="34" charset="0"/>
              <a:cs typeface="B Roya" pitchFamily="2" charset="-78"/>
            </a:rPr>
            <a:t> برابر </a:t>
          </a:r>
          <a:r>
            <a:rPr lang="en-US" sz="2000" b="1" i="0" dirty="0" smtClean="0">
              <a:latin typeface="Calibri" pitchFamily="34" charset="0"/>
              <a:cs typeface="B Roya" pitchFamily="2" charset="-78"/>
            </a:rPr>
            <a:t>9600 bps</a:t>
          </a:r>
          <a:endParaRPr lang="fa-IR" sz="2000" b="1" i="0" dirty="0">
            <a:latin typeface="Calibri" pitchFamily="34" charset="0"/>
            <a:cs typeface="B Roya" pitchFamily="2" charset="-78"/>
          </a:endParaRPr>
        </a:p>
      </dgm:t>
    </dgm:pt>
    <dgm:pt modelId="{3B62526E-E396-41FA-B8CA-664E1D77C78D}" type="parTrans" cxnId="{35020B28-28B7-4D33-B167-04F592290BC4}">
      <dgm:prSet/>
      <dgm:spPr/>
      <dgm:t>
        <a:bodyPr/>
        <a:lstStyle/>
        <a:p>
          <a:pPr rtl="1"/>
          <a:endParaRPr lang="fa-IR"/>
        </a:p>
      </dgm:t>
    </dgm:pt>
    <dgm:pt modelId="{00AA61D9-EFFD-4F97-89A8-2E6C7C653365}" type="sibTrans" cxnId="{35020B28-28B7-4D33-B167-04F592290BC4}">
      <dgm:prSet/>
      <dgm:spPr/>
      <dgm:t>
        <a:bodyPr/>
        <a:lstStyle/>
        <a:p>
          <a:pPr rtl="1"/>
          <a:endParaRPr lang="fa-IR"/>
        </a:p>
      </dgm:t>
    </dgm:pt>
    <dgm:pt modelId="{C153C823-8C4D-45E5-A239-C1548E9981E8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1800" b="1" i="0" dirty="0" smtClean="0">
              <a:latin typeface="Calibri" pitchFamily="34" charset="0"/>
              <a:cs typeface="B Roya" pitchFamily="2" charset="-78"/>
            </a:rPr>
            <a:t>سرعت اتصال </a:t>
          </a:r>
          <a:r>
            <a:rPr lang="en-US" sz="1800" b="1" i="0" dirty="0" smtClean="0">
              <a:latin typeface="Calibri" pitchFamily="34" charset="0"/>
              <a:cs typeface="B Roya" pitchFamily="2" charset="-78"/>
            </a:rPr>
            <a:t>Point to Point</a:t>
          </a:r>
          <a:r>
            <a:rPr lang="fa-IR" sz="1800" b="1" i="0" dirty="0" smtClean="0">
              <a:latin typeface="Calibri" pitchFamily="34" charset="0"/>
              <a:cs typeface="B Roya" pitchFamily="2" charset="-78"/>
            </a:rPr>
            <a:t> برای بستر سیم مسی چهار رشته ای </a:t>
          </a:r>
          <a:r>
            <a:rPr lang="en-US" sz="1800" b="1" i="0" dirty="0" smtClean="0">
              <a:latin typeface="Calibri" pitchFamily="34" charset="0"/>
              <a:cs typeface="B Roya" pitchFamily="2" charset="-78"/>
            </a:rPr>
            <a:t>64 kbps</a:t>
          </a:r>
          <a:endParaRPr lang="fa-IR" sz="1800" b="1" i="0" dirty="0">
            <a:latin typeface="Calibri" pitchFamily="34" charset="0"/>
            <a:cs typeface="B Roya" pitchFamily="2" charset="-78"/>
          </a:endParaRPr>
        </a:p>
      </dgm:t>
    </dgm:pt>
    <dgm:pt modelId="{C8E4835D-9A13-424F-8474-CEB05CB1FFD9}" type="parTrans" cxnId="{14FAF75F-4B63-416A-8E88-F49A39363C6B}">
      <dgm:prSet/>
      <dgm:spPr/>
      <dgm:t>
        <a:bodyPr/>
        <a:lstStyle/>
        <a:p>
          <a:pPr rtl="1"/>
          <a:endParaRPr lang="fa-IR"/>
        </a:p>
      </dgm:t>
    </dgm:pt>
    <dgm:pt modelId="{D034C2FF-0E94-4AA9-B80F-73CFFA7E5D5C}" type="sibTrans" cxnId="{14FAF75F-4B63-416A-8E88-F49A39363C6B}">
      <dgm:prSet/>
      <dgm:spPr/>
      <dgm:t>
        <a:bodyPr/>
        <a:lstStyle/>
        <a:p>
          <a:pPr rtl="1"/>
          <a:endParaRPr lang="fa-IR"/>
        </a:p>
      </dgm:t>
    </dgm:pt>
    <dgm:pt modelId="{8C27CCE7-13C3-4075-9F46-C8AFC33B418C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1800" b="1" i="0" dirty="0" smtClean="0">
              <a:latin typeface="Calibri" pitchFamily="34" charset="0"/>
              <a:cs typeface="B Roya" pitchFamily="2" charset="-78"/>
            </a:rPr>
            <a:t>علاوه بر انتقال بیت عمل سیگنالینگ را هم انجام می دهد.</a:t>
          </a:r>
          <a:endParaRPr lang="fa-IR" sz="1800" b="1" i="0" dirty="0">
            <a:latin typeface="Calibri" pitchFamily="34" charset="0"/>
            <a:cs typeface="B Roya" pitchFamily="2" charset="-78"/>
          </a:endParaRPr>
        </a:p>
      </dgm:t>
    </dgm:pt>
    <dgm:pt modelId="{45252AAD-A7A6-4930-AE04-FBF5DF9661C2}" type="parTrans" cxnId="{E701A078-F432-4C56-B433-275EF0F6F1C3}">
      <dgm:prSet/>
      <dgm:spPr/>
      <dgm:t>
        <a:bodyPr/>
        <a:lstStyle/>
        <a:p>
          <a:pPr rtl="1"/>
          <a:endParaRPr lang="fa-IR"/>
        </a:p>
      </dgm:t>
    </dgm:pt>
    <dgm:pt modelId="{3B2E4244-7828-4CBB-A071-5C2CBFD0ED02}" type="sibTrans" cxnId="{E701A078-F432-4C56-B433-275EF0F6F1C3}">
      <dgm:prSet/>
      <dgm:spPr/>
      <dgm:t>
        <a:bodyPr/>
        <a:lstStyle/>
        <a:p>
          <a:pPr rtl="1"/>
          <a:endParaRPr lang="fa-IR"/>
        </a:p>
      </dgm:t>
    </dgm:pt>
    <dgm:pt modelId="{8CD57799-227F-423E-9921-5DA7D577D00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1800" b="1" i="0" dirty="0" smtClean="0">
              <a:latin typeface="Calibri" pitchFamily="34" charset="0"/>
              <a:cs typeface="B Roya" pitchFamily="2" charset="-78"/>
            </a:rPr>
            <a:t>واسط بین دستگاههای متصل و شبکه </a:t>
          </a:r>
          <a:endParaRPr lang="fa-IR" sz="1800" b="1" i="0" dirty="0">
            <a:latin typeface="Calibri" pitchFamily="34" charset="0"/>
            <a:cs typeface="B Roya" pitchFamily="2" charset="-78"/>
          </a:endParaRPr>
        </a:p>
      </dgm:t>
    </dgm:pt>
    <dgm:pt modelId="{5C2B2058-9C18-4F2D-A10E-1DAF91D95E6B}" type="parTrans" cxnId="{3E501D5A-B8E2-4829-A475-5AD707E2C178}">
      <dgm:prSet/>
      <dgm:spPr/>
      <dgm:t>
        <a:bodyPr/>
        <a:lstStyle/>
        <a:p>
          <a:pPr rtl="1"/>
          <a:endParaRPr lang="fa-IR"/>
        </a:p>
      </dgm:t>
    </dgm:pt>
    <dgm:pt modelId="{79689C22-EA88-43C2-BFA7-A8A7B468314D}" type="sibTrans" cxnId="{3E501D5A-B8E2-4829-A475-5AD707E2C178}">
      <dgm:prSet/>
      <dgm:spPr/>
      <dgm:t>
        <a:bodyPr/>
        <a:lstStyle/>
        <a:p>
          <a:pPr rtl="1"/>
          <a:endParaRPr lang="fa-IR"/>
        </a:p>
      </dgm:t>
    </dgm:pt>
    <dgm:pt modelId="{D9238443-4CA8-4E45-B823-97CF828F1BE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1"/>
          <a:r>
            <a:rPr lang="fa-IR" sz="1800" b="1" i="0" dirty="0" smtClean="0">
              <a:latin typeface="Calibri" pitchFamily="34" charset="0"/>
              <a:cs typeface="B Roya" pitchFamily="2" charset="-78"/>
            </a:rPr>
            <a:t>قابلیت پشتیبانی پروتکلهای واسط فیزیکی مانند </a:t>
          </a:r>
          <a:r>
            <a:rPr lang="en-US" sz="1800" b="1" i="0" dirty="0" smtClean="0">
              <a:latin typeface="Calibri" pitchFamily="34" charset="0"/>
              <a:cs typeface="B Roya" pitchFamily="2" charset="-78"/>
            </a:rPr>
            <a:t>RS-232</a:t>
          </a:r>
          <a:r>
            <a:rPr lang="fa-IR" sz="1800" b="1" i="0" dirty="0" smtClean="0">
              <a:latin typeface="Calibri" pitchFamily="34" charset="0"/>
              <a:cs typeface="B Roya" pitchFamily="2" charset="-78"/>
            </a:rPr>
            <a:t> و </a:t>
          </a:r>
          <a:r>
            <a:rPr lang="en-US" sz="1800" b="1" i="0" dirty="0" smtClean="0">
              <a:latin typeface="Calibri" pitchFamily="34" charset="0"/>
              <a:cs typeface="B Roya" pitchFamily="2" charset="-78"/>
            </a:rPr>
            <a:t>EIA-232</a:t>
          </a:r>
          <a:endParaRPr lang="fa-IR" sz="1800" b="1" i="0" dirty="0">
            <a:latin typeface="Calibri" pitchFamily="34" charset="0"/>
            <a:cs typeface="B Roya" pitchFamily="2" charset="-78"/>
          </a:endParaRPr>
        </a:p>
      </dgm:t>
    </dgm:pt>
    <dgm:pt modelId="{CF5C7AD2-730E-4FA8-811F-A2065089FC22}" type="parTrans" cxnId="{F2C55E1C-8BAC-4973-9F5C-058F6D6C6E36}">
      <dgm:prSet/>
      <dgm:spPr/>
      <dgm:t>
        <a:bodyPr/>
        <a:lstStyle/>
        <a:p>
          <a:pPr rtl="1"/>
          <a:endParaRPr lang="fa-IR"/>
        </a:p>
      </dgm:t>
    </dgm:pt>
    <dgm:pt modelId="{A3C840F0-E61C-4440-A898-C5256D95A246}" type="sibTrans" cxnId="{F2C55E1C-8BAC-4973-9F5C-058F6D6C6E36}">
      <dgm:prSet/>
      <dgm:spPr/>
      <dgm:t>
        <a:bodyPr/>
        <a:lstStyle/>
        <a:p>
          <a:pPr rtl="1"/>
          <a:endParaRPr lang="fa-IR"/>
        </a:p>
      </dgm:t>
    </dgm:pt>
    <dgm:pt modelId="{E5616CEC-9D01-40E2-A8D1-379B5E11389E}" type="pres">
      <dgm:prSet presAssocID="{4FD1EEBE-0BE8-4B42-A9D1-E15E8DCDF93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1475BB9-08B5-47E8-A727-6C0C8521A731}" type="pres">
      <dgm:prSet presAssocID="{F37F7DA3-E32C-4F3F-BC5B-D39D82A61713}" presName="root1" presStyleCnt="0"/>
      <dgm:spPr/>
    </dgm:pt>
    <dgm:pt modelId="{3B8A23B7-D9DC-47A0-8F4D-B8F33DF790A6}" type="pres">
      <dgm:prSet presAssocID="{F37F7DA3-E32C-4F3F-BC5B-D39D82A617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22DAB2B-C0C1-4799-80FE-7FE0CA52D218}" type="pres">
      <dgm:prSet presAssocID="{F37F7DA3-E32C-4F3F-BC5B-D39D82A61713}" presName="level2hierChild" presStyleCnt="0"/>
      <dgm:spPr/>
    </dgm:pt>
    <dgm:pt modelId="{CA5E1B7B-AA4F-4761-8BB4-396BC02DBA52}" type="pres">
      <dgm:prSet presAssocID="{AF1FA715-A687-4B63-8320-B4BA13C2A67F}" presName="conn2-1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6B1AB15C-BDC2-4AA1-93DB-288D84AD840D}" type="pres">
      <dgm:prSet presAssocID="{AF1FA715-A687-4B63-8320-B4BA13C2A67F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05BE04BB-0389-45B5-94CA-67B993E65842}" type="pres">
      <dgm:prSet presAssocID="{BD72DAD7-DE31-4518-AEF1-62429EE95466}" presName="root2" presStyleCnt="0"/>
      <dgm:spPr/>
    </dgm:pt>
    <dgm:pt modelId="{7E70D819-8BE6-4E2A-BCAA-B653645CE2A0}" type="pres">
      <dgm:prSet presAssocID="{BD72DAD7-DE31-4518-AEF1-62429EE95466}" presName="LevelTwoTextNode" presStyleLbl="node2" presStyleIdx="0" presStyleCnt="7" custScaleX="303479" custScaleY="50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44AF0CF-7128-4C44-9800-C711F1F86AF9}" type="pres">
      <dgm:prSet presAssocID="{BD72DAD7-DE31-4518-AEF1-62429EE95466}" presName="level3hierChild" presStyleCnt="0"/>
      <dgm:spPr/>
    </dgm:pt>
    <dgm:pt modelId="{32259390-345F-48F8-B9C5-AC3008EC954D}" type="pres">
      <dgm:prSet presAssocID="{CA71A6F6-00C5-4FCB-8BEF-63B965B035A5}" presName="conn2-1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26940F10-33F8-44D2-B234-033661AF65D8}" type="pres">
      <dgm:prSet presAssocID="{CA71A6F6-00C5-4FCB-8BEF-63B965B035A5}" presName="connTx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8B99919D-F451-41E1-B9D7-C77D2406C60C}" type="pres">
      <dgm:prSet presAssocID="{EE2F4501-FB29-4F23-A78C-4132696A50E9}" presName="root2" presStyleCnt="0"/>
      <dgm:spPr/>
    </dgm:pt>
    <dgm:pt modelId="{3A87E1F1-FD06-41D1-B31D-2DC9B54BFE07}" type="pres">
      <dgm:prSet presAssocID="{EE2F4501-FB29-4F23-A78C-4132696A50E9}" presName="LevelTwoTextNode" presStyleLbl="node2" presStyleIdx="1" presStyleCnt="7" custScaleX="303479" custScaleY="50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B25F1E-4C2E-4F54-B4BE-8AC8BD678E40}" type="pres">
      <dgm:prSet presAssocID="{EE2F4501-FB29-4F23-A78C-4132696A50E9}" presName="level3hierChild" presStyleCnt="0"/>
      <dgm:spPr/>
    </dgm:pt>
    <dgm:pt modelId="{E30476D5-B901-4058-89E1-0F3867076A23}" type="pres">
      <dgm:prSet presAssocID="{3B62526E-E396-41FA-B8CA-664E1D77C78D}" presName="conn2-1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3BD46985-6B1A-45F0-A4CB-F09762948EB2}" type="pres">
      <dgm:prSet presAssocID="{3B62526E-E396-41FA-B8CA-664E1D77C78D}" presName="connTx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CB9BDE98-9F8A-4246-9FDA-94E249F6DE62}" type="pres">
      <dgm:prSet presAssocID="{1D3AB3E8-AF4F-4F91-9BAE-CA1447AFF47E}" presName="root2" presStyleCnt="0"/>
      <dgm:spPr/>
    </dgm:pt>
    <dgm:pt modelId="{B8499E28-F1D5-4A1F-802C-8715368AA2F7}" type="pres">
      <dgm:prSet presAssocID="{1D3AB3E8-AF4F-4F91-9BAE-CA1447AFF47E}" presName="LevelTwoTextNode" presStyleLbl="node2" presStyleIdx="2" presStyleCnt="7" custScaleX="303479" custScaleY="50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279A99-698B-4BC8-8D8C-B5EDDD5DE050}" type="pres">
      <dgm:prSet presAssocID="{1D3AB3E8-AF4F-4F91-9BAE-CA1447AFF47E}" presName="level3hierChild" presStyleCnt="0"/>
      <dgm:spPr/>
    </dgm:pt>
    <dgm:pt modelId="{C2337D20-8635-423D-8CEE-A98D827504E6}" type="pres">
      <dgm:prSet presAssocID="{C8E4835D-9A13-424F-8474-CEB05CB1FFD9}" presName="conn2-1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7D3C2FC8-B56D-4C3E-8C7C-979A65FCDFC0}" type="pres">
      <dgm:prSet presAssocID="{C8E4835D-9A13-424F-8474-CEB05CB1FFD9}" presName="connTx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3463B8B2-7298-4A36-A077-C4625BA0BE7A}" type="pres">
      <dgm:prSet presAssocID="{C153C823-8C4D-45E5-A239-C1548E9981E8}" presName="root2" presStyleCnt="0"/>
      <dgm:spPr/>
    </dgm:pt>
    <dgm:pt modelId="{E629D74B-2FFB-4BD3-A1B0-CBEA329A9D63}" type="pres">
      <dgm:prSet presAssocID="{C153C823-8C4D-45E5-A239-C1548E9981E8}" presName="LevelTwoTextNode" presStyleLbl="node2" presStyleIdx="3" presStyleCnt="7" custScaleX="303479" custScaleY="459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BDB148-FB03-46DE-884E-10B2EA2361DB}" type="pres">
      <dgm:prSet presAssocID="{C153C823-8C4D-45E5-A239-C1548E9981E8}" presName="level3hierChild" presStyleCnt="0"/>
      <dgm:spPr/>
    </dgm:pt>
    <dgm:pt modelId="{B17069D0-9D8B-4FCA-8407-6C8898A4443B}" type="pres">
      <dgm:prSet presAssocID="{45252AAD-A7A6-4930-AE04-FBF5DF9661C2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A53D032C-2984-40DA-B489-CA145BF21341}" type="pres">
      <dgm:prSet presAssocID="{45252AAD-A7A6-4930-AE04-FBF5DF9661C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54F38538-4E46-4D93-93D2-5D116ABD4A8C}" type="pres">
      <dgm:prSet presAssocID="{8C27CCE7-13C3-4075-9F46-C8AFC33B418C}" presName="root2" presStyleCnt="0"/>
      <dgm:spPr/>
    </dgm:pt>
    <dgm:pt modelId="{44107040-84DF-4381-A2D6-9EDCEAD7FFD2}" type="pres">
      <dgm:prSet presAssocID="{8C27CCE7-13C3-4075-9F46-C8AFC33B418C}" presName="LevelTwoTextNode" presStyleLbl="node2" presStyleIdx="4" presStyleCnt="7" custScaleX="303479" custScaleY="459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7EEB84-CE05-49B0-B655-1E0B221BFD60}" type="pres">
      <dgm:prSet presAssocID="{8C27CCE7-13C3-4075-9F46-C8AFC33B418C}" presName="level3hierChild" presStyleCnt="0"/>
      <dgm:spPr/>
    </dgm:pt>
    <dgm:pt modelId="{138CB623-6118-4971-B100-0973AFCAB19D}" type="pres">
      <dgm:prSet presAssocID="{5C2B2058-9C18-4F2D-A10E-1DAF91D95E6B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5E757085-FCFA-4AEB-AC0A-040028468E06}" type="pres">
      <dgm:prSet presAssocID="{5C2B2058-9C18-4F2D-A10E-1DAF91D95E6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073DD10-818C-4C3C-B3DC-B6A81E99AA21}" type="pres">
      <dgm:prSet presAssocID="{8CD57799-227F-423E-9921-5DA7D577D006}" presName="root2" presStyleCnt="0"/>
      <dgm:spPr/>
    </dgm:pt>
    <dgm:pt modelId="{BE504A69-4C4E-49FB-8B68-0A524AABBB54}" type="pres">
      <dgm:prSet presAssocID="{8CD57799-227F-423E-9921-5DA7D577D006}" presName="LevelTwoTextNode" presStyleLbl="node2" presStyleIdx="5" presStyleCnt="7" custScaleX="303479" custScaleY="459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5582444-9C15-4995-BE3E-C2FE8854303F}" type="pres">
      <dgm:prSet presAssocID="{8CD57799-227F-423E-9921-5DA7D577D006}" presName="level3hierChild" presStyleCnt="0"/>
      <dgm:spPr/>
    </dgm:pt>
    <dgm:pt modelId="{3565B61F-C70E-4255-BA97-015D7CF36378}" type="pres">
      <dgm:prSet presAssocID="{CF5C7AD2-730E-4FA8-811F-A2065089FC22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20EED4C7-10FE-4255-AC05-2E5B6690E111}" type="pres">
      <dgm:prSet presAssocID="{CF5C7AD2-730E-4FA8-811F-A2065089FC22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7CBE003-8782-4239-B3BE-BC7BD5336A18}" type="pres">
      <dgm:prSet presAssocID="{D9238443-4CA8-4E45-B823-97CF828F1BE5}" presName="root2" presStyleCnt="0"/>
      <dgm:spPr/>
    </dgm:pt>
    <dgm:pt modelId="{0179A67D-87B7-4663-B7FE-8ADF89F66866}" type="pres">
      <dgm:prSet presAssocID="{D9238443-4CA8-4E45-B823-97CF828F1BE5}" presName="LevelTwoTextNode" presStyleLbl="node2" presStyleIdx="6" presStyleCnt="7" custScaleX="303479" custScaleY="459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836CA95-F4F3-44BE-A519-6E997956A63D}" type="pres">
      <dgm:prSet presAssocID="{D9238443-4CA8-4E45-B823-97CF828F1BE5}" presName="level3hierChild" presStyleCnt="0"/>
      <dgm:spPr/>
    </dgm:pt>
  </dgm:ptLst>
  <dgm:cxnLst>
    <dgm:cxn modelId="{12EF4A1B-2AF2-4EDF-9292-9490E584FB40}" type="presOf" srcId="{3B62526E-E396-41FA-B8CA-664E1D77C78D}" destId="{3BD46985-6B1A-45F0-A4CB-F09762948EB2}" srcOrd="1" destOrd="0" presId="urn:microsoft.com/office/officeart/2005/8/layout/hierarchy2"/>
    <dgm:cxn modelId="{797837C5-4A29-43B5-A2DD-BDF2B3A2446E}" type="presOf" srcId="{4FD1EEBE-0BE8-4B42-A9D1-E15E8DCDF93C}" destId="{E5616CEC-9D01-40E2-A8D1-379B5E11389E}" srcOrd="0" destOrd="0" presId="urn:microsoft.com/office/officeart/2005/8/layout/hierarchy2"/>
    <dgm:cxn modelId="{73C9E425-DA7B-49B8-BE0A-3C4457320B5A}" type="presOf" srcId="{EE2F4501-FB29-4F23-A78C-4132696A50E9}" destId="{3A87E1F1-FD06-41D1-B31D-2DC9B54BFE07}" srcOrd="0" destOrd="0" presId="urn:microsoft.com/office/officeart/2005/8/layout/hierarchy2"/>
    <dgm:cxn modelId="{3BCF5881-EA34-4E06-8FB6-B209B707D5E3}" srcId="{4FD1EEBE-0BE8-4B42-A9D1-E15E8DCDF93C}" destId="{F37F7DA3-E32C-4F3F-BC5B-D39D82A61713}" srcOrd="0" destOrd="0" parTransId="{82C912F0-71F6-4A9C-A35E-110FA8142562}" sibTransId="{74C397D7-0B72-4CFE-8118-F6914FD7D0F3}"/>
    <dgm:cxn modelId="{0D1785D3-3E2C-4402-B1A6-142BC778E04E}" type="presOf" srcId="{3B62526E-E396-41FA-B8CA-664E1D77C78D}" destId="{E30476D5-B901-4058-89E1-0F3867076A23}" srcOrd="0" destOrd="0" presId="urn:microsoft.com/office/officeart/2005/8/layout/hierarchy2"/>
    <dgm:cxn modelId="{76211A71-2802-4BD8-994C-7603BA0EFBBF}" srcId="{F37F7DA3-E32C-4F3F-BC5B-D39D82A61713}" destId="{EE2F4501-FB29-4F23-A78C-4132696A50E9}" srcOrd="1" destOrd="0" parTransId="{CA71A6F6-00C5-4FCB-8BEF-63B965B035A5}" sibTransId="{2793484C-E699-414D-90D2-38C758E25784}"/>
    <dgm:cxn modelId="{54F1A8BA-75D4-4D48-8B4D-71AAB3DD326B}" type="presOf" srcId="{C153C823-8C4D-45E5-A239-C1548E9981E8}" destId="{E629D74B-2FFB-4BD3-A1B0-CBEA329A9D63}" srcOrd="0" destOrd="0" presId="urn:microsoft.com/office/officeart/2005/8/layout/hierarchy2"/>
    <dgm:cxn modelId="{9A29E54B-A7B9-49B3-B6E0-741F83011BBC}" type="presOf" srcId="{CA71A6F6-00C5-4FCB-8BEF-63B965B035A5}" destId="{32259390-345F-48F8-B9C5-AC3008EC954D}" srcOrd="0" destOrd="0" presId="urn:microsoft.com/office/officeart/2005/8/layout/hierarchy2"/>
    <dgm:cxn modelId="{9BAD7336-AC93-4610-85FE-F9222B21FE4F}" type="presOf" srcId="{45252AAD-A7A6-4930-AE04-FBF5DF9661C2}" destId="{A53D032C-2984-40DA-B489-CA145BF21341}" srcOrd="1" destOrd="0" presId="urn:microsoft.com/office/officeart/2005/8/layout/hierarchy2"/>
    <dgm:cxn modelId="{25F512CB-BB41-4866-B9C3-82597AB30F74}" type="presOf" srcId="{AF1FA715-A687-4B63-8320-B4BA13C2A67F}" destId="{6B1AB15C-BDC2-4AA1-93DB-288D84AD840D}" srcOrd="1" destOrd="0" presId="urn:microsoft.com/office/officeart/2005/8/layout/hierarchy2"/>
    <dgm:cxn modelId="{F2C55E1C-8BAC-4973-9F5C-058F6D6C6E36}" srcId="{F37F7DA3-E32C-4F3F-BC5B-D39D82A61713}" destId="{D9238443-4CA8-4E45-B823-97CF828F1BE5}" srcOrd="6" destOrd="0" parTransId="{CF5C7AD2-730E-4FA8-811F-A2065089FC22}" sibTransId="{A3C840F0-E61C-4440-A898-C5256D95A246}"/>
    <dgm:cxn modelId="{E701A078-F432-4C56-B433-275EF0F6F1C3}" srcId="{F37F7DA3-E32C-4F3F-BC5B-D39D82A61713}" destId="{8C27CCE7-13C3-4075-9F46-C8AFC33B418C}" srcOrd="4" destOrd="0" parTransId="{45252AAD-A7A6-4930-AE04-FBF5DF9661C2}" sibTransId="{3B2E4244-7828-4CBB-A071-5C2CBFD0ED02}"/>
    <dgm:cxn modelId="{48932E22-1C32-42DB-8E69-8FA2CF58CBB7}" type="presOf" srcId="{D9238443-4CA8-4E45-B823-97CF828F1BE5}" destId="{0179A67D-87B7-4663-B7FE-8ADF89F66866}" srcOrd="0" destOrd="0" presId="urn:microsoft.com/office/officeart/2005/8/layout/hierarchy2"/>
    <dgm:cxn modelId="{C1552D3E-CF32-4B39-974D-80B78AFCF737}" type="presOf" srcId="{CA71A6F6-00C5-4FCB-8BEF-63B965B035A5}" destId="{26940F10-33F8-44D2-B234-033661AF65D8}" srcOrd="1" destOrd="0" presId="urn:microsoft.com/office/officeart/2005/8/layout/hierarchy2"/>
    <dgm:cxn modelId="{81A14AAA-5148-4FF0-9EEE-F94C221BBC6C}" type="presOf" srcId="{5C2B2058-9C18-4F2D-A10E-1DAF91D95E6B}" destId="{5E757085-FCFA-4AEB-AC0A-040028468E06}" srcOrd="1" destOrd="0" presId="urn:microsoft.com/office/officeart/2005/8/layout/hierarchy2"/>
    <dgm:cxn modelId="{86278DCD-ED0E-4796-92BD-84B6AA278CB1}" type="presOf" srcId="{C8E4835D-9A13-424F-8474-CEB05CB1FFD9}" destId="{7D3C2FC8-B56D-4C3E-8C7C-979A65FCDFC0}" srcOrd="1" destOrd="0" presId="urn:microsoft.com/office/officeart/2005/8/layout/hierarchy2"/>
    <dgm:cxn modelId="{68B4A2C4-F234-4136-82FF-72AA8BA0B43C}" type="presOf" srcId="{F37F7DA3-E32C-4F3F-BC5B-D39D82A61713}" destId="{3B8A23B7-D9DC-47A0-8F4D-B8F33DF790A6}" srcOrd="0" destOrd="0" presId="urn:microsoft.com/office/officeart/2005/8/layout/hierarchy2"/>
    <dgm:cxn modelId="{99AD1B80-BAA9-482F-AE2F-8A5D38143583}" type="presOf" srcId="{8CD57799-227F-423E-9921-5DA7D577D006}" destId="{BE504A69-4C4E-49FB-8B68-0A524AABBB54}" srcOrd="0" destOrd="0" presId="urn:microsoft.com/office/officeart/2005/8/layout/hierarchy2"/>
    <dgm:cxn modelId="{7A41D9BE-1290-49FB-8BD4-CD74CCF47EF8}" type="presOf" srcId="{CF5C7AD2-730E-4FA8-811F-A2065089FC22}" destId="{3565B61F-C70E-4255-BA97-015D7CF36378}" srcOrd="0" destOrd="0" presId="urn:microsoft.com/office/officeart/2005/8/layout/hierarchy2"/>
    <dgm:cxn modelId="{F4CB8974-0863-45C2-981A-606A68D494C7}" type="presOf" srcId="{C8E4835D-9A13-424F-8474-CEB05CB1FFD9}" destId="{C2337D20-8635-423D-8CEE-A98D827504E6}" srcOrd="0" destOrd="0" presId="urn:microsoft.com/office/officeart/2005/8/layout/hierarchy2"/>
    <dgm:cxn modelId="{62A97260-D452-409F-B296-4CB22752EF5B}" type="presOf" srcId="{AF1FA715-A687-4B63-8320-B4BA13C2A67F}" destId="{CA5E1B7B-AA4F-4761-8BB4-396BC02DBA52}" srcOrd="0" destOrd="0" presId="urn:microsoft.com/office/officeart/2005/8/layout/hierarchy2"/>
    <dgm:cxn modelId="{2D098779-658D-4283-B51B-F0C201578903}" type="presOf" srcId="{8C27CCE7-13C3-4075-9F46-C8AFC33B418C}" destId="{44107040-84DF-4381-A2D6-9EDCEAD7FFD2}" srcOrd="0" destOrd="0" presId="urn:microsoft.com/office/officeart/2005/8/layout/hierarchy2"/>
    <dgm:cxn modelId="{35020B28-28B7-4D33-B167-04F592290BC4}" srcId="{F37F7DA3-E32C-4F3F-BC5B-D39D82A61713}" destId="{1D3AB3E8-AF4F-4F91-9BAE-CA1447AFF47E}" srcOrd="2" destOrd="0" parTransId="{3B62526E-E396-41FA-B8CA-664E1D77C78D}" sibTransId="{00AA61D9-EFFD-4F97-89A8-2E6C7C653365}"/>
    <dgm:cxn modelId="{C216B1D6-D87A-4062-8D55-3F8333C906A3}" type="presOf" srcId="{5C2B2058-9C18-4F2D-A10E-1DAF91D95E6B}" destId="{138CB623-6118-4971-B100-0973AFCAB19D}" srcOrd="0" destOrd="0" presId="urn:microsoft.com/office/officeart/2005/8/layout/hierarchy2"/>
    <dgm:cxn modelId="{EBAAE3D9-903C-4FB5-B09A-BEF56E8E9B38}" srcId="{F37F7DA3-E32C-4F3F-BC5B-D39D82A61713}" destId="{BD72DAD7-DE31-4518-AEF1-62429EE95466}" srcOrd="0" destOrd="0" parTransId="{AF1FA715-A687-4B63-8320-B4BA13C2A67F}" sibTransId="{D1343DC6-7BEF-41CC-B4A9-FFC2BADB5CE7}"/>
    <dgm:cxn modelId="{7F021BB4-62C3-41AD-BAB4-FA175DFBB8EB}" type="presOf" srcId="{BD72DAD7-DE31-4518-AEF1-62429EE95466}" destId="{7E70D819-8BE6-4E2A-BCAA-B653645CE2A0}" srcOrd="0" destOrd="0" presId="urn:microsoft.com/office/officeart/2005/8/layout/hierarchy2"/>
    <dgm:cxn modelId="{9358D851-0C13-4505-96CF-8025B0AF49BC}" type="presOf" srcId="{1D3AB3E8-AF4F-4F91-9BAE-CA1447AFF47E}" destId="{B8499E28-F1D5-4A1F-802C-8715368AA2F7}" srcOrd="0" destOrd="0" presId="urn:microsoft.com/office/officeart/2005/8/layout/hierarchy2"/>
    <dgm:cxn modelId="{14DAA17C-7A55-4F15-A886-980395E86BD5}" type="presOf" srcId="{CF5C7AD2-730E-4FA8-811F-A2065089FC22}" destId="{20EED4C7-10FE-4255-AC05-2E5B6690E111}" srcOrd="1" destOrd="0" presId="urn:microsoft.com/office/officeart/2005/8/layout/hierarchy2"/>
    <dgm:cxn modelId="{14FAF75F-4B63-416A-8E88-F49A39363C6B}" srcId="{F37F7DA3-E32C-4F3F-BC5B-D39D82A61713}" destId="{C153C823-8C4D-45E5-A239-C1548E9981E8}" srcOrd="3" destOrd="0" parTransId="{C8E4835D-9A13-424F-8474-CEB05CB1FFD9}" sibTransId="{D034C2FF-0E94-4AA9-B80F-73CFFA7E5D5C}"/>
    <dgm:cxn modelId="{3E501D5A-B8E2-4829-A475-5AD707E2C178}" srcId="{F37F7DA3-E32C-4F3F-BC5B-D39D82A61713}" destId="{8CD57799-227F-423E-9921-5DA7D577D006}" srcOrd="5" destOrd="0" parTransId="{5C2B2058-9C18-4F2D-A10E-1DAF91D95E6B}" sibTransId="{79689C22-EA88-43C2-BFA7-A8A7B468314D}"/>
    <dgm:cxn modelId="{E7ADBDF8-4695-44D2-8932-A4C379D68EC3}" type="presOf" srcId="{45252AAD-A7A6-4930-AE04-FBF5DF9661C2}" destId="{B17069D0-9D8B-4FCA-8407-6C8898A4443B}" srcOrd="0" destOrd="0" presId="urn:microsoft.com/office/officeart/2005/8/layout/hierarchy2"/>
    <dgm:cxn modelId="{2DE69BF4-A750-4657-BB98-C64F333ABE64}" type="presParOf" srcId="{E5616CEC-9D01-40E2-A8D1-379B5E11389E}" destId="{F1475BB9-08B5-47E8-A727-6C0C8521A731}" srcOrd="0" destOrd="0" presId="urn:microsoft.com/office/officeart/2005/8/layout/hierarchy2"/>
    <dgm:cxn modelId="{4894BF80-354B-49F0-9A41-F719FD44CAA2}" type="presParOf" srcId="{F1475BB9-08B5-47E8-A727-6C0C8521A731}" destId="{3B8A23B7-D9DC-47A0-8F4D-B8F33DF790A6}" srcOrd="0" destOrd="0" presId="urn:microsoft.com/office/officeart/2005/8/layout/hierarchy2"/>
    <dgm:cxn modelId="{B963EAEC-9830-4656-B8C5-FB4AF2575F04}" type="presParOf" srcId="{F1475BB9-08B5-47E8-A727-6C0C8521A731}" destId="{E22DAB2B-C0C1-4799-80FE-7FE0CA52D218}" srcOrd="1" destOrd="0" presId="urn:microsoft.com/office/officeart/2005/8/layout/hierarchy2"/>
    <dgm:cxn modelId="{A89C8C8B-131C-4B8F-ABA8-B902CEDACE99}" type="presParOf" srcId="{E22DAB2B-C0C1-4799-80FE-7FE0CA52D218}" destId="{CA5E1B7B-AA4F-4761-8BB4-396BC02DBA52}" srcOrd="0" destOrd="0" presId="urn:microsoft.com/office/officeart/2005/8/layout/hierarchy2"/>
    <dgm:cxn modelId="{32D9E1C3-6B49-4852-89F5-FDB84C256F99}" type="presParOf" srcId="{CA5E1B7B-AA4F-4761-8BB4-396BC02DBA52}" destId="{6B1AB15C-BDC2-4AA1-93DB-288D84AD840D}" srcOrd="0" destOrd="0" presId="urn:microsoft.com/office/officeart/2005/8/layout/hierarchy2"/>
    <dgm:cxn modelId="{E63ABFD5-47E8-411F-8E92-D65D4AE4A08D}" type="presParOf" srcId="{E22DAB2B-C0C1-4799-80FE-7FE0CA52D218}" destId="{05BE04BB-0389-45B5-94CA-67B993E65842}" srcOrd="1" destOrd="0" presId="urn:microsoft.com/office/officeart/2005/8/layout/hierarchy2"/>
    <dgm:cxn modelId="{56AB04FF-227A-4F94-9D30-EA48FD2A20DF}" type="presParOf" srcId="{05BE04BB-0389-45B5-94CA-67B993E65842}" destId="{7E70D819-8BE6-4E2A-BCAA-B653645CE2A0}" srcOrd="0" destOrd="0" presId="urn:microsoft.com/office/officeart/2005/8/layout/hierarchy2"/>
    <dgm:cxn modelId="{B9774EC2-E07D-4BCF-A4AF-9CAC4A5E5AE4}" type="presParOf" srcId="{05BE04BB-0389-45B5-94CA-67B993E65842}" destId="{744AF0CF-7128-4C44-9800-C711F1F86AF9}" srcOrd="1" destOrd="0" presId="urn:microsoft.com/office/officeart/2005/8/layout/hierarchy2"/>
    <dgm:cxn modelId="{F0B5740E-2A5B-42BA-BFF8-FB01C330C137}" type="presParOf" srcId="{E22DAB2B-C0C1-4799-80FE-7FE0CA52D218}" destId="{32259390-345F-48F8-B9C5-AC3008EC954D}" srcOrd="2" destOrd="0" presId="urn:microsoft.com/office/officeart/2005/8/layout/hierarchy2"/>
    <dgm:cxn modelId="{F5BA3E72-160D-403C-BEE2-F24CB85ACCEB}" type="presParOf" srcId="{32259390-345F-48F8-B9C5-AC3008EC954D}" destId="{26940F10-33F8-44D2-B234-033661AF65D8}" srcOrd="0" destOrd="0" presId="urn:microsoft.com/office/officeart/2005/8/layout/hierarchy2"/>
    <dgm:cxn modelId="{67087872-5706-4895-BB47-1CC222C03B2C}" type="presParOf" srcId="{E22DAB2B-C0C1-4799-80FE-7FE0CA52D218}" destId="{8B99919D-F451-41E1-B9D7-C77D2406C60C}" srcOrd="3" destOrd="0" presId="urn:microsoft.com/office/officeart/2005/8/layout/hierarchy2"/>
    <dgm:cxn modelId="{56135EA0-C92F-4582-A155-F5907E661473}" type="presParOf" srcId="{8B99919D-F451-41E1-B9D7-C77D2406C60C}" destId="{3A87E1F1-FD06-41D1-B31D-2DC9B54BFE07}" srcOrd="0" destOrd="0" presId="urn:microsoft.com/office/officeart/2005/8/layout/hierarchy2"/>
    <dgm:cxn modelId="{70C9B299-B8FA-49FF-AD9C-1D22FAA33785}" type="presParOf" srcId="{8B99919D-F451-41E1-B9D7-C77D2406C60C}" destId="{5AB25F1E-4C2E-4F54-B4BE-8AC8BD678E40}" srcOrd="1" destOrd="0" presId="urn:microsoft.com/office/officeart/2005/8/layout/hierarchy2"/>
    <dgm:cxn modelId="{FFFD4D4A-C725-425D-B855-F4DB95469BB0}" type="presParOf" srcId="{E22DAB2B-C0C1-4799-80FE-7FE0CA52D218}" destId="{E30476D5-B901-4058-89E1-0F3867076A23}" srcOrd="4" destOrd="0" presId="urn:microsoft.com/office/officeart/2005/8/layout/hierarchy2"/>
    <dgm:cxn modelId="{E40C797A-7510-4E2C-B31C-4162494550B4}" type="presParOf" srcId="{E30476D5-B901-4058-89E1-0F3867076A23}" destId="{3BD46985-6B1A-45F0-A4CB-F09762948EB2}" srcOrd="0" destOrd="0" presId="urn:microsoft.com/office/officeart/2005/8/layout/hierarchy2"/>
    <dgm:cxn modelId="{26E092F5-28B2-4CD8-B95C-C925673664E0}" type="presParOf" srcId="{E22DAB2B-C0C1-4799-80FE-7FE0CA52D218}" destId="{CB9BDE98-9F8A-4246-9FDA-94E249F6DE62}" srcOrd="5" destOrd="0" presId="urn:microsoft.com/office/officeart/2005/8/layout/hierarchy2"/>
    <dgm:cxn modelId="{91AE4D1D-0496-4FA7-992C-81E05B8F2C4E}" type="presParOf" srcId="{CB9BDE98-9F8A-4246-9FDA-94E249F6DE62}" destId="{B8499E28-F1D5-4A1F-802C-8715368AA2F7}" srcOrd="0" destOrd="0" presId="urn:microsoft.com/office/officeart/2005/8/layout/hierarchy2"/>
    <dgm:cxn modelId="{E20EF6B4-8657-466F-B0B7-9FF585F136DC}" type="presParOf" srcId="{CB9BDE98-9F8A-4246-9FDA-94E249F6DE62}" destId="{A4279A99-698B-4BC8-8D8C-B5EDDD5DE050}" srcOrd="1" destOrd="0" presId="urn:microsoft.com/office/officeart/2005/8/layout/hierarchy2"/>
    <dgm:cxn modelId="{B20FAC01-4541-466C-9AAF-CB86BFBD0353}" type="presParOf" srcId="{E22DAB2B-C0C1-4799-80FE-7FE0CA52D218}" destId="{C2337D20-8635-423D-8CEE-A98D827504E6}" srcOrd="6" destOrd="0" presId="urn:microsoft.com/office/officeart/2005/8/layout/hierarchy2"/>
    <dgm:cxn modelId="{63E72B08-E4C4-4E9F-8549-E59F2D81D969}" type="presParOf" srcId="{C2337D20-8635-423D-8CEE-A98D827504E6}" destId="{7D3C2FC8-B56D-4C3E-8C7C-979A65FCDFC0}" srcOrd="0" destOrd="0" presId="urn:microsoft.com/office/officeart/2005/8/layout/hierarchy2"/>
    <dgm:cxn modelId="{B2705AEA-3921-4DB7-B74D-B0FEC6B5FE79}" type="presParOf" srcId="{E22DAB2B-C0C1-4799-80FE-7FE0CA52D218}" destId="{3463B8B2-7298-4A36-A077-C4625BA0BE7A}" srcOrd="7" destOrd="0" presId="urn:microsoft.com/office/officeart/2005/8/layout/hierarchy2"/>
    <dgm:cxn modelId="{A228C791-7F78-44E1-BC55-D44E917EDE56}" type="presParOf" srcId="{3463B8B2-7298-4A36-A077-C4625BA0BE7A}" destId="{E629D74B-2FFB-4BD3-A1B0-CBEA329A9D63}" srcOrd="0" destOrd="0" presId="urn:microsoft.com/office/officeart/2005/8/layout/hierarchy2"/>
    <dgm:cxn modelId="{182F9A5E-0700-4E31-9A89-49DB05C6FFC2}" type="presParOf" srcId="{3463B8B2-7298-4A36-A077-C4625BA0BE7A}" destId="{FABDB148-FB03-46DE-884E-10B2EA2361DB}" srcOrd="1" destOrd="0" presId="urn:microsoft.com/office/officeart/2005/8/layout/hierarchy2"/>
    <dgm:cxn modelId="{A780C890-C7D9-4F23-9B6B-EBC691C06947}" type="presParOf" srcId="{E22DAB2B-C0C1-4799-80FE-7FE0CA52D218}" destId="{B17069D0-9D8B-4FCA-8407-6C8898A4443B}" srcOrd="8" destOrd="0" presId="urn:microsoft.com/office/officeart/2005/8/layout/hierarchy2"/>
    <dgm:cxn modelId="{BAE5AD04-C0FB-4D8A-9B52-7D85682DD641}" type="presParOf" srcId="{B17069D0-9D8B-4FCA-8407-6C8898A4443B}" destId="{A53D032C-2984-40DA-B489-CA145BF21341}" srcOrd="0" destOrd="0" presId="urn:microsoft.com/office/officeart/2005/8/layout/hierarchy2"/>
    <dgm:cxn modelId="{6CE6034A-8D91-4F0A-9691-9590997CE612}" type="presParOf" srcId="{E22DAB2B-C0C1-4799-80FE-7FE0CA52D218}" destId="{54F38538-4E46-4D93-93D2-5D116ABD4A8C}" srcOrd="9" destOrd="0" presId="urn:microsoft.com/office/officeart/2005/8/layout/hierarchy2"/>
    <dgm:cxn modelId="{B1E13501-D052-436E-8592-01AB2AF12488}" type="presParOf" srcId="{54F38538-4E46-4D93-93D2-5D116ABD4A8C}" destId="{44107040-84DF-4381-A2D6-9EDCEAD7FFD2}" srcOrd="0" destOrd="0" presId="urn:microsoft.com/office/officeart/2005/8/layout/hierarchy2"/>
    <dgm:cxn modelId="{D5202783-81DF-4E70-A5EC-B10ACFFBA83F}" type="presParOf" srcId="{54F38538-4E46-4D93-93D2-5D116ABD4A8C}" destId="{BE7EEB84-CE05-49B0-B655-1E0B221BFD60}" srcOrd="1" destOrd="0" presId="urn:microsoft.com/office/officeart/2005/8/layout/hierarchy2"/>
    <dgm:cxn modelId="{5DDEE765-6A5F-4A99-841C-499039E71A3D}" type="presParOf" srcId="{E22DAB2B-C0C1-4799-80FE-7FE0CA52D218}" destId="{138CB623-6118-4971-B100-0973AFCAB19D}" srcOrd="10" destOrd="0" presId="urn:microsoft.com/office/officeart/2005/8/layout/hierarchy2"/>
    <dgm:cxn modelId="{5048332A-2D12-4E58-8C6B-EE1C5CFECCF7}" type="presParOf" srcId="{138CB623-6118-4971-B100-0973AFCAB19D}" destId="{5E757085-FCFA-4AEB-AC0A-040028468E06}" srcOrd="0" destOrd="0" presId="urn:microsoft.com/office/officeart/2005/8/layout/hierarchy2"/>
    <dgm:cxn modelId="{D4F12D5B-6F3E-41D9-A4E5-C11A0D1B3E67}" type="presParOf" srcId="{E22DAB2B-C0C1-4799-80FE-7FE0CA52D218}" destId="{C073DD10-818C-4C3C-B3DC-B6A81E99AA21}" srcOrd="11" destOrd="0" presId="urn:microsoft.com/office/officeart/2005/8/layout/hierarchy2"/>
    <dgm:cxn modelId="{D98CC633-8C7D-40AD-B4B2-6CF06801B996}" type="presParOf" srcId="{C073DD10-818C-4C3C-B3DC-B6A81E99AA21}" destId="{BE504A69-4C4E-49FB-8B68-0A524AABBB54}" srcOrd="0" destOrd="0" presId="urn:microsoft.com/office/officeart/2005/8/layout/hierarchy2"/>
    <dgm:cxn modelId="{373A119C-CE30-46A2-AD1C-AFE0B3289DAB}" type="presParOf" srcId="{C073DD10-818C-4C3C-B3DC-B6A81E99AA21}" destId="{C5582444-9C15-4995-BE3E-C2FE8854303F}" srcOrd="1" destOrd="0" presId="urn:microsoft.com/office/officeart/2005/8/layout/hierarchy2"/>
    <dgm:cxn modelId="{4A848B1E-615D-4852-B08D-ACC8C610F864}" type="presParOf" srcId="{E22DAB2B-C0C1-4799-80FE-7FE0CA52D218}" destId="{3565B61F-C70E-4255-BA97-015D7CF36378}" srcOrd="12" destOrd="0" presId="urn:microsoft.com/office/officeart/2005/8/layout/hierarchy2"/>
    <dgm:cxn modelId="{CF0FAF89-5F04-4EDB-BD87-80B9E0035B2C}" type="presParOf" srcId="{3565B61F-C70E-4255-BA97-015D7CF36378}" destId="{20EED4C7-10FE-4255-AC05-2E5B6690E111}" srcOrd="0" destOrd="0" presId="urn:microsoft.com/office/officeart/2005/8/layout/hierarchy2"/>
    <dgm:cxn modelId="{2C6BA032-F630-4125-AECC-395A8F40B021}" type="presParOf" srcId="{E22DAB2B-C0C1-4799-80FE-7FE0CA52D218}" destId="{F7CBE003-8782-4239-B3BE-BC7BD5336A18}" srcOrd="13" destOrd="0" presId="urn:microsoft.com/office/officeart/2005/8/layout/hierarchy2"/>
    <dgm:cxn modelId="{4D030421-246A-4E2E-9C18-A6A618F1820F}" type="presParOf" srcId="{F7CBE003-8782-4239-B3BE-BC7BD5336A18}" destId="{0179A67D-87B7-4663-B7FE-8ADF89F66866}" srcOrd="0" destOrd="0" presId="urn:microsoft.com/office/officeart/2005/8/layout/hierarchy2"/>
    <dgm:cxn modelId="{6E86F0D1-201B-4AE1-881A-5E91D1AD24CF}" type="presParOf" srcId="{F7CBE003-8782-4239-B3BE-BC7BD5336A18}" destId="{7836CA95-F4F3-44BE-A519-6E997956A6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rtl="1"/>
          <a:r>
            <a:rPr lang="fa-IR" altLang="fa-IR" sz="1800" dirty="0" smtClean="0">
              <a:latin typeface="Calibri" pitchFamily="34" charset="0"/>
            </a:rPr>
            <a:t>لایه ی </a:t>
          </a:r>
          <a:r>
            <a:rPr lang="en-US" altLang="fa-IR" sz="1800" dirty="0" err="1" smtClean="0">
              <a:latin typeface="Calibri" pitchFamily="34" charset="0"/>
            </a:rPr>
            <a:t>DataLink</a:t>
          </a:r>
          <a:r>
            <a:rPr lang="fa-IR" altLang="fa-IR" sz="1800" dirty="0" smtClean="0">
              <a:latin typeface="Calibri" pitchFamily="34" charset="0"/>
            </a:rPr>
            <a:t> یا فریم</a:t>
          </a:r>
          <a:endParaRPr lang="fa-IR" sz="1800" b="1" dirty="0">
            <a:solidFill>
              <a:schemeClr val="bg1"/>
            </a:solidFill>
            <a:cs typeface="B Roya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latin typeface="Calibri" pitchFamily="34" charset="0"/>
              <a:cs typeface="Nazanin" pitchFamily="2" charset="-78"/>
            </a:rPr>
            <a:t>کنترل لایه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LAPB</a:t>
          </a:r>
          <a:r>
            <a:rPr lang="fa-IR" b="1" dirty="0" smtClean="0">
              <a:latin typeface="Calibri" pitchFamily="34" charset="0"/>
              <a:cs typeface="Nazanin" pitchFamily="2" charset="-78"/>
            </a:rPr>
            <a:t> توسط پروتکل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Bit-Oriented</a:t>
          </a:r>
          <a:endParaRPr lang="fa-IR" dirty="0"/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زیر مجموعه ای از پروتکل </a:t>
          </a:r>
          <a:r>
            <a:rPr lang="en-US" b="1" dirty="0" smtClean="0">
              <a:latin typeface="Calibri" pitchFamily="34" charset="0"/>
              <a:cs typeface="Nazanin" pitchFamily="2" charset="-78"/>
            </a:rPr>
            <a:t>HDLC</a:t>
          </a:r>
          <a:endParaRPr lang="fa-IR" dirty="0"/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انتقال مطمئن داده در طول لینک</a:t>
          </a:r>
          <a:endParaRPr lang="fa-IR" dirty="0"/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C9D91EC6-745C-4843-B907-6A262E26FDE1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ارسال داده در قالب دنباله ای از فریم ها </a:t>
          </a:r>
          <a:endParaRPr lang="fa-IR" dirty="0"/>
        </a:p>
      </dgm:t>
    </dgm:pt>
    <dgm:pt modelId="{B4191614-528A-4C81-8C50-5BF6F7EE192C}" type="par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009219EF-A6BE-43BB-8D67-A020BDDE83DA}" type="sibTrans" cxnId="{7A707B71-4B90-4CC0-BCEF-B2D71F8C6F0F}">
      <dgm:prSet/>
      <dgm:spPr/>
      <dgm:t>
        <a:bodyPr/>
        <a:lstStyle/>
        <a:p>
          <a:pPr rtl="1"/>
          <a:endParaRPr lang="fa-IR"/>
        </a:p>
      </dgm:t>
    </dgm:pt>
    <dgm:pt modelId="{32F45A89-365A-4C2B-AA00-550C41A255DE}">
      <dgm:prSet phldrT="[Text]"/>
      <dgm:spPr/>
      <dgm:t>
        <a:bodyPr/>
        <a:lstStyle/>
        <a:p>
          <a:pPr rtl="1"/>
          <a:r>
            <a:rPr lang="fa-IR" b="1" dirty="0" smtClean="0">
              <a:latin typeface="Calibri" pitchFamily="34" charset="0"/>
              <a:cs typeface="Nazanin" pitchFamily="2" charset="-78"/>
            </a:rPr>
            <a:t>مسئول کنترل خطا</a:t>
          </a:r>
          <a:endParaRPr lang="fa-IR" dirty="0"/>
        </a:p>
      </dgm:t>
    </dgm:pt>
    <dgm:pt modelId="{60CD39C2-DCF5-434F-87AC-F37FF16F0087}" type="par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25DE3D1C-B233-44BA-9C47-D228139FE086}" type="sibTrans" cxnId="{F60B823C-5AD7-4E5B-878F-E4133DC70278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37468" custLinFactNeighborX="-32967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03792581-5740-450A-BBA8-668384F13CE3}" type="pres">
      <dgm:prSet presAssocID="{AE3EB61A-CEAA-4908-B47A-1C403E296B4C}" presName="childText" presStyleLbl="bgAcc1" presStyleIdx="0" presStyleCnt="5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80CFC6C5-AA1D-42BB-B2EF-977034A27F3F}" type="pres">
      <dgm:prSet presAssocID="{5A3C25FC-A81D-4BCB-9D45-A0242CCBD40E}" presName="childText" presStyleLbl="bgAcc1" presStyleIdx="1" presStyleCnt="5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A13E1909-AD9E-49C3-9E8D-F069928CB4DB}" type="pres">
      <dgm:prSet presAssocID="{94550011-5483-4D78-B64B-57D7187C56C7}" presName="childText" presStyleLbl="bgAcc1" presStyleIdx="2" presStyleCnt="5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A9AD53-078A-49DC-8D4F-B095D9559210}" type="pres">
      <dgm:prSet presAssocID="{B4191614-528A-4C81-8C50-5BF6F7EE192C}" presName="Name13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7B3C2B36-7987-435E-9981-A8ADF207F72A}" type="pres">
      <dgm:prSet presAssocID="{C9D91EC6-745C-4843-B907-6A262E26FDE1}" presName="childText" presStyleLbl="bgAcc1" presStyleIdx="3" presStyleCnt="5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B92B76-746A-46C5-8912-44A00BD3FE2F}" type="pres">
      <dgm:prSet presAssocID="{60CD39C2-DCF5-434F-87AC-F37FF16F0087}" presName="Name13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A97A1265-1075-43BB-80E8-562EE9F6943F}" type="pres">
      <dgm:prSet presAssocID="{32F45A89-365A-4C2B-AA00-550C41A255DE}" presName="childText" presStyleLbl="bgAcc1" presStyleIdx="4" presStyleCnt="5" custScaleX="762221" custScaleY="143428" custLinFactNeighborX="-54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6487375-AF51-46A0-A704-2E2434EAEC60}" type="presOf" srcId="{5A3C25FC-A81D-4BCB-9D45-A0242CCBD40E}" destId="{80CFC6C5-AA1D-42BB-B2EF-977034A27F3F}" srcOrd="0" destOrd="0" presId="urn:microsoft.com/office/officeart/2005/8/layout/hierarchy3"/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D4366811-D386-431A-A278-AF857D6E4D1D}" type="presOf" srcId="{4F7721C2-69AE-48D6-AE0B-C2A68CFAD53D}" destId="{BA0884FA-7C30-4C67-8FF5-6D4E499E4B75}" srcOrd="0" destOrd="0" presId="urn:microsoft.com/office/officeart/2005/8/layout/hierarchy3"/>
    <dgm:cxn modelId="{ED0EEA2A-ACD9-4373-9941-D91059BC1C5A}" type="presOf" srcId="{99108E9A-7177-4948-8853-07957F256C83}" destId="{8F3FA77E-A9A4-4A60-AAE2-724BCBB1A8A8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2CE359C6-C77A-4E47-A630-1830ED1FA11E}" type="presOf" srcId="{94550011-5483-4D78-B64B-57D7187C56C7}" destId="{A13E1909-AD9E-49C3-9E8D-F069928CB4DB}" srcOrd="0" destOrd="0" presId="urn:microsoft.com/office/officeart/2005/8/layout/hierarchy3"/>
    <dgm:cxn modelId="{1CC670E9-48B3-4492-928F-153D3249BAC6}" type="presOf" srcId="{B4191614-528A-4C81-8C50-5BF6F7EE192C}" destId="{A7A9AD53-078A-49DC-8D4F-B095D9559210}" srcOrd="0" destOrd="0" presId="urn:microsoft.com/office/officeart/2005/8/layout/hierarchy3"/>
    <dgm:cxn modelId="{8B2381D9-BEBF-4399-A7E9-F14670A5CBB4}" type="presOf" srcId="{32F45A89-365A-4C2B-AA00-550C41A255DE}" destId="{A97A1265-1075-43BB-80E8-562EE9F6943F}" srcOrd="0" destOrd="0" presId="urn:microsoft.com/office/officeart/2005/8/layout/hierarchy3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A6ACD460-4D9C-4974-8077-33395474579D}" type="presOf" srcId="{B96F1306-F2BA-468C-AB70-CB4CFF836470}" destId="{8DEB07F0-A7BF-429C-B50E-10EF013D5ABC}" srcOrd="0" destOrd="0" presId="urn:microsoft.com/office/officeart/2005/8/layout/hierarchy3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B0843699-4272-4E7F-B971-613D22CD4279}" type="presOf" srcId="{4F7721C2-69AE-48D6-AE0B-C2A68CFAD53D}" destId="{362E5521-EE9E-4B2D-A19C-4A8268346C1A}" srcOrd="1" destOrd="0" presId="urn:microsoft.com/office/officeart/2005/8/layout/hierarchy3"/>
    <dgm:cxn modelId="{F60B823C-5AD7-4E5B-878F-E4133DC70278}" srcId="{4F7721C2-69AE-48D6-AE0B-C2A68CFAD53D}" destId="{32F45A89-365A-4C2B-AA00-550C41A255DE}" srcOrd="4" destOrd="0" parTransId="{60CD39C2-DCF5-434F-87AC-F37FF16F0087}" sibTransId="{25DE3D1C-B233-44BA-9C47-D228139FE086}"/>
    <dgm:cxn modelId="{7A707B71-4B90-4CC0-BCEF-B2D71F8C6F0F}" srcId="{4F7721C2-69AE-48D6-AE0B-C2A68CFAD53D}" destId="{C9D91EC6-745C-4843-B907-6A262E26FDE1}" srcOrd="3" destOrd="0" parTransId="{B4191614-528A-4C81-8C50-5BF6F7EE192C}" sibTransId="{009219EF-A6BE-43BB-8D67-A020BDDE83DA}"/>
    <dgm:cxn modelId="{90F2EC82-BA73-4C26-9C82-1B0BE0C66595}" type="presOf" srcId="{C9D91EC6-745C-4843-B907-6A262E26FDE1}" destId="{7B3C2B36-7987-435E-9981-A8ADF207F72A}" srcOrd="0" destOrd="0" presId="urn:microsoft.com/office/officeart/2005/8/layout/hierarchy3"/>
    <dgm:cxn modelId="{B75A3A5F-6539-4228-8606-DADA64084F02}" type="presOf" srcId="{5ED497A3-2FE5-481F-8476-C197D60126E8}" destId="{07FC93D7-2190-47FE-B577-EA104F23E43A}" srcOrd="0" destOrd="0" presId="urn:microsoft.com/office/officeart/2005/8/layout/hierarchy3"/>
    <dgm:cxn modelId="{6CE36D55-6E42-4A10-9310-BB71898E518A}" type="presOf" srcId="{AE3EB61A-CEAA-4908-B47A-1C403E296B4C}" destId="{03792581-5740-450A-BBA8-668384F13CE3}" srcOrd="0" destOrd="0" presId="urn:microsoft.com/office/officeart/2005/8/layout/hierarchy3"/>
    <dgm:cxn modelId="{C1EA33BF-1DE4-43A7-A40F-23C3DF0FE789}" type="presOf" srcId="{9697A2F6-5BFA-4EA6-BEB3-FBCCFEE551B9}" destId="{157849E0-294C-4CEB-AF5D-5F059F1AC419}" srcOrd="0" destOrd="0" presId="urn:microsoft.com/office/officeart/2005/8/layout/hierarchy3"/>
    <dgm:cxn modelId="{F99B7B1A-C08F-4AE6-8DAA-DF4E02872A19}" type="presOf" srcId="{60CD39C2-DCF5-434F-87AC-F37FF16F0087}" destId="{75B92B76-746A-46C5-8912-44A00BD3FE2F}" srcOrd="0" destOrd="0" presId="urn:microsoft.com/office/officeart/2005/8/layout/hierarchy3"/>
    <dgm:cxn modelId="{6232ECEE-D7DB-44CA-89B9-C15153BA9B79}" type="presParOf" srcId="{157849E0-294C-4CEB-AF5D-5F059F1AC419}" destId="{22E66CCB-24BE-4313-A01A-0F6C88BD2C77}" srcOrd="0" destOrd="0" presId="urn:microsoft.com/office/officeart/2005/8/layout/hierarchy3"/>
    <dgm:cxn modelId="{A6E4963F-BD5F-4213-AB42-6D98E1AD4540}" type="presParOf" srcId="{22E66CCB-24BE-4313-A01A-0F6C88BD2C77}" destId="{9F8A8454-42DD-435E-A7C2-0465F1CBB0E5}" srcOrd="0" destOrd="0" presId="urn:microsoft.com/office/officeart/2005/8/layout/hierarchy3"/>
    <dgm:cxn modelId="{473DDF36-AB00-4231-8A8E-F8DD1BE3CF98}" type="presParOf" srcId="{9F8A8454-42DD-435E-A7C2-0465F1CBB0E5}" destId="{BA0884FA-7C30-4C67-8FF5-6D4E499E4B75}" srcOrd="0" destOrd="0" presId="urn:microsoft.com/office/officeart/2005/8/layout/hierarchy3"/>
    <dgm:cxn modelId="{31832100-A73B-4249-AFA9-C2FE916519BD}" type="presParOf" srcId="{9F8A8454-42DD-435E-A7C2-0465F1CBB0E5}" destId="{362E5521-EE9E-4B2D-A19C-4A8268346C1A}" srcOrd="1" destOrd="0" presId="urn:microsoft.com/office/officeart/2005/8/layout/hierarchy3"/>
    <dgm:cxn modelId="{9AE9DCA7-7DC9-48B3-B347-809C14CF0B39}" type="presParOf" srcId="{22E66CCB-24BE-4313-A01A-0F6C88BD2C77}" destId="{36F7BD26-A1C6-4230-BCC2-F80B8BB28B90}" srcOrd="1" destOrd="0" presId="urn:microsoft.com/office/officeart/2005/8/layout/hierarchy3"/>
    <dgm:cxn modelId="{B1F12E62-BD96-4E20-8DDF-134660E36827}" type="presParOf" srcId="{36F7BD26-A1C6-4230-BCC2-F80B8BB28B90}" destId="{8DEB07F0-A7BF-429C-B50E-10EF013D5ABC}" srcOrd="0" destOrd="0" presId="urn:microsoft.com/office/officeart/2005/8/layout/hierarchy3"/>
    <dgm:cxn modelId="{F2D87361-BC3C-4708-8C03-D492206F2E21}" type="presParOf" srcId="{36F7BD26-A1C6-4230-BCC2-F80B8BB28B90}" destId="{03792581-5740-450A-BBA8-668384F13CE3}" srcOrd="1" destOrd="0" presId="urn:microsoft.com/office/officeart/2005/8/layout/hierarchy3"/>
    <dgm:cxn modelId="{1CAD89A7-543C-4632-8D8C-2586D1AB5845}" type="presParOf" srcId="{36F7BD26-A1C6-4230-BCC2-F80B8BB28B90}" destId="{8F3FA77E-A9A4-4A60-AAE2-724BCBB1A8A8}" srcOrd="2" destOrd="0" presId="urn:microsoft.com/office/officeart/2005/8/layout/hierarchy3"/>
    <dgm:cxn modelId="{55C5561B-0EE1-4546-9E81-4D4B62AB16A5}" type="presParOf" srcId="{36F7BD26-A1C6-4230-BCC2-F80B8BB28B90}" destId="{80CFC6C5-AA1D-42BB-B2EF-977034A27F3F}" srcOrd="3" destOrd="0" presId="urn:microsoft.com/office/officeart/2005/8/layout/hierarchy3"/>
    <dgm:cxn modelId="{95639762-34BA-444B-AB33-D73A82ABFB51}" type="presParOf" srcId="{36F7BD26-A1C6-4230-BCC2-F80B8BB28B90}" destId="{07FC93D7-2190-47FE-B577-EA104F23E43A}" srcOrd="4" destOrd="0" presId="urn:microsoft.com/office/officeart/2005/8/layout/hierarchy3"/>
    <dgm:cxn modelId="{6B1D4A55-D35E-4847-AC16-B618CCA36E80}" type="presParOf" srcId="{36F7BD26-A1C6-4230-BCC2-F80B8BB28B90}" destId="{A13E1909-AD9E-49C3-9E8D-F069928CB4DB}" srcOrd="5" destOrd="0" presId="urn:microsoft.com/office/officeart/2005/8/layout/hierarchy3"/>
    <dgm:cxn modelId="{5717E929-1BC6-4F87-85DB-EE910864E2BF}" type="presParOf" srcId="{36F7BD26-A1C6-4230-BCC2-F80B8BB28B90}" destId="{A7A9AD53-078A-49DC-8D4F-B095D9559210}" srcOrd="6" destOrd="0" presId="urn:microsoft.com/office/officeart/2005/8/layout/hierarchy3"/>
    <dgm:cxn modelId="{A6A6C30B-7BDE-4ED0-9C3F-CF40789AE90D}" type="presParOf" srcId="{36F7BD26-A1C6-4230-BCC2-F80B8BB28B90}" destId="{7B3C2B36-7987-435E-9981-A8ADF207F72A}" srcOrd="7" destOrd="0" presId="urn:microsoft.com/office/officeart/2005/8/layout/hierarchy3"/>
    <dgm:cxn modelId="{456B7353-7C03-41D2-8C01-1BED7E3BD4AD}" type="presParOf" srcId="{36F7BD26-A1C6-4230-BCC2-F80B8BB28B90}" destId="{75B92B76-746A-46C5-8912-44A00BD3FE2F}" srcOrd="8" destOrd="0" presId="urn:microsoft.com/office/officeart/2005/8/layout/hierarchy3"/>
    <dgm:cxn modelId="{73C08EF0-BD1B-40BE-9BFE-688D0565C09B}" type="presParOf" srcId="{36F7BD26-A1C6-4230-BCC2-F80B8BB28B90}" destId="{A97A1265-1075-43BB-80E8-562EE9F6943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97A2F6-5BFA-4EA6-BEB3-FBCCFEE551B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F7721C2-69AE-48D6-AE0B-C2A68CFAD53D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solidFill>
                <a:schemeClr val="bg1"/>
              </a:solidFill>
              <a:cs typeface="B Roya" pitchFamily="2" charset="-78"/>
            </a:rPr>
            <a:t>انواع فریم </a:t>
          </a:r>
          <a:endParaRPr lang="fa-IR" sz="1800" dirty="0">
            <a:solidFill>
              <a:schemeClr val="bg1"/>
            </a:solidFill>
            <a:cs typeface="B Lotus" pitchFamily="2" charset="-78"/>
          </a:endParaRPr>
        </a:p>
      </dgm:t>
    </dgm:pt>
    <dgm:pt modelId="{97DA0DAE-BD75-48DB-8A66-E0928E1588C1}" type="par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174A5998-66FC-4C8B-BE46-DFAECB468C1C}" type="sibTrans" cxnId="{F00D5A88-15DA-4D14-931F-ACC664E644DF}">
      <dgm:prSet/>
      <dgm:spPr/>
      <dgm:t>
        <a:bodyPr/>
        <a:lstStyle/>
        <a:p>
          <a:pPr rtl="1"/>
          <a:endParaRPr lang="fa-IR"/>
        </a:p>
      </dgm:t>
    </dgm:pt>
    <dgm:pt modelId="{AE3EB61A-CEAA-4908-B47A-1C403E296B4C}">
      <dgm:prSet phldrT="[Text]"/>
      <dgm:spPr/>
      <dgm:t>
        <a:bodyPr/>
        <a:lstStyle/>
        <a:p>
          <a:pPr algn="ctr"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1- </a:t>
          </a:r>
          <a:r>
            <a:rPr lang="en-US" b="1" dirty="0" smtClean="0">
              <a:solidFill>
                <a:srgbClr val="C00000"/>
              </a:solidFill>
              <a:cs typeface="B Nazanin" pitchFamily="2" charset="-78"/>
            </a:rPr>
            <a:t>(Information Frame) I-Frame</a:t>
          </a:r>
          <a:endParaRPr lang="fa-IR" dirty="0"/>
        </a:p>
      </dgm:t>
    </dgm:pt>
    <dgm:pt modelId="{B96F1306-F2BA-468C-AB70-CB4CFF836470}" type="par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623671A2-F1EE-449B-A55C-C53CCD2F1D0A}" type="sibTrans" cxnId="{253288A7-9890-43BF-8BC5-7694F7775631}">
      <dgm:prSet/>
      <dgm:spPr/>
      <dgm:t>
        <a:bodyPr/>
        <a:lstStyle/>
        <a:p>
          <a:pPr rtl="1"/>
          <a:endParaRPr lang="fa-IR"/>
        </a:p>
      </dgm:t>
    </dgm:pt>
    <dgm:pt modelId="{5A3C25FC-A81D-4BCB-9D45-A0242CCBD40E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2- </a:t>
          </a:r>
          <a:r>
            <a:rPr lang="en-US" b="1" dirty="0" smtClean="0">
              <a:solidFill>
                <a:srgbClr val="C00000"/>
              </a:solidFill>
              <a:cs typeface="B Nazanin" pitchFamily="2" charset="-78"/>
            </a:rPr>
            <a:t>(Supervisory Frame) </a:t>
          </a:r>
          <a:r>
            <a:rPr lang="en-US" b="1" dirty="0" err="1" smtClean="0">
              <a:solidFill>
                <a:srgbClr val="C00000"/>
              </a:solidFill>
              <a:cs typeface="B Nazanin" pitchFamily="2" charset="-78"/>
            </a:rPr>
            <a:t>S_Frame</a:t>
          </a:r>
          <a:endParaRPr lang="fa-IR" dirty="0"/>
        </a:p>
      </dgm:t>
    </dgm:pt>
    <dgm:pt modelId="{99108E9A-7177-4948-8853-07957F256C83}" type="par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E9F78F22-360F-4EB5-8026-CC3B26736A18}" type="sibTrans" cxnId="{2EFCE6E4-C1AE-4CF2-B8CF-CAF4AA263ADB}">
      <dgm:prSet/>
      <dgm:spPr/>
      <dgm:t>
        <a:bodyPr/>
        <a:lstStyle/>
        <a:p>
          <a:pPr rtl="1"/>
          <a:endParaRPr lang="fa-IR"/>
        </a:p>
      </dgm:t>
    </dgm:pt>
    <dgm:pt modelId="{94550011-5483-4D78-B64B-57D7187C56C7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rgbClr val="C00000"/>
              </a:solidFill>
              <a:cs typeface="B Nazanin" pitchFamily="2" charset="-78"/>
            </a:rPr>
            <a:t>3- </a:t>
          </a:r>
          <a:r>
            <a:rPr lang="en-US" b="1" dirty="0" smtClean="0">
              <a:solidFill>
                <a:srgbClr val="C00000"/>
              </a:solidFill>
              <a:cs typeface="B Nazanin" pitchFamily="2" charset="-78"/>
            </a:rPr>
            <a:t>(Unnumbered Frame) </a:t>
          </a:r>
          <a:r>
            <a:rPr lang="en-US" b="1" dirty="0" err="1" smtClean="0">
              <a:solidFill>
                <a:srgbClr val="C00000"/>
              </a:solidFill>
              <a:cs typeface="B Nazanin" pitchFamily="2" charset="-78"/>
            </a:rPr>
            <a:t>U_Frame</a:t>
          </a:r>
          <a:endParaRPr lang="fa-IR" dirty="0"/>
        </a:p>
      </dgm:t>
    </dgm:pt>
    <dgm:pt modelId="{5ED497A3-2FE5-481F-8476-C197D60126E8}" type="par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5C35DA5E-5EA7-433C-8A63-75F6D5D65430}" type="sibTrans" cxnId="{40A66867-4680-467B-9653-CB304888DDEE}">
      <dgm:prSet/>
      <dgm:spPr/>
      <dgm:t>
        <a:bodyPr/>
        <a:lstStyle/>
        <a:p>
          <a:pPr rtl="1"/>
          <a:endParaRPr lang="fa-IR"/>
        </a:p>
      </dgm:t>
    </dgm:pt>
    <dgm:pt modelId="{157849E0-294C-4CEB-AF5D-5F059F1AC419}" type="pres">
      <dgm:prSet presAssocID="{9697A2F6-5BFA-4EA6-BEB3-FBCCFEE551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22E66CCB-24BE-4313-A01A-0F6C88BD2C77}" type="pres">
      <dgm:prSet presAssocID="{4F7721C2-69AE-48D6-AE0B-C2A68CFAD53D}" presName="root" presStyleCnt="0"/>
      <dgm:spPr/>
    </dgm:pt>
    <dgm:pt modelId="{9F8A8454-42DD-435E-A7C2-0465F1CBB0E5}" type="pres">
      <dgm:prSet presAssocID="{4F7721C2-69AE-48D6-AE0B-C2A68CFAD53D}" presName="rootComposite" presStyleCnt="0"/>
      <dgm:spPr/>
    </dgm:pt>
    <dgm:pt modelId="{BA0884FA-7C30-4C67-8FF5-6D4E499E4B75}" type="pres">
      <dgm:prSet presAssocID="{4F7721C2-69AE-48D6-AE0B-C2A68CFAD53D}" presName="rootText" presStyleLbl="node1" presStyleIdx="0" presStyleCnt="1" custScaleX="590341" custScaleY="176617" custLinFactNeighborX="11909" custLinFactNeighborY="-23260"/>
      <dgm:spPr/>
      <dgm:t>
        <a:bodyPr/>
        <a:lstStyle/>
        <a:p>
          <a:pPr rtl="1"/>
          <a:endParaRPr lang="fa-IR"/>
        </a:p>
      </dgm:t>
    </dgm:pt>
    <dgm:pt modelId="{362E5521-EE9E-4B2D-A19C-4A8268346C1A}" type="pres">
      <dgm:prSet presAssocID="{4F7721C2-69AE-48D6-AE0B-C2A68CFAD53D}" presName="rootConnector" presStyleLbl="node1" presStyleIdx="0" presStyleCnt="1"/>
      <dgm:spPr/>
      <dgm:t>
        <a:bodyPr/>
        <a:lstStyle/>
        <a:p>
          <a:pPr rtl="1"/>
          <a:endParaRPr lang="fa-IR"/>
        </a:p>
      </dgm:t>
    </dgm:pt>
    <dgm:pt modelId="{36F7BD26-A1C6-4230-BCC2-F80B8BB28B90}" type="pres">
      <dgm:prSet presAssocID="{4F7721C2-69AE-48D6-AE0B-C2A68CFAD53D}" presName="childShape" presStyleCnt="0"/>
      <dgm:spPr/>
    </dgm:pt>
    <dgm:pt modelId="{8DEB07F0-A7BF-429C-B50E-10EF013D5ABC}" type="pres">
      <dgm:prSet presAssocID="{B96F1306-F2BA-468C-AB70-CB4CFF836470}" presName="Name13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03792581-5740-450A-BBA8-668384F13CE3}" type="pres">
      <dgm:prSet presAssocID="{AE3EB61A-CEAA-4908-B47A-1C403E296B4C}" presName="childText" presStyleLbl="bgAcc1" presStyleIdx="0" presStyleCnt="3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3FA77E-A9A4-4A60-AAE2-724BCBB1A8A8}" type="pres">
      <dgm:prSet presAssocID="{99108E9A-7177-4948-8853-07957F256C83}" presName="Name13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0CFC6C5-AA1D-42BB-B2EF-977034A27F3F}" type="pres">
      <dgm:prSet presAssocID="{5A3C25FC-A81D-4BCB-9D45-A0242CCBD40E}" presName="childText" presStyleLbl="bgAcc1" presStyleIdx="1" presStyleCnt="3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FC93D7-2190-47FE-B577-EA104F23E43A}" type="pres">
      <dgm:prSet presAssocID="{5ED497A3-2FE5-481F-8476-C197D60126E8}" presName="Name13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13E1909-AD9E-49C3-9E8D-F069928CB4DB}" type="pres">
      <dgm:prSet presAssocID="{94550011-5483-4D78-B64B-57D7187C56C7}" presName="childText" presStyleLbl="bgAcc1" presStyleIdx="2" presStyleCnt="3" custScaleX="636304" custScaleY="1666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F81F76D-5273-4C20-ABA0-213957398C32}" type="presOf" srcId="{5ED497A3-2FE5-481F-8476-C197D60126E8}" destId="{07FC93D7-2190-47FE-B577-EA104F23E43A}" srcOrd="0" destOrd="0" presId="urn:microsoft.com/office/officeart/2005/8/layout/hierarchy3"/>
    <dgm:cxn modelId="{2EFCE6E4-C1AE-4CF2-B8CF-CAF4AA263ADB}" srcId="{4F7721C2-69AE-48D6-AE0B-C2A68CFAD53D}" destId="{5A3C25FC-A81D-4BCB-9D45-A0242CCBD40E}" srcOrd="1" destOrd="0" parTransId="{99108E9A-7177-4948-8853-07957F256C83}" sibTransId="{E9F78F22-360F-4EB5-8026-CC3B26736A18}"/>
    <dgm:cxn modelId="{D9B775AE-4432-489E-9660-540C3CE11DE2}" type="presOf" srcId="{4F7721C2-69AE-48D6-AE0B-C2A68CFAD53D}" destId="{BA0884FA-7C30-4C67-8FF5-6D4E499E4B75}" srcOrd="0" destOrd="0" presId="urn:microsoft.com/office/officeart/2005/8/layout/hierarchy3"/>
    <dgm:cxn modelId="{526AD79C-B3E6-46CA-BB0D-63B945CF1123}" type="presOf" srcId="{9697A2F6-5BFA-4EA6-BEB3-FBCCFEE551B9}" destId="{157849E0-294C-4CEB-AF5D-5F059F1AC419}" srcOrd="0" destOrd="0" presId="urn:microsoft.com/office/officeart/2005/8/layout/hierarchy3"/>
    <dgm:cxn modelId="{74E57B94-52A9-49F9-8E5C-5B232D7A225B}" type="presOf" srcId="{4F7721C2-69AE-48D6-AE0B-C2A68CFAD53D}" destId="{362E5521-EE9E-4B2D-A19C-4A8268346C1A}" srcOrd="1" destOrd="0" presId="urn:microsoft.com/office/officeart/2005/8/layout/hierarchy3"/>
    <dgm:cxn modelId="{5876E343-1FEA-4420-A784-61FBC0B3BBE9}" type="presOf" srcId="{5A3C25FC-A81D-4BCB-9D45-A0242CCBD40E}" destId="{80CFC6C5-AA1D-42BB-B2EF-977034A27F3F}" srcOrd="0" destOrd="0" presId="urn:microsoft.com/office/officeart/2005/8/layout/hierarchy3"/>
    <dgm:cxn modelId="{A57A1834-13BA-45C0-A856-56CB42197D57}" type="presOf" srcId="{94550011-5483-4D78-B64B-57D7187C56C7}" destId="{A13E1909-AD9E-49C3-9E8D-F069928CB4DB}" srcOrd="0" destOrd="0" presId="urn:microsoft.com/office/officeart/2005/8/layout/hierarchy3"/>
    <dgm:cxn modelId="{B2732338-CE22-4CEE-980D-E7E691EF45F5}" type="presOf" srcId="{AE3EB61A-CEAA-4908-B47A-1C403E296B4C}" destId="{03792581-5740-450A-BBA8-668384F13CE3}" srcOrd="0" destOrd="0" presId="urn:microsoft.com/office/officeart/2005/8/layout/hierarchy3"/>
    <dgm:cxn modelId="{40A66867-4680-467B-9653-CB304888DDEE}" srcId="{4F7721C2-69AE-48D6-AE0B-C2A68CFAD53D}" destId="{94550011-5483-4D78-B64B-57D7187C56C7}" srcOrd="2" destOrd="0" parTransId="{5ED497A3-2FE5-481F-8476-C197D60126E8}" sibTransId="{5C35DA5E-5EA7-433C-8A63-75F6D5D65430}"/>
    <dgm:cxn modelId="{DBC8EA6E-646C-431C-AC0C-C81808BF967A}" type="presOf" srcId="{99108E9A-7177-4948-8853-07957F256C83}" destId="{8F3FA77E-A9A4-4A60-AAE2-724BCBB1A8A8}" srcOrd="0" destOrd="0" presId="urn:microsoft.com/office/officeart/2005/8/layout/hierarchy3"/>
    <dgm:cxn modelId="{F00D5A88-15DA-4D14-931F-ACC664E644DF}" srcId="{9697A2F6-5BFA-4EA6-BEB3-FBCCFEE551B9}" destId="{4F7721C2-69AE-48D6-AE0B-C2A68CFAD53D}" srcOrd="0" destOrd="0" parTransId="{97DA0DAE-BD75-48DB-8A66-E0928E1588C1}" sibTransId="{174A5998-66FC-4C8B-BE46-DFAECB468C1C}"/>
    <dgm:cxn modelId="{EF9DD9B3-E932-4674-83F8-3C7F568AB554}" type="presOf" srcId="{B96F1306-F2BA-468C-AB70-CB4CFF836470}" destId="{8DEB07F0-A7BF-429C-B50E-10EF013D5ABC}" srcOrd="0" destOrd="0" presId="urn:microsoft.com/office/officeart/2005/8/layout/hierarchy3"/>
    <dgm:cxn modelId="{253288A7-9890-43BF-8BC5-7694F7775631}" srcId="{4F7721C2-69AE-48D6-AE0B-C2A68CFAD53D}" destId="{AE3EB61A-CEAA-4908-B47A-1C403E296B4C}" srcOrd="0" destOrd="0" parTransId="{B96F1306-F2BA-468C-AB70-CB4CFF836470}" sibTransId="{623671A2-F1EE-449B-A55C-C53CCD2F1D0A}"/>
    <dgm:cxn modelId="{A9E59358-AA8D-4D10-B3DF-124EADCE5A84}" type="presParOf" srcId="{157849E0-294C-4CEB-AF5D-5F059F1AC419}" destId="{22E66CCB-24BE-4313-A01A-0F6C88BD2C77}" srcOrd="0" destOrd="0" presId="urn:microsoft.com/office/officeart/2005/8/layout/hierarchy3"/>
    <dgm:cxn modelId="{7B9362F1-38A9-4F7A-AE71-08F1E8CFA323}" type="presParOf" srcId="{22E66CCB-24BE-4313-A01A-0F6C88BD2C77}" destId="{9F8A8454-42DD-435E-A7C2-0465F1CBB0E5}" srcOrd="0" destOrd="0" presId="urn:microsoft.com/office/officeart/2005/8/layout/hierarchy3"/>
    <dgm:cxn modelId="{1574B8E7-A4AE-4E60-9A36-ADF34AD0D716}" type="presParOf" srcId="{9F8A8454-42DD-435E-A7C2-0465F1CBB0E5}" destId="{BA0884FA-7C30-4C67-8FF5-6D4E499E4B75}" srcOrd="0" destOrd="0" presId="urn:microsoft.com/office/officeart/2005/8/layout/hierarchy3"/>
    <dgm:cxn modelId="{56B77885-A3B4-4333-B91E-86FE580BF26F}" type="presParOf" srcId="{9F8A8454-42DD-435E-A7C2-0465F1CBB0E5}" destId="{362E5521-EE9E-4B2D-A19C-4A8268346C1A}" srcOrd="1" destOrd="0" presId="urn:microsoft.com/office/officeart/2005/8/layout/hierarchy3"/>
    <dgm:cxn modelId="{33CDF6E8-7CF0-4556-955D-4748233F9BAE}" type="presParOf" srcId="{22E66CCB-24BE-4313-A01A-0F6C88BD2C77}" destId="{36F7BD26-A1C6-4230-BCC2-F80B8BB28B90}" srcOrd="1" destOrd="0" presId="urn:microsoft.com/office/officeart/2005/8/layout/hierarchy3"/>
    <dgm:cxn modelId="{A5ED1FBE-5B07-4AE5-B33D-63CBBA894BDF}" type="presParOf" srcId="{36F7BD26-A1C6-4230-BCC2-F80B8BB28B90}" destId="{8DEB07F0-A7BF-429C-B50E-10EF013D5ABC}" srcOrd="0" destOrd="0" presId="urn:microsoft.com/office/officeart/2005/8/layout/hierarchy3"/>
    <dgm:cxn modelId="{04B73A5C-A989-4943-B9AE-6A0070559339}" type="presParOf" srcId="{36F7BD26-A1C6-4230-BCC2-F80B8BB28B90}" destId="{03792581-5740-450A-BBA8-668384F13CE3}" srcOrd="1" destOrd="0" presId="urn:microsoft.com/office/officeart/2005/8/layout/hierarchy3"/>
    <dgm:cxn modelId="{EBB6C37A-18AE-46D0-A702-ED650F50CD08}" type="presParOf" srcId="{36F7BD26-A1C6-4230-BCC2-F80B8BB28B90}" destId="{8F3FA77E-A9A4-4A60-AAE2-724BCBB1A8A8}" srcOrd="2" destOrd="0" presId="urn:microsoft.com/office/officeart/2005/8/layout/hierarchy3"/>
    <dgm:cxn modelId="{B130F9D4-347E-4BDA-9B82-288D331F609E}" type="presParOf" srcId="{36F7BD26-A1C6-4230-BCC2-F80B8BB28B90}" destId="{80CFC6C5-AA1D-42BB-B2EF-977034A27F3F}" srcOrd="3" destOrd="0" presId="urn:microsoft.com/office/officeart/2005/8/layout/hierarchy3"/>
    <dgm:cxn modelId="{DB4E96C8-56F2-42E5-8738-0663ADB66A5D}" type="presParOf" srcId="{36F7BD26-A1C6-4230-BCC2-F80B8BB28B90}" destId="{07FC93D7-2190-47FE-B577-EA104F23E43A}" srcOrd="4" destOrd="0" presId="urn:microsoft.com/office/officeart/2005/8/layout/hierarchy3"/>
    <dgm:cxn modelId="{9D4D59FC-F4DC-4CC0-96A2-D2FA824F08D0}" type="presParOf" srcId="{36F7BD26-A1C6-4230-BCC2-F80B8BB28B90}" destId="{A13E1909-AD9E-49C3-9E8D-F069928CB4D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8EC3DB-BDF6-4D21-A9EF-064D534F06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ABB7BF0-CF38-4B9B-A56B-A023310C7EA1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Roya" pitchFamily="2" charset="-78"/>
            </a:rPr>
            <a:t>مراحل عملیاتی</a:t>
          </a:r>
          <a:endParaRPr lang="fa-IR" sz="1800" b="1" dirty="0">
            <a:cs typeface="B Roya" pitchFamily="2" charset="-78"/>
          </a:endParaRPr>
        </a:p>
      </dgm:t>
    </dgm:pt>
    <dgm:pt modelId="{4EEB3D41-36D8-4607-B9B3-1506667AACC2}" type="par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089A5E77-583F-46DC-A1D9-225E572D7063}" type="sib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4018DFC1-26A1-4BEB-A6EF-1A1F8783D61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600" dirty="0" smtClean="0">
              <a:solidFill>
                <a:schemeClr val="tx1"/>
              </a:solidFill>
            </a:rPr>
            <a:t>Link Setup</a:t>
          </a:r>
          <a:endParaRPr lang="fa-IR" sz="1600" dirty="0">
            <a:solidFill>
              <a:schemeClr val="tx1"/>
            </a:solidFill>
          </a:endParaRPr>
        </a:p>
      </dgm:t>
    </dgm:pt>
    <dgm:pt modelId="{05FBF01A-772E-4BA7-88A4-5358EAD99864}" type="par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5690F589-BAB5-4454-A711-B79656D8271B}" type="sib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8063D891-0126-4BCB-8A02-E150F31EABDD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در این ارتباطات معمولاً از خطوط استیجاري استفاده می‌شود.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E6F9E805-876B-4A7F-B538-C11CF81F6EF5}" type="par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EC300423-2144-4945-B59E-42D0EB4E632E}" type="sib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15780D65-0755-4552-875B-ADA5FA36DD65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600" dirty="0" smtClean="0">
              <a:solidFill>
                <a:schemeClr val="tx1"/>
              </a:solidFill>
              <a:cs typeface="B Nazanin" pitchFamily="2" charset="-78"/>
            </a:rPr>
            <a:t>Transferring Data</a:t>
          </a:r>
          <a:endParaRPr lang="fa-IR" sz="1600" dirty="0">
            <a:solidFill>
              <a:schemeClr val="tx1"/>
            </a:solidFill>
          </a:endParaRPr>
        </a:p>
      </dgm:t>
    </dgm:pt>
    <dgm:pt modelId="{826217AB-55F9-4301-BC12-4DB4560ACC60}" type="par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50BAB932-4198-49C5-8BE0-4767B7D4C625}" type="sib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73414A1F-9CD2-48CA-9174-5495E78377B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600" dirty="0" smtClean="0">
              <a:solidFill>
                <a:schemeClr val="tx1"/>
              </a:solidFill>
              <a:cs typeface="B Nazanin" pitchFamily="2" charset="-78"/>
            </a:rPr>
            <a:t>Link Disconnect</a:t>
          </a:r>
          <a:endParaRPr lang="fa-IR" sz="1600" dirty="0">
            <a:solidFill>
              <a:schemeClr val="tx1"/>
            </a:solidFill>
          </a:endParaRPr>
        </a:p>
      </dgm:t>
    </dgm:pt>
    <dgm:pt modelId="{4030F316-8B25-4564-9BE2-844EC7B5052F}" type="parTrans" cxnId="{73EB64A7-04FC-447F-84BD-8EE6D96AB0FB}">
      <dgm:prSet/>
      <dgm:spPr/>
      <dgm:t>
        <a:bodyPr/>
        <a:lstStyle/>
        <a:p>
          <a:endParaRPr lang="en-US"/>
        </a:p>
      </dgm:t>
    </dgm:pt>
    <dgm:pt modelId="{E0F24755-0A88-46E3-B167-26433FDBE5DC}" type="sibTrans" cxnId="{73EB64A7-04FC-447F-84BD-8EE6D96AB0FB}">
      <dgm:prSet/>
      <dgm:spPr/>
      <dgm:t>
        <a:bodyPr/>
        <a:lstStyle/>
        <a:p>
          <a:endParaRPr lang="en-US"/>
        </a:p>
      </dgm:t>
    </dgm:pt>
    <dgm:pt modelId="{DDE271F9-5B19-44FF-B6F6-A5B5FC297822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ارسال فریم و تایید ارسال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B2525D10-97D4-413C-B720-C50338A4A311}" type="parTrans" cxnId="{88D40FB1-67DF-4D6D-889F-2496D86FAC77}">
      <dgm:prSet/>
      <dgm:spPr/>
      <dgm:t>
        <a:bodyPr/>
        <a:lstStyle/>
        <a:p>
          <a:endParaRPr lang="en-US"/>
        </a:p>
      </dgm:t>
    </dgm:pt>
    <dgm:pt modelId="{A9FD8587-F953-43E8-B473-4996605A9F57}" type="sibTrans" cxnId="{88D40FB1-67DF-4D6D-889F-2496D86FAC77}">
      <dgm:prSet/>
      <dgm:spPr/>
      <dgm:t>
        <a:bodyPr/>
        <a:lstStyle/>
        <a:p>
          <a:endParaRPr lang="en-US"/>
        </a:p>
      </dgm:t>
    </dgm:pt>
    <dgm:pt modelId="{60C3C44D-6AEA-453B-8D0A-1370F59A58BC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فریم </a:t>
          </a:r>
          <a:r>
            <a:rPr lang="en-US" sz="1800" b="1" dirty="0" smtClean="0">
              <a:cs typeface="B Nazanin" pitchFamily="2" charset="-78"/>
            </a:rPr>
            <a:t>Disconnect</a:t>
          </a:r>
          <a:r>
            <a:rPr lang="fa-IR" sz="1800" b="1" dirty="0" smtClean="0">
              <a:cs typeface="B Nazanin" pitchFamily="2" charset="-78"/>
            </a:rPr>
            <a:t> و قطع دیتالینک توسط </a:t>
          </a:r>
          <a:r>
            <a:rPr lang="en-US" sz="1800" b="1" dirty="0" smtClean="0">
              <a:cs typeface="B Nazanin" pitchFamily="2" charset="-78"/>
            </a:rPr>
            <a:t>DISC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2D7F5AA2-D0C7-4B58-A6A4-EBC213E11191}" type="parTrans" cxnId="{DDF0F40E-9F33-4B03-A907-8378745B197C}">
      <dgm:prSet/>
      <dgm:spPr/>
      <dgm:t>
        <a:bodyPr/>
        <a:lstStyle/>
        <a:p>
          <a:endParaRPr lang="en-US"/>
        </a:p>
      </dgm:t>
    </dgm:pt>
    <dgm:pt modelId="{4953EBCB-7E93-40E2-93E9-95D93C2E4BD7}" type="sibTrans" cxnId="{DDF0F40E-9F33-4B03-A907-8378745B197C}">
      <dgm:prSet/>
      <dgm:spPr/>
      <dgm:t>
        <a:bodyPr/>
        <a:lstStyle/>
        <a:p>
          <a:endParaRPr lang="en-US"/>
        </a:p>
      </dgm:t>
    </dgm:pt>
    <dgm:pt modelId="{17F4DE40-6AFD-4D75-8CEF-E84E16B38371}" type="pres">
      <dgm:prSet presAssocID="{938EC3DB-BDF6-4D21-A9EF-064D534F061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B583869-C859-4EA6-A7A9-5AE1CAE535EB}" type="pres">
      <dgm:prSet presAssocID="{4ABB7BF0-CF38-4B9B-A56B-A023310C7EA1}" presName="root1" presStyleCnt="0"/>
      <dgm:spPr/>
    </dgm:pt>
    <dgm:pt modelId="{8D122738-6F7B-4DDF-9129-B7088D4C210E}" type="pres">
      <dgm:prSet presAssocID="{4ABB7BF0-CF38-4B9B-A56B-A023310C7EA1}" presName="LevelOneTextNode" presStyleLbl="node0" presStyleIdx="0" presStyleCnt="1" custScaleY="1830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D14F64-87D8-42FD-8FF1-CB4FAAF9DCC3}" type="pres">
      <dgm:prSet presAssocID="{4ABB7BF0-CF38-4B9B-A56B-A023310C7EA1}" presName="level2hierChild" presStyleCnt="0"/>
      <dgm:spPr/>
    </dgm:pt>
    <dgm:pt modelId="{024185C8-F63C-4B28-8D21-50A7197A3D64}" type="pres">
      <dgm:prSet presAssocID="{05FBF01A-772E-4BA7-88A4-5358EAD99864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68E4E15-6336-4881-9AE3-28BACFE57187}" type="pres">
      <dgm:prSet presAssocID="{05FBF01A-772E-4BA7-88A4-5358EAD99864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69F20CE-AADC-4BCA-BE13-A7AF01978DBE}" type="pres">
      <dgm:prSet presAssocID="{4018DFC1-26A1-4BEB-A6EF-1A1F8783D61B}" presName="root2" presStyleCnt="0"/>
      <dgm:spPr/>
    </dgm:pt>
    <dgm:pt modelId="{E9916F4E-E38A-437B-B451-5C801E3EA9B7}" type="pres">
      <dgm:prSet presAssocID="{4018DFC1-26A1-4BEB-A6EF-1A1F8783D61B}" presName="LevelTwoTextNode" presStyleLbl="node2" presStyleIdx="0" presStyleCnt="3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68C19B-8AD3-48C3-8178-FFB2E090A2A8}" type="pres">
      <dgm:prSet presAssocID="{4018DFC1-26A1-4BEB-A6EF-1A1F8783D61B}" presName="level3hierChild" presStyleCnt="0"/>
      <dgm:spPr/>
    </dgm:pt>
    <dgm:pt modelId="{4F6582C3-2C06-4294-AC85-DCDF14D1F29D}" type="pres">
      <dgm:prSet presAssocID="{E6F9E805-876B-4A7F-B538-C11CF81F6EF5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D5D2FFC-77E4-4068-B45F-E478DC192267}" type="pres">
      <dgm:prSet presAssocID="{E6F9E805-876B-4A7F-B538-C11CF81F6EF5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05909D3-EE6C-4E90-80B2-C8711BA02F46}" type="pres">
      <dgm:prSet presAssocID="{8063D891-0126-4BCB-8A02-E150F31EABDD}" presName="root2" presStyleCnt="0"/>
      <dgm:spPr/>
    </dgm:pt>
    <dgm:pt modelId="{012E9D03-2EEA-40A8-95CD-B5FD28DA583A}" type="pres">
      <dgm:prSet presAssocID="{8063D891-0126-4BCB-8A02-E150F31EABDD}" presName="LevelTwoTextNode" presStyleLbl="node3" presStyleIdx="0" presStyleCnt="3" custScaleX="4586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F34230-BCD5-4217-892B-942315651B6A}" type="pres">
      <dgm:prSet presAssocID="{8063D891-0126-4BCB-8A02-E150F31EABDD}" presName="level3hierChild" presStyleCnt="0"/>
      <dgm:spPr/>
    </dgm:pt>
    <dgm:pt modelId="{DFB3C139-3AA2-4144-8D41-7876D5AE2E58}" type="pres">
      <dgm:prSet presAssocID="{826217AB-55F9-4301-BC12-4DB4560ACC60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D5BD137-07F7-4E8C-855C-3E7B62943269}" type="pres">
      <dgm:prSet presAssocID="{826217AB-55F9-4301-BC12-4DB4560ACC60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BF062A1-3C38-46DF-AE40-F5BB57F617F1}" type="pres">
      <dgm:prSet presAssocID="{15780D65-0755-4552-875B-ADA5FA36DD65}" presName="root2" presStyleCnt="0"/>
      <dgm:spPr/>
    </dgm:pt>
    <dgm:pt modelId="{71E75D4F-FAAB-40A2-8056-3C600E3A3FCE}" type="pres">
      <dgm:prSet presAssocID="{15780D65-0755-4552-875B-ADA5FA36DD65}" presName="LevelTwoTextNode" presStyleLbl="node2" presStyleIdx="1" presStyleCnt="3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FB43BD-7B77-4231-943A-0C04D8A4CC69}" type="pres">
      <dgm:prSet presAssocID="{15780D65-0755-4552-875B-ADA5FA36DD65}" presName="level3hierChild" presStyleCnt="0"/>
      <dgm:spPr/>
    </dgm:pt>
    <dgm:pt modelId="{ECF91C7F-7B50-4FCF-8FCC-8E695C487A42}" type="pres">
      <dgm:prSet presAssocID="{B2525D10-97D4-413C-B720-C50338A4A311}" presName="conn2-1" presStyleLbl="parChTrans1D3" presStyleIdx="1" presStyleCnt="3"/>
      <dgm:spPr/>
    </dgm:pt>
    <dgm:pt modelId="{49CBB013-D19B-4FA5-BF83-A18D4B0AC6FF}" type="pres">
      <dgm:prSet presAssocID="{B2525D10-97D4-413C-B720-C50338A4A311}" presName="connTx" presStyleLbl="parChTrans1D3" presStyleIdx="1" presStyleCnt="3"/>
      <dgm:spPr/>
    </dgm:pt>
    <dgm:pt modelId="{A15D9DBE-398D-451D-9BA9-EF126FBF15EC}" type="pres">
      <dgm:prSet presAssocID="{DDE271F9-5B19-44FF-B6F6-A5B5FC297822}" presName="root2" presStyleCnt="0"/>
      <dgm:spPr/>
    </dgm:pt>
    <dgm:pt modelId="{A449CA67-879A-471A-9826-E643D6966AAE}" type="pres">
      <dgm:prSet presAssocID="{DDE271F9-5B19-44FF-B6F6-A5B5FC297822}" presName="LevelTwoTextNode" presStyleLbl="node3" presStyleIdx="1" presStyleCnt="3" custScaleX="458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4455B-47E6-4276-B908-B79D2D24EFD1}" type="pres">
      <dgm:prSet presAssocID="{DDE271F9-5B19-44FF-B6F6-A5B5FC297822}" presName="level3hierChild" presStyleCnt="0"/>
      <dgm:spPr/>
    </dgm:pt>
    <dgm:pt modelId="{FF8A3AA9-BFAA-4C5D-B0DF-B30B08CF35C0}" type="pres">
      <dgm:prSet presAssocID="{4030F316-8B25-4564-9BE2-844EC7B5052F}" presName="conn2-1" presStyleLbl="parChTrans1D2" presStyleIdx="2" presStyleCnt="3"/>
      <dgm:spPr/>
    </dgm:pt>
    <dgm:pt modelId="{5CF236EA-F16D-46E0-9BC0-DED0DE5224CD}" type="pres">
      <dgm:prSet presAssocID="{4030F316-8B25-4564-9BE2-844EC7B5052F}" presName="connTx" presStyleLbl="parChTrans1D2" presStyleIdx="2" presStyleCnt="3"/>
      <dgm:spPr/>
    </dgm:pt>
    <dgm:pt modelId="{1AE67910-32C4-4E15-B954-65D52B30E5F9}" type="pres">
      <dgm:prSet presAssocID="{73414A1F-9CD2-48CA-9174-5495E78377BB}" presName="root2" presStyleCnt="0"/>
      <dgm:spPr/>
    </dgm:pt>
    <dgm:pt modelId="{075932EB-6A7D-453D-A211-F4A6F5B241BD}" type="pres">
      <dgm:prSet presAssocID="{73414A1F-9CD2-48CA-9174-5495E78377BB}" presName="LevelTwoTextNode" presStyleLbl="node2" presStyleIdx="2" presStyleCnt="3" custScaleX="146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C3CCE-9CF4-4BF2-A3E2-6335D4EE746C}" type="pres">
      <dgm:prSet presAssocID="{73414A1F-9CD2-48CA-9174-5495E78377BB}" presName="level3hierChild" presStyleCnt="0"/>
      <dgm:spPr/>
    </dgm:pt>
    <dgm:pt modelId="{3831CEE0-348B-4ADF-8C61-EAFE69CABD59}" type="pres">
      <dgm:prSet presAssocID="{2D7F5AA2-D0C7-4B58-A6A4-EBC213E11191}" presName="conn2-1" presStyleLbl="parChTrans1D3" presStyleIdx="2" presStyleCnt="3"/>
      <dgm:spPr/>
    </dgm:pt>
    <dgm:pt modelId="{2D8ED009-8A44-4FB1-B061-5664D5B904B0}" type="pres">
      <dgm:prSet presAssocID="{2D7F5AA2-D0C7-4B58-A6A4-EBC213E11191}" presName="connTx" presStyleLbl="parChTrans1D3" presStyleIdx="2" presStyleCnt="3"/>
      <dgm:spPr/>
    </dgm:pt>
    <dgm:pt modelId="{62556023-B721-4BBF-A447-530098E9D9EC}" type="pres">
      <dgm:prSet presAssocID="{60C3C44D-6AEA-453B-8D0A-1370F59A58BC}" presName="root2" presStyleCnt="0"/>
      <dgm:spPr/>
    </dgm:pt>
    <dgm:pt modelId="{96BDE45E-79AF-425E-A0F7-7463BCE1BFF2}" type="pres">
      <dgm:prSet presAssocID="{60C3C44D-6AEA-453B-8D0A-1370F59A58BC}" presName="LevelTwoTextNode" presStyleLbl="node3" presStyleIdx="2" presStyleCnt="3" custScaleX="458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68FDE-733F-4A5B-8707-2F989D3BC9C7}" type="pres">
      <dgm:prSet presAssocID="{60C3C44D-6AEA-453B-8D0A-1370F59A58BC}" presName="level3hierChild" presStyleCnt="0"/>
      <dgm:spPr/>
    </dgm:pt>
  </dgm:ptLst>
  <dgm:cxnLst>
    <dgm:cxn modelId="{8D5A4797-25EA-47AF-A088-E730BA25010C}" type="presOf" srcId="{826217AB-55F9-4301-BC12-4DB4560ACC60}" destId="{BD5BD137-07F7-4E8C-855C-3E7B62943269}" srcOrd="1" destOrd="0" presId="urn:microsoft.com/office/officeart/2005/8/layout/hierarchy2"/>
    <dgm:cxn modelId="{BCFC4D86-3BAF-42B8-8B31-322557896FAD}" type="presOf" srcId="{DDE271F9-5B19-44FF-B6F6-A5B5FC297822}" destId="{A449CA67-879A-471A-9826-E643D6966AAE}" srcOrd="0" destOrd="0" presId="urn:microsoft.com/office/officeart/2005/8/layout/hierarchy2"/>
    <dgm:cxn modelId="{5B8CCA5E-9B93-40F5-9040-4AF4B9FA0835}" srcId="{938EC3DB-BDF6-4D21-A9EF-064D534F0618}" destId="{4ABB7BF0-CF38-4B9B-A56B-A023310C7EA1}" srcOrd="0" destOrd="0" parTransId="{4EEB3D41-36D8-4607-B9B3-1506667AACC2}" sibTransId="{089A5E77-583F-46DC-A1D9-225E572D7063}"/>
    <dgm:cxn modelId="{73EB64A7-04FC-447F-84BD-8EE6D96AB0FB}" srcId="{4ABB7BF0-CF38-4B9B-A56B-A023310C7EA1}" destId="{73414A1F-9CD2-48CA-9174-5495E78377BB}" srcOrd="2" destOrd="0" parTransId="{4030F316-8B25-4564-9BE2-844EC7B5052F}" sibTransId="{E0F24755-0A88-46E3-B167-26433FDBE5DC}"/>
    <dgm:cxn modelId="{C26DA3F5-E1EC-46A1-B521-36220BD777F7}" type="presOf" srcId="{4030F316-8B25-4564-9BE2-844EC7B5052F}" destId="{FF8A3AA9-BFAA-4C5D-B0DF-B30B08CF35C0}" srcOrd="0" destOrd="0" presId="urn:microsoft.com/office/officeart/2005/8/layout/hierarchy2"/>
    <dgm:cxn modelId="{8124A2EB-65A1-4F0B-B7A5-7CDB95B6C791}" type="presOf" srcId="{E6F9E805-876B-4A7F-B538-C11CF81F6EF5}" destId="{7D5D2FFC-77E4-4068-B45F-E478DC192267}" srcOrd="1" destOrd="0" presId="urn:microsoft.com/office/officeart/2005/8/layout/hierarchy2"/>
    <dgm:cxn modelId="{4823E29A-AA87-41A9-9ABF-3B43134DC684}" type="presOf" srcId="{05FBF01A-772E-4BA7-88A4-5358EAD99864}" destId="{468E4E15-6336-4881-9AE3-28BACFE57187}" srcOrd="1" destOrd="0" presId="urn:microsoft.com/office/officeart/2005/8/layout/hierarchy2"/>
    <dgm:cxn modelId="{FD3A8833-E5E0-4930-A101-4D8141FA0C9D}" type="presOf" srcId="{826217AB-55F9-4301-BC12-4DB4560ACC60}" destId="{DFB3C139-3AA2-4144-8D41-7876D5AE2E58}" srcOrd="0" destOrd="0" presId="urn:microsoft.com/office/officeart/2005/8/layout/hierarchy2"/>
    <dgm:cxn modelId="{88D40FB1-67DF-4D6D-889F-2496D86FAC77}" srcId="{15780D65-0755-4552-875B-ADA5FA36DD65}" destId="{DDE271F9-5B19-44FF-B6F6-A5B5FC297822}" srcOrd="0" destOrd="0" parTransId="{B2525D10-97D4-413C-B720-C50338A4A311}" sibTransId="{A9FD8587-F953-43E8-B473-4996605A9F57}"/>
    <dgm:cxn modelId="{CBD96467-8C17-466D-A611-1EC286B17D32}" type="presOf" srcId="{2D7F5AA2-D0C7-4B58-A6A4-EBC213E11191}" destId="{3831CEE0-348B-4ADF-8C61-EAFE69CABD59}" srcOrd="0" destOrd="0" presId="urn:microsoft.com/office/officeart/2005/8/layout/hierarchy2"/>
    <dgm:cxn modelId="{9B7E28D3-BA1F-44C9-89F2-7EF1D0C20836}" type="presOf" srcId="{15780D65-0755-4552-875B-ADA5FA36DD65}" destId="{71E75D4F-FAAB-40A2-8056-3C600E3A3FCE}" srcOrd="0" destOrd="0" presId="urn:microsoft.com/office/officeart/2005/8/layout/hierarchy2"/>
    <dgm:cxn modelId="{BB6D6639-6B21-4107-8BB3-71C984BEB413}" type="presOf" srcId="{60C3C44D-6AEA-453B-8D0A-1370F59A58BC}" destId="{96BDE45E-79AF-425E-A0F7-7463BCE1BFF2}" srcOrd="0" destOrd="0" presId="urn:microsoft.com/office/officeart/2005/8/layout/hierarchy2"/>
    <dgm:cxn modelId="{3FD164A7-59B9-417F-8A3E-92986407E2BE}" type="presOf" srcId="{4018DFC1-26A1-4BEB-A6EF-1A1F8783D61B}" destId="{E9916F4E-E38A-437B-B451-5C801E3EA9B7}" srcOrd="0" destOrd="0" presId="urn:microsoft.com/office/officeart/2005/8/layout/hierarchy2"/>
    <dgm:cxn modelId="{5265ECBD-7325-4235-B11A-528AE61ED747}" type="presOf" srcId="{B2525D10-97D4-413C-B720-C50338A4A311}" destId="{49CBB013-D19B-4FA5-BF83-A18D4B0AC6FF}" srcOrd="1" destOrd="0" presId="urn:microsoft.com/office/officeart/2005/8/layout/hierarchy2"/>
    <dgm:cxn modelId="{0819F8E5-283C-42A2-8EF3-DD81D4B1452D}" type="presOf" srcId="{B2525D10-97D4-413C-B720-C50338A4A311}" destId="{ECF91C7F-7B50-4FCF-8FCC-8E695C487A42}" srcOrd="0" destOrd="0" presId="urn:microsoft.com/office/officeart/2005/8/layout/hierarchy2"/>
    <dgm:cxn modelId="{22F6D37F-4904-4928-8EFC-7C3F7FFB2795}" srcId="{4ABB7BF0-CF38-4B9B-A56B-A023310C7EA1}" destId="{15780D65-0755-4552-875B-ADA5FA36DD65}" srcOrd="1" destOrd="0" parTransId="{826217AB-55F9-4301-BC12-4DB4560ACC60}" sibTransId="{50BAB932-4198-49C5-8BE0-4767B7D4C625}"/>
    <dgm:cxn modelId="{6DA562DB-B07F-4703-8D63-D472231EE5CD}" srcId="{4ABB7BF0-CF38-4B9B-A56B-A023310C7EA1}" destId="{4018DFC1-26A1-4BEB-A6EF-1A1F8783D61B}" srcOrd="0" destOrd="0" parTransId="{05FBF01A-772E-4BA7-88A4-5358EAD99864}" sibTransId="{5690F589-BAB5-4454-A711-B79656D8271B}"/>
    <dgm:cxn modelId="{2FE41D0B-83C9-48D6-94E5-090C63608E63}" type="presOf" srcId="{73414A1F-9CD2-48CA-9174-5495E78377BB}" destId="{075932EB-6A7D-453D-A211-F4A6F5B241BD}" srcOrd="0" destOrd="0" presId="urn:microsoft.com/office/officeart/2005/8/layout/hierarchy2"/>
    <dgm:cxn modelId="{ADA8286D-8299-463C-ABF7-BD9F26B5A86D}" type="presOf" srcId="{4030F316-8B25-4564-9BE2-844EC7B5052F}" destId="{5CF236EA-F16D-46E0-9BC0-DED0DE5224CD}" srcOrd="1" destOrd="0" presId="urn:microsoft.com/office/officeart/2005/8/layout/hierarchy2"/>
    <dgm:cxn modelId="{4B20D2D2-DD3D-4D99-8EE1-A3EBB7DF2108}" type="presOf" srcId="{E6F9E805-876B-4A7F-B538-C11CF81F6EF5}" destId="{4F6582C3-2C06-4294-AC85-DCDF14D1F29D}" srcOrd="0" destOrd="0" presId="urn:microsoft.com/office/officeart/2005/8/layout/hierarchy2"/>
    <dgm:cxn modelId="{DDF0F40E-9F33-4B03-A907-8378745B197C}" srcId="{73414A1F-9CD2-48CA-9174-5495E78377BB}" destId="{60C3C44D-6AEA-453B-8D0A-1370F59A58BC}" srcOrd="0" destOrd="0" parTransId="{2D7F5AA2-D0C7-4B58-A6A4-EBC213E11191}" sibTransId="{4953EBCB-7E93-40E2-93E9-95D93C2E4BD7}"/>
    <dgm:cxn modelId="{BBDDBFA0-18EE-4F4E-B01F-7EE024C82B6E}" type="presOf" srcId="{05FBF01A-772E-4BA7-88A4-5358EAD99864}" destId="{024185C8-F63C-4B28-8D21-50A7197A3D64}" srcOrd="0" destOrd="0" presId="urn:microsoft.com/office/officeart/2005/8/layout/hierarchy2"/>
    <dgm:cxn modelId="{C217CCBB-1690-4573-B825-CC3E1F102B72}" type="presOf" srcId="{2D7F5AA2-D0C7-4B58-A6A4-EBC213E11191}" destId="{2D8ED009-8A44-4FB1-B061-5664D5B904B0}" srcOrd="1" destOrd="0" presId="urn:microsoft.com/office/officeart/2005/8/layout/hierarchy2"/>
    <dgm:cxn modelId="{2695DD1A-B8C6-47E2-8FC2-3AA3289A7FC4}" type="presOf" srcId="{8063D891-0126-4BCB-8A02-E150F31EABDD}" destId="{012E9D03-2EEA-40A8-95CD-B5FD28DA583A}" srcOrd="0" destOrd="0" presId="urn:microsoft.com/office/officeart/2005/8/layout/hierarchy2"/>
    <dgm:cxn modelId="{FD10B548-B27B-4606-BC94-47982DE900A8}" type="presOf" srcId="{4ABB7BF0-CF38-4B9B-A56B-A023310C7EA1}" destId="{8D122738-6F7B-4DDF-9129-B7088D4C210E}" srcOrd="0" destOrd="0" presId="urn:microsoft.com/office/officeart/2005/8/layout/hierarchy2"/>
    <dgm:cxn modelId="{3C266C42-9BE4-4A8B-87A6-6ACB1023816C}" srcId="{4018DFC1-26A1-4BEB-A6EF-1A1F8783D61B}" destId="{8063D891-0126-4BCB-8A02-E150F31EABDD}" srcOrd="0" destOrd="0" parTransId="{E6F9E805-876B-4A7F-B538-C11CF81F6EF5}" sibTransId="{EC300423-2144-4945-B59E-42D0EB4E632E}"/>
    <dgm:cxn modelId="{09A1238E-8CBF-4382-A1AA-F3414D78ACBF}" type="presOf" srcId="{938EC3DB-BDF6-4D21-A9EF-064D534F0618}" destId="{17F4DE40-6AFD-4D75-8CEF-E84E16B38371}" srcOrd="0" destOrd="0" presId="urn:microsoft.com/office/officeart/2005/8/layout/hierarchy2"/>
    <dgm:cxn modelId="{4336BF31-E4CE-4B83-886A-1CFD1F1D670A}" type="presParOf" srcId="{17F4DE40-6AFD-4D75-8CEF-E84E16B38371}" destId="{7B583869-C859-4EA6-A7A9-5AE1CAE535EB}" srcOrd="0" destOrd="0" presId="urn:microsoft.com/office/officeart/2005/8/layout/hierarchy2"/>
    <dgm:cxn modelId="{0D41EE31-D6FB-4B70-9A90-B43E677C6478}" type="presParOf" srcId="{7B583869-C859-4EA6-A7A9-5AE1CAE535EB}" destId="{8D122738-6F7B-4DDF-9129-B7088D4C210E}" srcOrd="0" destOrd="0" presId="urn:microsoft.com/office/officeart/2005/8/layout/hierarchy2"/>
    <dgm:cxn modelId="{3C34E03B-9BB2-42D3-81F3-E9F33718B177}" type="presParOf" srcId="{7B583869-C859-4EA6-A7A9-5AE1CAE535EB}" destId="{FDD14F64-87D8-42FD-8FF1-CB4FAAF9DCC3}" srcOrd="1" destOrd="0" presId="urn:microsoft.com/office/officeart/2005/8/layout/hierarchy2"/>
    <dgm:cxn modelId="{4C432C19-77ED-4A36-9E0C-335896474F3F}" type="presParOf" srcId="{FDD14F64-87D8-42FD-8FF1-CB4FAAF9DCC3}" destId="{024185C8-F63C-4B28-8D21-50A7197A3D64}" srcOrd="0" destOrd="0" presId="urn:microsoft.com/office/officeart/2005/8/layout/hierarchy2"/>
    <dgm:cxn modelId="{037C03F8-AA8A-4185-B835-920DB6B33B75}" type="presParOf" srcId="{024185C8-F63C-4B28-8D21-50A7197A3D64}" destId="{468E4E15-6336-4881-9AE3-28BACFE57187}" srcOrd="0" destOrd="0" presId="urn:microsoft.com/office/officeart/2005/8/layout/hierarchy2"/>
    <dgm:cxn modelId="{79CD263C-2B7E-4427-B7D1-C11148D92963}" type="presParOf" srcId="{FDD14F64-87D8-42FD-8FF1-CB4FAAF9DCC3}" destId="{B69F20CE-AADC-4BCA-BE13-A7AF01978DBE}" srcOrd="1" destOrd="0" presId="urn:microsoft.com/office/officeart/2005/8/layout/hierarchy2"/>
    <dgm:cxn modelId="{90625D80-74A5-4B74-98A9-3620D94E921D}" type="presParOf" srcId="{B69F20CE-AADC-4BCA-BE13-A7AF01978DBE}" destId="{E9916F4E-E38A-437B-B451-5C801E3EA9B7}" srcOrd="0" destOrd="0" presId="urn:microsoft.com/office/officeart/2005/8/layout/hierarchy2"/>
    <dgm:cxn modelId="{B3FF4F2C-07E6-4D15-BE4D-830C174D0955}" type="presParOf" srcId="{B69F20CE-AADC-4BCA-BE13-A7AF01978DBE}" destId="{3068C19B-8AD3-48C3-8178-FFB2E090A2A8}" srcOrd="1" destOrd="0" presId="urn:microsoft.com/office/officeart/2005/8/layout/hierarchy2"/>
    <dgm:cxn modelId="{7951C407-B8C5-44F1-8D64-BD8E5FA1028F}" type="presParOf" srcId="{3068C19B-8AD3-48C3-8178-FFB2E090A2A8}" destId="{4F6582C3-2C06-4294-AC85-DCDF14D1F29D}" srcOrd="0" destOrd="0" presId="urn:microsoft.com/office/officeart/2005/8/layout/hierarchy2"/>
    <dgm:cxn modelId="{185042B9-8AC1-4023-852B-3A009AAC3F76}" type="presParOf" srcId="{4F6582C3-2C06-4294-AC85-DCDF14D1F29D}" destId="{7D5D2FFC-77E4-4068-B45F-E478DC192267}" srcOrd="0" destOrd="0" presId="urn:microsoft.com/office/officeart/2005/8/layout/hierarchy2"/>
    <dgm:cxn modelId="{98E7EBBF-92C4-494C-90CB-C2C7FB0F49E8}" type="presParOf" srcId="{3068C19B-8AD3-48C3-8178-FFB2E090A2A8}" destId="{A05909D3-EE6C-4E90-80B2-C8711BA02F46}" srcOrd="1" destOrd="0" presId="urn:microsoft.com/office/officeart/2005/8/layout/hierarchy2"/>
    <dgm:cxn modelId="{D4353F8E-A737-4643-8A9A-A38CD41A509D}" type="presParOf" srcId="{A05909D3-EE6C-4E90-80B2-C8711BA02F46}" destId="{012E9D03-2EEA-40A8-95CD-B5FD28DA583A}" srcOrd="0" destOrd="0" presId="urn:microsoft.com/office/officeart/2005/8/layout/hierarchy2"/>
    <dgm:cxn modelId="{CC63EDEF-5DD8-4FCA-A35E-C90C86E07F3C}" type="presParOf" srcId="{A05909D3-EE6C-4E90-80B2-C8711BA02F46}" destId="{E7F34230-BCD5-4217-892B-942315651B6A}" srcOrd="1" destOrd="0" presId="urn:microsoft.com/office/officeart/2005/8/layout/hierarchy2"/>
    <dgm:cxn modelId="{35541310-2C15-47CD-AFD1-89F3D5337C4A}" type="presParOf" srcId="{FDD14F64-87D8-42FD-8FF1-CB4FAAF9DCC3}" destId="{DFB3C139-3AA2-4144-8D41-7876D5AE2E58}" srcOrd="2" destOrd="0" presId="urn:microsoft.com/office/officeart/2005/8/layout/hierarchy2"/>
    <dgm:cxn modelId="{B143FED6-8258-4E6B-99D8-E461E3A9EE79}" type="presParOf" srcId="{DFB3C139-3AA2-4144-8D41-7876D5AE2E58}" destId="{BD5BD137-07F7-4E8C-855C-3E7B62943269}" srcOrd="0" destOrd="0" presId="urn:microsoft.com/office/officeart/2005/8/layout/hierarchy2"/>
    <dgm:cxn modelId="{34F766D3-E2F1-4126-9A29-9F446D71B7AB}" type="presParOf" srcId="{FDD14F64-87D8-42FD-8FF1-CB4FAAF9DCC3}" destId="{5BF062A1-3C38-46DF-AE40-F5BB57F617F1}" srcOrd="3" destOrd="0" presId="urn:microsoft.com/office/officeart/2005/8/layout/hierarchy2"/>
    <dgm:cxn modelId="{2083C842-37E8-4DC4-BF6B-29120C8C04CE}" type="presParOf" srcId="{5BF062A1-3C38-46DF-AE40-F5BB57F617F1}" destId="{71E75D4F-FAAB-40A2-8056-3C600E3A3FCE}" srcOrd="0" destOrd="0" presId="urn:microsoft.com/office/officeart/2005/8/layout/hierarchy2"/>
    <dgm:cxn modelId="{7B9F2886-2F7E-4271-88BD-9B4F93221F64}" type="presParOf" srcId="{5BF062A1-3C38-46DF-AE40-F5BB57F617F1}" destId="{E3FB43BD-7B77-4231-943A-0C04D8A4CC69}" srcOrd="1" destOrd="0" presId="urn:microsoft.com/office/officeart/2005/8/layout/hierarchy2"/>
    <dgm:cxn modelId="{5FF7F1DD-5136-4FB8-90B2-ADC5F77B9F83}" type="presParOf" srcId="{E3FB43BD-7B77-4231-943A-0C04D8A4CC69}" destId="{ECF91C7F-7B50-4FCF-8FCC-8E695C487A42}" srcOrd="0" destOrd="0" presId="urn:microsoft.com/office/officeart/2005/8/layout/hierarchy2"/>
    <dgm:cxn modelId="{E2BCC874-9E9D-4305-8C0E-C508040CE2CB}" type="presParOf" srcId="{ECF91C7F-7B50-4FCF-8FCC-8E695C487A42}" destId="{49CBB013-D19B-4FA5-BF83-A18D4B0AC6FF}" srcOrd="0" destOrd="0" presId="urn:microsoft.com/office/officeart/2005/8/layout/hierarchy2"/>
    <dgm:cxn modelId="{2B474E57-2A46-4777-BB49-304684B6715E}" type="presParOf" srcId="{E3FB43BD-7B77-4231-943A-0C04D8A4CC69}" destId="{A15D9DBE-398D-451D-9BA9-EF126FBF15EC}" srcOrd="1" destOrd="0" presId="urn:microsoft.com/office/officeart/2005/8/layout/hierarchy2"/>
    <dgm:cxn modelId="{3F5336E0-204E-4082-93AA-731FECB3939B}" type="presParOf" srcId="{A15D9DBE-398D-451D-9BA9-EF126FBF15EC}" destId="{A449CA67-879A-471A-9826-E643D6966AAE}" srcOrd="0" destOrd="0" presId="urn:microsoft.com/office/officeart/2005/8/layout/hierarchy2"/>
    <dgm:cxn modelId="{FCED589B-1D6A-417D-8DED-5D50BF0F7417}" type="presParOf" srcId="{A15D9DBE-398D-451D-9BA9-EF126FBF15EC}" destId="{91D4455B-47E6-4276-B908-B79D2D24EFD1}" srcOrd="1" destOrd="0" presId="urn:microsoft.com/office/officeart/2005/8/layout/hierarchy2"/>
    <dgm:cxn modelId="{04B06A9B-94D4-4A8D-95A4-72EC5FE3FB6A}" type="presParOf" srcId="{FDD14F64-87D8-42FD-8FF1-CB4FAAF9DCC3}" destId="{FF8A3AA9-BFAA-4C5D-B0DF-B30B08CF35C0}" srcOrd="4" destOrd="0" presId="urn:microsoft.com/office/officeart/2005/8/layout/hierarchy2"/>
    <dgm:cxn modelId="{42373770-DCCF-47CD-86C3-3446C6C1AD5B}" type="presParOf" srcId="{FF8A3AA9-BFAA-4C5D-B0DF-B30B08CF35C0}" destId="{5CF236EA-F16D-46E0-9BC0-DED0DE5224CD}" srcOrd="0" destOrd="0" presId="urn:microsoft.com/office/officeart/2005/8/layout/hierarchy2"/>
    <dgm:cxn modelId="{39FE152A-4EED-41F9-A571-97BEC621FE68}" type="presParOf" srcId="{FDD14F64-87D8-42FD-8FF1-CB4FAAF9DCC3}" destId="{1AE67910-32C4-4E15-B954-65D52B30E5F9}" srcOrd="5" destOrd="0" presId="urn:microsoft.com/office/officeart/2005/8/layout/hierarchy2"/>
    <dgm:cxn modelId="{2D338B27-0867-4019-A8AD-458A21366C4F}" type="presParOf" srcId="{1AE67910-32C4-4E15-B954-65D52B30E5F9}" destId="{075932EB-6A7D-453D-A211-F4A6F5B241BD}" srcOrd="0" destOrd="0" presId="urn:microsoft.com/office/officeart/2005/8/layout/hierarchy2"/>
    <dgm:cxn modelId="{6D3BE647-F96B-4C04-B5A8-922BC36553B9}" type="presParOf" srcId="{1AE67910-32C4-4E15-B954-65D52B30E5F9}" destId="{048C3CCE-9CF4-4BF2-A3E2-6335D4EE746C}" srcOrd="1" destOrd="0" presId="urn:microsoft.com/office/officeart/2005/8/layout/hierarchy2"/>
    <dgm:cxn modelId="{B056DB53-ADBC-4258-8B24-1F04AA8FC73D}" type="presParOf" srcId="{048C3CCE-9CF4-4BF2-A3E2-6335D4EE746C}" destId="{3831CEE0-348B-4ADF-8C61-EAFE69CABD59}" srcOrd="0" destOrd="0" presId="urn:microsoft.com/office/officeart/2005/8/layout/hierarchy2"/>
    <dgm:cxn modelId="{99F5286F-4C79-44AD-9B6F-EB5793987E52}" type="presParOf" srcId="{3831CEE0-348B-4ADF-8C61-EAFE69CABD59}" destId="{2D8ED009-8A44-4FB1-B061-5664D5B904B0}" srcOrd="0" destOrd="0" presId="urn:microsoft.com/office/officeart/2005/8/layout/hierarchy2"/>
    <dgm:cxn modelId="{2FFF18C5-EE22-4B06-B189-97A9C22C5F29}" type="presParOf" srcId="{048C3CCE-9CF4-4BF2-A3E2-6335D4EE746C}" destId="{62556023-B721-4BBF-A447-530098E9D9EC}" srcOrd="1" destOrd="0" presId="urn:microsoft.com/office/officeart/2005/8/layout/hierarchy2"/>
    <dgm:cxn modelId="{AF241D10-2A19-4856-90D7-EE224D8B582E}" type="presParOf" srcId="{62556023-B721-4BBF-A447-530098E9D9EC}" destId="{96BDE45E-79AF-425E-A0F7-7463BCE1BFF2}" srcOrd="0" destOrd="0" presId="urn:microsoft.com/office/officeart/2005/8/layout/hierarchy2"/>
    <dgm:cxn modelId="{4AE562E1-2E49-4C19-A6F3-9461FD189888}" type="presParOf" srcId="{62556023-B721-4BBF-A447-530098E9D9EC}" destId="{3D568FDE-733F-4A5B-8707-2F989D3BC9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8EC3DB-BDF6-4D21-A9EF-064D534F061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ABB7BF0-CF38-4B9B-A56B-A023310C7EA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Roya" pitchFamily="2" charset="-78"/>
            </a:rPr>
            <a:t>لایه ی شبکه</a:t>
          </a:r>
          <a:endParaRPr lang="fa-IR" sz="1800" b="1" dirty="0">
            <a:cs typeface="B Roya" pitchFamily="2" charset="-78"/>
          </a:endParaRPr>
        </a:p>
      </dgm:t>
    </dgm:pt>
    <dgm:pt modelId="{4EEB3D41-36D8-4607-B9B3-1506667AACC2}" type="par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089A5E77-583F-46DC-A1D9-225E572D7063}" type="sib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4018DFC1-26A1-4BEB-A6EF-1A1F8783D61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پروتکل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05FBF01A-772E-4BA7-88A4-5358EAD99864}" type="par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5690F589-BAB5-4454-A711-B79656D8271B}" type="sib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8063D891-0126-4BCB-8A02-E150F31EABDD}">
      <dgm:prSet phldrT="[Text]" custT="1"/>
      <dgm:spPr/>
      <dgm:t>
        <a:bodyPr/>
        <a:lstStyle/>
        <a:p>
          <a:pPr rtl="1"/>
          <a:r>
            <a:rPr lang="en-US" sz="1800" dirty="0" smtClean="0">
              <a:cs typeface="B Nazanin" panose="00000400000000000000" pitchFamily="2" charset="-78"/>
            </a:rPr>
            <a:t>PLP ( Packet Layer Protocol)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E6F9E805-876B-4A7F-B538-C11CF81F6EF5}" type="par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EC300423-2144-4945-B59E-42D0EB4E632E}" type="sib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15780D65-0755-4552-875B-ADA5FA36DD6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تعریف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826217AB-55F9-4301-BC12-4DB4560ACC60}" type="par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50BAB932-4198-49C5-8BE0-4767B7D4C625}" type="sib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73414A1F-9CD2-48CA-9174-5495E78377B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وظیفه</a:t>
          </a:r>
          <a:endParaRPr lang="fa-IR" sz="1800" b="1" dirty="0">
            <a:cs typeface="B Nazanin" panose="00000400000000000000" pitchFamily="2" charset="-78"/>
          </a:endParaRPr>
        </a:p>
      </dgm:t>
    </dgm:pt>
    <dgm:pt modelId="{4030F316-8B25-4564-9BE2-844EC7B5052F}" type="parTrans" cxnId="{73EB64A7-04FC-447F-84BD-8EE6D96AB0FB}">
      <dgm:prSet/>
      <dgm:spPr/>
      <dgm:t>
        <a:bodyPr/>
        <a:lstStyle/>
        <a:p>
          <a:endParaRPr lang="en-US"/>
        </a:p>
      </dgm:t>
    </dgm:pt>
    <dgm:pt modelId="{E0F24755-0A88-46E3-B167-26433FDBE5DC}" type="sibTrans" cxnId="{73EB64A7-04FC-447F-84BD-8EE6D96AB0FB}">
      <dgm:prSet/>
      <dgm:spPr/>
      <dgm:t>
        <a:bodyPr/>
        <a:lstStyle/>
        <a:p>
          <a:endParaRPr lang="en-US"/>
        </a:p>
      </dgm:t>
    </dgm:pt>
    <dgm:pt modelId="{DDE271F9-5B19-44FF-B6F6-A5B5FC297822}">
      <dgm:prSet phldrT="[Text]" custT="1"/>
      <dgm:spPr/>
      <dgm:t>
        <a:bodyPr/>
        <a:lstStyle/>
        <a:p>
          <a:pPr rtl="1"/>
          <a:r>
            <a:rPr lang="fa-IR" sz="1800" dirty="0" smtClean="0">
              <a:cs typeface="B Nazanin" panose="00000400000000000000" pitchFamily="2" charset="-78"/>
            </a:rPr>
            <a:t>مدیریت تبادل بسته بین </a:t>
          </a:r>
          <a:r>
            <a:rPr lang="en-US" sz="1800" dirty="0" smtClean="0">
              <a:cs typeface="B Nazanin" panose="00000400000000000000" pitchFamily="2" charset="-78"/>
            </a:rPr>
            <a:t>DTE</a:t>
          </a:r>
          <a:r>
            <a:rPr lang="fa-IR" sz="1800" dirty="0" smtClean="0">
              <a:cs typeface="B Nazanin" panose="00000400000000000000" pitchFamily="2" charset="-78"/>
            </a:rPr>
            <a:t> و شبکه ای از </a:t>
          </a:r>
          <a:r>
            <a:rPr lang="en-US" sz="1800" dirty="0" smtClean="0">
              <a:cs typeface="B Nazanin" panose="00000400000000000000" pitchFamily="2" charset="-78"/>
            </a:rPr>
            <a:t>Virtual Circuit</a:t>
          </a:r>
          <a:r>
            <a:rPr lang="fa-IR" sz="1800" dirty="0" smtClean="0">
              <a:cs typeface="B Nazanin" panose="00000400000000000000" pitchFamily="2" charset="-78"/>
            </a:rPr>
            <a:t>های بین </a:t>
          </a:r>
          <a:r>
            <a:rPr lang="en-US" sz="1800" dirty="0" smtClean="0">
              <a:cs typeface="B Nazanin" panose="00000400000000000000" pitchFamily="2" charset="-78"/>
            </a:rPr>
            <a:t>DCE</a:t>
          </a:r>
          <a:endParaRPr lang="fa-IR" sz="1800" dirty="0">
            <a:cs typeface="B Nazanin" panose="00000400000000000000" pitchFamily="2" charset="-78"/>
          </a:endParaRPr>
        </a:p>
      </dgm:t>
    </dgm:pt>
    <dgm:pt modelId="{B2525D10-97D4-413C-B720-C50338A4A311}" type="parTrans" cxnId="{88D40FB1-67DF-4D6D-889F-2496D86FAC77}">
      <dgm:prSet/>
      <dgm:spPr/>
      <dgm:t>
        <a:bodyPr/>
        <a:lstStyle/>
        <a:p>
          <a:endParaRPr lang="en-US"/>
        </a:p>
      </dgm:t>
    </dgm:pt>
    <dgm:pt modelId="{A9FD8587-F953-43E8-B473-4996605A9F57}" type="sibTrans" cxnId="{88D40FB1-67DF-4D6D-889F-2496D86FAC77}">
      <dgm:prSet/>
      <dgm:spPr/>
      <dgm:t>
        <a:bodyPr/>
        <a:lstStyle/>
        <a:p>
          <a:endParaRPr lang="en-US"/>
        </a:p>
      </dgm:t>
    </dgm:pt>
    <dgm:pt modelId="{60C3C44D-6AEA-453B-8D0A-1370F59A58BC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برقراری – همگام سازی – تبادل داده و خاتمه یک </a:t>
          </a:r>
          <a:r>
            <a:rPr lang="en-US" sz="1800" b="1" dirty="0" smtClean="0">
              <a:cs typeface="B Nazanin" pitchFamily="2" charset="-78"/>
            </a:rPr>
            <a:t>session</a:t>
          </a:r>
          <a:endParaRPr lang="fa-IR" sz="1800" dirty="0">
            <a:cs typeface="B Nazanin" panose="00000400000000000000" pitchFamily="2" charset="-78"/>
          </a:endParaRPr>
        </a:p>
      </dgm:t>
    </dgm:pt>
    <dgm:pt modelId="{2D7F5AA2-D0C7-4B58-A6A4-EBC213E11191}" type="parTrans" cxnId="{DDF0F40E-9F33-4B03-A907-8378745B197C}">
      <dgm:prSet/>
      <dgm:spPr/>
      <dgm:t>
        <a:bodyPr/>
        <a:lstStyle/>
        <a:p>
          <a:endParaRPr lang="en-US"/>
        </a:p>
      </dgm:t>
    </dgm:pt>
    <dgm:pt modelId="{4953EBCB-7E93-40E2-93E9-95D93C2E4BD7}" type="sibTrans" cxnId="{DDF0F40E-9F33-4B03-A907-8378745B197C}">
      <dgm:prSet/>
      <dgm:spPr/>
      <dgm:t>
        <a:bodyPr/>
        <a:lstStyle/>
        <a:p>
          <a:endParaRPr lang="en-US"/>
        </a:p>
      </dgm:t>
    </dgm:pt>
    <dgm:pt modelId="{17F4DE40-6AFD-4D75-8CEF-E84E16B38371}" type="pres">
      <dgm:prSet presAssocID="{938EC3DB-BDF6-4D21-A9EF-064D534F0618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B583869-C859-4EA6-A7A9-5AE1CAE535EB}" type="pres">
      <dgm:prSet presAssocID="{4ABB7BF0-CF38-4B9B-A56B-A023310C7EA1}" presName="root1" presStyleCnt="0"/>
      <dgm:spPr/>
    </dgm:pt>
    <dgm:pt modelId="{8D122738-6F7B-4DDF-9129-B7088D4C210E}" type="pres">
      <dgm:prSet presAssocID="{4ABB7BF0-CF38-4B9B-A56B-A023310C7EA1}" presName="LevelOneTextNode" presStyleLbl="node0" presStyleIdx="0" presStyleCnt="1" custScaleY="1830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DD14F64-87D8-42FD-8FF1-CB4FAAF9DCC3}" type="pres">
      <dgm:prSet presAssocID="{4ABB7BF0-CF38-4B9B-A56B-A023310C7EA1}" presName="level2hierChild" presStyleCnt="0"/>
      <dgm:spPr/>
    </dgm:pt>
    <dgm:pt modelId="{024185C8-F63C-4B28-8D21-50A7197A3D64}" type="pres">
      <dgm:prSet presAssocID="{05FBF01A-772E-4BA7-88A4-5358EAD99864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68E4E15-6336-4881-9AE3-28BACFE57187}" type="pres">
      <dgm:prSet presAssocID="{05FBF01A-772E-4BA7-88A4-5358EAD99864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B69F20CE-AADC-4BCA-BE13-A7AF01978DBE}" type="pres">
      <dgm:prSet presAssocID="{4018DFC1-26A1-4BEB-A6EF-1A1F8783D61B}" presName="root2" presStyleCnt="0"/>
      <dgm:spPr/>
    </dgm:pt>
    <dgm:pt modelId="{E9916F4E-E38A-437B-B451-5C801E3EA9B7}" type="pres">
      <dgm:prSet presAssocID="{4018DFC1-26A1-4BEB-A6EF-1A1F8783D61B}" presName="LevelTwoTextNode" presStyleLbl="node2" presStyleIdx="0" presStyleCnt="3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68C19B-8AD3-48C3-8178-FFB2E090A2A8}" type="pres">
      <dgm:prSet presAssocID="{4018DFC1-26A1-4BEB-A6EF-1A1F8783D61B}" presName="level3hierChild" presStyleCnt="0"/>
      <dgm:spPr/>
    </dgm:pt>
    <dgm:pt modelId="{4F6582C3-2C06-4294-AC85-DCDF14D1F29D}" type="pres">
      <dgm:prSet presAssocID="{E6F9E805-876B-4A7F-B538-C11CF81F6EF5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D5D2FFC-77E4-4068-B45F-E478DC192267}" type="pres">
      <dgm:prSet presAssocID="{E6F9E805-876B-4A7F-B538-C11CF81F6EF5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A05909D3-EE6C-4E90-80B2-C8711BA02F46}" type="pres">
      <dgm:prSet presAssocID="{8063D891-0126-4BCB-8A02-E150F31EABDD}" presName="root2" presStyleCnt="0"/>
      <dgm:spPr/>
    </dgm:pt>
    <dgm:pt modelId="{012E9D03-2EEA-40A8-95CD-B5FD28DA583A}" type="pres">
      <dgm:prSet presAssocID="{8063D891-0126-4BCB-8A02-E150F31EABDD}" presName="LevelTwoTextNode" presStyleLbl="node3" presStyleIdx="0" presStyleCnt="3" custScaleX="658505" custScaleY="17731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F34230-BCD5-4217-892B-942315651B6A}" type="pres">
      <dgm:prSet presAssocID="{8063D891-0126-4BCB-8A02-E150F31EABDD}" presName="level3hierChild" presStyleCnt="0"/>
      <dgm:spPr/>
    </dgm:pt>
    <dgm:pt modelId="{DFB3C139-3AA2-4144-8D41-7876D5AE2E58}" type="pres">
      <dgm:prSet presAssocID="{826217AB-55F9-4301-BC12-4DB4560ACC60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D5BD137-07F7-4E8C-855C-3E7B62943269}" type="pres">
      <dgm:prSet presAssocID="{826217AB-55F9-4301-BC12-4DB4560ACC60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5BF062A1-3C38-46DF-AE40-F5BB57F617F1}" type="pres">
      <dgm:prSet presAssocID="{15780D65-0755-4552-875B-ADA5FA36DD65}" presName="root2" presStyleCnt="0"/>
      <dgm:spPr/>
    </dgm:pt>
    <dgm:pt modelId="{71E75D4F-FAAB-40A2-8056-3C600E3A3FCE}" type="pres">
      <dgm:prSet presAssocID="{15780D65-0755-4552-875B-ADA5FA36DD65}" presName="LevelTwoTextNode" presStyleLbl="node2" presStyleIdx="1" presStyleCnt="3" custScaleX="1464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FB43BD-7B77-4231-943A-0C04D8A4CC69}" type="pres">
      <dgm:prSet presAssocID="{15780D65-0755-4552-875B-ADA5FA36DD65}" presName="level3hierChild" presStyleCnt="0"/>
      <dgm:spPr/>
    </dgm:pt>
    <dgm:pt modelId="{ECF91C7F-7B50-4FCF-8FCC-8E695C487A42}" type="pres">
      <dgm:prSet presAssocID="{B2525D10-97D4-413C-B720-C50338A4A311}" presName="conn2-1" presStyleLbl="parChTrans1D3" presStyleIdx="1" presStyleCnt="3"/>
      <dgm:spPr/>
    </dgm:pt>
    <dgm:pt modelId="{49CBB013-D19B-4FA5-BF83-A18D4B0AC6FF}" type="pres">
      <dgm:prSet presAssocID="{B2525D10-97D4-413C-B720-C50338A4A311}" presName="connTx" presStyleLbl="parChTrans1D3" presStyleIdx="1" presStyleCnt="3"/>
      <dgm:spPr/>
    </dgm:pt>
    <dgm:pt modelId="{A15D9DBE-398D-451D-9BA9-EF126FBF15EC}" type="pres">
      <dgm:prSet presAssocID="{DDE271F9-5B19-44FF-B6F6-A5B5FC297822}" presName="root2" presStyleCnt="0"/>
      <dgm:spPr/>
    </dgm:pt>
    <dgm:pt modelId="{A449CA67-879A-471A-9826-E643D6966AAE}" type="pres">
      <dgm:prSet presAssocID="{DDE271F9-5B19-44FF-B6F6-A5B5FC297822}" presName="LevelTwoTextNode" presStyleLbl="node3" presStyleIdx="1" presStyleCnt="3" custScaleX="658505" custScaleY="177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4455B-47E6-4276-B908-B79D2D24EFD1}" type="pres">
      <dgm:prSet presAssocID="{DDE271F9-5B19-44FF-B6F6-A5B5FC297822}" presName="level3hierChild" presStyleCnt="0"/>
      <dgm:spPr/>
    </dgm:pt>
    <dgm:pt modelId="{FF8A3AA9-BFAA-4C5D-B0DF-B30B08CF35C0}" type="pres">
      <dgm:prSet presAssocID="{4030F316-8B25-4564-9BE2-844EC7B5052F}" presName="conn2-1" presStyleLbl="parChTrans1D2" presStyleIdx="2" presStyleCnt="3"/>
      <dgm:spPr/>
    </dgm:pt>
    <dgm:pt modelId="{5CF236EA-F16D-46E0-9BC0-DED0DE5224CD}" type="pres">
      <dgm:prSet presAssocID="{4030F316-8B25-4564-9BE2-844EC7B5052F}" presName="connTx" presStyleLbl="parChTrans1D2" presStyleIdx="2" presStyleCnt="3"/>
      <dgm:spPr/>
    </dgm:pt>
    <dgm:pt modelId="{1AE67910-32C4-4E15-B954-65D52B30E5F9}" type="pres">
      <dgm:prSet presAssocID="{73414A1F-9CD2-48CA-9174-5495E78377BB}" presName="root2" presStyleCnt="0"/>
      <dgm:spPr/>
    </dgm:pt>
    <dgm:pt modelId="{075932EB-6A7D-453D-A211-F4A6F5B241BD}" type="pres">
      <dgm:prSet presAssocID="{73414A1F-9CD2-48CA-9174-5495E78377BB}" presName="LevelTwoTextNode" presStyleLbl="node2" presStyleIdx="2" presStyleCnt="3" custScaleX="146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C3CCE-9CF4-4BF2-A3E2-6335D4EE746C}" type="pres">
      <dgm:prSet presAssocID="{73414A1F-9CD2-48CA-9174-5495E78377BB}" presName="level3hierChild" presStyleCnt="0"/>
      <dgm:spPr/>
    </dgm:pt>
    <dgm:pt modelId="{3831CEE0-348B-4ADF-8C61-EAFE69CABD59}" type="pres">
      <dgm:prSet presAssocID="{2D7F5AA2-D0C7-4B58-A6A4-EBC213E11191}" presName="conn2-1" presStyleLbl="parChTrans1D3" presStyleIdx="2" presStyleCnt="3"/>
      <dgm:spPr/>
    </dgm:pt>
    <dgm:pt modelId="{2D8ED009-8A44-4FB1-B061-5664D5B904B0}" type="pres">
      <dgm:prSet presAssocID="{2D7F5AA2-D0C7-4B58-A6A4-EBC213E11191}" presName="connTx" presStyleLbl="parChTrans1D3" presStyleIdx="2" presStyleCnt="3"/>
      <dgm:spPr/>
    </dgm:pt>
    <dgm:pt modelId="{62556023-B721-4BBF-A447-530098E9D9EC}" type="pres">
      <dgm:prSet presAssocID="{60C3C44D-6AEA-453B-8D0A-1370F59A58BC}" presName="root2" presStyleCnt="0"/>
      <dgm:spPr/>
    </dgm:pt>
    <dgm:pt modelId="{96BDE45E-79AF-425E-A0F7-7463BCE1BFF2}" type="pres">
      <dgm:prSet presAssocID="{60C3C44D-6AEA-453B-8D0A-1370F59A58BC}" presName="LevelTwoTextNode" presStyleLbl="node3" presStyleIdx="2" presStyleCnt="3" custScaleX="658505" custScaleY="177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68FDE-733F-4A5B-8707-2F989D3BC9C7}" type="pres">
      <dgm:prSet presAssocID="{60C3C44D-6AEA-453B-8D0A-1370F59A58BC}" presName="level3hierChild" presStyleCnt="0"/>
      <dgm:spPr/>
    </dgm:pt>
  </dgm:ptLst>
  <dgm:cxnLst>
    <dgm:cxn modelId="{009B827A-4B11-4E5E-8152-C78C0FFA2D6D}" type="presOf" srcId="{15780D65-0755-4552-875B-ADA5FA36DD65}" destId="{71E75D4F-FAAB-40A2-8056-3C600E3A3FCE}" srcOrd="0" destOrd="0" presId="urn:microsoft.com/office/officeart/2005/8/layout/hierarchy2"/>
    <dgm:cxn modelId="{222C896C-96ED-40A4-97AF-E91668F668CC}" type="presOf" srcId="{B2525D10-97D4-413C-B720-C50338A4A311}" destId="{ECF91C7F-7B50-4FCF-8FCC-8E695C487A42}" srcOrd="0" destOrd="0" presId="urn:microsoft.com/office/officeart/2005/8/layout/hierarchy2"/>
    <dgm:cxn modelId="{396CA978-2217-42A7-A8E0-CFB1EAFF806A}" type="presOf" srcId="{05FBF01A-772E-4BA7-88A4-5358EAD99864}" destId="{024185C8-F63C-4B28-8D21-50A7197A3D64}" srcOrd="0" destOrd="0" presId="urn:microsoft.com/office/officeart/2005/8/layout/hierarchy2"/>
    <dgm:cxn modelId="{7A15E092-85D4-4F4C-BCEA-8C87298CE058}" type="presOf" srcId="{938EC3DB-BDF6-4D21-A9EF-064D534F0618}" destId="{17F4DE40-6AFD-4D75-8CEF-E84E16B38371}" srcOrd="0" destOrd="0" presId="urn:microsoft.com/office/officeart/2005/8/layout/hierarchy2"/>
    <dgm:cxn modelId="{02633E87-CA97-435E-ABA8-D3A25B27702E}" type="presOf" srcId="{73414A1F-9CD2-48CA-9174-5495E78377BB}" destId="{075932EB-6A7D-453D-A211-F4A6F5B241BD}" srcOrd="0" destOrd="0" presId="urn:microsoft.com/office/officeart/2005/8/layout/hierarchy2"/>
    <dgm:cxn modelId="{7A8F948A-CB9C-405C-94BB-038EA325A908}" type="presOf" srcId="{E6F9E805-876B-4A7F-B538-C11CF81F6EF5}" destId="{4F6582C3-2C06-4294-AC85-DCDF14D1F29D}" srcOrd="0" destOrd="0" presId="urn:microsoft.com/office/officeart/2005/8/layout/hierarchy2"/>
    <dgm:cxn modelId="{12EE3185-A845-4505-8FD3-8CF8D430BA26}" type="presOf" srcId="{8063D891-0126-4BCB-8A02-E150F31EABDD}" destId="{012E9D03-2EEA-40A8-95CD-B5FD28DA583A}" srcOrd="0" destOrd="0" presId="urn:microsoft.com/office/officeart/2005/8/layout/hierarchy2"/>
    <dgm:cxn modelId="{D82CFE9F-D082-45E2-B29A-15651C4B5DA0}" type="presOf" srcId="{4030F316-8B25-4564-9BE2-844EC7B5052F}" destId="{5CF236EA-F16D-46E0-9BC0-DED0DE5224CD}" srcOrd="1" destOrd="0" presId="urn:microsoft.com/office/officeart/2005/8/layout/hierarchy2"/>
    <dgm:cxn modelId="{C15AFEDD-F4F9-4AB1-9949-3B7FC487C598}" type="presOf" srcId="{60C3C44D-6AEA-453B-8D0A-1370F59A58BC}" destId="{96BDE45E-79AF-425E-A0F7-7463BCE1BFF2}" srcOrd="0" destOrd="0" presId="urn:microsoft.com/office/officeart/2005/8/layout/hierarchy2"/>
    <dgm:cxn modelId="{6DA562DB-B07F-4703-8D63-D472231EE5CD}" srcId="{4ABB7BF0-CF38-4B9B-A56B-A023310C7EA1}" destId="{4018DFC1-26A1-4BEB-A6EF-1A1F8783D61B}" srcOrd="0" destOrd="0" parTransId="{05FBF01A-772E-4BA7-88A4-5358EAD99864}" sibTransId="{5690F589-BAB5-4454-A711-B79656D8271B}"/>
    <dgm:cxn modelId="{237C2B71-2170-4F8A-83F7-9D5392F78F44}" type="presOf" srcId="{DDE271F9-5B19-44FF-B6F6-A5B5FC297822}" destId="{A449CA67-879A-471A-9826-E643D6966AAE}" srcOrd="0" destOrd="0" presId="urn:microsoft.com/office/officeart/2005/8/layout/hierarchy2"/>
    <dgm:cxn modelId="{F6B5034F-90F1-4C3E-A3B9-42A5AFC92626}" type="presOf" srcId="{826217AB-55F9-4301-BC12-4DB4560ACC60}" destId="{DFB3C139-3AA2-4144-8D41-7876D5AE2E58}" srcOrd="0" destOrd="0" presId="urn:microsoft.com/office/officeart/2005/8/layout/hierarchy2"/>
    <dgm:cxn modelId="{83516808-A277-4FD3-8267-D2F9C093CF86}" type="presOf" srcId="{B2525D10-97D4-413C-B720-C50338A4A311}" destId="{49CBB013-D19B-4FA5-BF83-A18D4B0AC6FF}" srcOrd="1" destOrd="0" presId="urn:microsoft.com/office/officeart/2005/8/layout/hierarchy2"/>
    <dgm:cxn modelId="{8B2B08AB-7371-4792-87FB-107E5B106A21}" type="presOf" srcId="{4030F316-8B25-4564-9BE2-844EC7B5052F}" destId="{FF8A3AA9-BFAA-4C5D-B0DF-B30B08CF35C0}" srcOrd="0" destOrd="0" presId="urn:microsoft.com/office/officeart/2005/8/layout/hierarchy2"/>
    <dgm:cxn modelId="{F10E5D3C-F76C-4777-8A68-C2D27FA18F21}" type="presOf" srcId="{2D7F5AA2-D0C7-4B58-A6A4-EBC213E11191}" destId="{3831CEE0-348B-4ADF-8C61-EAFE69CABD59}" srcOrd="0" destOrd="0" presId="urn:microsoft.com/office/officeart/2005/8/layout/hierarchy2"/>
    <dgm:cxn modelId="{88D40FB1-67DF-4D6D-889F-2496D86FAC77}" srcId="{15780D65-0755-4552-875B-ADA5FA36DD65}" destId="{DDE271F9-5B19-44FF-B6F6-A5B5FC297822}" srcOrd="0" destOrd="0" parTransId="{B2525D10-97D4-413C-B720-C50338A4A311}" sibTransId="{A9FD8587-F953-43E8-B473-4996605A9F57}"/>
    <dgm:cxn modelId="{DDF0F40E-9F33-4B03-A907-8378745B197C}" srcId="{73414A1F-9CD2-48CA-9174-5495E78377BB}" destId="{60C3C44D-6AEA-453B-8D0A-1370F59A58BC}" srcOrd="0" destOrd="0" parTransId="{2D7F5AA2-D0C7-4B58-A6A4-EBC213E11191}" sibTransId="{4953EBCB-7E93-40E2-93E9-95D93C2E4BD7}"/>
    <dgm:cxn modelId="{7BCE733A-094E-4329-9473-583434E37635}" type="presOf" srcId="{4018DFC1-26A1-4BEB-A6EF-1A1F8783D61B}" destId="{E9916F4E-E38A-437B-B451-5C801E3EA9B7}" srcOrd="0" destOrd="0" presId="urn:microsoft.com/office/officeart/2005/8/layout/hierarchy2"/>
    <dgm:cxn modelId="{4D358D09-5855-45B2-9ABA-E76DFB39E5DE}" type="presOf" srcId="{2D7F5AA2-D0C7-4B58-A6A4-EBC213E11191}" destId="{2D8ED009-8A44-4FB1-B061-5664D5B904B0}" srcOrd="1" destOrd="0" presId="urn:microsoft.com/office/officeart/2005/8/layout/hierarchy2"/>
    <dgm:cxn modelId="{F371D0AF-8A87-4848-A1C7-E55079533338}" type="presOf" srcId="{826217AB-55F9-4301-BC12-4DB4560ACC60}" destId="{BD5BD137-07F7-4E8C-855C-3E7B62943269}" srcOrd="1" destOrd="0" presId="urn:microsoft.com/office/officeart/2005/8/layout/hierarchy2"/>
    <dgm:cxn modelId="{22F6D37F-4904-4928-8EFC-7C3F7FFB2795}" srcId="{4ABB7BF0-CF38-4B9B-A56B-A023310C7EA1}" destId="{15780D65-0755-4552-875B-ADA5FA36DD65}" srcOrd="1" destOrd="0" parTransId="{826217AB-55F9-4301-BC12-4DB4560ACC60}" sibTransId="{50BAB932-4198-49C5-8BE0-4767B7D4C625}"/>
    <dgm:cxn modelId="{73EB64A7-04FC-447F-84BD-8EE6D96AB0FB}" srcId="{4ABB7BF0-CF38-4B9B-A56B-A023310C7EA1}" destId="{73414A1F-9CD2-48CA-9174-5495E78377BB}" srcOrd="2" destOrd="0" parTransId="{4030F316-8B25-4564-9BE2-844EC7B5052F}" sibTransId="{E0F24755-0A88-46E3-B167-26433FDBE5DC}"/>
    <dgm:cxn modelId="{3E4459F1-D390-4516-98A1-6183957CDC4A}" type="presOf" srcId="{05FBF01A-772E-4BA7-88A4-5358EAD99864}" destId="{468E4E15-6336-4881-9AE3-28BACFE57187}" srcOrd="1" destOrd="0" presId="urn:microsoft.com/office/officeart/2005/8/layout/hierarchy2"/>
    <dgm:cxn modelId="{5B8CCA5E-9B93-40F5-9040-4AF4B9FA0835}" srcId="{938EC3DB-BDF6-4D21-A9EF-064D534F0618}" destId="{4ABB7BF0-CF38-4B9B-A56B-A023310C7EA1}" srcOrd="0" destOrd="0" parTransId="{4EEB3D41-36D8-4607-B9B3-1506667AACC2}" sibTransId="{089A5E77-583F-46DC-A1D9-225E572D7063}"/>
    <dgm:cxn modelId="{857C922D-3D4B-46A1-AA6E-D2E2CF4DF153}" type="presOf" srcId="{E6F9E805-876B-4A7F-B538-C11CF81F6EF5}" destId="{7D5D2FFC-77E4-4068-B45F-E478DC192267}" srcOrd="1" destOrd="0" presId="urn:microsoft.com/office/officeart/2005/8/layout/hierarchy2"/>
    <dgm:cxn modelId="{3C266C42-9BE4-4A8B-87A6-6ACB1023816C}" srcId="{4018DFC1-26A1-4BEB-A6EF-1A1F8783D61B}" destId="{8063D891-0126-4BCB-8A02-E150F31EABDD}" srcOrd="0" destOrd="0" parTransId="{E6F9E805-876B-4A7F-B538-C11CF81F6EF5}" sibTransId="{EC300423-2144-4945-B59E-42D0EB4E632E}"/>
    <dgm:cxn modelId="{61D3708E-BD2F-49AE-BC8B-99BA74B8606C}" type="presOf" srcId="{4ABB7BF0-CF38-4B9B-A56B-A023310C7EA1}" destId="{8D122738-6F7B-4DDF-9129-B7088D4C210E}" srcOrd="0" destOrd="0" presId="urn:microsoft.com/office/officeart/2005/8/layout/hierarchy2"/>
    <dgm:cxn modelId="{E5263421-D412-4C03-901A-53BFA7AAD574}" type="presParOf" srcId="{17F4DE40-6AFD-4D75-8CEF-E84E16B38371}" destId="{7B583869-C859-4EA6-A7A9-5AE1CAE535EB}" srcOrd="0" destOrd="0" presId="urn:microsoft.com/office/officeart/2005/8/layout/hierarchy2"/>
    <dgm:cxn modelId="{79C65E61-8FCE-4937-8A85-4A4209FF69B3}" type="presParOf" srcId="{7B583869-C859-4EA6-A7A9-5AE1CAE535EB}" destId="{8D122738-6F7B-4DDF-9129-B7088D4C210E}" srcOrd="0" destOrd="0" presId="urn:microsoft.com/office/officeart/2005/8/layout/hierarchy2"/>
    <dgm:cxn modelId="{0CC31ABB-22AC-49F5-801D-030234789D46}" type="presParOf" srcId="{7B583869-C859-4EA6-A7A9-5AE1CAE535EB}" destId="{FDD14F64-87D8-42FD-8FF1-CB4FAAF9DCC3}" srcOrd="1" destOrd="0" presId="urn:microsoft.com/office/officeart/2005/8/layout/hierarchy2"/>
    <dgm:cxn modelId="{3744DC6C-290D-47AC-9DFA-083EC3A269D3}" type="presParOf" srcId="{FDD14F64-87D8-42FD-8FF1-CB4FAAF9DCC3}" destId="{024185C8-F63C-4B28-8D21-50A7197A3D64}" srcOrd="0" destOrd="0" presId="urn:microsoft.com/office/officeart/2005/8/layout/hierarchy2"/>
    <dgm:cxn modelId="{B0E5B7C6-83BB-41DE-9864-A1425657FAFF}" type="presParOf" srcId="{024185C8-F63C-4B28-8D21-50A7197A3D64}" destId="{468E4E15-6336-4881-9AE3-28BACFE57187}" srcOrd="0" destOrd="0" presId="urn:microsoft.com/office/officeart/2005/8/layout/hierarchy2"/>
    <dgm:cxn modelId="{05E08761-7240-486E-BAD3-EE4F2FBEA68C}" type="presParOf" srcId="{FDD14F64-87D8-42FD-8FF1-CB4FAAF9DCC3}" destId="{B69F20CE-AADC-4BCA-BE13-A7AF01978DBE}" srcOrd="1" destOrd="0" presId="urn:microsoft.com/office/officeart/2005/8/layout/hierarchy2"/>
    <dgm:cxn modelId="{AA02D7AB-DB82-469C-B7AD-EE55AC122E5A}" type="presParOf" srcId="{B69F20CE-AADC-4BCA-BE13-A7AF01978DBE}" destId="{E9916F4E-E38A-437B-B451-5C801E3EA9B7}" srcOrd="0" destOrd="0" presId="urn:microsoft.com/office/officeart/2005/8/layout/hierarchy2"/>
    <dgm:cxn modelId="{7F28C6A0-29E4-4E29-AC28-E19F1F53340C}" type="presParOf" srcId="{B69F20CE-AADC-4BCA-BE13-A7AF01978DBE}" destId="{3068C19B-8AD3-48C3-8178-FFB2E090A2A8}" srcOrd="1" destOrd="0" presId="urn:microsoft.com/office/officeart/2005/8/layout/hierarchy2"/>
    <dgm:cxn modelId="{0574B1C5-D30F-4B2E-B9D8-38ACEE017EF2}" type="presParOf" srcId="{3068C19B-8AD3-48C3-8178-FFB2E090A2A8}" destId="{4F6582C3-2C06-4294-AC85-DCDF14D1F29D}" srcOrd="0" destOrd="0" presId="urn:microsoft.com/office/officeart/2005/8/layout/hierarchy2"/>
    <dgm:cxn modelId="{A471263D-250A-474A-A4D3-5194FD6F6BD6}" type="presParOf" srcId="{4F6582C3-2C06-4294-AC85-DCDF14D1F29D}" destId="{7D5D2FFC-77E4-4068-B45F-E478DC192267}" srcOrd="0" destOrd="0" presId="urn:microsoft.com/office/officeart/2005/8/layout/hierarchy2"/>
    <dgm:cxn modelId="{150E5C6D-578B-4F3F-8DC1-00E2E87BA2FC}" type="presParOf" srcId="{3068C19B-8AD3-48C3-8178-FFB2E090A2A8}" destId="{A05909D3-EE6C-4E90-80B2-C8711BA02F46}" srcOrd="1" destOrd="0" presId="urn:microsoft.com/office/officeart/2005/8/layout/hierarchy2"/>
    <dgm:cxn modelId="{385BED6B-9D22-48CD-9EA1-E51C1774A38D}" type="presParOf" srcId="{A05909D3-EE6C-4E90-80B2-C8711BA02F46}" destId="{012E9D03-2EEA-40A8-95CD-B5FD28DA583A}" srcOrd="0" destOrd="0" presId="urn:microsoft.com/office/officeart/2005/8/layout/hierarchy2"/>
    <dgm:cxn modelId="{34CF632F-3B21-4AA5-837F-06D6A6B12D5B}" type="presParOf" srcId="{A05909D3-EE6C-4E90-80B2-C8711BA02F46}" destId="{E7F34230-BCD5-4217-892B-942315651B6A}" srcOrd="1" destOrd="0" presId="urn:microsoft.com/office/officeart/2005/8/layout/hierarchy2"/>
    <dgm:cxn modelId="{E24A731F-B4A1-43CD-820F-605159D18902}" type="presParOf" srcId="{FDD14F64-87D8-42FD-8FF1-CB4FAAF9DCC3}" destId="{DFB3C139-3AA2-4144-8D41-7876D5AE2E58}" srcOrd="2" destOrd="0" presId="urn:microsoft.com/office/officeart/2005/8/layout/hierarchy2"/>
    <dgm:cxn modelId="{60D079FD-40A1-404A-8DA2-4FCEB9F5DDFE}" type="presParOf" srcId="{DFB3C139-3AA2-4144-8D41-7876D5AE2E58}" destId="{BD5BD137-07F7-4E8C-855C-3E7B62943269}" srcOrd="0" destOrd="0" presId="urn:microsoft.com/office/officeart/2005/8/layout/hierarchy2"/>
    <dgm:cxn modelId="{A1D8D0BC-EE41-4FE2-ACD0-367C5478D938}" type="presParOf" srcId="{FDD14F64-87D8-42FD-8FF1-CB4FAAF9DCC3}" destId="{5BF062A1-3C38-46DF-AE40-F5BB57F617F1}" srcOrd="3" destOrd="0" presId="urn:microsoft.com/office/officeart/2005/8/layout/hierarchy2"/>
    <dgm:cxn modelId="{E97690C7-4D6D-43DF-9EF6-A29E335F55FD}" type="presParOf" srcId="{5BF062A1-3C38-46DF-AE40-F5BB57F617F1}" destId="{71E75D4F-FAAB-40A2-8056-3C600E3A3FCE}" srcOrd="0" destOrd="0" presId="urn:microsoft.com/office/officeart/2005/8/layout/hierarchy2"/>
    <dgm:cxn modelId="{202606E5-0C9B-4960-B2BE-528B88CF4903}" type="presParOf" srcId="{5BF062A1-3C38-46DF-AE40-F5BB57F617F1}" destId="{E3FB43BD-7B77-4231-943A-0C04D8A4CC69}" srcOrd="1" destOrd="0" presId="urn:microsoft.com/office/officeart/2005/8/layout/hierarchy2"/>
    <dgm:cxn modelId="{2CCAF70B-16BC-4F07-B979-625303E3D8B3}" type="presParOf" srcId="{E3FB43BD-7B77-4231-943A-0C04D8A4CC69}" destId="{ECF91C7F-7B50-4FCF-8FCC-8E695C487A42}" srcOrd="0" destOrd="0" presId="urn:microsoft.com/office/officeart/2005/8/layout/hierarchy2"/>
    <dgm:cxn modelId="{8FC582F3-3E9F-448B-8707-3AEC0E82E481}" type="presParOf" srcId="{ECF91C7F-7B50-4FCF-8FCC-8E695C487A42}" destId="{49CBB013-D19B-4FA5-BF83-A18D4B0AC6FF}" srcOrd="0" destOrd="0" presId="urn:microsoft.com/office/officeart/2005/8/layout/hierarchy2"/>
    <dgm:cxn modelId="{D78E3ED3-4B02-4E54-83E6-E6C3737EACE6}" type="presParOf" srcId="{E3FB43BD-7B77-4231-943A-0C04D8A4CC69}" destId="{A15D9DBE-398D-451D-9BA9-EF126FBF15EC}" srcOrd="1" destOrd="0" presId="urn:microsoft.com/office/officeart/2005/8/layout/hierarchy2"/>
    <dgm:cxn modelId="{B2E4C90B-4C6E-4C02-B1F1-42AC68E90A17}" type="presParOf" srcId="{A15D9DBE-398D-451D-9BA9-EF126FBF15EC}" destId="{A449CA67-879A-471A-9826-E643D6966AAE}" srcOrd="0" destOrd="0" presId="urn:microsoft.com/office/officeart/2005/8/layout/hierarchy2"/>
    <dgm:cxn modelId="{7CA8B9E0-264D-462E-BA2B-2EB65E678DEB}" type="presParOf" srcId="{A15D9DBE-398D-451D-9BA9-EF126FBF15EC}" destId="{91D4455B-47E6-4276-B908-B79D2D24EFD1}" srcOrd="1" destOrd="0" presId="urn:microsoft.com/office/officeart/2005/8/layout/hierarchy2"/>
    <dgm:cxn modelId="{B157C320-A5BE-45E3-9A65-71724005C553}" type="presParOf" srcId="{FDD14F64-87D8-42FD-8FF1-CB4FAAF9DCC3}" destId="{FF8A3AA9-BFAA-4C5D-B0DF-B30B08CF35C0}" srcOrd="4" destOrd="0" presId="urn:microsoft.com/office/officeart/2005/8/layout/hierarchy2"/>
    <dgm:cxn modelId="{EC70A200-6EAE-4338-9125-06F87761DF2F}" type="presParOf" srcId="{FF8A3AA9-BFAA-4C5D-B0DF-B30B08CF35C0}" destId="{5CF236EA-F16D-46E0-9BC0-DED0DE5224CD}" srcOrd="0" destOrd="0" presId="urn:microsoft.com/office/officeart/2005/8/layout/hierarchy2"/>
    <dgm:cxn modelId="{D7C073D3-D4EF-429B-AF90-010EF9C0E35B}" type="presParOf" srcId="{FDD14F64-87D8-42FD-8FF1-CB4FAAF9DCC3}" destId="{1AE67910-32C4-4E15-B954-65D52B30E5F9}" srcOrd="5" destOrd="0" presId="urn:microsoft.com/office/officeart/2005/8/layout/hierarchy2"/>
    <dgm:cxn modelId="{7BED088B-8495-47C2-9E48-2FAC6CE7B0A9}" type="presParOf" srcId="{1AE67910-32C4-4E15-B954-65D52B30E5F9}" destId="{075932EB-6A7D-453D-A211-F4A6F5B241BD}" srcOrd="0" destOrd="0" presId="urn:microsoft.com/office/officeart/2005/8/layout/hierarchy2"/>
    <dgm:cxn modelId="{935263AA-511A-46E6-AF16-6164C3231BBC}" type="presParOf" srcId="{1AE67910-32C4-4E15-B954-65D52B30E5F9}" destId="{048C3CCE-9CF4-4BF2-A3E2-6335D4EE746C}" srcOrd="1" destOrd="0" presId="urn:microsoft.com/office/officeart/2005/8/layout/hierarchy2"/>
    <dgm:cxn modelId="{0163C34B-8EEE-4AD5-9185-E83550B8B48C}" type="presParOf" srcId="{048C3CCE-9CF4-4BF2-A3E2-6335D4EE746C}" destId="{3831CEE0-348B-4ADF-8C61-EAFE69CABD59}" srcOrd="0" destOrd="0" presId="urn:microsoft.com/office/officeart/2005/8/layout/hierarchy2"/>
    <dgm:cxn modelId="{22290ACE-664D-4B2E-9191-A1C3E3D3C496}" type="presParOf" srcId="{3831CEE0-348B-4ADF-8C61-EAFE69CABD59}" destId="{2D8ED009-8A44-4FB1-B061-5664D5B904B0}" srcOrd="0" destOrd="0" presId="urn:microsoft.com/office/officeart/2005/8/layout/hierarchy2"/>
    <dgm:cxn modelId="{7C340EA1-B389-4D69-BE65-B763D302C1C7}" type="presParOf" srcId="{048C3CCE-9CF4-4BF2-A3E2-6335D4EE746C}" destId="{62556023-B721-4BBF-A447-530098E9D9EC}" srcOrd="1" destOrd="0" presId="urn:microsoft.com/office/officeart/2005/8/layout/hierarchy2"/>
    <dgm:cxn modelId="{F95DD028-1524-45C1-83BC-4FC3D5C51C25}" type="presParOf" srcId="{62556023-B721-4BBF-A447-530098E9D9EC}" destId="{96BDE45E-79AF-425E-A0F7-7463BCE1BFF2}" srcOrd="0" destOrd="0" presId="urn:microsoft.com/office/officeart/2005/8/layout/hierarchy2"/>
    <dgm:cxn modelId="{4B1406A2-1AB6-4659-B6D2-1848FE4682ED}" type="presParOf" srcId="{62556023-B721-4BBF-A447-530098E9D9EC}" destId="{3D568FDE-733F-4A5B-8707-2F989D3BC9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8EC3DB-BDF6-4D21-A9EF-064D534F0618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ABB7BF0-CF38-4B9B-A56B-A023310C7EA1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Roya" pitchFamily="2" charset="-78"/>
            </a:rPr>
            <a:t>مدهای کاری</a:t>
          </a:r>
          <a:endParaRPr lang="fa-IR" sz="1800" b="1" dirty="0">
            <a:cs typeface="B Roya" pitchFamily="2" charset="-78"/>
          </a:endParaRPr>
        </a:p>
      </dgm:t>
    </dgm:pt>
    <dgm:pt modelId="{4EEB3D41-36D8-4607-B9B3-1506667AACC2}" type="par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089A5E77-583F-46DC-A1D9-225E572D7063}" type="sibTrans" cxnId="{5B8CCA5E-9B93-40F5-9040-4AF4B9FA0835}">
      <dgm:prSet/>
      <dgm:spPr/>
      <dgm:t>
        <a:bodyPr/>
        <a:lstStyle/>
        <a:p>
          <a:pPr rtl="1"/>
          <a:endParaRPr lang="fa-IR"/>
        </a:p>
      </dgm:t>
    </dgm:pt>
    <dgm:pt modelId="{4018DFC1-26A1-4BEB-A6EF-1A1F8783D61B}">
      <dgm:prSet phldrT="[Text]" custT="1"/>
      <dgm:spPr/>
      <dgm:t>
        <a:bodyPr/>
        <a:lstStyle/>
        <a:p>
          <a:pPr rtl="1"/>
          <a:r>
            <a:rPr lang="en-US" sz="1600" dirty="0" smtClean="0"/>
            <a:t>Connectionless</a:t>
          </a:r>
          <a:endParaRPr lang="fa-IR" sz="1600" dirty="0"/>
        </a:p>
      </dgm:t>
    </dgm:pt>
    <dgm:pt modelId="{05FBF01A-772E-4BA7-88A4-5358EAD99864}" type="par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5690F589-BAB5-4454-A711-B79656D8271B}" type="sibTrans" cxnId="{6DA562DB-B07F-4703-8D63-D472231EE5CD}">
      <dgm:prSet/>
      <dgm:spPr/>
      <dgm:t>
        <a:bodyPr/>
        <a:lstStyle/>
        <a:p>
          <a:pPr rtl="1"/>
          <a:endParaRPr lang="fa-IR"/>
        </a:p>
      </dgm:t>
    </dgm:pt>
    <dgm:pt modelId="{8063D891-0126-4BCB-8A02-E150F31EABDD}">
      <dgm:prSet phldrT="[Text]"/>
      <dgm:spPr/>
      <dgm:t>
        <a:bodyPr/>
        <a:lstStyle/>
        <a:p>
          <a:pPr rtl="1"/>
          <a:r>
            <a:rPr lang="en-US" dirty="0" smtClean="0"/>
            <a:t>Datagram Mode</a:t>
          </a:r>
          <a:endParaRPr lang="fa-IR" b="1" dirty="0"/>
        </a:p>
      </dgm:t>
    </dgm:pt>
    <dgm:pt modelId="{E6F9E805-876B-4A7F-B538-C11CF81F6EF5}" type="par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EC300423-2144-4945-B59E-42D0EB4E632E}" type="sibTrans" cxnId="{3C266C42-9BE4-4A8B-87A6-6ACB1023816C}">
      <dgm:prSet/>
      <dgm:spPr/>
      <dgm:t>
        <a:bodyPr/>
        <a:lstStyle/>
        <a:p>
          <a:pPr rtl="1"/>
          <a:endParaRPr lang="fa-IR"/>
        </a:p>
      </dgm:t>
    </dgm:pt>
    <dgm:pt modelId="{15780D65-0755-4552-875B-ADA5FA36DD65}">
      <dgm:prSet phldrT="[Text]" custT="1"/>
      <dgm:spPr/>
      <dgm:t>
        <a:bodyPr/>
        <a:lstStyle/>
        <a:p>
          <a:pPr rtl="1"/>
          <a:r>
            <a:rPr lang="en-US" sz="1600" dirty="0" smtClean="0">
              <a:cs typeface="B Nazanin" pitchFamily="2" charset="-78"/>
            </a:rPr>
            <a:t>Connection Oriented</a:t>
          </a:r>
          <a:endParaRPr lang="fa-IR" sz="1600" dirty="0"/>
        </a:p>
      </dgm:t>
    </dgm:pt>
    <dgm:pt modelId="{826217AB-55F9-4301-BC12-4DB4560ACC60}" type="par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50BAB932-4198-49C5-8BE0-4767B7D4C625}" type="sibTrans" cxnId="{22F6D37F-4904-4928-8EFC-7C3F7FFB2795}">
      <dgm:prSet/>
      <dgm:spPr/>
      <dgm:t>
        <a:bodyPr/>
        <a:lstStyle/>
        <a:p>
          <a:pPr rtl="1"/>
          <a:endParaRPr lang="fa-IR"/>
        </a:p>
      </dgm:t>
    </dgm:pt>
    <dgm:pt modelId="{DDE271F9-5B19-44FF-B6F6-A5B5FC297822}">
      <dgm:prSet phldrT="[Text]"/>
      <dgm:spPr/>
      <dgm:t>
        <a:bodyPr/>
        <a:lstStyle/>
        <a:p>
          <a:pPr rtl="1"/>
          <a:r>
            <a:rPr lang="en-US" dirty="0" smtClean="0"/>
            <a:t>Virtual Circuit Mode</a:t>
          </a:r>
          <a:endParaRPr lang="fa-IR" dirty="0"/>
        </a:p>
      </dgm:t>
    </dgm:pt>
    <dgm:pt modelId="{B2525D10-97D4-413C-B720-C50338A4A311}" type="parTrans" cxnId="{88D40FB1-67DF-4D6D-889F-2496D86FAC77}">
      <dgm:prSet/>
      <dgm:spPr/>
      <dgm:t>
        <a:bodyPr/>
        <a:lstStyle/>
        <a:p>
          <a:endParaRPr lang="en-US"/>
        </a:p>
      </dgm:t>
    </dgm:pt>
    <dgm:pt modelId="{A9FD8587-F953-43E8-B473-4996605A9F57}" type="sibTrans" cxnId="{88D40FB1-67DF-4D6D-889F-2496D86FAC77}">
      <dgm:prSet/>
      <dgm:spPr/>
      <dgm:t>
        <a:bodyPr/>
        <a:lstStyle/>
        <a:p>
          <a:endParaRPr lang="en-US"/>
        </a:p>
      </dgm:t>
    </dgm:pt>
    <dgm:pt modelId="{B2210AB4-F40B-45A9-AC92-3F6EA2BBD721}">
      <dgm:prSet phldrT="[Text]" custT="1"/>
      <dgm:spPr/>
      <dgm:t>
        <a:bodyPr/>
        <a:lstStyle/>
        <a:p>
          <a:pPr rtl="1"/>
          <a:r>
            <a:rPr lang="en-US" sz="1800" b="0" i="1" dirty="0" smtClean="0"/>
            <a:t>PVC (Permanent Virtual Circuit)</a:t>
          </a:r>
          <a:endParaRPr lang="fa-IR" sz="1800" dirty="0"/>
        </a:p>
      </dgm:t>
    </dgm:pt>
    <dgm:pt modelId="{56F18E72-0346-4080-BE8E-8F1C8F894274}" type="parTrans" cxnId="{5E0D5335-84EB-4EC7-8003-FEA111536A90}">
      <dgm:prSet/>
      <dgm:spPr/>
      <dgm:t>
        <a:bodyPr/>
        <a:lstStyle/>
        <a:p>
          <a:endParaRPr lang="en-US"/>
        </a:p>
      </dgm:t>
    </dgm:pt>
    <dgm:pt modelId="{2224BB10-6FFB-49D1-9EE7-06CC20B97C2F}" type="sibTrans" cxnId="{5E0D5335-84EB-4EC7-8003-FEA111536A90}">
      <dgm:prSet/>
      <dgm:spPr/>
      <dgm:t>
        <a:bodyPr/>
        <a:lstStyle/>
        <a:p>
          <a:endParaRPr lang="en-US"/>
        </a:p>
      </dgm:t>
    </dgm:pt>
    <dgm:pt modelId="{3B4936B5-A1AB-4156-BA63-EBEF0278571A}">
      <dgm:prSet phldrT="[Text]" custT="1"/>
      <dgm:spPr/>
      <dgm:t>
        <a:bodyPr/>
        <a:lstStyle/>
        <a:p>
          <a:pPr rtl="1"/>
          <a:r>
            <a:rPr lang="en-US" sz="1800" b="0" i="1" dirty="0" smtClean="0"/>
            <a:t>SVC (Switched Virtual Circuit)</a:t>
          </a:r>
          <a:endParaRPr lang="fa-IR" sz="1800" dirty="0"/>
        </a:p>
      </dgm:t>
    </dgm:pt>
    <dgm:pt modelId="{96F6F265-D65C-4B0B-AABE-71359C25E9FC}" type="parTrans" cxnId="{2175DF13-BCE8-47FA-93D4-689285F559D0}">
      <dgm:prSet/>
      <dgm:spPr/>
      <dgm:t>
        <a:bodyPr/>
        <a:lstStyle/>
        <a:p>
          <a:endParaRPr lang="en-US"/>
        </a:p>
      </dgm:t>
    </dgm:pt>
    <dgm:pt modelId="{82699248-D7B7-4186-B80B-F60269E5CE61}" type="sibTrans" cxnId="{2175DF13-BCE8-47FA-93D4-689285F559D0}">
      <dgm:prSet/>
      <dgm:spPr/>
      <dgm:t>
        <a:bodyPr/>
        <a:lstStyle/>
        <a:p>
          <a:endParaRPr lang="en-US"/>
        </a:p>
      </dgm:t>
    </dgm:pt>
    <dgm:pt modelId="{CCA9F6C2-E012-433D-890F-3F8D47A97A01}" type="pres">
      <dgm:prSet presAssocID="{938EC3DB-BDF6-4D21-A9EF-064D534F0618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E036B7-E73A-4162-9BE9-EEEBF2194BD9}" type="pres">
      <dgm:prSet presAssocID="{4ABB7BF0-CF38-4B9B-A56B-A023310C7EA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DF32B6-CFA7-4E36-BE66-80C580EF4894}" type="pres">
      <dgm:prSet presAssocID="{4ABB7BF0-CF38-4B9B-A56B-A023310C7EA1}" presName="rootComposite1" presStyleCnt="0"/>
      <dgm:spPr/>
      <dgm:t>
        <a:bodyPr/>
        <a:lstStyle/>
        <a:p>
          <a:endParaRPr lang="en-US"/>
        </a:p>
      </dgm:t>
    </dgm:pt>
    <dgm:pt modelId="{1C185A55-1F02-4A7E-AAED-77D1CB5EEF05}" type="pres">
      <dgm:prSet presAssocID="{4ABB7BF0-CF38-4B9B-A56B-A023310C7E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A2135E-E091-4C5E-B336-753C82A4FE6E}" type="pres">
      <dgm:prSet presAssocID="{4ABB7BF0-CF38-4B9B-A56B-A023310C7E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426527B-F8CF-4D8C-8E5A-7C36E2987A61}" type="pres">
      <dgm:prSet presAssocID="{4ABB7BF0-CF38-4B9B-A56B-A023310C7EA1}" presName="hierChild2" presStyleCnt="0"/>
      <dgm:spPr/>
      <dgm:t>
        <a:bodyPr/>
        <a:lstStyle/>
        <a:p>
          <a:endParaRPr lang="en-US"/>
        </a:p>
      </dgm:t>
    </dgm:pt>
    <dgm:pt modelId="{D60EEEF0-9B2B-4D68-A17A-D68DBAE6F3F2}" type="pres">
      <dgm:prSet presAssocID="{05FBF01A-772E-4BA7-88A4-5358EAD99864}" presName="Name66" presStyleLbl="parChTrans1D2" presStyleIdx="0" presStyleCnt="2"/>
      <dgm:spPr/>
      <dgm:t>
        <a:bodyPr/>
        <a:lstStyle/>
        <a:p>
          <a:endParaRPr lang="en-US"/>
        </a:p>
      </dgm:t>
    </dgm:pt>
    <dgm:pt modelId="{6FA5D71A-7D3C-435D-BD86-64ADC847C96B}" type="pres">
      <dgm:prSet presAssocID="{4018DFC1-26A1-4BEB-A6EF-1A1F8783D61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A4CAAF-D880-4BBE-AACF-9F0FC0F3886B}" type="pres">
      <dgm:prSet presAssocID="{4018DFC1-26A1-4BEB-A6EF-1A1F8783D61B}" presName="rootComposite" presStyleCnt="0"/>
      <dgm:spPr/>
      <dgm:t>
        <a:bodyPr/>
        <a:lstStyle/>
        <a:p>
          <a:endParaRPr lang="en-US"/>
        </a:p>
      </dgm:t>
    </dgm:pt>
    <dgm:pt modelId="{ED1D77BC-7719-4E94-9F03-6F6B430FD7D7}" type="pres">
      <dgm:prSet presAssocID="{4018DFC1-26A1-4BEB-A6EF-1A1F8783D61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DF0FEE-F309-4CE2-9011-F7675E53E7EB}" type="pres">
      <dgm:prSet presAssocID="{4018DFC1-26A1-4BEB-A6EF-1A1F8783D61B}" presName="rootConnector" presStyleLbl="node2" presStyleIdx="0" presStyleCnt="2"/>
      <dgm:spPr/>
      <dgm:t>
        <a:bodyPr/>
        <a:lstStyle/>
        <a:p>
          <a:endParaRPr lang="en-US"/>
        </a:p>
      </dgm:t>
    </dgm:pt>
    <dgm:pt modelId="{6F213256-368A-4447-A947-E819533EE472}" type="pres">
      <dgm:prSet presAssocID="{4018DFC1-26A1-4BEB-A6EF-1A1F8783D61B}" presName="hierChild4" presStyleCnt="0"/>
      <dgm:spPr/>
      <dgm:t>
        <a:bodyPr/>
        <a:lstStyle/>
        <a:p>
          <a:endParaRPr lang="en-US"/>
        </a:p>
      </dgm:t>
    </dgm:pt>
    <dgm:pt modelId="{3E2EF81C-E5C7-4E1F-A447-849D5E771A9D}" type="pres">
      <dgm:prSet presAssocID="{E6F9E805-876B-4A7F-B538-C11CF81F6EF5}" presName="Name66" presStyleLbl="parChTrans1D3" presStyleIdx="0" presStyleCnt="2"/>
      <dgm:spPr/>
      <dgm:t>
        <a:bodyPr/>
        <a:lstStyle/>
        <a:p>
          <a:endParaRPr lang="en-US"/>
        </a:p>
      </dgm:t>
    </dgm:pt>
    <dgm:pt modelId="{9B6AB774-0682-4B49-97B6-2CD454B1E898}" type="pres">
      <dgm:prSet presAssocID="{8063D891-0126-4BCB-8A02-E150F31EAB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EB5E7C-5BDA-48C4-96E8-C586F67AB3E5}" type="pres">
      <dgm:prSet presAssocID="{8063D891-0126-4BCB-8A02-E150F31EABDD}" presName="rootComposite" presStyleCnt="0"/>
      <dgm:spPr/>
      <dgm:t>
        <a:bodyPr/>
        <a:lstStyle/>
        <a:p>
          <a:endParaRPr lang="en-US"/>
        </a:p>
      </dgm:t>
    </dgm:pt>
    <dgm:pt modelId="{ACF3AFD4-A52F-4FB5-8CC1-45AB39902B7A}" type="pres">
      <dgm:prSet presAssocID="{8063D891-0126-4BCB-8A02-E150F31EABD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2FD8DA-DC68-46F6-B599-D88B106990E8}" type="pres">
      <dgm:prSet presAssocID="{8063D891-0126-4BCB-8A02-E150F31EABDD}" presName="rootConnector" presStyleLbl="node3" presStyleIdx="0" presStyleCnt="2"/>
      <dgm:spPr/>
      <dgm:t>
        <a:bodyPr/>
        <a:lstStyle/>
        <a:p>
          <a:endParaRPr lang="en-US"/>
        </a:p>
      </dgm:t>
    </dgm:pt>
    <dgm:pt modelId="{55276D44-AC87-4CC8-9F14-BB652142C9BC}" type="pres">
      <dgm:prSet presAssocID="{8063D891-0126-4BCB-8A02-E150F31EABDD}" presName="hierChild4" presStyleCnt="0"/>
      <dgm:spPr/>
      <dgm:t>
        <a:bodyPr/>
        <a:lstStyle/>
        <a:p>
          <a:endParaRPr lang="en-US"/>
        </a:p>
      </dgm:t>
    </dgm:pt>
    <dgm:pt modelId="{D8CAC365-8E97-4A8B-9AC5-8DA991F27CF5}" type="pres">
      <dgm:prSet presAssocID="{8063D891-0126-4BCB-8A02-E150F31EABDD}" presName="hierChild5" presStyleCnt="0"/>
      <dgm:spPr/>
      <dgm:t>
        <a:bodyPr/>
        <a:lstStyle/>
        <a:p>
          <a:endParaRPr lang="en-US"/>
        </a:p>
      </dgm:t>
    </dgm:pt>
    <dgm:pt modelId="{4D76B86A-F2FF-466C-A57E-76953D76C025}" type="pres">
      <dgm:prSet presAssocID="{4018DFC1-26A1-4BEB-A6EF-1A1F8783D61B}" presName="hierChild5" presStyleCnt="0"/>
      <dgm:spPr/>
      <dgm:t>
        <a:bodyPr/>
        <a:lstStyle/>
        <a:p>
          <a:endParaRPr lang="en-US"/>
        </a:p>
      </dgm:t>
    </dgm:pt>
    <dgm:pt modelId="{40DFBD94-C031-4EB3-9B23-A8E44F624BCB}" type="pres">
      <dgm:prSet presAssocID="{826217AB-55F9-4301-BC12-4DB4560ACC60}" presName="Name66" presStyleLbl="parChTrans1D2" presStyleIdx="1" presStyleCnt="2"/>
      <dgm:spPr/>
      <dgm:t>
        <a:bodyPr/>
        <a:lstStyle/>
        <a:p>
          <a:endParaRPr lang="en-US"/>
        </a:p>
      </dgm:t>
    </dgm:pt>
    <dgm:pt modelId="{785B0CDE-C7B4-4296-A985-514C7EE2DD30}" type="pres">
      <dgm:prSet presAssocID="{15780D65-0755-4552-875B-ADA5FA36DD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E25B474-A488-4C3D-8A13-8ABDDF51DAD7}" type="pres">
      <dgm:prSet presAssocID="{15780D65-0755-4552-875B-ADA5FA36DD65}" presName="rootComposite" presStyleCnt="0"/>
      <dgm:spPr/>
      <dgm:t>
        <a:bodyPr/>
        <a:lstStyle/>
        <a:p>
          <a:endParaRPr lang="en-US"/>
        </a:p>
      </dgm:t>
    </dgm:pt>
    <dgm:pt modelId="{1589A3D2-F693-4F8F-B613-09697A981B5E}" type="pres">
      <dgm:prSet presAssocID="{15780D65-0755-4552-875B-ADA5FA36DD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5EE4A6-21AF-4374-8167-48C40ACF6967}" type="pres">
      <dgm:prSet presAssocID="{15780D65-0755-4552-875B-ADA5FA36DD65}" presName="rootConnector" presStyleLbl="node2" presStyleIdx="1" presStyleCnt="2"/>
      <dgm:spPr/>
      <dgm:t>
        <a:bodyPr/>
        <a:lstStyle/>
        <a:p>
          <a:endParaRPr lang="en-US"/>
        </a:p>
      </dgm:t>
    </dgm:pt>
    <dgm:pt modelId="{34D83475-80D3-4644-A3D0-9FFB01A252EE}" type="pres">
      <dgm:prSet presAssocID="{15780D65-0755-4552-875B-ADA5FA36DD65}" presName="hierChild4" presStyleCnt="0"/>
      <dgm:spPr/>
      <dgm:t>
        <a:bodyPr/>
        <a:lstStyle/>
        <a:p>
          <a:endParaRPr lang="en-US"/>
        </a:p>
      </dgm:t>
    </dgm:pt>
    <dgm:pt modelId="{3A34D224-CD0C-4609-8F7D-67D7CD0F70A0}" type="pres">
      <dgm:prSet presAssocID="{B2525D10-97D4-413C-B720-C50338A4A311}" presName="Name66" presStyleLbl="parChTrans1D3" presStyleIdx="1" presStyleCnt="2"/>
      <dgm:spPr/>
      <dgm:t>
        <a:bodyPr/>
        <a:lstStyle/>
        <a:p>
          <a:endParaRPr lang="en-US"/>
        </a:p>
      </dgm:t>
    </dgm:pt>
    <dgm:pt modelId="{9B838E58-B790-4F0E-BB57-53A25D920F96}" type="pres">
      <dgm:prSet presAssocID="{DDE271F9-5B19-44FF-B6F6-A5B5FC2978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8B0B39B-1C69-4801-9407-7BB63CA531ED}" type="pres">
      <dgm:prSet presAssocID="{DDE271F9-5B19-44FF-B6F6-A5B5FC297822}" presName="rootComposite" presStyleCnt="0"/>
      <dgm:spPr/>
      <dgm:t>
        <a:bodyPr/>
        <a:lstStyle/>
        <a:p>
          <a:endParaRPr lang="en-US"/>
        </a:p>
      </dgm:t>
    </dgm:pt>
    <dgm:pt modelId="{FE694B82-D0C7-4266-AFC8-A003D1C5B9BC}" type="pres">
      <dgm:prSet presAssocID="{DDE271F9-5B19-44FF-B6F6-A5B5FC29782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F771F-7073-4E7E-BCCE-C3D4357AE0C3}" type="pres">
      <dgm:prSet presAssocID="{DDE271F9-5B19-44FF-B6F6-A5B5FC297822}" presName="rootConnector" presStyleLbl="node3" presStyleIdx="1" presStyleCnt="2"/>
      <dgm:spPr/>
      <dgm:t>
        <a:bodyPr/>
        <a:lstStyle/>
        <a:p>
          <a:endParaRPr lang="en-US"/>
        </a:p>
      </dgm:t>
    </dgm:pt>
    <dgm:pt modelId="{90A70605-6ED4-4C5C-BE33-0479EE243979}" type="pres">
      <dgm:prSet presAssocID="{DDE271F9-5B19-44FF-B6F6-A5B5FC297822}" presName="hierChild4" presStyleCnt="0"/>
      <dgm:spPr/>
      <dgm:t>
        <a:bodyPr/>
        <a:lstStyle/>
        <a:p>
          <a:endParaRPr lang="en-US"/>
        </a:p>
      </dgm:t>
    </dgm:pt>
    <dgm:pt modelId="{CE54C6AD-8E77-41D9-85E4-3E48017B67AC}" type="pres">
      <dgm:prSet presAssocID="{56F18E72-0346-4080-BE8E-8F1C8F894274}" presName="Name66" presStyleLbl="parChTrans1D4" presStyleIdx="0" presStyleCnt="2"/>
      <dgm:spPr/>
      <dgm:t>
        <a:bodyPr/>
        <a:lstStyle/>
        <a:p>
          <a:endParaRPr lang="en-US"/>
        </a:p>
      </dgm:t>
    </dgm:pt>
    <dgm:pt modelId="{A9FE0FF9-908A-412C-B20E-6DDA3F0D4ACE}" type="pres">
      <dgm:prSet presAssocID="{B2210AB4-F40B-45A9-AC92-3F6EA2BBD7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DB7AA71-3B0E-47B6-85D0-39DD14E46DAC}" type="pres">
      <dgm:prSet presAssocID="{B2210AB4-F40B-45A9-AC92-3F6EA2BBD721}" presName="rootComposite" presStyleCnt="0"/>
      <dgm:spPr/>
      <dgm:t>
        <a:bodyPr/>
        <a:lstStyle/>
        <a:p>
          <a:endParaRPr lang="en-US"/>
        </a:p>
      </dgm:t>
    </dgm:pt>
    <dgm:pt modelId="{BDCA4B35-30EE-4612-8D4D-946E382F30C5}" type="pres">
      <dgm:prSet presAssocID="{B2210AB4-F40B-45A9-AC92-3F6EA2BBD72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3BAA5-F186-4BD4-A26E-60F152D1A9A4}" type="pres">
      <dgm:prSet presAssocID="{B2210AB4-F40B-45A9-AC92-3F6EA2BBD721}" presName="rootConnector" presStyleLbl="node4" presStyleIdx="0" presStyleCnt="2"/>
      <dgm:spPr/>
      <dgm:t>
        <a:bodyPr/>
        <a:lstStyle/>
        <a:p>
          <a:endParaRPr lang="en-US"/>
        </a:p>
      </dgm:t>
    </dgm:pt>
    <dgm:pt modelId="{B7C3BBDD-541A-40DF-B4BA-F8FA554AC35B}" type="pres">
      <dgm:prSet presAssocID="{B2210AB4-F40B-45A9-AC92-3F6EA2BBD721}" presName="hierChild4" presStyleCnt="0"/>
      <dgm:spPr/>
      <dgm:t>
        <a:bodyPr/>
        <a:lstStyle/>
        <a:p>
          <a:endParaRPr lang="en-US"/>
        </a:p>
      </dgm:t>
    </dgm:pt>
    <dgm:pt modelId="{AFF69C68-7441-4371-A469-2B3FD8FBCA50}" type="pres">
      <dgm:prSet presAssocID="{B2210AB4-F40B-45A9-AC92-3F6EA2BBD721}" presName="hierChild5" presStyleCnt="0"/>
      <dgm:spPr/>
      <dgm:t>
        <a:bodyPr/>
        <a:lstStyle/>
        <a:p>
          <a:endParaRPr lang="en-US"/>
        </a:p>
      </dgm:t>
    </dgm:pt>
    <dgm:pt modelId="{7D672496-2A02-46A7-B38E-5F7ED945E663}" type="pres">
      <dgm:prSet presAssocID="{96F6F265-D65C-4B0B-AABE-71359C25E9FC}" presName="Name66" presStyleLbl="parChTrans1D4" presStyleIdx="1" presStyleCnt="2"/>
      <dgm:spPr/>
      <dgm:t>
        <a:bodyPr/>
        <a:lstStyle/>
        <a:p>
          <a:endParaRPr lang="en-US"/>
        </a:p>
      </dgm:t>
    </dgm:pt>
    <dgm:pt modelId="{826F6529-2BDA-4EDD-80B3-B57871F0CF1C}" type="pres">
      <dgm:prSet presAssocID="{3B4936B5-A1AB-4156-BA63-EBEF027857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401A088-A597-4C2F-8B3C-05347C2B5149}" type="pres">
      <dgm:prSet presAssocID="{3B4936B5-A1AB-4156-BA63-EBEF0278571A}" presName="rootComposite" presStyleCnt="0"/>
      <dgm:spPr/>
      <dgm:t>
        <a:bodyPr/>
        <a:lstStyle/>
        <a:p>
          <a:endParaRPr lang="en-US"/>
        </a:p>
      </dgm:t>
    </dgm:pt>
    <dgm:pt modelId="{557F0AAB-0CF8-4896-AEA0-A8D851006FA0}" type="pres">
      <dgm:prSet presAssocID="{3B4936B5-A1AB-4156-BA63-EBEF0278571A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A6E6B-28B8-4BF7-A247-7BCC9CEF60E5}" type="pres">
      <dgm:prSet presAssocID="{3B4936B5-A1AB-4156-BA63-EBEF0278571A}" presName="rootConnector" presStyleLbl="node4" presStyleIdx="1" presStyleCnt="2"/>
      <dgm:spPr/>
      <dgm:t>
        <a:bodyPr/>
        <a:lstStyle/>
        <a:p>
          <a:endParaRPr lang="en-US"/>
        </a:p>
      </dgm:t>
    </dgm:pt>
    <dgm:pt modelId="{889F4ACB-DAFC-4646-BDA8-0176D6A74522}" type="pres">
      <dgm:prSet presAssocID="{3B4936B5-A1AB-4156-BA63-EBEF0278571A}" presName="hierChild4" presStyleCnt="0"/>
      <dgm:spPr/>
      <dgm:t>
        <a:bodyPr/>
        <a:lstStyle/>
        <a:p>
          <a:endParaRPr lang="en-US"/>
        </a:p>
      </dgm:t>
    </dgm:pt>
    <dgm:pt modelId="{246B0CD2-64A5-4B5D-905D-53C052CAC363}" type="pres">
      <dgm:prSet presAssocID="{3B4936B5-A1AB-4156-BA63-EBEF0278571A}" presName="hierChild5" presStyleCnt="0"/>
      <dgm:spPr/>
      <dgm:t>
        <a:bodyPr/>
        <a:lstStyle/>
        <a:p>
          <a:endParaRPr lang="en-US"/>
        </a:p>
      </dgm:t>
    </dgm:pt>
    <dgm:pt modelId="{AF8D62F1-D34D-40D1-A883-D043E61B8014}" type="pres">
      <dgm:prSet presAssocID="{DDE271F9-5B19-44FF-B6F6-A5B5FC297822}" presName="hierChild5" presStyleCnt="0"/>
      <dgm:spPr/>
      <dgm:t>
        <a:bodyPr/>
        <a:lstStyle/>
        <a:p>
          <a:endParaRPr lang="en-US"/>
        </a:p>
      </dgm:t>
    </dgm:pt>
    <dgm:pt modelId="{34CEEB05-F12B-4466-8A0E-272570330EAA}" type="pres">
      <dgm:prSet presAssocID="{15780D65-0755-4552-875B-ADA5FA36DD65}" presName="hierChild5" presStyleCnt="0"/>
      <dgm:spPr/>
      <dgm:t>
        <a:bodyPr/>
        <a:lstStyle/>
        <a:p>
          <a:endParaRPr lang="en-US"/>
        </a:p>
      </dgm:t>
    </dgm:pt>
    <dgm:pt modelId="{49119886-2F81-4D72-90AC-C665F18125B6}" type="pres">
      <dgm:prSet presAssocID="{4ABB7BF0-CF38-4B9B-A56B-A023310C7EA1}" presName="hierChild3" presStyleCnt="0"/>
      <dgm:spPr/>
      <dgm:t>
        <a:bodyPr/>
        <a:lstStyle/>
        <a:p>
          <a:endParaRPr lang="en-US"/>
        </a:p>
      </dgm:t>
    </dgm:pt>
  </dgm:ptLst>
  <dgm:cxnLst>
    <dgm:cxn modelId="{98681B5E-6B75-4C0A-B2F9-C8342D0D5FB7}" type="presOf" srcId="{8063D891-0126-4BCB-8A02-E150F31EABDD}" destId="{ACF3AFD4-A52F-4FB5-8CC1-45AB39902B7A}" srcOrd="0" destOrd="0" presId="urn:microsoft.com/office/officeart/2009/3/layout/HorizontalOrganizationChart"/>
    <dgm:cxn modelId="{4E49B779-9383-4510-8D9B-4DCE65FEF251}" type="presOf" srcId="{05FBF01A-772E-4BA7-88A4-5358EAD99864}" destId="{D60EEEF0-9B2B-4D68-A17A-D68DBAE6F3F2}" srcOrd="0" destOrd="0" presId="urn:microsoft.com/office/officeart/2009/3/layout/HorizontalOrganizationChart"/>
    <dgm:cxn modelId="{5E0D5335-84EB-4EC7-8003-FEA111536A90}" srcId="{DDE271F9-5B19-44FF-B6F6-A5B5FC297822}" destId="{B2210AB4-F40B-45A9-AC92-3F6EA2BBD721}" srcOrd="0" destOrd="0" parTransId="{56F18E72-0346-4080-BE8E-8F1C8F894274}" sibTransId="{2224BB10-6FFB-49D1-9EE7-06CC20B97C2F}"/>
    <dgm:cxn modelId="{5B8CCA5E-9B93-40F5-9040-4AF4B9FA0835}" srcId="{938EC3DB-BDF6-4D21-A9EF-064D534F0618}" destId="{4ABB7BF0-CF38-4B9B-A56B-A023310C7EA1}" srcOrd="0" destOrd="0" parTransId="{4EEB3D41-36D8-4607-B9B3-1506667AACC2}" sibTransId="{089A5E77-583F-46DC-A1D9-225E572D7063}"/>
    <dgm:cxn modelId="{2F7CDA62-396A-4C38-B824-DEF4EF8FC9C7}" type="presOf" srcId="{B2525D10-97D4-413C-B720-C50338A4A311}" destId="{3A34D224-CD0C-4609-8F7D-67D7CD0F70A0}" srcOrd="0" destOrd="0" presId="urn:microsoft.com/office/officeart/2009/3/layout/HorizontalOrganizationChart"/>
    <dgm:cxn modelId="{D4F40105-8616-40B4-B662-F2C916389ED0}" type="presOf" srcId="{56F18E72-0346-4080-BE8E-8F1C8F894274}" destId="{CE54C6AD-8E77-41D9-85E4-3E48017B67AC}" srcOrd="0" destOrd="0" presId="urn:microsoft.com/office/officeart/2009/3/layout/HorizontalOrganizationChart"/>
    <dgm:cxn modelId="{4B8BF317-B351-4BE5-A461-90120EA7B9DE}" type="presOf" srcId="{938EC3DB-BDF6-4D21-A9EF-064D534F0618}" destId="{CCA9F6C2-E012-433D-890F-3F8D47A97A01}" srcOrd="0" destOrd="0" presId="urn:microsoft.com/office/officeart/2009/3/layout/HorizontalOrganizationChart"/>
    <dgm:cxn modelId="{BABA8CB0-CED3-4646-919D-7D917B88B799}" type="presOf" srcId="{4018DFC1-26A1-4BEB-A6EF-1A1F8783D61B}" destId="{ED1D77BC-7719-4E94-9F03-6F6B430FD7D7}" srcOrd="0" destOrd="0" presId="urn:microsoft.com/office/officeart/2009/3/layout/HorizontalOrganizationChart"/>
    <dgm:cxn modelId="{3C266C42-9BE4-4A8B-87A6-6ACB1023816C}" srcId="{4018DFC1-26A1-4BEB-A6EF-1A1F8783D61B}" destId="{8063D891-0126-4BCB-8A02-E150F31EABDD}" srcOrd="0" destOrd="0" parTransId="{E6F9E805-876B-4A7F-B538-C11CF81F6EF5}" sibTransId="{EC300423-2144-4945-B59E-42D0EB4E632E}"/>
    <dgm:cxn modelId="{22F6D37F-4904-4928-8EFC-7C3F7FFB2795}" srcId="{4ABB7BF0-CF38-4B9B-A56B-A023310C7EA1}" destId="{15780D65-0755-4552-875B-ADA5FA36DD65}" srcOrd="1" destOrd="0" parTransId="{826217AB-55F9-4301-BC12-4DB4560ACC60}" sibTransId="{50BAB932-4198-49C5-8BE0-4767B7D4C625}"/>
    <dgm:cxn modelId="{B2CB912C-C714-4D43-A0FD-3CAEB22A671D}" type="presOf" srcId="{4018DFC1-26A1-4BEB-A6EF-1A1F8783D61B}" destId="{06DF0FEE-F309-4CE2-9011-F7675E53E7EB}" srcOrd="1" destOrd="0" presId="urn:microsoft.com/office/officeart/2009/3/layout/HorizontalOrganizationChart"/>
    <dgm:cxn modelId="{EB82C61C-9459-420F-B1DF-34424256942F}" type="presOf" srcId="{96F6F265-D65C-4B0B-AABE-71359C25E9FC}" destId="{7D672496-2A02-46A7-B38E-5F7ED945E663}" srcOrd="0" destOrd="0" presId="urn:microsoft.com/office/officeart/2009/3/layout/HorizontalOrganizationChart"/>
    <dgm:cxn modelId="{0D776709-7E5B-43AD-8A33-0882ADB68B25}" type="presOf" srcId="{3B4936B5-A1AB-4156-BA63-EBEF0278571A}" destId="{6DDA6E6B-28B8-4BF7-A247-7BCC9CEF60E5}" srcOrd="1" destOrd="0" presId="urn:microsoft.com/office/officeart/2009/3/layout/HorizontalOrganizationChart"/>
    <dgm:cxn modelId="{5EBA20FE-45D8-4DC4-8FD0-0B92312DF5ED}" type="presOf" srcId="{3B4936B5-A1AB-4156-BA63-EBEF0278571A}" destId="{557F0AAB-0CF8-4896-AEA0-A8D851006FA0}" srcOrd="0" destOrd="0" presId="urn:microsoft.com/office/officeart/2009/3/layout/HorizontalOrganizationChart"/>
    <dgm:cxn modelId="{A698BD08-0BF9-497D-84AF-2E983159E4B3}" type="presOf" srcId="{15780D65-0755-4552-875B-ADA5FA36DD65}" destId="{1589A3D2-F693-4F8F-B613-09697A981B5E}" srcOrd="0" destOrd="0" presId="urn:microsoft.com/office/officeart/2009/3/layout/HorizontalOrganizationChart"/>
    <dgm:cxn modelId="{ED2768C2-1DFF-4BB8-A537-08FF5B3AE29E}" type="presOf" srcId="{15780D65-0755-4552-875B-ADA5FA36DD65}" destId="{A95EE4A6-21AF-4374-8167-48C40ACF6967}" srcOrd="1" destOrd="0" presId="urn:microsoft.com/office/officeart/2009/3/layout/HorizontalOrganizationChart"/>
    <dgm:cxn modelId="{6DA562DB-B07F-4703-8D63-D472231EE5CD}" srcId="{4ABB7BF0-CF38-4B9B-A56B-A023310C7EA1}" destId="{4018DFC1-26A1-4BEB-A6EF-1A1F8783D61B}" srcOrd="0" destOrd="0" parTransId="{05FBF01A-772E-4BA7-88A4-5358EAD99864}" sibTransId="{5690F589-BAB5-4454-A711-B79656D8271B}"/>
    <dgm:cxn modelId="{1F0F1750-FD57-4237-ADE2-731E07921B07}" type="presOf" srcId="{DDE271F9-5B19-44FF-B6F6-A5B5FC297822}" destId="{FE694B82-D0C7-4266-AFC8-A003D1C5B9BC}" srcOrd="0" destOrd="0" presId="urn:microsoft.com/office/officeart/2009/3/layout/HorizontalOrganizationChart"/>
    <dgm:cxn modelId="{2175DF13-BCE8-47FA-93D4-689285F559D0}" srcId="{DDE271F9-5B19-44FF-B6F6-A5B5FC297822}" destId="{3B4936B5-A1AB-4156-BA63-EBEF0278571A}" srcOrd="1" destOrd="0" parTransId="{96F6F265-D65C-4B0B-AABE-71359C25E9FC}" sibTransId="{82699248-D7B7-4186-B80B-F60269E5CE61}"/>
    <dgm:cxn modelId="{F7F53F9C-BE84-4F9C-93E2-9E4099F5C71D}" type="presOf" srcId="{DDE271F9-5B19-44FF-B6F6-A5B5FC297822}" destId="{64CF771F-7073-4E7E-BCCE-C3D4357AE0C3}" srcOrd="1" destOrd="0" presId="urn:microsoft.com/office/officeart/2009/3/layout/HorizontalOrganizationChart"/>
    <dgm:cxn modelId="{0F625B05-63A7-4F4C-9D1B-30B8116E5B77}" type="presOf" srcId="{B2210AB4-F40B-45A9-AC92-3F6EA2BBD721}" destId="{95A3BAA5-F186-4BD4-A26E-60F152D1A9A4}" srcOrd="1" destOrd="0" presId="urn:microsoft.com/office/officeart/2009/3/layout/HorizontalOrganizationChart"/>
    <dgm:cxn modelId="{044AD842-95D2-49C9-9C9C-642CB6820A6F}" type="presOf" srcId="{B2210AB4-F40B-45A9-AC92-3F6EA2BBD721}" destId="{BDCA4B35-30EE-4612-8D4D-946E382F30C5}" srcOrd="0" destOrd="0" presId="urn:microsoft.com/office/officeart/2009/3/layout/HorizontalOrganizationChart"/>
    <dgm:cxn modelId="{2D67B550-CBBE-415F-8D6D-F600FF474EEA}" type="presOf" srcId="{E6F9E805-876B-4A7F-B538-C11CF81F6EF5}" destId="{3E2EF81C-E5C7-4E1F-A447-849D5E771A9D}" srcOrd="0" destOrd="0" presId="urn:microsoft.com/office/officeart/2009/3/layout/HorizontalOrganizationChart"/>
    <dgm:cxn modelId="{3F7EE512-F33C-4C08-B7CF-4D2E52119EC0}" type="presOf" srcId="{4ABB7BF0-CF38-4B9B-A56B-A023310C7EA1}" destId="{1C185A55-1F02-4A7E-AAED-77D1CB5EEF05}" srcOrd="0" destOrd="0" presId="urn:microsoft.com/office/officeart/2009/3/layout/HorizontalOrganizationChart"/>
    <dgm:cxn modelId="{13C5041C-E249-4251-809B-1A900B62A2F7}" type="presOf" srcId="{8063D891-0126-4BCB-8A02-E150F31EABDD}" destId="{752FD8DA-DC68-46F6-B599-D88B106990E8}" srcOrd="1" destOrd="0" presId="urn:microsoft.com/office/officeart/2009/3/layout/HorizontalOrganizationChart"/>
    <dgm:cxn modelId="{B911618C-CD19-4F90-871F-D6F3822A668B}" type="presOf" srcId="{826217AB-55F9-4301-BC12-4DB4560ACC60}" destId="{40DFBD94-C031-4EB3-9B23-A8E44F624BCB}" srcOrd="0" destOrd="0" presId="urn:microsoft.com/office/officeart/2009/3/layout/HorizontalOrganizationChart"/>
    <dgm:cxn modelId="{88D40FB1-67DF-4D6D-889F-2496D86FAC77}" srcId="{15780D65-0755-4552-875B-ADA5FA36DD65}" destId="{DDE271F9-5B19-44FF-B6F6-A5B5FC297822}" srcOrd="0" destOrd="0" parTransId="{B2525D10-97D4-413C-B720-C50338A4A311}" sibTransId="{A9FD8587-F953-43E8-B473-4996605A9F57}"/>
    <dgm:cxn modelId="{9A6197E1-5987-4B2E-8A6B-B44224F9A876}" type="presOf" srcId="{4ABB7BF0-CF38-4B9B-A56B-A023310C7EA1}" destId="{73A2135E-E091-4C5E-B336-753C82A4FE6E}" srcOrd="1" destOrd="0" presId="urn:microsoft.com/office/officeart/2009/3/layout/HorizontalOrganizationChart"/>
    <dgm:cxn modelId="{42354185-14F5-4AEB-9244-EAC5E9C47537}" type="presParOf" srcId="{CCA9F6C2-E012-433D-890F-3F8D47A97A01}" destId="{7BE036B7-E73A-4162-9BE9-EEEBF2194BD9}" srcOrd="0" destOrd="0" presId="urn:microsoft.com/office/officeart/2009/3/layout/HorizontalOrganizationChart"/>
    <dgm:cxn modelId="{06F957FE-F647-456A-9E6D-7502BAF01629}" type="presParOf" srcId="{7BE036B7-E73A-4162-9BE9-EEEBF2194BD9}" destId="{26DF32B6-CFA7-4E36-BE66-80C580EF4894}" srcOrd="0" destOrd="0" presId="urn:microsoft.com/office/officeart/2009/3/layout/HorizontalOrganizationChart"/>
    <dgm:cxn modelId="{89FF719D-7C59-4A0F-BFBB-602AAF534165}" type="presParOf" srcId="{26DF32B6-CFA7-4E36-BE66-80C580EF4894}" destId="{1C185A55-1F02-4A7E-AAED-77D1CB5EEF05}" srcOrd="0" destOrd="0" presId="urn:microsoft.com/office/officeart/2009/3/layout/HorizontalOrganizationChart"/>
    <dgm:cxn modelId="{6475ABEF-4F28-4966-B5BD-BB562842E81B}" type="presParOf" srcId="{26DF32B6-CFA7-4E36-BE66-80C580EF4894}" destId="{73A2135E-E091-4C5E-B336-753C82A4FE6E}" srcOrd="1" destOrd="0" presId="urn:microsoft.com/office/officeart/2009/3/layout/HorizontalOrganizationChart"/>
    <dgm:cxn modelId="{CC0CA9A9-D3D7-48D7-A3E9-2522AE1BD461}" type="presParOf" srcId="{7BE036B7-E73A-4162-9BE9-EEEBF2194BD9}" destId="{0426527B-F8CF-4D8C-8E5A-7C36E2987A61}" srcOrd="1" destOrd="0" presId="urn:microsoft.com/office/officeart/2009/3/layout/HorizontalOrganizationChart"/>
    <dgm:cxn modelId="{89E60AC3-FAF4-426E-9C9E-940B4595C9AD}" type="presParOf" srcId="{0426527B-F8CF-4D8C-8E5A-7C36E2987A61}" destId="{D60EEEF0-9B2B-4D68-A17A-D68DBAE6F3F2}" srcOrd="0" destOrd="0" presId="urn:microsoft.com/office/officeart/2009/3/layout/HorizontalOrganizationChart"/>
    <dgm:cxn modelId="{0FBBCF16-2957-44FE-A786-6B102E43DEE5}" type="presParOf" srcId="{0426527B-F8CF-4D8C-8E5A-7C36E2987A61}" destId="{6FA5D71A-7D3C-435D-BD86-64ADC847C96B}" srcOrd="1" destOrd="0" presId="urn:microsoft.com/office/officeart/2009/3/layout/HorizontalOrganizationChart"/>
    <dgm:cxn modelId="{60255584-A4BE-426D-83DF-B4789936CBC1}" type="presParOf" srcId="{6FA5D71A-7D3C-435D-BD86-64ADC847C96B}" destId="{65A4CAAF-D880-4BBE-AACF-9F0FC0F3886B}" srcOrd="0" destOrd="0" presId="urn:microsoft.com/office/officeart/2009/3/layout/HorizontalOrganizationChart"/>
    <dgm:cxn modelId="{20DA17B7-5A39-45DB-B386-A931EE91C4F8}" type="presParOf" srcId="{65A4CAAF-D880-4BBE-AACF-9F0FC0F3886B}" destId="{ED1D77BC-7719-4E94-9F03-6F6B430FD7D7}" srcOrd="0" destOrd="0" presId="urn:microsoft.com/office/officeart/2009/3/layout/HorizontalOrganizationChart"/>
    <dgm:cxn modelId="{DE8FAD32-104D-4F68-93AB-3E4D29D24F82}" type="presParOf" srcId="{65A4CAAF-D880-4BBE-AACF-9F0FC0F3886B}" destId="{06DF0FEE-F309-4CE2-9011-F7675E53E7EB}" srcOrd="1" destOrd="0" presId="urn:microsoft.com/office/officeart/2009/3/layout/HorizontalOrganizationChart"/>
    <dgm:cxn modelId="{34456511-6AD5-48A1-A26B-64DA9E5EC9F2}" type="presParOf" srcId="{6FA5D71A-7D3C-435D-BD86-64ADC847C96B}" destId="{6F213256-368A-4447-A947-E819533EE472}" srcOrd="1" destOrd="0" presId="urn:microsoft.com/office/officeart/2009/3/layout/HorizontalOrganizationChart"/>
    <dgm:cxn modelId="{C6F23AFD-95EA-43EF-B4D8-3A8F194B7A92}" type="presParOf" srcId="{6F213256-368A-4447-A947-E819533EE472}" destId="{3E2EF81C-E5C7-4E1F-A447-849D5E771A9D}" srcOrd="0" destOrd="0" presId="urn:microsoft.com/office/officeart/2009/3/layout/HorizontalOrganizationChart"/>
    <dgm:cxn modelId="{29B1EEBD-F520-4E3A-BA41-E79401FD8AE1}" type="presParOf" srcId="{6F213256-368A-4447-A947-E819533EE472}" destId="{9B6AB774-0682-4B49-97B6-2CD454B1E898}" srcOrd="1" destOrd="0" presId="urn:microsoft.com/office/officeart/2009/3/layout/HorizontalOrganizationChart"/>
    <dgm:cxn modelId="{08691AC8-5284-4555-B09C-C7B907C13133}" type="presParOf" srcId="{9B6AB774-0682-4B49-97B6-2CD454B1E898}" destId="{A6EB5E7C-5BDA-48C4-96E8-C586F67AB3E5}" srcOrd="0" destOrd="0" presId="urn:microsoft.com/office/officeart/2009/3/layout/HorizontalOrganizationChart"/>
    <dgm:cxn modelId="{3AF1F69D-5752-4CF3-BC74-DBF526B8E426}" type="presParOf" srcId="{A6EB5E7C-5BDA-48C4-96E8-C586F67AB3E5}" destId="{ACF3AFD4-A52F-4FB5-8CC1-45AB39902B7A}" srcOrd="0" destOrd="0" presId="urn:microsoft.com/office/officeart/2009/3/layout/HorizontalOrganizationChart"/>
    <dgm:cxn modelId="{D1B545B2-A469-4292-8BCD-FB521851895E}" type="presParOf" srcId="{A6EB5E7C-5BDA-48C4-96E8-C586F67AB3E5}" destId="{752FD8DA-DC68-46F6-B599-D88B106990E8}" srcOrd="1" destOrd="0" presId="urn:microsoft.com/office/officeart/2009/3/layout/HorizontalOrganizationChart"/>
    <dgm:cxn modelId="{73879B69-97F0-4238-8931-6A8B5BEB8486}" type="presParOf" srcId="{9B6AB774-0682-4B49-97B6-2CD454B1E898}" destId="{55276D44-AC87-4CC8-9F14-BB652142C9BC}" srcOrd="1" destOrd="0" presId="urn:microsoft.com/office/officeart/2009/3/layout/HorizontalOrganizationChart"/>
    <dgm:cxn modelId="{20F6BD04-F154-4B75-8C4E-4D72E190F9BF}" type="presParOf" srcId="{9B6AB774-0682-4B49-97B6-2CD454B1E898}" destId="{D8CAC365-8E97-4A8B-9AC5-8DA991F27CF5}" srcOrd="2" destOrd="0" presId="urn:microsoft.com/office/officeart/2009/3/layout/HorizontalOrganizationChart"/>
    <dgm:cxn modelId="{85F6A902-722C-4938-BDB6-CFE36E264B2B}" type="presParOf" srcId="{6FA5D71A-7D3C-435D-BD86-64ADC847C96B}" destId="{4D76B86A-F2FF-466C-A57E-76953D76C025}" srcOrd="2" destOrd="0" presId="urn:microsoft.com/office/officeart/2009/3/layout/HorizontalOrganizationChart"/>
    <dgm:cxn modelId="{6AD710B4-5F3D-4D82-822B-CF4B996EF0E1}" type="presParOf" srcId="{0426527B-F8CF-4D8C-8E5A-7C36E2987A61}" destId="{40DFBD94-C031-4EB3-9B23-A8E44F624BCB}" srcOrd="2" destOrd="0" presId="urn:microsoft.com/office/officeart/2009/3/layout/HorizontalOrganizationChart"/>
    <dgm:cxn modelId="{6BFCC9E3-BE85-4FB4-9258-A5D95100AA6E}" type="presParOf" srcId="{0426527B-F8CF-4D8C-8E5A-7C36E2987A61}" destId="{785B0CDE-C7B4-4296-A985-514C7EE2DD30}" srcOrd="3" destOrd="0" presId="urn:microsoft.com/office/officeart/2009/3/layout/HorizontalOrganizationChart"/>
    <dgm:cxn modelId="{9C95DECE-4BCF-46D2-AB48-EE3E33E94998}" type="presParOf" srcId="{785B0CDE-C7B4-4296-A985-514C7EE2DD30}" destId="{BE25B474-A488-4C3D-8A13-8ABDDF51DAD7}" srcOrd="0" destOrd="0" presId="urn:microsoft.com/office/officeart/2009/3/layout/HorizontalOrganizationChart"/>
    <dgm:cxn modelId="{D78DB6A5-5770-41B9-9DF0-2C7F6653B466}" type="presParOf" srcId="{BE25B474-A488-4C3D-8A13-8ABDDF51DAD7}" destId="{1589A3D2-F693-4F8F-B613-09697A981B5E}" srcOrd="0" destOrd="0" presId="urn:microsoft.com/office/officeart/2009/3/layout/HorizontalOrganizationChart"/>
    <dgm:cxn modelId="{6E66A7A6-C4C8-48A2-B3D4-55A6AB956FBD}" type="presParOf" srcId="{BE25B474-A488-4C3D-8A13-8ABDDF51DAD7}" destId="{A95EE4A6-21AF-4374-8167-48C40ACF6967}" srcOrd="1" destOrd="0" presId="urn:microsoft.com/office/officeart/2009/3/layout/HorizontalOrganizationChart"/>
    <dgm:cxn modelId="{7E1D9476-B362-4264-9E68-58DA0F8521F6}" type="presParOf" srcId="{785B0CDE-C7B4-4296-A985-514C7EE2DD30}" destId="{34D83475-80D3-4644-A3D0-9FFB01A252EE}" srcOrd="1" destOrd="0" presId="urn:microsoft.com/office/officeart/2009/3/layout/HorizontalOrganizationChart"/>
    <dgm:cxn modelId="{922BF659-BE19-4F01-BD6B-A456CE42477F}" type="presParOf" srcId="{34D83475-80D3-4644-A3D0-9FFB01A252EE}" destId="{3A34D224-CD0C-4609-8F7D-67D7CD0F70A0}" srcOrd="0" destOrd="0" presId="urn:microsoft.com/office/officeart/2009/3/layout/HorizontalOrganizationChart"/>
    <dgm:cxn modelId="{04CED8E2-9A00-427D-B1B2-D929E997C05B}" type="presParOf" srcId="{34D83475-80D3-4644-A3D0-9FFB01A252EE}" destId="{9B838E58-B790-4F0E-BB57-53A25D920F96}" srcOrd="1" destOrd="0" presId="urn:microsoft.com/office/officeart/2009/3/layout/HorizontalOrganizationChart"/>
    <dgm:cxn modelId="{A58F1E8B-0CB8-4545-A385-042C24284DB8}" type="presParOf" srcId="{9B838E58-B790-4F0E-BB57-53A25D920F96}" destId="{38B0B39B-1C69-4801-9407-7BB63CA531ED}" srcOrd="0" destOrd="0" presId="urn:microsoft.com/office/officeart/2009/3/layout/HorizontalOrganizationChart"/>
    <dgm:cxn modelId="{F6C0AA06-2878-4706-93B2-BED73999D861}" type="presParOf" srcId="{38B0B39B-1C69-4801-9407-7BB63CA531ED}" destId="{FE694B82-D0C7-4266-AFC8-A003D1C5B9BC}" srcOrd="0" destOrd="0" presId="urn:microsoft.com/office/officeart/2009/3/layout/HorizontalOrganizationChart"/>
    <dgm:cxn modelId="{B12DE2CC-313A-4D10-A705-020365549480}" type="presParOf" srcId="{38B0B39B-1C69-4801-9407-7BB63CA531ED}" destId="{64CF771F-7073-4E7E-BCCE-C3D4357AE0C3}" srcOrd="1" destOrd="0" presId="urn:microsoft.com/office/officeart/2009/3/layout/HorizontalOrganizationChart"/>
    <dgm:cxn modelId="{62AD27B4-44C1-4A53-8453-08B8DE780638}" type="presParOf" srcId="{9B838E58-B790-4F0E-BB57-53A25D920F96}" destId="{90A70605-6ED4-4C5C-BE33-0479EE243979}" srcOrd="1" destOrd="0" presId="urn:microsoft.com/office/officeart/2009/3/layout/HorizontalOrganizationChart"/>
    <dgm:cxn modelId="{6C3F2D47-530F-4820-99F5-16D201327468}" type="presParOf" srcId="{90A70605-6ED4-4C5C-BE33-0479EE243979}" destId="{CE54C6AD-8E77-41D9-85E4-3E48017B67AC}" srcOrd="0" destOrd="0" presId="urn:microsoft.com/office/officeart/2009/3/layout/HorizontalOrganizationChart"/>
    <dgm:cxn modelId="{05F664B9-0128-414B-8BB6-32D0F92CC8CC}" type="presParOf" srcId="{90A70605-6ED4-4C5C-BE33-0479EE243979}" destId="{A9FE0FF9-908A-412C-B20E-6DDA3F0D4ACE}" srcOrd="1" destOrd="0" presId="urn:microsoft.com/office/officeart/2009/3/layout/HorizontalOrganizationChart"/>
    <dgm:cxn modelId="{569038AE-51B4-47F7-9FC4-A4A51E7D0CAD}" type="presParOf" srcId="{A9FE0FF9-908A-412C-B20E-6DDA3F0D4ACE}" destId="{1DB7AA71-3B0E-47B6-85D0-39DD14E46DAC}" srcOrd="0" destOrd="0" presId="urn:microsoft.com/office/officeart/2009/3/layout/HorizontalOrganizationChart"/>
    <dgm:cxn modelId="{78A1E045-EC9C-4B6D-AF9A-7543553350D2}" type="presParOf" srcId="{1DB7AA71-3B0E-47B6-85D0-39DD14E46DAC}" destId="{BDCA4B35-30EE-4612-8D4D-946E382F30C5}" srcOrd="0" destOrd="0" presId="urn:microsoft.com/office/officeart/2009/3/layout/HorizontalOrganizationChart"/>
    <dgm:cxn modelId="{27AFD0B8-83BF-445A-91BA-9450A25F085C}" type="presParOf" srcId="{1DB7AA71-3B0E-47B6-85D0-39DD14E46DAC}" destId="{95A3BAA5-F186-4BD4-A26E-60F152D1A9A4}" srcOrd="1" destOrd="0" presId="urn:microsoft.com/office/officeart/2009/3/layout/HorizontalOrganizationChart"/>
    <dgm:cxn modelId="{EA5E057F-CDB7-4C31-A1E0-EE48870AEEE5}" type="presParOf" srcId="{A9FE0FF9-908A-412C-B20E-6DDA3F0D4ACE}" destId="{B7C3BBDD-541A-40DF-B4BA-F8FA554AC35B}" srcOrd="1" destOrd="0" presId="urn:microsoft.com/office/officeart/2009/3/layout/HorizontalOrganizationChart"/>
    <dgm:cxn modelId="{F3B2F14A-973E-4BBD-9C03-23F078CAA6D6}" type="presParOf" srcId="{A9FE0FF9-908A-412C-B20E-6DDA3F0D4ACE}" destId="{AFF69C68-7441-4371-A469-2B3FD8FBCA50}" srcOrd="2" destOrd="0" presId="urn:microsoft.com/office/officeart/2009/3/layout/HorizontalOrganizationChart"/>
    <dgm:cxn modelId="{24B5F2B2-98CF-4952-BC3E-3A17985A93B9}" type="presParOf" srcId="{90A70605-6ED4-4C5C-BE33-0479EE243979}" destId="{7D672496-2A02-46A7-B38E-5F7ED945E663}" srcOrd="2" destOrd="0" presId="urn:microsoft.com/office/officeart/2009/3/layout/HorizontalOrganizationChart"/>
    <dgm:cxn modelId="{DFD18F96-978F-44C6-A1B4-E730F7115671}" type="presParOf" srcId="{90A70605-6ED4-4C5C-BE33-0479EE243979}" destId="{826F6529-2BDA-4EDD-80B3-B57871F0CF1C}" srcOrd="3" destOrd="0" presId="urn:microsoft.com/office/officeart/2009/3/layout/HorizontalOrganizationChart"/>
    <dgm:cxn modelId="{FED0CCE5-8A96-4190-AD29-779226971594}" type="presParOf" srcId="{826F6529-2BDA-4EDD-80B3-B57871F0CF1C}" destId="{4401A088-A597-4C2F-8B3C-05347C2B5149}" srcOrd="0" destOrd="0" presId="urn:microsoft.com/office/officeart/2009/3/layout/HorizontalOrganizationChart"/>
    <dgm:cxn modelId="{4CABED6F-EE47-43D2-86E7-2AAA01003DAD}" type="presParOf" srcId="{4401A088-A597-4C2F-8B3C-05347C2B5149}" destId="{557F0AAB-0CF8-4896-AEA0-A8D851006FA0}" srcOrd="0" destOrd="0" presId="urn:microsoft.com/office/officeart/2009/3/layout/HorizontalOrganizationChart"/>
    <dgm:cxn modelId="{9C2BE16C-C163-476E-9193-95AE39721B6D}" type="presParOf" srcId="{4401A088-A597-4C2F-8B3C-05347C2B5149}" destId="{6DDA6E6B-28B8-4BF7-A247-7BCC9CEF60E5}" srcOrd="1" destOrd="0" presId="urn:microsoft.com/office/officeart/2009/3/layout/HorizontalOrganizationChart"/>
    <dgm:cxn modelId="{B388741B-1E7F-4761-B6F7-49A3E64BAD14}" type="presParOf" srcId="{826F6529-2BDA-4EDD-80B3-B57871F0CF1C}" destId="{889F4ACB-DAFC-4646-BDA8-0176D6A74522}" srcOrd="1" destOrd="0" presId="urn:microsoft.com/office/officeart/2009/3/layout/HorizontalOrganizationChart"/>
    <dgm:cxn modelId="{430E111B-9973-4616-87A9-824F5EAF9693}" type="presParOf" srcId="{826F6529-2BDA-4EDD-80B3-B57871F0CF1C}" destId="{246B0CD2-64A5-4B5D-905D-53C052CAC363}" srcOrd="2" destOrd="0" presId="urn:microsoft.com/office/officeart/2009/3/layout/HorizontalOrganizationChart"/>
    <dgm:cxn modelId="{946ED1EF-30B0-4A2F-ADB1-3042C1F6F460}" type="presParOf" srcId="{9B838E58-B790-4F0E-BB57-53A25D920F96}" destId="{AF8D62F1-D34D-40D1-A883-D043E61B8014}" srcOrd="2" destOrd="0" presId="urn:microsoft.com/office/officeart/2009/3/layout/HorizontalOrganizationChart"/>
    <dgm:cxn modelId="{C481BCC8-48ED-46AA-A515-D97208081332}" type="presParOf" srcId="{785B0CDE-C7B4-4296-A985-514C7EE2DD30}" destId="{34CEEB05-F12B-4466-8A0E-272570330EAA}" srcOrd="2" destOrd="0" presId="urn:microsoft.com/office/officeart/2009/3/layout/HorizontalOrganizationChart"/>
    <dgm:cxn modelId="{4145F5D9-1F35-484A-B669-B3C0E5AA7469}" type="presParOf" srcId="{7BE036B7-E73A-4162-9BE9-EEEBF2194BD9}" destId="{49119886-2F81-4D72-90AC-C665F18125B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2355-CCBE-4098-9F8F-B67CBDAC1D96}">
      <dsp:nvSpPr>
        <dsp:cNvPr id="0" name=""/>
        <dsp:cNvSpPr/>
      </dsp:nvSpPr>
      <dsp:spPr>
        <a:xfrm>
          <a:off x="6801596" y="921210"/>
          <a:ext cx="1803285" cy="1013959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itchFamily="2" charset="-78"/>
            </a:rPr>
            <a:t>وظایف </a:t>
          </a:r>
          <a:r>
            <a:rPr lang="en-US" sz="2300" kern="1200" dirty="0" smtClean="0">
              <a:cs typeface="B Nazanin" pitchFamily="2" charset="-78"/>
            </a:rPr>
            <a:t>X.25</a:t>
          </a:r>
          <a:endParaRPr lang="fa-IR" sz="2300" kern="1200" dirty="0"/>
        </a:p>
      </dsp:txBody>
      <dsp:txXfrm>
        <a:off x="6831294" y="950908"/>
        <a:ext cx="1743889" cy="954563"/>
      </dsp:txXfrm>
    </dsp:sp>
    <dsp:sp modelId="{06BB2621-0AF0-480F-9934-FE4E2174835D}">
      <dsp:nvSpPr>
        <dsp:cNvPr id="0" name=""/>
        <dsp:cNvSpPr/>
      </dsp:nvSpPr>
      <dsp:spPr>
        <a:xfrm rot="12942401">
          <a:off x="5896534" y="1104728"/>
          <a:ext cx="998955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998955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371038" y="1111702"/>
        <a:ext cx="49947" cy="49947"/>
      </dsp:txXfrm>
    </dsp:sp>
    <dsp:sp modelId="{6512C499-B653-42A7-BA33-0DA3F2C7B707}">
      <dsp:nvSpPr>
        <dsp:cNvPr id="0" name=""/>
        <dsp:cNvSpPr/>
      </dsp:nvSpPr>
      <dsp:spPr>
        <a:xfrm>
          <a:off x="1276" y="338183"/>
          <a:ext cx="5989152" cy="1013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Nazanin" panose="00000400000000000000" pitchFamily="2" charset="-78"/>
            </a:rPr>
            <a:t>تعریف نحوه اتصال و واسط های ارتباطی بین یک ترمینال و یک شبکه برای تبادل داده ها</a:t>
          </a:r>
          <a:endParaRPr lang="en-US" sz="2300" b="1" kern="1200" dirty="0" smtClean="0">
            <a:cs typeface="B Nazanin" panose="00000400000000000000" pitchFamily="2" charset="-78"/>
          </a:endParaRPr>
        </a:p>
      </dsp:txBody>
      <dsp:txXfrm>
        <a:off x="30974" y="367881"/>
        <a:ext cx="5929756" cy="954563"/>
      </dsp:txXfrm>
    </dsp:sp>
    <dsp:sp modelId="{40CBBD01-9279-4E19-AC4B-3E959DC9E899}">
      <dsp:nvSpPr>
        <dsp:cNvPr id="0" name=""/>
        <dsp:cNvSpPr/>
      </dsp:nvSpPr>
      <dsp:spPr>
        <a:xfrm rot="8657599">
          <a:off x="5896534" y="1687755"/>
          <a:ext cx="998955" cy="63896"/>
        </a:xfrm>
        <a:custGeom>
          <a:avLst/>
          <a:gdLst/>
          <a:ahLst/>
          <a:cxnLst/>
          <a:rect l="0" t="0" r="0" b="0"/>
          <a:pathLst>
            <a:path>
              <a:moveTo>
                <a:pt x="0" y="31948"/>
              </a:moveTo>
              <a:lnTo>
                <a:pt x="998955" y="3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371038" y="1694729"/>
        <a:ext cx="49947" cy="49947"/>
      </dsp:txXfrm>
    </dsp:sp>
    <dsp:sp modelId="{7CD9A39F-28BD-4976-BC85-F045045A4136}">
      <dsp:nvSpPr>
        <dsp:cNvPr id="0" name=""/>
        <dsp:cNvSpPr/>
      </dsp:nvSpPr>
      <dsp:spPr>
        <a:xfrm>
          <a:off x="1276" y="1504236"/>
          <a:ext cx="5989152" cy="1013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cs typeface="B Nazanin" panose="00000400000000000000" pitchFamily="2" charset="-78"/>
            </a:rPr>
            <a:t>تشریح مراحل و عملیات لازم برای برقراری، نگهداری و خاتمه </a:t>
          </a:r>
          <a:r>
            <a:rPr lang="fa-IR" sz="2300" b="1" kern="1200" dirty="0" smtClean="0">
              <a:cs typeface="B Nazanin" pitchFamily="2" charset="-78"/>
            </a:rPr>
            <a:t>ارتباط‌ها</a:t>
          </a:r>
          <a:endParaRPr lang="fa-IR" sz="2300" b="1" kern="1200" dirty="0">
            <a:cs typeface="B Nazanin" panose="00000400000000000000" pitchFamily="2" charset="-78"/>
          </a:endParaRPr>
        </a:p>
      </dsp:txBody>
      <dsp:txXfrm>
        <a:off x="30974" y="1533934"/>
        <a:ext cx="5929756" cy="954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7B79F-C7AC-4031-9118-4DB17C67B577}">
      <dsp:nvSpPr>
        <dsp:cNvPr id="0" name=""/>
        <dsp:cNvSpPr/>
      </dsp:nvSpPr>
      <dsp:spPr>
        <a:xfrm rot="5400000">
          <a:off x="7587520" y="452768"/>
          <a:ext cx="1324055" cy="92683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GFI</a:t>
          </a:r>
          <a:endParaRPr lang="en-US" sz="2700" kern="1200" dirty="0"/>
        </a:p>
      </dsp:txBody>
      <dsp:txXfrm rot="-5400000">
        <a:off x="7786129" y="717578"/>
        <a:ext cx="926838" cy="397217"/>
      </dsp:txXfrm>
    </dsp:sp>
    <dsp:sp modelId="{2BB47D79-AD6E-4E50-8252-B2F1B0F9E846}">
      <dsp:nvSpPr>
        <dsp:cNvPr id="0" name=""/>
        <dsp:cNvSpPr/>
      </dsp:nvSpPr>
      <dsp:spPr>
        <a:xfrm rot="16200000">
          <a:off x="3210704" y="-3208586"/>
          <a:ext cx="1364719" cy="778612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795" tIns="10795" rIns="120904" bIns="10795" numCol="1" spcCol="1270" anchor="ctr" anchorCtr="0">
          <a:noAutofit/>
        </a:bodyPr>
        <a:lstStyle/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بیت اول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Qualifier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: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منبع اطلاعات را مشخص میکند مقدار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0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لایه پایین و مقدار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1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پروتکل لایه بالاتر</a:t>
          </a:r>
          <a:endParaRPr lang="en-US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بیت دوم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Delivery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: تعیین می</a:t>
          </a:r>
          <a:r>
            <a:rPr lang="fa-IR" sz="1700" b="1" kern="1200" dirty="0" smtClean="0">
              <a:cs typeface="B Nazanin" pitchFamily="2" charset="-78"/>
            </a:rPr>
            <a:t>‌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کند که کدام دستگاه باید </a:t>
          </a:r>
          <a:r>
            <a:rPr lang="en-US" sz="1700" kern="1200" dirty="0" err="1" smtClean="0">
              <a:latin typeface="Calibri" panose="020F0502020204030204" pitchFamily="34" charset="0"/>
              <a:cs typeface="B Nazanin" panose="00000400000000000000" pitchFamily="2" charset="-78"/>
            </a:rPr>
            <a:t>Ack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بدهد که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0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Local DCE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1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برای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Remote DTE</a:t>
          </a:r>
          <a:endParaRPr lang="en-US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  <a:p>
          <a:pPr marL="171450" lvl="1" indent="-171450" algn="just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دو بیت مانده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Sequence Number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: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01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شماره ترتیب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3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بیتی –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10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شماره ترتیب </a:t>
          </a:r>
          <a:r>
            <a:rPr lang="en-US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7</a:t>
          </a:r>
          <a:r>
            <a:rPr lang="fa-IR" sz="17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بیتی</a:t>
          </a:r>
          <a:endParaRPr lang="en-US" sz="17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 rot="5400000">
        <a:off x="66619" y="68739"/>
        <a:ext cx="7719509" cy="1231479"/>
      </dsp:txXfrm>
    </dsp:sp>
    <dsp:sp modelId="{FFD737DB-C7C2-4197-AAF4-0B0A336E5836}">
      <dsp:nvSpPr>
        <dsp:cNvPr id="0" name=""/>
        <dsp:cNvSpPr/>
      </dsp:nvSpPr>
      <dsp:spPr>
        <a:xfrm rot="5400000">
          <a:off x="7587520" y="1638765"/>
          <a:ext cx="1324055" cy="926838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LCI</a:t>
          </a:r>
          <a:endParaRPr lang="en-US" sz="2700" kern="1200" dirty="0"/>
        </a:p>
      </dsp:txBody>
      <dsp:txXfrm rot="-5400000">
        <a:off x="7786129" y="1903575"/>
        <a:ext cx="926838" cy="397217"/>
      </dsp:txXfrm>
    </dsp:sp>
    <dsp:sp modelId="{A37B75AB-0D81-4545-8522-0B34F3AAA7C6}">
      <dsp:nvSpPr>
        <dsp:cNvPr id="0" name=""/>
        <dsp:cNvSpPr/>
      </dsp:nvSpPr>
      <dsp:spPr>
        <a:xfrm rot="16200000">
          <a:off x="3462746" y="-1875111"/>
          <a:ext cx="860636" cy="778612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065" tIns="12065" rIns="135128" bIns="12065" numCol="1" spcCol="1270" anchor="ctr" anchorCtr="0">
          <a:noAutofit/>
        </a:bodyPr>
        <a:lstStyle/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12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تعیین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VC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شامل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4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LGCN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8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بیت برای شماره گروه کانالها (مشابه شماره کانال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VPI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و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VCI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 در </a:t>
          </a:r>
          <a:r>
            <a:rPr lang="en-US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ATM</a:t>
          </a: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)</a:t>
          </a:r>
          <a:endParaRPr lang="en-US" sz="19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 rot="5400000">
        <a:off x="42013" y="1629648"/>
        <a:ext cx="7744116" cy="776610"/>
      </dsp:txXfrm>
    </dsp:sp>
    <dsp:sp modelId="{7CD5595B-188F-4C08-B766-AEE36EEAD25E}">
      <dsp:nvSpPr>
        <dsp:cNvPr id="0" name=""/>
        <dsp:cNvSpPr/>
      </dsp:nvSpPr>
      <dsp:spPr>
        <a:xfrm rot="5400000">
          <a:off x="7587520" y="2735600"/>
          <a:ext cx="1324055" cy="92683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PTI</a:t>
          </a:r>
          <a:endParaRPr lang="en-US" sz="2700" kern="1200" dirty="0"/>
        </a:p>
      </dsp:txBody>
      <dsp:txXfrm rot="-5400000">
        <a:off x="7786129" y="3000410"/>
        <a:ext cx="926838" cy="397217"/>
      </dsp:txXfrm>
    </dsp:sp>
    <dsp:sp modelId="{7CAE40CF-0DC6-4842-B404-F08BC884854A}">
      <dsp:nvSpPr>
        <dsp:cNvPr id="0" name=""/>
        <dsp:cNvSpPr/>
      </dsp:nvSpPr>
      <dsp:spPr>
        <a:xfrm rot="16200000">
          <a:off x="3462746" y="-794990"/>
          <a:ext cx="860636" cy="7786129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35128" bIns="12065" numCol="1" spcCol="1270" anchor="ctr" anchorCtr="0">
          <a:noAutofit/>
        </a:bodyPr>
        <a:lstStyle/>
        <a:p>
          <a:pPr marL="171450" lvl="1" indent="-171450" algn="just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latin typeface="Calibri" panose="020F0502020204030204" pitchFamily="34" charset="0"/>
              <a:cs typeface="B Nazanin" panose="00000400000000000000" pitchFamily="2" charset="-78"/>
            </a:rPr>
            <a:t>تعریف نوع محتوای بسته</a:t>
          </a:r>
          <a:endParaRPr lang="en-US" sz="1900" kern="1200" dirty="0">
            <a:latin typeface="Calibri" panose="020F0502020204030204" pitchFamily="34" charset="0"/>
            <a:cs typeface="B Nazanin" panose="00000400000000000000" pitchFamily="2" charset="-78"/>
          </a:endParaRPr>
        </a:p>
      </dsp:txBody>
      <dsp:txXfrm rot="5400000">
        <a:off x="42013" y="2709769"/>
        <a:ext cx="7744116" cy="776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2355-CCBE-4098-9F8F-B67CBDAC1D96}">
      <dsp:nvSpPr>
        <dsp:cNvPr id="0" name=""/>
        <dsp:cNvSpPr/>
      </dsp:nvSpPr>
      <dsp:spPr>
        <a:xfrm>
          <a:off x="7529864" y="552122"/>
          <a:ext cx="1071607" cy="888053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Nazanin" pitchFamily="2" charset="-78"/>
            </a:rPr>
            <a:t>اجزای شبکه </a:t>
          </a:r>
          <a:r>
            <a:rPr lang="en-US" sz="1900" kern="1200" dirty="0" smtClean="0">
              <a:cs typeface="B Nazanin" pitchFamily="2" charset="-78"/>
            </a:rPr>
            <a:t>X.25</a:t>
          </a:r>
          <a:endParaRPr lang="fa-IR" sz="1900" kern="1200" dirty="0"/>
        </a:p>
      </dsp:txBody>
      <dsp:txXfrm>
        <a:off x="7555874" y="578132"/>
        <a:ext cx="1019587" cy="836033"/>
      </dsp:txXfrm>
    </dsp:sp>
    <dsp:sp modelId="{06BB2621-0AF0-480F-9934-FE4E2174835D}">
      <dsp:nvSpPr>
        <dsp:cNvPr id="0" name=""/>
        <dsp:cNvSpPr/>
      </dsp:nvSpPr>
      <dsp:spPr>
        <a:xfrm rot="14110531">
          <a:off x="6866792" y="622464"/>
          <a:ext cx="8441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4410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267742" y="628581"/>
        <a:ext cx="42205" cy="42205"/>
      </dsp:txXfrm>
    </dsp:sp>
    <dsp:sp modelId="{6512C499-B653-42A7-BA33-0DA3F2C7B707}">
      <dsp:nvSpPr>
        <dsp:cNvPr id="0" name=""/>
        <dsp:cNvSpPr/>
      </dsp:nvSpPr>
      <dsp:spPr>
        <a:xfrm>
          <a:off x="5915180" y="1944"/>
          <a:ext cx="1132645" cy="60254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DTE</a:t>
          </a:r>
        </a:p>
      </dsp:txBody>
      <dsp:txXfrm>
        <a:off x="5932828" y="19592"/>
        <a:ext cx="1097349" cy="567252"/>
      </dsp:txXfrm>
    </dsp:sp>
    <dsp:sp modelId="{914E558C-C5A3-4B1F-AD1D-D9062DBE5DBC}">
      <dsp:nvSpPr>
        <dsp:cNvPr id="0" name=""/>
        <dsp:cNvSpPr/>
      </dsp:nvSpPr>
      <dsp:spPr>
        <a:xfrm rot="10800000">
          <a:off x="5433141" y="275999"/>
          <a:ext cx="48203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82038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662110" y="291167"/>
        <a:ext cx="24101" cy="24101"/>
      </dsp:txXfrm>
    </dsp:sp>
    <dsp:sp modelId="{CA0F257F-2624-4786-A8BB-73640CED4DAD}">
      <dsp:nvSpPr>
        <dsp:cNvPr id="0" name=""/>
        <dsp:cNvSpPr/>
      </dsp:nvSpPr>
      <dsp:spPr>
        <a:xfrm>
          <a:off x="185369" y="1944"/>
          <a:ext cx="5247772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Nazanin" panose="00000400000000000000" pitchFamily="2" charset="-78"/>
            </a:rPr>
            <a:t>تجهیزات انتهایی که از طریق یک شبکه </a:t>
          </a:r>
          <a:r>
            <a:rPr lang="en-US" sz="1700" kern="1200" dirty="0" smtClean="0">
              <a:cs typeface="B Nazanin" panose="00000400000000000000" pitchFamily="2" charset="-78"/>
            </a:rPr>
            <a:t>X.25</a:t>
          </a:r>
          <a:r>
            <a:rPr lang="fa-IR" sz="1700" kern="1200" dirty="0" smtClean="0">
              <a:cs typeface="B Nazanin" panose="00000400000000000000" pitchFamily="2" charset="-78"/>
            </a:rPr>
            <a:t> با هم ارتباط برقرار میکنند.</a:t>
          </a:r>
          <a:endParaRPr lang="en-US" sz="1700" kern="1200" dirty="0" smtClean="0">
            <a:cs typeface="B Nazanin" panose="00000400000000000000" pitchFamily="2" charset="-78"/>
          </a:endParaRPr>
        </a:p>
      </dsp:txBody>
      <dsp:txXfrm>
        <a:off x="203017" y="19592"/>
        <a:ext cx="5212476" cy="567252"/>
      </dsp:txXfrm>
    </dsp:sp>
    <dsp:sp modelId="{40CBBD01-9279-4E19-AC4B-3E959DC9E899}">
      <dsp:nvSpPr>
        <dsp:cNvPr id="0" name=""/>
        <dsp:cNvSpPr/>
      </dsp:nvSpPr>
      <dsp:spPr>
        <a:xfrm rot="10800000">
          <a:off x="7047826" y="968929"/>
          <a:ext cx="48203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82038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276794" y="984098"/>
        <a:ext cx="24101" cy="24101"/>
      </dsp:txXfrm>
    </dsp:sp>
    <dsp:sp modelId="{7CD9A39F-28BD-4976-BC85-F045045A4136}">
      <dsp:nvSpPr>
        <dsp:cNvPr id="0" name=""/>
        <dsp:cNvSpPr/>
      </dsp:nvSpPr>
      <dsp:spPr>
        <a:xfrm>
          <a:off x="5915180" y="694874"/>
          <a:ext cx="1132645" cy="60254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DCE</a:t>
          </a:r>
          <a:endParaRPr lang="fa-IR" sz="1900" kern="1200" dirty="0"/>
        </a:p>
      </dsp:txBody>
      <dsp:txXfrm>
        <a:off x="5932828" y="712522"/>
        <a:ext cx="1097349" cy="567252"/>
      </dsp:txXfrm>
    </dsp:sp>
    <dsp:sp modelId="{DE6E2A82-8E74-4133-BCF4-467502837BD4}">
      <dsp:nvSpPr>
        <dsp:cNvPr id="0" name=""/>
        <dsp:cNvSpPr/>
      </dsp:nvSpPr>
      <dsp:spPr>
        <a:xfrm rot="10800000">
          <a:off x="5433141" y="968929"/>
          <a:ext cx="48203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82038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662110" y="984098"/>
        <a:ext cx="24101" cy="24101"/>
      </dsp:txXfrm>
    </dsp:sp>
    <dsp:sp modelId="{D1A74C5C-1EB1-426A-BA67-516D4176D995}">
      <dsp:nvSpPr>
        <dsp:cNvPr id="0" name=""/>
        <dsp:cNvSpPr/>
      </dsp:nvSpPr>
      <dsp:spPr>
        <a:xfrm>
          <a:off x="185369" y="694874"/>
          <a:ext cx="5247772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Nazanin" panose="00000400000000000000" pitchFamily="2" charset="-78"/>
            </a:rPr>
            <a:t>واسط ارتباطی بین </a:t>
          </a:r>
          <a:r>
            <a:rPr lang="en-US" sz="1700" kern="1200" dirty="0" smtClean="0">
              <a:cs typeface="B Nazanin" panose="00000400000000000000" pitchFamily="2" charset="-78"/>
            </a:rPr>
            <a:t>DTE</a:t>
          </a:r>
          <a:r>
            <a:rPr lang="fa-IR" sz="1700" kern="1200" dirty="0" smtClean="0">
              <a:cs typeface="B Nazanin" panose="00000400000000000000" pitchFamily="2" charset="-78"/>
            </a:rPr>
            <a:t> و </a:t>
          </a:r>
          <a:r>
            <a:rPr lang="en-US" sz="1700" kern="1200" dirty="0" smtClean="0">
              <a:cs typeface="B Nazanin" panose="00000400000000000000" pitchFamily="2" charset="-78"/>
            </a:rPr>
            <a:t>PCE</a:t>
          </a:r>
          <a:endParaRPr lang="fa-IR" sz="1700" kern="1200" dirty="0">
            <a:cs typeface="B Nazanin" panose="00000400000000000000" pitchFamily="2" charset="-78"/>
          </a:endParaRPr>
        </a:p>
      </dsp:txBody>
      <dsp:txXfrm>
        <a:off x="203017" y="712522"/>
        <a:ext cx="5212476" cy="567252"/>
      </dsp:txXfrm>
    </dsp:sp>
    <dsp:sp modelId="{3059C20E-7954-4A1A-A9D9-7852C09790CA}">
      <dsp:nvSpPr>
        <dsp:cNvPr id="0" name=""/>
        <dsp:cNvSpPr/>
      </dsp:nvSpPr>
      <dsp:spPr>
        <a:xfrm rot="7489469">
          <a:off x="6866792" y="1315394"/>
          <a:ext cx="8441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44105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267742" y="1321511"/>
        <a:ext cx="42205" cy="42205"/>
      </dsp:txXfrm>
    </dsp:sp>
    <dsp:sp modelId="{7669C245-C716-4C86-9E1A-111C92B4D994}">
      <dsp:nvSpPr>
        <dsp:cNvPr id="0" name=""/>
        <dsp:cNvSpPr/>
      </dsp:nvSpPr>
      <dsp:spPr>
        <a:xfrm>
          <a:off x="5915180" y="1387805"/>
          <a:ext cx="1132645" cy="60254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PCE</a:t>
          </a:r>
          <a:endParaRPr lang="fa-IR" sz="1900" kern="1200" dirty="0"/>
        </a:p>
      </dsp:txBody>
      <dsp:txXfrm>
        <a:off x="5932828" y="1405453"/>
        <a:ext cx="1097349" cy="567252"/>
      </dsp:txXfrm>
    </dsp:sp>
    <dsp:sp modelId="{B5D41193-98B9-479D-A3C9-2DE2773CE763}">
      <dsp:nvSpPr>
        <dsp:cNvPr id="0" name=""/>
        <dsp:cNvSpPr/>
      </dsp:nvSpPr>
      <dsp:spPr>
        <a:xfrm rot="10800000">
          <a:off x="5433141" y="1661859"/>
          <a:ext cx="48203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82038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662110" y="1677028"/>
        <a:ext cx="24101" cy="24101"/>
      </dsp:txXfrm>
    </dsp:sp>
    <dsp:sp modelId="{C528C4C7-9E79-4799-9E4D-B4BCAF41D882}">
      <dsp:nvSpPr>
        <dsp:cNvPr id="0" name=""/>
        <dsp:cNvSpPr/>
      </dsp:nvSpPr>
      <dsp:spPr>
        <a:xfrm>
          <a:off x="185369" y="1387805"/>
          <a:ext cx="5247772" cy="602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Nazanin" panose="00000400000000000000" pitchFamily="2" charset="-78"/>
            </a:rPr>
            <a:t>سوئیچهای تبادل بسته که در دو سمت سرویس دهنده قرار دارند.</a:t>
          </a:r>
          <a:endParaRPr lang="fa-IR" sz="1700" kern="1200" dirty="0">
            <a:cs typeface="B Nazanin" panose="00000400000000000000" pitchFamily="2" charset="-78"/>
          </a:endParaRPr>
        </a:p>
      </dsp:txBody>
      <dsp:txXfrm>
        <a:off x="203017" y="1405453"/>
        <a:ext cx="5212476" cy="567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52355-CCBE-4098-9F8F-B67CBDAC1D96}">
      <dsp:nvSpPr>
        <dsp:cNvPr id="0" name=""/>
        <dsp:cNvSpPr/>
      </dsp:nvSpPr>
      <dsp:spPr>
        <a:xfrm>
          <a:off x="6861977" y="1584173"/>
          <a:ext cx="1131116" cy="92527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cs typeface="B Nazanin" pitchFamily="2" charset="-78"/>
            </a:rPr>
            <a:t>ساختار </a:t>
          </a:r>
          <a:r>
            <a:rPr lang="fa-IR" sz="1900" kern="1200" dirty="0" smtClean="0">
              <a:cs typeface="B Nazanin" pitchFamily="2" charset="-78"/>
            </a:rPr>
            <a:t>لایه</a:t>
          </a:r>
          <a:r>
            <a:rPr lang="fa-IR" sz="1900" b="1" kern="1200" dirty="0" smtClean="0">
              <a:cs typeface="B Nazanin" pitchFamily="2" charset="-78"/>
            </a:rPr>
            <a:t>‌</a:t>
          </a:r>
          <a:r>
            <a:rPr lang="fa-IR" sz="1900" kern="1200" dirty="0" smtClean="0">
              <a:cs typeface="B Nazanin" pitchFamily="2" charset="-78"/>
            </a:rPr>
            <a:t>ای </a:t>
          </a:r>
          <a:r>
            <a:rPr lang="en-US" sz="1900" kern="1200" dirty="0" smtClean="0">
              <a:cs typeface="B Nazanin" pitchFamily="2" charset="-78"/>
            </a:rPr>
            <a:t>X.25</a:t>
          </a:r>
          <a:endParaRPr lang="fa-IR" sz="1900" kern="1200" dirty="0"/>
        </a:p>
      </dsp:txBody>
      <dsp:txXfrm>
        <a:off x="6889077" y="1611273"/>
        <a:ext cx="1076916" cy="871078"/>
      </dsp:txXfrm>
    </dsp:sp>
    <dsp:sp modelId="{06BB2621-0AF0-480F-9934-FE4E2174835D}">
      <dsp:nvSpPr>
        <dsp:cNvPr id="0" name=""/>
        <dsp:cNvSpPr/>
      </dsp:nvSpPr>
      <dsp:spPr>
        <a:xfrm rot="14756395">
          <a:off x="5983568" y="1463039"/>
          <a:ext cx="1248011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1248011" y="139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76373" y="1445821"/>
        <a:ext cx="62400" cy="62400"/>
      </dsp:txXfrm>
    </dsp:sp>
    <dsp:sp modelId="{6512C499-B653-42A7-BA33-0DA3F2C7B707}">
      <dsp:nvSpPr>
        <dsp:cNvPr id="0" name=""/>
        <dsp:cNvSpPr/>
      </dsp:nvSpPr>
      <dsp:spPr>
        <a:xfrm>
          <a:off x="5157625" y="444591"/>
          <a:ext cx="1195544" cy="92527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Physical Layer</a:t>
          </a:r>
        </a:p>
      </dsp:txBody>
      <dsp:txXfrm>
        <a:off x="5184725" y="471691"/>
        <a:ext cx="1141344" cy="871078"/>
      </dsp:txXfrm>
    </dsp:sp>
    <dsp:sp modelId="{914E558C-C5A3-4B1F-AD1D-D9062DBE5DBC}">
      <dsp:nvSpPr>
        <dsp:cNvPr id="0" name=""/>
        <dsp:cNvSpPr/>
      </dsp:nvSpPr>
      <dsp:spPr>
        <a:xfrm rot="10800000">
          <a:off x="4648818" y="893248"/>
          <a:ext cx="508807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508807" y="13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890501" y="894510"/>
        <a:ext cx="25440" cy="25440"/>
      </dsp:txXfrm>
    </dsp:sp>
    <dsp:sp modelId="{CA0F257F-2624-4786-A8BB-73640CED4DAD}">
      <dsp:nvSpPr>
        <dsp:cNvPr id="0" name=""/>
        <dsp:cNvSpPr/>
      </dsp:nvSpPr>
      <dsp:spPr>
        <a:xfrm>
          <a:off x="7961" y="385140"/>
          <a:ext cx="4640856" cy="1044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Nazanin" panose="00000400000000000000" pitchFamily="2" charset="-78"/>
            </a:rPr>
            <a:t>EIA-232 , </a:t>
          </a:r>
          <a:r>
            <a:rPr lang="en-US" sz="1800" kern="1200" dirty="0" err="1" smtClean="0">
              <a:cs typeface="B Nazanin" panose="00000400000000000000" pitchFamily="2" charset="-78"/>
            </a:rPr>
            <a:t>V.series</a:t>
          </a:r>
          <a:r>
            <a:rPr lang="en-US" sz="1800" kern="1200" dirty="0" smtClean="0">
              <a:cs typeface="B Nazanin" panose="00000400000000000000" pitchFamily="2" charset="-78"/>
            </a:rPr>
            <a:t> , </a:t>
          </a:r>
          <a:r>
            <a:rPr lang="en-US" sz="1800" kern="1200" dirty="0" err="1" smtClean="0">
              <a:cs typeface="B Nazanin" panose="00000400000000000000" pitchFamily="2" charset="-78"/>
            </a:rPr>
            <a:t>X.series</a:t>
          </a:r>
          <a:r>
            <a:rPr lang="en-US" sz="1800" kern="1200" dirty="0" smtClean="0">
              <a:cs typeface="B Nazanin" panose="00000400000000000000" pitchFamily="2" charset="-78"/>
            </a:rPr>
            <a:t>, X.21 </a:t>
          </a:r>
          <a:r>
            <a:rPr lang="en-US" sz="1800" kern="1200" dirty="0" err="1" smtClean="0">
              <a:cs typeface="B Nazanin" panose="00000400000000000000" pitchFamily="2" charset="-78"/>
            </a:rPr>
            <a:t>bis</a:t>
          </a:r>
          <a:endParaRPr lang="en-US" sz="1800" kern="1200" dirty="0" smtClean="0">
            <a:cs typeface="B Nazanin" panose="00000400000000000000" pitchFamily="2" charset="-78"/>
          </a:endParaRPr>
        </a:p>
      </dsp:txBody>
      <dsp:txXfrm>
        <a:off x="38544" y="415723"/>
        <a:ext cx="4579690" cy="983014"/>
      </dsp:txXfrm>
    </dsp:sp>
    <dsp:sp modelId="{40CBBD01-9279-4E19-AC4B-3E959DC9E899}">
      <dsp:nvSpPr>
        <dsp:cNvPr id="0" name=""/>
        <dsp:cNvSpPr/>
      </dsp:nvSpPr>
      <dsp:spPr>
        <a:xfrm rot="10800000">
          <a:off x="6353170" y="2032830"/>
          <a:ext cx="508807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508807" y="139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94853" y="2034092"/>
        <a:ext cx="25440" cy="25440"/>
      </dsp:txXfrm>
    </dsp:sp>
    <dsp:sp modelId="{7CD9A39F-28BD-4976-BC85-F045045A4136}">
      <dsp:nvSpPr>
        <dsp:cNvPr id="0" name=""/>
        <dsp:cNvSpPr/>
      </dsp:nvSpPr>
      <dsp:spPr>
        <a:xfrm>
          <a:off x="5157625" y="1584173"/>
          <a:ext cx="1195544" cy="92527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DataLink</a:t>
          </a:r>
          <a:r>
            <a:rPr lang="en-US" sz="1900" kern="1200" dirty="0" smtClean="0"/>
            <a:t> Layer</a:t>
          </a:r>
          <a:endParaRPr lang="fa-IR" sz="1900" kern="1200" dirty="0"/>
        </a:p>
      </dsp:txBody>
      <dsp:txXfrm>
        <a:off x="5184725" y="1611273"/>
        <a:ext cx="1141344" cy="871078"/>
      </dsp:txXfrm>
    </dsp:sp>
    <dsp:sp modelId="{DE6E2A82-8E74-4133-BCF4-467502837BD4}">
      <dsp:nvSpPr>
        <dsp:cNvPr id="0" name=""/>
        <dsp:cNvSpPr/>
      </dsp:nvSpPr>
      <dsp:spPr>
        <a:xfrm rot="10800000">
          <a:off x="4648818" y="2032830"/>
          <a:ext cx="508807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508807" y="13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890501" y="2034092"/>
        <a:ext cx="25440" cy="25440"/>
      </dsp:txXfrm>
    </dsp:sp>
    <dsp:sp modelId="{D1A74C5C-1EB1-426A-BA67-516D4176D995}">
      <dsp:nvSpPr>
        <dsp:cNvPr id="0" name=""/>
        <dsp:cNvSpPr/>
      </dsp:nvSpPr>
      <dsp:spPr>
        <a:xfrm>
          <a:off x="7961" y="1524722"/>
          <a:ext cx="4640856" cy="1044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لایه فریم یا </a:t>
          </a:r>
          <a:r>
            <a:rPr lang="en-US" sz="1800" kern="1200" dirty="0" smtClean="0">
              <a:cs typeface="B Nazanin" panose="00000400000000000000" pitchFamily="2" charset="-78"/>
            </a:rPr>
            <a:t>Link Access Procedure Balanced (LAPB)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38544" y="1555305"/>
        <a:ext cx="4579690" cy="983014"/>
      </dsp:txXfrm>
    </dsp:sp>
    <dsp:sp modelId="{3059C20E-7954-4A1A-A9D9-7852C09790CA}">
      <dsp:nvSpPr>
        <dsp:cNvPr id="0" name=""/>
        <dsp:cNvSpPr/>
      </dsp:nvSpPr>
      <dsp:spPr>
        <a:xfrm rot="6843605">
          <a:off x="5983568" y="2602621"/>
          <a:ext cx="1248011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1248011" y="139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76373" y="2585403"/>
        <a:ext cx="62400" cy="62400"/>
      </dsp:txXfrm>
    </dsp:sp>
    <dsp:sp modelId="{7669C245-C716-4C86-9E1A-111C92B4D994}">
      <dsp:nvSpPr>
        <dsp:cNvPr id="0" name=""/>
        <dsp:cNvSpPr/>
      </dsp:nvSpPr>
      <dsp:spPr>
        <a:xfrm>
          <a:off x="5157625" y="2723755"/>
          <a:ext cx="1195544" cy="92527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Layer</a:t>
          </a:r>
          <a:endParaRPr lang="fa-IR" sz="1900" kern="1200" dirty="0"/>
        </a:p>
      </dsp:txBody>
      <dsp:txXfrm>
        <a:off x="5184725" y="2750855"/>
        <a:ext cx="1141344" cy="871078"/>
      </dsp:txXfrm>
    </dsp:sp>
    <dsp:sp modelId="{B5D41193-98B9-479D-A3C9-2DE2773CE763}">
      <dsp:nvSpPr>
        <dsp:cNvPr id="0" name=""/>
        <dsp:cNvSpPr/>
      </dsp:nvSpPr>
      <dsp:spPr>
        <a:xfrm rot="10800000">
          <a:off x="4648818" y="3172412"/>
          <a:ext cx="508807" cy="27965"/>
        </a:xfrm>
        <a:custGeom>
          <a:avLst/>
          <a:gdLst/>
          <a:ahLst/>
          <a:cxnLst/>
          <a:rect l="0" t="0" r="0" b="0"/>
          <a:pathLst>
            <a:path>
              <a:moveTo>
                <a:pt x="0" y="13982"/>
              </a:moveTo>
              <a:lnTo>
                <a:pt x="508807" y="139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890501" y="3173674"/>
        <a:ext cx="25440" cy="25440"/>
      </dsp:txXfrm>
    </dsp:sp>
    <dsp:sp modelId="{C528C4C7-9E79-4799-9E4D-B4BCAF41D882}">
      <dsp:nvSpPr>
        <dsp:cNvPr id="0" name=""/>
        <dsp:cNvSpPr/>
      </dsp:nvSpPr>
      <dsp:spPr>
        <a:xfrm>
          <a:off x="7961" y="2664304"/>
          <a:ext cx="4640856" cy="1044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Nazanin" panose="00000400000000000000" pitchFamily="2" charset="-78"/>
            </a:rPr>
            <a:t>Packet Layer Protocol (PLP)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38544" y="2694887"/>
        <a:ext cx="4579690" cy="983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23B7-D9DC-47A0-8F4D-B8F33DF790A6}">
      <dsp:nvSpPr>
        <dsp:cNvPr id="0" name=""/>
        <dsp:cNvSpPr/>
      </dsp:nvSpPr>
      <dsp:spPr>
        <a:xfrm>
          <a:off x="6692497" y="2049251"/>
          <a:ext cx="1947188" cy="97359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cs typeface="B Nazanin" pitchFamily="2" charset="-78"/>
            </a:rPr>
            <a:t>Physical Layer</a:t>
          </a:r>
          <a:endParaRPr lang="fa-IR" sz="1800" b="1" kern="1200" dirty="0">
            <a:cs typeface="B Nazanin" pitchFamily="2" charset="-78"/>
          </a:endParaRPr>
        </a:p>
      </dsp:txBody>
      <dsp:txXfrm>
        <a:off x="6721013" y="2077767"/>
        <a:ext cx="1890156" cy="916562"/>
      </dsp:txXfrm>
    </dsp:sp>
    <dsp:sp modelId="{CA5E1B7B-AA4F-4761-8BB4-396BC02DBA52}">
      <dsp:nvSpPr>
        <dsp:cNvPr id="0" name=""/>
        <dsp:cNvSpPr/>
      </dsp:nvSpPr>
      <dsp:spPr>
        <a:xfrm rot="14812282">
          <a:off x="5311610" y="1607011"/>
          <a:ext cx="1982897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1982897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0800000">
        <a:off x="6253486" y="1574715"/>
        <a:ext cx="99144" cy="99144"/>
      </dsp:txXfrm>
    </dsp:sp>
    <dsp:sp modelId="{7E70D819-8BE6-4E2A-BCAA-B653645CE2A0}">
      <dsp:nvSpPr>
        <dsp:cNvPr id="0" name=""/>
        <dsp:cNvSpPr/>
      </dsp:nvSpPr>
      <dsp:spPr>
        <a:xfrm>
          <a:off x="4311" y="467199"/>
          <a:ext cx="5909309" cy="49065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latin typeface="Calibri" pitchFamily="34" charset="0"/>
              <a:cs typeface="B Roya" pitchFamily="2" charset="-78"/>
            </a:rPr>
            <a:t>پروتکل واسط فیزیکی </a:t>
          </a:r>
          <a:r>
            <a:rPr lang="en-US" sz="2000" b="1" i="0" kern="1200" dirty="0" smtClean="0">
              <a:latin typeface="Calibri" pitchFamily="34" charset="0"/>
              <a:cs typeface="B Roya" pitchFamily="2" charset="-78"/>
            </a:rPr>
            <a:t>X.21</a:t>
          </a:r>
          <a:r>
            <a:rPr lang="fa-IR" sz="2000" b="1" i="0" kern="1200" dirty="0" smtClean="0">
              <a:latin typeface="Calibri" pitchFamily="34" charset="0"/>
              <a:cs typeface="B Roya" pitchFamily="2" charset="-78"/>
            </a:rPr>
            <a:t> یا </a:t>
          </a:r>
          <a:r>
            <a:rPr lang="en-US" sz="2000" b="1" i="0" kern="1200" dirty="0" smtClean="0">
              <a:latin typeface="Calibri" pitchFamily="34" charset="0"/>
              <a:cs typeface="B Roya" pitchFamily="2" charset="-78"/>
            </a:rPr>
            <a:t>X.21 </a:t>
          </a:r>
          <a:r>
            <a:rPr lang="en-US" sz="2000" b="1" i="0" kern="1200" dirty="0" err="1" smtClean="0">
              <a:latin typeface="Calibri" pitchFamily="34" charset="0"/>
              <a:cs typeface="B Roya" pitchFamily="2" charset="-78"/>
            </a:rPr>
            <a:t>bis</a:t>
          </a:r>
          <a:endParaRPr lang="fa-IR" sz="2000" b="1" kern="1200" dirty="0">
            <a:latin typeface="Calibri" pitchFamily="34" charset="0"/>
            <a:cs typeface="B Roya" pitchFamily="2" charset="-78"/>
          </a:endParaRPr>
        </a:p>
      </dsp:txBody>
      <dsp:txXfrm>
        <a:off x="18682" y="481570"/>
        <a:ext cx="5880567" cy="461910"/>
      </dsp:txXfrm>
    </dsp:sp>
    <dsp:sp modelId="{32259390-345F-48F8-B9C5-AC3008EC954D}">
      <dsp:nvSpPr>
        <dsp:cNvPr id="0" name=""/>
        <dsp:cNvSpPr/>
      </dsp:nvSpPr>
      <dsp:spPr>
        <a:xfrm rot="14203471">
          <a:off x="5593267" y="1925357"/>
          <a:ext cx="1419582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1419582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67569" y="1907143"/>
        <a:ext cx="70979" cy="70979"/>
      </dsp:txXfrm>
    </dsp:sp>
    <dsp:sp modelId="{3A87E1F1-FD06-41D1-B31D-2DC9B54BFE07}">
      <dsp:nvSpPr>
        <dsp:cNvPr id="0" name=""/>
        <dsp:cNvSpPr/>
      </dsp:nvSpPr>
      <dsp:spPr>
        <a:xfrm>
          <a:off x="4311" y="1103891"/>
          <a:ext cx="5909309" cy="49065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latin typeface="Calibri" pitchFamily="34" charset="0"/>
              <a:cs typeface="B Roya" pitchFamily="2" charset="-78"/>
            </a:rPr>
            <a:t>تعریف پارامترهای مکانیکی یا الکتریکی برای کابلها و کانکتورها</a:t>
          </a:r>
          <a:endParaRPr lang="fa-IR" sz="2000" b="1" i="0" kern="1200" dirty="0">
            <a:latin typeface="Calibri" pitchFamily="34" charset="0"/>
            <a:cs typeface="B Roya" pitchFamily="2" charset="-78"/>
          </a:endParaRPr>
        </a:p>
      </dsp:txBody>
      <dsp:txXfrm>
        <a:off x="18682" y="1118262"/>
        <a:ext cx="5880567" cy="461910"/>
      </dsp:txXfrm>
    </dsp:sp>
    <dsp:sp modelId="{E30476D5-B901-4058-89E1-0F3867076A23}">
      <dsp:nvSpPr>
        <dsp:cNvPr id="0" name=""/>
        <dsp:cNvSpPr/>
      </dsp:nvSpPr>
      <dsp:spPr>
        <a:xfrm rot="12914071">
          <a:off x="5826273" y="2243703"/>
          <a:ext cx="953572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953572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79219" y="2237140"/>
        <a:ext cx="47678" cy="47678"/>
      </dsp:txXfrm>
    </dsp:sp>
    <dsp:sp modelId="{B8499E28-F1D5-4A1F-802C-8715368AA2F7}">
      <dsp:nvSpPr>
        <dsp:cNvPr id="0" name=""/>
        <dsp:cNvSpPr/>
      </dsp:nvSpPr>
      <dsp:spPr>
        <a:xfrm>
          <a:off x="4311" y="1740583"/>
          <a:ext cx="5909309" cy="49065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latin typeface="Calibri" pitchFamily="34" charset="0"/>
              <a:cs typeface="B Roya" pitchFamily="2" charset="-78"/>
            </a:rPr>
            <a:t>سرعت اتصال </a:t>
          </a:r>
          <a:r>
            <a:rPr lang="en-US" sz="2000" b="1" i="0" kern="1200" dirty="0" smtClean="0">
              <a:latin typeface="Calibri" pitchFamily="34" charset="0"/>
              <a:cs typeface="B Roya" pitchFamily="2" charset="-78"/>
            </a:rPr>
            <a:t>Full Duplex</a:t>
          </a:r>
          <a:r>
            <a:rPr lang="fa-IR" sz="2000" b="1" i="0" kern="1200" dirty="0" smtClean="0">
              <a:latin typeface="Calibri" pitchFamily="34" charset="0"/>
              <a:cs typeface="B Roya" pitchFamily="2" charset="-78"/>
            </a:rPr>
            <a:t> برابر </a:t>
          </a:r>
          <a:r>
            <a:rPr lang="en-US" sz="2000" b="1" i="0" kern="1200" dirty="0" smtClean="0">
              <a:latin typeface="Calibri" pitchFamily="34" charset="0"/>
              <a:cs typeface="B Roya" pitchFamily="2" charset="-78"/>
            </a:rPr>
            <a:t>9600 bps</a:t>
          </a:r>
          <a:endParaRPr lang="fa-IR" sz="2000" b="1" i="0" kern="1200" dirty="0">
            <a:latin typeface="Calibri" pitchFamily="34" charset="0"/>
            <a:cs typeface="B Roya" pitchFamily="2" charset="-78"/>
          </a:endParaRPr>
        </a:p>
      </dsp:txBody>
      <dsp:txXfrm>
        <a:off x="18682" y="1754954"/>
        <a:ext cx="5880567" cy="461910"/>
      </dsp:txXfrm>
    </dsp:sp>
    <dsp:sp modelId="{C2337D20-8635-423D-8CEE-A98D827504E6}">
      <dsp:nvSpPr>
        <dsp:cNvPr id="0" name=""/>
        <dsp:cNvSpPr/>
      </dsp:nvSpPr>
      <dsp:spPr>
        <a:xfrm rot="10514146">
          <a:off x="5912271" y="2551230"/>
          <a:ext cx="781575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781575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83519" y="2548966"/>
        <a:ext cx="39078" cy="39078"/>
      </dsp:txXfrm>
    </dsp:sp>
    <dsp:sp modelId="{E629D74B-2FFB-4BD3-A1B0-CBEA329A9D63}">
      <dsp:nvSpPr>
        <dsp:cNvPr id="0" name=""/>
        <dsp:cNvSpPr/>
      </dsp:nvSpPr>
      <dsp:spPr>
        <a:xfrm>
          <a:off x="4311" y="2377275"/>
          <a:ext cx="5909309" cy="44737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سرعت اتصال </a:t>
          </a:r>
          <a:r>
            <a:rPr lang="en-US" sz="1800" b="1" i="0" kern="1200" dirty="0" smtClean="0">
              <a:latin typeface="Calibri" pitchFamily="34" charset="0"/>
              <a:cs typeface="B Roya" pitchFamily="2" charset="-78"/>
            </a:rPr>
            <a:t>Point to Point</a:t>
          </a: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 برای بستر سیم مسی چهار رشته ای </a:t>
          </a:r>
          <a:r>
            <a:rPr lang="en-US" sz="1800" b="1" i="0" kern="1200" dirty="0" smtClean="0">
              <a:latin typeface="Calibri" pitchFamily="34" charset="0"/>
              <a:cs typeface="B Roya" pitchFamily="2" charset="-78"/>
            </a:rPr>
            <a:t>64 kbps</a:t>
          </a:r>
          <a:endParaRPr lang="fa-IR" sz="1800" b="1" i="0" kern="1200" dirty="0">
            <a:latin typeface="Calibri" pitchFamily="34" charset="0"/>
            <a:cs typeface="B Roya" pitchFamily="2" charset="-78"/>
          </a:endParaRPr>
        </a:p>
      </dsp:txBody>
      <dsp:txXfrm>
        <a:off x="17414" y="2390378"/>
        <a:ext cx="5883103" cy="421170"/>
      </dsp:txXfrm>
    </dsp:sp>
    <dsp:sp modelId="{B17069D0-9D8B-4FCA-8407-6C8898A4443B}">
      <dsp:nvSpPr>
        <dsp:cNvPr id="0" name=""/>
        <dsp:cNvSpPr/>
      </dsp:nvSpPr>
      <dsp:spPr>
        <a:xfrm rot="8387668">
          <a:off x="5793146" y="2847938"/>
          <a:ext cx="1019826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1019826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77563" y="2839718"/>
        <a:ext cx="50991" cy="50991"/>
      </dsp:txXfrm>
    </dsp:sp>
    <dsp:sp modelId="{44107040-84DF-4381-A2D6-9EDCEAD7FFD2}">
      <dsp:nvSpPr>
        <dsp:cNvPr id="0" name=""/>
        <dsp:cNvSpPr/>
      </dsp:nvSpPr>
      <dsp:spPr>
        <a:xfrm>
          <a:off x="4311" y="2970690"/>
          <a:ext cx="5909309" cy="44737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علاوه بر انتقال بیت عمل سیگنالینگ را هم انجام می دهد.</a:t>
          </a:r>
          <a:endParaRPr lang="fa-IR" sz="1800" b="1" i="0" kern="1200" dirty="0">
            <a:latin typeface="Calibri" pitchFamily="34" charset="0"/>
            <a:cs typeface="B Roya" pitchFamily="2" charset="-78"/>
          </a:endParaRPr>
        </a:p>
      </dsp:txBody>
      <dsp:txXfrm>
        <a:off x="17414" y="2983793"/>
        <a:ext cx="5883103" cy="421170"/>
      </dsp:txXfrm>
    </dsp:sp>
    <dsp:sp modelId="{138CB623-6118-4971-B100-0973AFCAB19D}">
      <dsp:nvSpPr>
        <dsp:cNvPr id="0" name=""/>
        <dsp:cNvSpPr/>
      </dsp:nvSpPr>
      <dsp:spPr>
        <a:xfrm rot="7313471">
          <a:off x="5565917" y="3144646"/>
          <a:ext cx="1474284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1474284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66202" y="3125064"/>
        <a:ext cx="73714" cy="73714"/>
      </dsp:txXfrm>
    </dsp:sp>
    <dsp:sp modelId="{BE504A69-4C4E-49FB-8B68-0A524AABBB54}">
      <dsp:nvSpPr>
        <dsp:cNvPr id="0" name=""/>
        <dsp:cNvSpPr/>
      </dsp:nvSpPr>
      <dsp:spPr>
        <a:xfrm>
          <a:off x="4311" y="3564106"/>
          <a:ext cx="5909309" cy="44737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واسط بین دستگاههای متصل و شبکه </a:t>
          </a:r>
          <a:endParaRPr lang="fa-IR" sz="1800" b="1" i="0" kern="1200" dirty="0">
            <a:latin typeface="Calibri" pitchFamily="34" charset="0"/>
            <a:cs typeface="B Roya" pitchFamily="2" charset="-78"/>
          </a:endParaRPr>
        </a:p>
      </dsp:txBody>
      <dsp:txXfrm>
        <a:off x="17414" y="3577209"/>
        <a:ext cx="5883103" cy="421170"/>
      </dsp:txXfrm>
    </dsp:sp>
    <dsp:sp modelId="{3565B61F-C70E-4255-BA97-015D7CF36378}">
      <dsp:nvSpPr>
        <dsp:cNvPr id="0" name=""/>
        <dsp:cNvSpPr/>
      </dsp:nvSpPr>
      <dsp:spPr>
        <a:xfrm rot="6773129">
          <a:off x="5301651" y="3441353"/>
          <a:ext cx="2002814" cy="34551"/>
        </a:xfrm>
        <a:custGeom>
          <a:avLst/>
          <a:gdLst/>
          <a:ahLst/>
          <a:cxnLst/>
          <a:rect l="0" t="0" r="0" b="0"/>
          <a:pathLst>
            <a:path>
              <a:moveTo>
                <a:pt x="0" y="17275"/>
              </a:moveTo>
              <a:lnTo>
                <a:pt x="2002814" y="172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0800000">
        <a:off x="6252988" y="3408559"/>
        <a:ext cx="100140" cy="100140"/>
      </dsp:txXfrm>
    </dsp:sp>
    <dsp:sp modelId="{0179A67D-87B7-4663-B7FE-8ADF89F66866}">
      <dsp:nvSpPr>
        <dsp:cNvPr id="0" name=""/>
        <dsp:cNvSpPr/>
      </dsp:nvSpPr>
      <dsp:spPr>
        <a:xfrm>
          <a:off x="4311" y="4157521"/>
          <a:ext cx="5909309" cy="44737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قابلیت پشتیبانی پروتکلهای واسط فیزیکی مانند </a:t>
          </a:r>
          <a:r>
            <a:rPr lang="en-US" sz="1800" b="1" i="0" kern="1200" dirty="0" smtClean="0">
              <a:latin typeface="Calibri" pitchFamily="34" charset="0"/>
              <a:cs typeface="B Roya" pitchFamily="2" charset="-78"/>
            </a:rPr>
            <a:t>RS-232</a:t>
          </a:r>
          <a:r>
            <a:rPr lang="fa-IR" sz="1800" b="1" i="0" kern="1200" dirty="0" smtClean="0">
              <a:latin typeface="Calibri" pitchFamily="34" charset="0"/>
              <a:cs typeface="B Roya" pitchFamily="2" charset="-78"/>
            </a:rPr>
            <a:t> و </a:t>
          </a:r>
          <a:r>
            <a:rPr lang="en-US" sz="1800" b="1" i="0" kern="1200" dirty="0" smtClean="0">
              <a:latin typeface="Calibri" pitchFamily="34" charset="0"/>
              <a:cs typeface="B Roya" pitchFamily="2" charset="-78"/>
            </a:rPr>
            <a:t>EIA-232</a:t>
          </a:r>
          <a:endParaRPr lang="fa-IR" sz="1800" b="1" i="0" kern="1200" dirty="0">
            <a:latin typeface="Calibri" pitchFamily="34" charset="0"/>
            <a:cs typeface="B Roya" pitchFamily="2" charset="-78"/>
          </a:endParaRPr>
        </a:p>
      </dsp:txBody>
      <dsp:txXfrm>
        <a:off x="17414" y="4170624"/>
        <a:ext cx="5883103" cy="421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84FA-7C30-4C67-8FF5-6D4E499E4B75}">
      <dsp:nvSpPr>
        <dsp:cNvPr id="0" name=""/>
        <dsp:cNvSpPr/>
      </dsp:nvSpPr>
      <dsp:spPr>
        <a:xfrm>
          <a:off x="830762" y="1276"/>
          <a:ext cx="4043685" cy="47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fa-IR" sz="1800" kern="1200" dirty="0" smtClean="0">
              <a:latin typeface="Calibri" pitchFamily="34" charset="0"/>
            </a:rPr>
            <a:t>لایه ی </a:t>
          </a:r>
          <a:r>
            <a:rPr lang="en-US" altLang="fa-IR" sz="1800" kern="1200" dirty="0" err="1" smtClean="0">
              <a:latin typeface="Calibri" pitchFamily="34" charset="0"/>
            </a:rPr>
            <a:t>DataLink</a:t>
          </a:r>
          <a:r>
            <a:rPr lang="fa-IR" altLang="fa-IR" sz="1800" kern="1200" dirty="0" smtClean="0">
              <a:latin typeface="Calibri" pitchFamily="34" charset="0"/>
            </a:rPr>
            <a:t> یا فریم</a:t>
          </a:r>
          <a:endParaRPr lang="fa-IR" sz="1800" b="1" kern="1200" dirty="0">
            <a:solidFill>
              <a:schemeClr val="bg1"/>
            </a:solidFill>
            <a:cs typeface="B Roya" pitchFamily="2" charset="-78"/>
          </a:endParaRPr>
        </a:p>
      </dsp:txBody>
      <dsp:txXfrm>
        <a:off x="844552" y="15066"/>
        <a:ext cx="4016105" cy="443230"/>
      </dsp:txXfrm>
    </dsp:sp>
    <dsp:sp modelId="{8DEB07F0-A7BF-429C-B50E-10EF013D5ABC}">
      <dsp:nvSpPr>
        <dsp:cNvPr id="0" name=""/>
        <dsp:cNvSpPr/>
      </dsp:nvSpPr>
      <dsp:spPr>
        <a:xfrm>
          <a:off x="4176816" y="472086"/>
          <a:ext cx="293263" cy="331233"/>
        </a:xfrm>
        <a:custGeom>
          <a:avLst/>
          <a:gdLst/>
          <a:ahLst/>
          <a:cxnLst/>
          <a:rect l="0" t="0" r="0" b="0"/>
          <a:pathLst>
            <a:path>
              <a:moveTo>
                <a:pt x="293263" y="0"/>
              </a:moveTo>
              <a:lnTo>
                <a:pt x="293263" y="331233"/>
              </a:lnTo>
              <a:lnTo>
                <a:pt x="0" y="331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92581-5740-450A-BBA8-668384F13CE3}">
      <dsp:nvSpPr>
        <dsp:cNvPr id="0" name=""/>
        <dsp:cNvSpPr/>
      </dsp:nvSpPr>
      <dsp:spPr>
        <a:xfrm>
          <a:off x="0" y="557708"/>
          <a:ext cx="4176816" cy="491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کنترل لایه </a:t>
          </a:r>
          <a:r>
            <a:rPr lang="en-US" sz="1900" b="1" kern="1200" dirty="0" smtClean="0">
              <a:latin typeface="Calibri" pitchFamily="34" charset="0"/>
              <a:cs typeface="Nazanin" pitchFamily="2" charset="-78"/>
            </a:rPr>
            <a:t>LAPB</a:t>
          </a: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 توسط پروتکل </a:t>
          </a:r>
          <a:r>
            <a:rPr lang="en-US" sz="1900" b="1" kern="1200" dirty="0" smtClean="0">
              <a:latin typeface="Calibri" pitchFamily="34" charset="0"/>
              <a:cs typeface="Nazanin" pitchFamily="2" charset="-78"/>
            </a:rPr>
            <a:t>Bit-Oriented</a:t>
          </a:r>
          <a:endParaRPr lang="fa-IR" sz="1900" kern="1200" dirty="0"/>
        </a:p>
      </dsp:txBody>
      <dsp:txXfrm>
        <a:off x="14387" y="572095"/>
        <a:ext cx="4148042" cy="462448"/>
      </dsp:txXfrm>
    </dsp:sp>
    <dsp:sp modelId="{8F3FA77E-A9A4-4A60-AAE2-724BCBB1A8A8}">
      <dsp:nvSpPr>
        <dsp:cNvPr id="0" name=""/>
        <dsp:cNvSpPr/>
      </dsp:nvSpPr>
      <dsp:spPr>
        <a:xfrm>
          <a:off x="4176816" y="472086"/>
          <a:ext cx="293263" cy="908077"/>
        </a:xfrm>
        <a:custGeom>
          <a:avLst/>
          <a:gdLst/>
          <a:ahLst/>
          <a:cxnLst/>
          <a:rect l="0" t="0" r="0" b="0"/>
          <a:pathLst>
            <a:path>
              <a:moveTo>
                <a:pt x="293263" y="0"/>
              </a:moveTo>
              <a:lnTo>
                <a:pt x="293263" y="908077"/>
              </a:lnTo>
              <a:lnTo>
                <a:pt x="0" y="9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C6C5-AA1D-42BB-B2EF-977034A27F3F}">
      <dsp:nvSpPr>
        <dsp:cNvPr id="0" name=""/>
        <dsp:cNvSpPr/>
      </dsp:nvSpPr>
      <dsp:spPr>
        <a:xfrm>
          <a:off x="0" y="1134553"/>
          <a:ext cx="4176816" cy="491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زیر مجموعه ای از پروتکل </a:t>
          </a:r>
          <a:r>
            <a:rPr lang="en-US" sz="1900" b="1" kern="1200" dirty="0" smtClean="0">
              <a:latin typeface="Calibri" pitchFamily="34" charset="0"/>
              <a:cs typeface="Nazanin" pitchFamily="2" charset="-78"/>
            </a:rPr>
            <a:t>HDLC</a:t>
          </a:r>
          <a:endParaRPr lang="fa-IR" sz="1900" kern="1200" dirty="0"/>
        </a:p>
      </dsp:txBody>
      <dsp:txXfrm>
        <a:off x="14387" y="1148940"/>
        <a:ext cx="4148042" cy="462448"/>
      </dsp:txXfrm>
    </dsp:sp>
    <dsp:sp modelId="{07FC93D7-2190-47FE-B577-EA104F23E43A}">
      <dsp:nvSpPr>
        <dsp:cNvPr id="0" name=""/>
        <dsp:cNvSpPr/>
      </dsp:nvSpPr>
      <dsp:spPr>
        <a:xfrm>
          <a:off x="4176816" y="472086"/>
          <a:ext cx="293263" cy="1484922"/>
        </a:xfrm>
        <a:custGeom>
          <a:avLst/>
          <a:gdLst/>
          <a:ahLst/>
          <a:cxnLst/>
          <a:rect l="0" t="0" r="0" b="0"/>
          <a:pathLst>
            <a:path>
              <a:moveTo>
                <a:pt x="293263" y="0"/>
              </a:moveTo>
              <a:lnTo>
                <a:pt x="293263" y="1484922"/>
              </a:lnTo>
              <a:lnTo>
                <a:pt x="0" y="1484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E1909-AD9E-49C3-9E8D-F069928CB4DB}">
      <dsp:nvSpPr>
        <dsp:cNvPr id="0" name=""/>
        <dsp:cNvSpPr/>
      </dsp:nvSpPr>
      <dsp:spPr>
        <a:xfrm>
          <a:off x="0" y="1711397"/>
          <a:ext cx="4176816" cy="491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انتقال مطمئن داده در طول لینک</a:t>
          </a:r>
          <a:endParaRPr lang="fa-IR" sz="1900" kern="1200" dirty="0"/>
        </a:p>
      </dsp:txBody>
      <dsp:txXfrm>
        <a:off x="14387" y="1725784"/>
        <a:ext cx="4148042" cy="462448"/>
      </dsp:txXfrm>
    </dsp:sp>
    <dsp:sp modelId="{A7A9AD53-078A-49DC-8D4F-B095D9559210}">
      <dsp:nvSpPr>
        <dsp:cNvPr id="0" name=""/>
        <dsp:cNvSpPr/>
      </dsp:nvSpPr>
      <dsp:spPr>
        <a:xfrm>
          <a:off x="4176816" y="472086"/>
          <a:ext cx="293263" cy="2061766"/>
        </a:xfrm>
        <a:custGeom>
          <a:avLst/>
          <a:gdLst/>
          <a:ahLst/>
          <a:cxnLst/>
          <a:rect l="0" t="0" r="0" b="0"/>
          <a:pathLst>
            <a:path>
              <a:moveTo>
                <a:pt x="293263" y="0"/>
              </a:moveTo>
              <a:lnTo>
                <a:pt x="293263" y="2061766"/>
              </a:lnTo>
              <a:lnTo>
                <a:pt x="0" y="2061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2B36-7987-435E-9981-A8ADF207F72A}">
      <dsp:nvSpPr>
        <dsp:cNvPr id="0" name=""/>
        <dsp:cNvSpPr/>
      </dsp:nvSpPr>
      <dsp:spPr>
        <a:xfrm>
          <a:off x="0" y="2288242"/>
          <a:ext cx="4176816" cy="491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ارسال داده در قالب دنباله ای از فریم ها </a:t>
          </a:r>
          <a:endParaRPr lang="fa-IR" sz="1900" kern="1200" dirty="0"/>
        </a:p>
      </dsp:txBody>
      <dsp:txXfrm>
        <a:off x="14387" y="2302629"/>
        <a:ext cx="4148042" cy="462448"/>
      </dsp:txXfrm>
    </dsp:sp>
    <dsp:sp modelId="{75B92B76-746A-46C5-8912-44A00BD3FE2F}">
      <dsp:nvSpPr>
        <dsp:cNvPr id="0" name=""/>
        <dsp:cNvSpPr/>
      </dsp:nvSpPr>
      <dsp:spPr>
        <a:xfrm>
          <a:off x="4176816" y="472086"/>
          <a:ext cx="293263" cy="2638611"/>
        </a:xfrm>
        <a:custGeom>
          <a:avLst/>
          <a:gdLst/>
          <a:ahLst/>
          <a:cxnLst/>
          <a:rect l="0" t="0" r="0" b="0"/>
          <a:pathLst>
            <a:path>
              <a:moveTo>
                <a:pt x="293263" y="0"/>
              </a:moveTo>
              <a:lnTo>
                <a:pt x="293263" y="2638611"/>
              </a:lnTo>
              <a:lnTo>
                <a:pt x="0" y="2638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A1265-1075-43BB-80E8-562EE9F6943F}">
      <dsp:nvSpPr>
        <dsp:cNvPr id="0" name=""/>
        <dsp:cNvSpPr/>
      </dsp:nvSpPr>
      <dsp:spPr>
        <a:xfrm>
          <a:off x="0" y="2865086"/>
          <a:ext cx="4176816" cy="491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latin typeface="Calibri" pitchFamily="34" charset="0"/>
              <a:cs typeface="Nazanin" pitchFamily="2" charset="-78"/>
            </a:rPr>
            <a:t>مسئول کنترل خطا</a:t>
          </a:r>
          <a:endParaRPr lang="fa-IR" sz="1900" kern="1200" dirty="0"/>
        </a:p>
      </dsp:txBody>
      <dsp:txXfrm>
        <a:off x="14387" y="2879473"/>
        <a:ext cx="4148042" cy="462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84FA-7C30-4C67-8FF5-6D4E499E4B75}">
      <dsp:nvSpPr>
        <dsp:cNvPr id="0" name=""/>
        <dsp:cNvSpPr/>
      </dsp:nvSpPr>
      <dsp:spPr>
        <a:xfrm>
          <a:off x="222840" y="153110"/>
          <a:ext cx="3563373" cy="533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bg1"/>
              </a:solidFill>
              <a:cs typeface="B Roya" pitchFamily="2" charset="-78"/>
            </a:rPr>
            <a:t>انواع فریم </a:t>
          </a:r>
          <a:endParaRPr lang="fa-IR" sz="1800" kern="1200" dirty="0">
            <a:solidFill>
              <a:schemeClr val="bg1"/>
            </a:solidFill>
            <a:cs typeface="B Lotus" pitchFamily="2" charset="-78"/>
          </a:endParaRPr>
        </a:p>
      </dsp:txBody>
      <dsp:txXfrm>
        <a:off x="238452" y="168722"/>
        <a:ext cx="3532149" cy="501817"/>
      </dsp:txXfrm>
    </dsp:sp>
    <dsp:sp modelId="{8DEB07F0-A7BF-429C-B50E-10EF013D5ABC}">
      <dsp:nvSpPr>
        <dsp:cNvPr id="0" name=""/>
        <dsp:cNvSpPr/>
      </dsp:nvSpPr>
      <dsp:spPr>
        <a:xfrm>
          <a:off x="3073094" y="686151"/>
          <a:ext cx="356782" cy="397089"/>
        </a:xfrm>
        <a:custGeom>
          <a:avLst/>
          <a:gdLst/>
          <a:ahLst/>
          <a:cxnLst/>
          <a:rect l="0" t="0" r="0" b="0"/>
          <a:pathLst>
            <a:path>
              <a:moveTo>
                <a:pt x="356782" y="0"/>
              </a:moveTo>
              <a:lnTo>
                <a:pt x="356782" y="397089"/>
              </a:lnTo>
              <a:lnTo>
                <a:pt x="0" y="3970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92581-5740-450A-BBA8-668384F13CE3}">
      <dsp:nvSpPr>
        <dsp:cNvPr id="0" name=""/>
        <dsp:cNvSpPr/>
      </dsp:nvSpPr>
      <dsp:spPr>
        <a:xfrm>
          <a:off x="444" y="831803"/>
          <a:ext cx="3072649" cy="5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C00000"/>
              </a:solidFill>
              <a:cs typeface="B Nazanin" pitchFamily="2" charset="-78"/>
            </a:rPr>
            <a:t>1- </a:t>
          </a:r>
          <a:r>
            <a:rPr lang="en-US" sz="1400" b="1" kern="1200" dirty="0" smtClean="0">
              <a:solidFill>
                <a:srgbClr val="C00000"/>
              </a:solidFill>
              <a:cs typeface="B Nazanin" pitchFamily="2" charset="-78"/>
            </a:rPr>
            <a:t>(Information Frame) I-Frame</a:t>
          </a:r>
          <a:endParaRPr lang="fa-IR" sz="1400" kern="1200" dirty="0"/>
        </a:p>
      </dsp:txBody>
      <dsp:txXfrm>
        <a:off x="15173" y="846532"/>
        <a:ext cx="3043191" cy="473417"/>
      </dsp:txXfrm>
    </dsp:sp>
    <dsp:sp modelId="{8F3FA77E-A9A4-4A60-AAE2-724BCBB1A8A8}">
      <dsp:nvSpPr>
        <dsp:cNvPr id="0" name=""/>
        <dsp:cNvSpPr/>
      </dsp:nvSpPr>
      <dsp:spPr>
        <a:xfrm>
          <a:off x="3073094" y="686151"/>
          <a:ext cx="356782" cy="975417"/>
        </a:xfrm>
        <a:custGeom>
          <a:avLst/>
          <a:gdLst/>
          <a:ahLst/>
          <a:cxnLst/>
          <a:rect l="0" t="0" r="0" b="0"/>
          <a:pathLst>
            <a:path>
              <a:moveTo>
                <a:pt x="356782" y="0"/>
              </a:moveTo>
              <a:lnTo>
                <a:pt x="356782" y="975417"/>
              </a:lnTo>
              <a:lnTo>
                <a:pt x="0" y="975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FC6C5-AA1D-42BB-B2EF-977034A27F3F}">
      <dsp:nvSpPr>
        <dsp:cNvPr id="0" name=""/>
        <dsp:cNvSpPr/>
      </dsp:nvSpPr>
      <dsp:spPr>
        <a:xfrm>
          <a:off x="444" y="1410130"/>
          <a:ext cx="3072649" cy="5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C00000"/>
              </a:solidFill>
              <a:cs typeface="B Nazanin" pitchFamily="2" charset="-78"/>
            </a:rPr>
            <a:t>2- </a:t>
          </a:r>
          <a:r>
            <a:rPr lang="en-US" sz="1400" b="1" kern="1200" dirty="0" smtClean="0">
              <a:solidFill>
                <a:srgbClr val="C00000"/>
              </a:solidFill>
              <a:cs typeface="B Nazanin" pitchFamily="2" charset="-78"/>
            </a:rPr>
            <a:t>(Supervisory Frame) </a:t>
          </a:r>
          <a:r>
            <a:rPr lang="en-US" sz="1400" b="1" kern="1200" dirty="0" err="1" smtClean="0">
              <a:solidFill>
                <a:srgbClr val="C00000"/>
              </a:solidFill>
              <a:cs typeface="B Nazanin" pitchFamily="2" charset="-78"/>
            </a:rPr>
            <a:t>S_Frame</a:t>
          </a:r>
          <a:endParaRPr lang="fa-IR" sz="1400" kern="1200" dirty="0"/>
        </a:p>
      </dsp:txBody>
      <dsp:txXfrm>
        <a:off x="15173" y="1424859"/>
        <a:ext cx="3043191" cy="473417"/>
      </dsp:txXfrm>
    </dsp:sp>
    <dsp:sp modelId="{07FC93D7-2190-47FE-B577-EA104F23E43A}">
      <dsp:nvSpPr>
        <dsp:cNvPr id="0" name=""/>
        <dsp:cNvSpPr/>
      </dsp:nvSpPr>
      <dsp:spPr>
        <a:xfrm>
          <a:off x="3073094" y="686151"/>
          <a:ext cx="356782" cy="1553744"/>
        </a:xfrm>
        <a:custGeom>
          <a:avLst/>
          <a:gdLst/>
          <a:ahLst/>
          <a:cxnLst/>
          <a:rect l="0" t="0" r="0" b="0"/>
          <a:pathLst>
            <a:path>
              <a:moveTo>
                <a:pt x="356782" y="0"/>
              </a:moveTo>
              <a:lnTo>
                <a:pt x="356782" y="1553744"/>
              </a:lnTo>
              <a:lnTo>
                <a:pt x="0" y="1553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E1909-AD9E-49C3-9E8D-F069928CB4DB}">
      <dsp:nvSpPr>
        <dsp:cNvPr id="0" name=""/>
        <dsp:cNvSpPr/>
      </dsp:nvSpPr>
      <dsp:spPr>
        <a:xfrm>
          <a:off x="444" y="1988457"/>
          <a:ext cx="3072649" cy="5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rgbClr val="C00000"/>
              </a:solidFill>
              <a:cs typeface="B Nazanin" pitchFamily="2" charset="-78"/>
            </a:rPr>
            <a:t>3- </a:t>
          </a:r>
          <a:r>
            <a:rPr lang="en-US" sz="1400" b="1" kern="1200" dirty="0" smtClean="0">
              <a:solidFill>
                <a:srgbClr val="C00000"/>
              </a:solidFill>
              <a:cs typeface="B Nazanin" pitchFamily="2" charset="-78"/>
            </a:rPr>
            <a:t>(Unnumbered Frame) </a:t>
          </a:r>
          <a:r>
            <a:rPr lang="en-US" sz="1400" b="1" kern="1200" dirty="0" err="1" smtClean="0">
              <a:solidFill>
                <a:srgbClr val="C00000"/>
              </a:solidFill>
              <a:cs typeface="B Nazanin" pitchFamily="2" charset="-78"/>
            </a:rPr>
            <a:t>U_Frame</a:t>
          </a:r>
          <a:endParaRPr lang="fa-IR" sz="1400" kern="1200" dirty="0"/>
        </a:p>
      </dsp:txBody>
      <dsp:txXfrm>
        <a:off x="15173" y="2003186"/>
        <a:ext cx="3043191" cy="473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22738-6F7B-4DDF-9129-B7088D4C210E}">
      <dsp:nvSpPr>
        <dsp:cNvPr id="0" name=""/>
        <dsp:cNvSpPr/>
      </dsp:nvSpPr>
      <dsp:spPr>
        <a:xfrm>
          <a:off x="7588722" y="407516"/>
          <a:ext cx="1104428" cy="101083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Roya" pitchFamily="2" charset="-78"/>
            </a:rPr>
            <a:t>مراحل عملیاتی</a:t>
          </a:r>
          <a:endParaRPr lang="fa-IR" sz="1800" b="1" kern="1200" dirty="0">
            <a:cs typeface="B Roya" pitchFamily="2" charset="-78"/>
          </a:endParaRPr>
        </a:p>
      </dsp:txBody>
      <dsp:txXfrm>
        <a:off x="7618328" y="437122"/>
        <a:ext cx="1045216" cy="951626"/>
      </dsp:txXfrm>
    </dsp:sp>
    <dsp:sp modelId="{024185C8-F63C-4B28-8D21-50A7197A3D64}">
      <dsp:nvSpPr>
        <dsp:cNvPr id="0" name=""/>
        <dsp:cNvSpPr/>
      </dsp:nvSpPr>
      <dsp:spPr>
        <a:xfrm rot="14110531">
          <a:off x="6981040" y="568192"/>
          <a:ext cx="77359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73592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348497" y="576072"/>
        <a:ext cx="38679" cy="38679"/>
      </dsp:txXfrm>
    </dsp:sp>
    <dsp:sp modelId="{E9916F4E-E38A-437B-B451-5C801E3EA9B7}">
      <dsp:nvSpPr>
        <dsp:cNvPr id="0" name=""/>
        <dsp:cNvSpPr/>
      </dsp:nvSpPr>
      <dsp:spPr>
        <a:xfrm>
          <a:off x="5529593" y="1782"/>
          <a:ext cx="1617357" cy="55221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Link Setup</a:t>
          </a:r>
          <a:endParaRPr lang="fa-IR" sz="1600" kern="1200" dirty="0">
            <a:solidFill>
              <a:schemeClr val="tx1"/>
            </a:solidFill>
          </a:endParaRPr>
        </a:p>
      </dsp:txBody>
      <dsp:txXfrm>
        <a:off x="5545767" y="17956"/>
        <a:ext cx="1585009" cy="519866"/>
      </dsp:txXfrm>
    </dsp:sp>
    <dsp:sp modelId="{4F6582C3-2C06-4294-AC85-DCDF14D1F29D}">
      <dsp:nvSpPr>
        <dsp:cNvPr id="0" name=""/>
        <dsp:cNvSpPr/>
      </dsp:nvSpPr>
      <dsp:spPr>
        <a:xfrm rot="10800000">
          <a:off x="5087822" y="250669"/>
          <a:ext cx="44177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1771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297663" y="266844"/>
        <a:ext cx="22088" cy="22088"/>
      </dsp:txXfrm>
    </dsp:sp>
    <dsp:sp modelId="{012E9D03-2EEA-40A8-95CD-B5FD28DA583A}">
      <dsp:nvSpPr>
        <dsp:cNvPr id="0" name=""/>
        <dsp:cNvSpPr/>
      </dsp:nvSpPr>
      <dsp:spPr>
        <a:xfrm>
          <a:off x="22284" y="1782"/>
          <a:ext cx="5065537" cy="5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در این ارتباطات معمولاً از خطوط استیجاري استفاده می‌شود.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38458" y="17956"/>
        <a:ext cx="5033189" cy="519866"/>
      </dsp:txXfrm>
    </dsp:sp>
    <dsp:sp modelId="{DFB3C139-3AA2-4144-8D41-7876D5AE2E58}">
      <dsp:nvSpPr>
        <dsp:cNvPr id="0" name=""/>
        <dsp:cNvSpPr/>
      </dsp:nvSpPr>
      <dsp:spPr>
        <a:xfrm rot="10800000">
          <a:off x="7146951" y="885716"/>
          <a:ext cx="44177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1771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356792" y="901891"/>
        <a:ext cx="22088" cy="22088"/>
      </dsp:txXfrm>
    </dsp:sp>
    <dsp:sp modelId="{71E75D4F-FAAB-40A2-8056-3C600E3A3FCE}">
      <dsp:nvSpPr>
        <dsp:cNvPr id="0" name=""/>
        <dsp:cNvSpPr/>
      </dsp:nvSpPr>
      <dsp:spPr>
        <a:xfrm>
          <a:off x="5529593" y="636828"/>
          <a:ext cx="1617357" cy="55221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cs typeface="B Nazanin" pitchFamily="2" charset="-78"/>
            </a:rPr>
            <a:t>Transferring Data</a:t>
          </a:r>
          <a:endParaRPr lang="fa-IR" sz="1600" kern="1200" dirty="0">
            <a:solidFill>
              <a:schemeClr val="tx1"/>
            </a:solidFill>
          </a:endParaRPr>
        </a:p>
      </dsp:txBody>
      <dsp:txXfrm>
        <a:off x="5545767" y="653002"/>
        <a:ext cx="1585009" cy="519866"/>
      </dsp:txXfrm>
    </dsp:sp>
    <dsp:sp modelId="{ECF91C7F-7B50-4FCF-8FCC-8E695C487A42}">
      <dsp:nvSpPr>
        <dsp:cNvPr id="0" name=""/>
        <dsp:cNvSpPr/>
      </dsp:nvSpPr>
      <dsp:spPr>
        <a:xfrm rot="10800000">
          <a:off x="5087822" y="885716"/>
          <a:ext cx="44177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1771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97663" y="901891"/>
        <a:ext cx="22088" cy="22088"/>
      </dsp:txXfrm>
    </dsp:sp>
    <dsp:sp modelId="{A449CA67-879A-471A-9826-E643D6966AAE}">
      <dsp:nvSpPr>
        <dsp:cNvPr id="0" name=""/>
        <dsp:cNvSpPr/>
      </dsp:nvSpPr>
      <dsp:spPr>
        <a:xfrm>
          <a:off x="22284" y="636828"/>
          <a:ext cx="5065537" cy="5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ارسال فریم و تایید ارسال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38458" y="653002"/>
        <a:ext cx="5033189" cy="519866"/>
      </dsp:txXfrm>
    </dsp:sp>
    <dsp:sp modelId="{FF8A3AA9-BFAA-4C5D-B0DF-B30B08CF35C0}">
      <dsp:nvSpPr>
        <dsp:cNvPr id="0" name=""/>
        <dsp:cNvSpPr/>
      </dsp:nvSpPr>
      <dsp:spPr>
        <a:xfrm rot="7489469">
          <a:off x="6981040" y="1203239"/>
          <a:ext cx="77359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773592" y="27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348497" y="1211118"/>
        <a:ext cx="38679" cy="38679"/>
      </dsp:txXfrm>
    </dsp:sp>
    <dsp:sp modelId="{075932EB-6A7D-453D-A211-F4A6F5B241BD}">
      <dsp:nvSpPr>
        <dsp:cNvPr id="0" name=""/>
        <dsp:cNvSpPr/>
      </dsp:nvSpPr>
      <dsp:spPr>
        <a:xfrm>
          <a:off x="5529593" y="1271874"/>
          <a:ext cx="1617357" cy="55221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cs typeface="B Nazanin" pitchFamily="2" charset="-78"/>
            </a:rPr>
            <a:t>Link Disconnect</a:t>
          </a:r>
          <a:endParaRPr lang="fa-IR" sz="1600" kern="1200" dirty="0">
            <a:solidFill>
              <a:schemeClr val="tx1"/>
            </a:solidFill>
          </a:endParaRPr>
        </a:p>
      </dsp:txBody>
      <dsp:txXfrm>
        <a:off x="5545767" y="1288048"/>
        <a:ext cx="1585009" cy="519866"/>
      </dsp:txXfrm>
    </dsp:sp>
    <dsp:sp modelId="{3831CEE0-348B-4ADF-8C61-EAFE69CABD59}">
      <dsp:nvSpPr>
        <dsp:cNvPr id="0" name=""/>
        <dsp:cNvSpPr/>
      </dsp:nvSpPr>
      <dsp:spPr>
        <a:xfrm rot="10800000">
          <a:off x="5087822" y="1520762"/>
          <a:ext cx="441771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1771" y="272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97663" y="1536937"/>
        <a:ext cx="22088" cy="22088"/>
      </dsp:txXfrm>
    </dsp:sp>
    <dsp:sp modelId="{96BDE45E-79AF-425E-A0F7-7463BCE1BFF2}">
      <dsp:nvSpPr>
        <dsp:cNvPr id="0" name=""/>
        <dsp:cNvSpPr/>
      </dsp:nvSpPr>
      <dsp:spPr>
        <a:xfrm>
          <a:off x="22284" y="1271874"/>
          <a:ext cx="5065537" cy="5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فریم </a:t>
          </a:r>
          <a:r>
            <a:rPr lang="en-US" sz="1800" b="1" kern="1200" dirty="0" smtClean="0">
              <a:cs typeface="B Nazanin" pitchFamily="2" charset="-78"/>
            </a:rPr>
            <a:t>Disconnect</a:t>
          </a:r>
          <a:r>
            <a:rPr lang="fa-IR" sz="1800" b="1" kern="1200" dirty="0" smtClean="0">
              <a:cs typeface="B Nazanin" pitchFamily="2" charset="-78"/>
            </a:rPr>
            <a:t> و قطع دیتالینک توسط </a:t>
          </a:r>
          <a:r>
            <a:rPr lang="en-US" sz="1800" b="1" kern="1200" dirty="0" smtClean="0">
              <a:cs typeface="B Nazanin" pitchFamily="2" charset="-78"/>
            </a:rPr>
            <a:t>DISC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38458" y="1288048"/>
        <a:ext cx="5033189" cy="519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22738-6F7B-4DDF-9129-B7088D4C210E}">
      <dsp:nvSpPr>
        <dsp:cNvPr id="0" name=""/>
        <dsp:cNvSpPr/>
      </dsp:nvSpPr>
      <dsp:spPr>
        <a:xfrm>
          <a:off x="7826957" y="855621"/>
          <a:ext cx="883941" cy="8090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Roya" pitchFamily="2" charset="-78"/>
            </a:rPr>
            <a:t>لایه ی شبکه</a:t>
          </a:r>
          <a:endParaRPr lang="fa-IR" sz="1800" b="1" kern="1200" dirty="0">
            <a:cs typeface="B Roya" pitchFamily="2" charset="-78"/>
          </a:endParaRPr>
        </a:p>
      </dsp:txBody>
      <dsp:txXfrm>
        <a:off x="7850653" y="879317"/>
        <a:ext cx="836549" cy="761644"/>
      </dsp:txXfrm>
    </dsp:sp>
    <dsp:sp modelId="{024185C8-F63C-4B28-8D21-50A7197A3D64}">
      <dsp:nvSpPr>
        <dsp:cNvPr id="0" name=""/>
        <dsp:cNvSpPr/>
      </dsp:nvSpPr>
      <dsp:spPr>
        <a:xfrm rot="14844795">
          <a:off x="7189881" y="819373"/>
          <a:ext cx="920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920576" y="1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627154" y="812142"/>
        <a:ext cx="46028" cy="46028"/>
      </dsp:txXfrm>
    </dsp:sp>
    <dsp:sp modelId="{E9916F4E-E38A-437B-B451-5C801E3EA9B7}">
      <dsp:nvSpPr>
        <dsp:cNvPr id="0" name=""/>
        <dsp:cNvSpPr/>
      </dsp:nvSpPr>
      <dsp:spPr>
        <a:xfrm>
          <a:off x="6178911" y="189187"/>
          <a:ext cx="1294470" cy="4419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پروتکل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6191856" y="202132"/>
        <a:ext cx="1268580" cy="416080"/>
      </dsp:txXfrm>
    </dsp:sp>
    <dsp:sp modelId="{4F6582C3-2C06-4294-AC85-DCDF14D1F29D}">
      <dsp:nvSpPr>
        <dsp:cNvPr id="0" name=""/>
        <dsp:cNvSpPr/>
      </dsp:nvSpPr>
      <dsp:spPr>
        <a:xfrm rot="10800000">
          <a:off x="5825334" y="394390"/>
          <a:ext cx="353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353576" y="1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993283" y="401333"/>
        <a:ext cx="17678" cy="17678"/>
      </dsp:txXfrm>
    </dsp:sp>
    <dsp:sp modelId="{012E9D03-2EEA-40A8-95CD-B5FD28DA583A}">
      <dsp:nvSpPr>
        <dsp:cNvPr id="0" name=""/>
        <dsp:cNvSpPr/>
      </dsp:nvSpPr>
      <dsp:spPr>
        <a:xfrm>
          <a:off x="4537" y="18337"/>
          <a:ext cx="5820797" cy="783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B Nazanin" panose="00000400000000000000" pitchFamily="2" charset="-78"/>
            </a:rPr>
            <a:t>PLP ( Packet Layer Protocol)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27490" y="41290"/>
        <a:ext cx="5774891" cy="737765"/>
      </dsp:txXfrm>
    </dsp:sp>
    <dsp:sp modelId="{DFB3C139-3AA2-4144-8D41-7876D5AE2E58}">
      <dsp:nvSpPr>
        <dsp:cNvPr id="0" name=""/>
        <dsp:cNvSpPr/>
      </dsp:nvSpPr>
      <dsp:spPr>
        <a:xfrm rot="10800000">
          <a:off x="7473381" y="1244357"/>
          <a:ext cx="353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353576" y="1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7641329" y="1251300"/>
        <a:ext cx="17678" cy="17678"/>
      </dsp:txXfrm>
    </dsp:sp>
    <dsp:sp modelId="{71E75D4F-FAAB-40A2-8056-3C600E3A3FCE}">
      <dsp:nvSpPr>
        <dsp:cNvPr id="0" name=""/>
        <dsp:cNvSpPr/>
      </dsp:nvSpPr>
      <dsp:spPr>
        <a:xfrm>
          <a:off x="6178911" y="1039154"/>
          <a:ext cx="1294470" cy="4419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تعریف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6191856" y="1052099"/>
        <a:ext cx="1268580" cy="416080"/>
      </dsp:txXfrm>
    </dsp:sp>
    <dsp:sp modelId="{ECF91C7F-7B50-4FCF-8FCC-8E695C487A42}">
      <dsp:nvSpPr>
        <dsp:cNvPr id="0" name=""/>
        <dsp:cNvSpPr/>
      </dsp:nvSpPr>
      <dsp:spPr>
        <a:xfrm rot="10800000">
          <a:off x="5825334" y="1244357"/>
          <a:ext cx="353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353576" y="1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93283" y="1251300"/>
        <a:ext cx="17678" cy="17678"/>
      </dsp:txXfrm>
    </dsp:sp>
    <dsp:sp modelId="{A449CA67-879A-471A-9826-E643D6966AAE}">
      <dsp:nvSpPr>
        <dsp:cNvPr id="0" name=""/>
        <dsp:cNvSpPr/>
      </dsp:nvSpPr>
      <dsp:spPr>
        <a:xfrm>
          <a:off x="4537" y="868304"/>
          <a:ext cx="5820797" cy="783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مدیریت تبادل بسته بین </a:t>
          </a:r>
          <a:r>
            <a:rPr lang="en-US" sz="1800" kern="1200" dirty="0" smtClean="0">
              <a:cs typeface="B Nazanin" panose="00000400000000000000" pitchFamily="2" charset="-78"/>
            </a:rPr>
            <a:t>DTE</a:t>
          </a:r>
          <a:r>
            <a:rPr lang="fa-IR" sz="1800" kern="1200" dirty="0" smtClean="0">
              <a:cs typeface="B Nazanin" panose="00000400000000000000" pitchFamily="2" charset="-78"/>
            </a:rPr>
            <a:t> و شبکه ای از </a:t>
          </a:r>
          <a:r>
            <a:rPr lang="en-US" sz="1800" kern="1200" dirty="0" smtClean="0">
              <a:cs typeface="B Nazanin" panose="00000400000000000000" pitchFamily="2" charset="-78"/>
            </a:rPr>
            <a:t>Virtual Circuit</a:t>
          </a:r>
          <a:r>
            <a:rPr lang="fa-IR" sz="1800" kern="1200" dirty="0" smtClean="0">
              <a:cs typeface="B Nazanin" panose="00000400000000000000" pitchFamily="2" charset="-78"/>
            </a:rPr>
            <a:t>های بین </a:t>
          </a:r>
          <a:r>
            <a:rPr lang="en-US" sz="1800" kern="1200" dirty="0" smtClean="0">
              <a:cs typeface="B Nazanin" panose="00000400000000000000" pitchFamily="2" charset="-78"/>
            </a:rPr>
            <a:t>DCE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7490" y="891257"/>
        <a:ext cx="5774891" cy="737765"/>
      </dsp:txXfrm>
    </dsp:sp>
    <dsp:sp modelId="{FF8A3AA9-BFAA-4C5D-B0DF-B30B08CF35C0}">
      <dsp:nvSpPr>
        <dsp:cNvPr id="0" name=""/>
        <dsp:cNvSpPr/>
      </dsp:nvSpPr>
      <dsp:spPr>
        <a:xfrm rot="6755205">
          <a:off x="7189881" y="1669340"/>
          <a:ext cx="920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920576" y="15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7627154" y="1662109"/>
        <a:ext cx="46028" cy="46028"/>
      </dsp:txXfrm>
    </dsp:sp>
    <dsp:sp modelId="{075932EB-6A7D-453D-A211-F4A6F5B241BD}">
      <dsp:nvSpPr>
        <dsp:cNvPr id="0" name=""/>
        <dsp:cNvSpPr/>
      </dsp:nvSpPr>
      <dsp:spPr>
        <a:xfrm>
          <a:off x="6178911" y="1889121"/>
          <a:ext cx="1294470" cy="4419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وظیفه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6191856" y="1902066"/>
        <a:ext cx="1268580" cy="416080"/>
      </dsp:txXfrm>
    </dsp:sp>
    <dsp:sp modelId="{3831CEE0-348B-4ADF-8C61-EAFE69CABD59}">
      <dsp:nvSpPr>
        <dsp:cNvPr id="0" name=""/>
        <dsp:cNvSpPr/>
      </dsp:nvSpPr>
      <dsp:spPr>
        <a:xfrm rot="10800000">
          <a:off x="5825334" y="2094324"/>
          <a:ext cx="353576" cy="31565"/>
        </a:xfrm>
        <a:custGeom>
          <a:avLst/>
          <a:gdLst/>
          <a:ahLst/>
          <a:cxnLst/>
          <a:rect l="0" t="0" r="0" b="0"/>
          <a:pathLst>
            <a:path>
              <a:moveTo>
                <a:pt x="0" y="15782"/>
              </a:moveTo>
              <a:lnTo>
                <a:pt x="353576" y="15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93283" y="2101267"/>
        <a:ext cx="17678" cy="17678"/>
      </dsp:txXfrm>
    </dsp:sp>
    <dsp:sp modelId="{96BDE45E-79AF-425E-A0F7-7463BCE1BFF2}">
      <dsp:nvSpPr>
        <dsp:cNvPr id="0" name=""/>
        <dsp:cNvSpPr/>
      </dsp:nvSpPr>
      <dsp:spPr>
        <a:xfrm>
          <a:off x="4537" y="1718271"/>
          <a:ext cx="5820797" cy="783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برقراری – همگام سازی – تبادل داده و خاتمه یک </a:t>
          </a:r>
          <a:r>
            <a:rPr lang="en-US" sz="1800" b="1" kern="1200" dirty="0" smtClean="0">
              <a:cs typeface="B Nazanin" pitchFamily="2" charset="-78"/>
            </a:rPr>
            <a:t>session</a:t>
          </a:r>
          <a:endParaRPr lang="fa-IR" sz="1800" kern="1200" dirty="0">
            <a:cs typeface="B Nazanin" panose="00000400000000000000" pitchFamily="2" charset="-78"/>
          </a:endParaRPr>
        </a:p>
      </dsp:txBody>
      <dsp:txXfrm>
        <a:off x="27490" y="1741224"/>
        <a:ext cx="5774891" cy="737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72496-2A02-46A7-B38E-5F7ED945E663}">
      <dsp:nvSpPr>
        <dsp:cNvPr id="0" name=""/>
        <dsp:cNvSpPr/>
      </dsp:nvSpPr>
      <dsp:spPr>
        <a:xfrm>
          <a:off x="1895862" y="1643736"/>
          <a:ext cx="378746" cy="407152"/>
        </a:xfrm>
        <a:custGeom>
          <a:avLst/>
          <a:gdLst/>
          <a:ahLst/>
          <a:cxnLst/>
          <a:rect l="0" t="0" r="0" b="0"/>
          <a:pathLst>
            <a:path>
              <a:moveTo>
                <a:pt x="378746" y="0"/>
              </a:moveTo>
              <a:lnTo>
                <a:pt x="189373" y="0"/>
              </a:lnTo>
              <a:lnTo>
                <a:pt x="189373" y="407152"/>
              </a:lnTo>
              <a:lnTo>
                <a:pt x="0" y="4071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4C6AD-8E77-41D9-85E4-3E48017B67AC}">
      <dsp:nvSpPr>
        <dsp:cNvPr id="0" name=""/>
        <dsp:cNvSpPr/>
      </dsp:nvSpPr>
      <dsp:spPr>
        <a:xfrm>
          <a:off x="1895862" y="1236583"/>
          <a:ext cx="378746" cy="407152"/>
        </a:xfrm>
        <a:custGeom>
          <a:avLst/>
          <a:gdLst/>
          <a:ahLst/>
          <a:cxnLst/>
          <a:rect l="0" t="0" r="0" b="0"/>
          <a:pathLst>
            <a:path>
              <a:moveTo>
                <a:pt x="378746" y="407152"/>
              </a:moveTo>
              <a:lnTo>
                <a:pt x="189373" y="407152"/>
              </a:lnTo>
              <a:lnTo>
                <a:pt x="18937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4D224-CD0C-4609-8F7D-67D7CD0F70A0}">
      <dsp:nvSpPr>
        <dsp:cNvPr id="0" name=""/>
        <dsp:cNvSpPr/>
      </dsp:nvSpPr>
      <dsp:spPr>
        <a:xfrm>
          <a:off x="4168344" y="1598016"/>
          <a:ext cx="378746" cy="91440"/>
        </a:xfrm>
        <a:custGeom>
          <a:avLst/>
          <a:gdLst/>
          <a:ahLst/>
          <a:cxnLst/>
          <a:rect l="0" t="0" r="0" b="0"/>
          <a:pathLst>
            <a:path>
              <a:moveTo>
                <a:pt x="37874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FBD94-C031-4EB3-9B23-A8E44F624BCB}">
      <dsp:nvSpPr>
        <dsp:cNvPr id="0" name=""/>
        <dsp:cNvSpPr/>
      </dsp:nvSpPr>
      <dsp:spPr>
        <a:xfrm>
          <a:off x="6440826" y="1236583"/>
          <a:ext cx="378746" cy="407152"/>
        </a:xfrm>
        <a:custGeom>
          <a:avLst/>
          <a:gdLst/>
          <a:ahLst/>
          <a:cxnLst/>
          <a:rect l="0" t="0" r="0" b="0"/>
          <a:pathLst>
            <a:path>
              <a:moveTo>
                <a:pt x="378746" y="0"/>
              </a:moveTo>
              <a:lnTo>
                <a:pt x="189373" y="0"/>
              </a:lnTo>
              <a:lnTo>
                <a:pt x="189373" y="407152"/>
              </a:lnTo>
              <a:lnTo>
                <a:pt x="0" y="407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EF81C-E5C7-4E1F-A447-849D5E771A9D}">
      <dsp:nvSpPr>
        <dsp:cNvPr id="0" name=""/>
        <dsp:cNvSpPr/>
      </dsp:nvSpPr>
      <dsp:spPr>
        <a:xfrm>
          <a:off x="4168344" y="783710"/>
          <a:ext cx="378746" cy="91440"/>
        </a:xfrm>
        <a:custGeom>
          <a:avLst/>
          <a:gdLst/>
          <a:ahLst/>
          <a:cxnLst/>
          <a:rect l="0" t="0" r="0" b="0"/>
          <a:pathLst>
            <a:path>
              <a:moveTo>
                <a:pt x="378746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EEEF0-9B2B-4D68-A17A-D68DBAE6F3F2}">
      <dsp:nvSpPr>
        <dsp:cNvPr id="0" name=""/>
        <dsp:cNvSpPr/>
      </dsp:nvSpPr>
      <dsp:spPr>
        <a:xfrm>
          <a:off x="6440826" y="829430"/>
          <a:ext cx="378746" cy="407152"/>
        </a:xfrm>
        <a:custGeom>
          <a:avLst/>
          <a:gdLst/>
          <a:ahLst/>
          <a:cxnLst/>
          <a:rect l="0" t="0" r="0" b="0"/>
          <a:pathLst>
            <a:path>
              <a:moveTo>
                <a:pt x="378746" y="407152"/>
              </a:moveTo>
              <a:lnTo>
                <a:pt x="189373" y="407152"/>
              </a:lnTo>
              <a:lnTo>
                <a:pt x="189373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85A55-1F02-4A7E-AAED-77D1CB5EEF05}">
      <dsp:nvSpPr>
        <dsp:cNvPr id="0" name=""/>
        <dsp:cNvSpPr/>
      </dsp:nvSpPr>
      <dsp:spPr>
        <a:xfrm>
          <a:off x="6819573" y="947788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Roya" pitchFamily="2" charset="-78"/>
            </a:rPr>
            <a:t>مدهای کاری</a:t>
          </a:r>
          <a:endParaRPr lang="fa-IR" sz="1800" b="1" kern="1200" dirty="0">
            <a:cs typeface="B Roya" pitchFamily="2" charset="-78"/>
          </a:endParaRPr>
        </a:p>
      </dsp:txBody>
      <dsp:txXfrm>
        <a:off x="6819573" y="947788"/>
        <a:ext cx="1893734" cy="577589"/>
      </dsp:txXfrm>
    </dsp:sp>
    <dsp:sp modelId="{ED1D77BC-7719-4E94-9F03-6F6B430FD7D7}">
      <dsp:nvSpPr>
        <dsp:cNvPr id="0" name=""/>
        <dsp:cNvSpPr/>
      </dsp:nvSpPr>
      <dsp:spPr>
        <a:xfrm>
          <a:off x="4547091" y="540635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Connectionless</a:t>
          </a:r>
          <a:endParaRPr lang="fa-IR" sz="1600" kern="1200" dirty="0"/>
        </a:p>
      </dsp:txBody>
      <dsp:txXfrm>
        <a:off x="4547091" y="540635"/>
        <a:ext cx="1893734" cy="577589"/>
      </dsp:txXfrm>
    </dsp:sp>
    <dsp:sp modelId="{ACF3AFD4-A52F-4FB5-8CC1-45AB39902B7A}">
      <dsp:nvSpPr>
        <dsp:cNvPr id="0" name=""/>
        <dsp:cNvSpPr/>
      </dsp:nvSpPr>
      <dsp:spPr>
        <a:xfrm>
          <a:off x="2274609" y="540635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Datagram Mode</a:t>
          </a:r>
          <a:endParaRPr lang="fa-IR" sz="2000" b="1" kern="1200" dirty="0"/>
        </a:p>
      </dsp:txBody>
      <dsp:txXfrm>
        <a:off x="2274609" y="540635"/>
        <a:ext cx="1893734" cy="577589"/>
      </dsp:txXfrm>
    </dsp:sp>
    <dsp:sp modelId="{1589A3D2-F693-4F8F-B613-09697A981B5E}">
      <dsp:nvSpPr>
        <dsp:cNvPr id="0" name=""/>
        <dsp:cNvSpPr/>
      </dsp:nvSpPr>
      <dsp:spPr>
        <a:xfrm>
          <a:off x="4547091" y="1354941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cs typeface="B Nazanin" pitchFamily="2" charset="-78"/>
            </a:rPr>
            <a:t>Connection Oriented</a:t>
          </a:r>
          <a:endParaRPr lang="fa-IR" sz="1600" kern="1200" dirty="0"/>
        </a:p>
      </dsp:txBody>
      <dsp:txXfrm>
        <a:off x="4547091" y="1354941"/>
        <a:ext cx="1893734" cy="577589"/>
      </dsp:txXfrm>
    </dsp:sp>
    <dsp:sp modelId="{FE694B82-D0C7-4266-AFC8-A003D1C5B9BC}">
      <dsp:nvSpPr>
        <dsp:cNvPr id="0" name=""/>
        <dsp:cNvSpPr/>
      </dsp:nvSpPr>
      <dsp:spPr>
        <a:xfrm>
          <a:off x="2274609" y="1354941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Virtual Circuit Mode</a:t>
          </a:r>
          <a:endParaRPr lang="fa-IR" sz="2000" kern="1200" dirty="0"/>
        </a:p>
      </dsp:txBody>
      <dsp:txXfrm>
        <a:off x="2274609" y="1354941"/>
        <a:ext cx="1893734" cy="577589"/>
      </dsp:txXfrm>
    </dsp:sp>
    <dsp:sp modelId="{BDCA4B35-30EE-4612-8D4D-946E382F30C5}">
      <dsp:nvSpPr>
        <dsp:cNvPr id="0" name=""/>
        <dsp:cNvSpPr/>
      </dsp:nvSpPr>
      <dsp:spPr>
        <a:xfrm>
          <a:off x="2127" y="947788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PVC (Permanent Virtual Circuit)</a:t>
          </a:r>
          <a:endParaRPr lang="fa-IR" sz="1800" kern="1200" dirty="0"/>
        </a:p>
      </dsp:txBody>
      <dsp:txXfrm>
        <a:off x="2127" y="947788"/>
        <a:ext cx="1893734" cy="577589"/>
      </dsp:txXfrm>
    </dsp:sp>
    <dsp:sp modelId="{557F0AAB-0CF8-4896-AEA0-A8D851006FA0}">
      <dsp:nvSpPr>
        <dsp:cNvPr id="0" name=""/>
        <dsp:cNvSpPr/>
      </dsp:nvSpPr>
      <dsp:spPr>
        <a:xfrm>
          <a:off x="2127" y="1762094"/>
          <a:ext cx="1893734" cy="5775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/>
            <a:t>SVC (Switched Virtual Circuit)</a:t>
          </a:r>
          <a:endParaRPr lang="fa-IR" sz="1800" kern="1200" dirty="0"/>
        </a:p>
      </dsp:txBody>
      <dsp:txXfrm>
        <a:off x="2127" y="1762094"/>
        <a:ext cx="1893734" cy="57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725B6-B4B4-4C46-AFF8-C7469C57C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فناوری شبکه های گسترده</a:t>
            </a:r>
            <a:endParaRPr lang="en-US" altLang="fa-IR" sz="3600" b="1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سوم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مد </a:t>
            </a:r>
            <a:r>
              <a:rPr lang="en-US" altLang="fa-IR" dirty="0" smtClean="0">
                <a:latin typeface="Calibri" pitchFamily="34" charset="0"/>
              </a:rPr>
              <a:t>Connection Oriented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46955"/>
            <a:ext cx="8712968" cy="559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PVC</a:t>
            </a: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: 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ابتدا بین مبدا و مقصد یک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Virtual Circuit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برقرار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شود تا زمانی که مبدأ و مقصد روشن باشد در این صورت اگر دیتا داشته باشیم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فرستیم و اگر نه مسیر خالی است. و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Circuit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همچنان وصل است مانند مودم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en-US" sz="2000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Dial_Up</a:t>
            </a:r>
            <a:endParaRPr lang="fa-IR" sz="20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SVC</a:t>
            </a: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: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ایجاد مسیر بصورت </a:t>
            </a:r>
            <a:r>
              <a:rPr lang="en-US" sz="2000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On</a:t>
            </a:r>
            <a:r>
              <a:rPr lang="en-US" sz="2000" b="1" dirty="0" err="1">
                <a:latin typeface="Calibri" panose="020F0502020204030204" pitchFamily="34" charset="0"/>
                <a:cs typeface="B Nazanin" panose="00000400000000000000" pitchFamily="2" charset="-78"/>
              </a:rPr>
              <a:t>_</a:t>
            </a:r>
            <a:r>
              <a:rPr lang="en-US" sz="2000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Demand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باشد یعنی ما هر وقت دیتا داشتیم یک مسیر ایجاد می</a:t>
            </a:r>
            <a:r>
              <a:rPr lang="fa-IR" sz="2000" b="1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کنیم و دیتا را ارسال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کنیم و در صورت اتمام، مسیر نیز جمع آوری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شود.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مقایسه بین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SVC</a:t>
            </a: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PVC</a:t>
            </a:r>
            <a:r>
              <a:rPr lang="fa-I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: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جاهایی که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دانیم همیشه ترافیک داریم مانند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Core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شبکه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،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PVC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بهتر است چون لازم نیست که هر لحظه یک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Circuit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بسازیم. </a:t>
            </a:r>
            <a:r>
              <a:rPr lang="fa-IR" sz="2000" b="1" dirty="0" smtClean="0">
                <a:solidFill>
                  <a:srgbClr val="00B05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پس در زمان جلوتر هستیم .</a:t>
            </a:r>
          </a:p>
          <a:p>
            <a:pPr marL="800100" lvl="1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ایراد این کار در این است که برای هر 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Circuit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بایست اطلاعات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Session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از آن را نگه داریم که مدیریت این کار کمی سخت است. 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در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SVC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ما همیشه تعداد کمی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Circuit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داریم و مدیریت آن راحت تر است.</a:t>
            </a:r>
          </a:p>
          <a:p>
            <a:pPr marL="800100" lvl="1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در جاهایی به کار می آید که همیشه ترافیک نداریم.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ساختار بسته های </a:t>
            </a:r>
            <a:r>
              <a:rPr lang="en-US" altLang="fa-IR" dirty="0" smtClean="0">
                <a:latin typeface="Calibri" pitchFamily="34" charset="0"/>
              </a:rPr>
              <a:t>PLP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11D6A0-C842-4D44-A47B-DE9F663ADA6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pic>
        <p:nvPicPr>
          <p:cNvPr id="2050" name="Picture 2" descr="http://docwiki.cisco.com/w/images/5/50/CT841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16605" b="57744"/>
          <a:stretch/>
        </p:blipFill>
        <p:spPr bwMode="auto">
          <a:xfrm>
            <a:off x="1418897" y="1052736"/>
            <a:ext cx="630620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8547786"/>
              </p:ext>
            </p:extLst>
          </p:nvPr>
        </p:nvGraphicFramePr>
        <p:xfrm>
          <a:off x="251520" y="2996952"/>
          <a:ext cx="8712968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معرفی استاندارد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X.25</a:t>
                </a: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معرفی ساختار لایه ای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X.25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لایه فیزیکی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لایه دیتالینک</a:t>
                </a:r>
              </a:p>
              <a:p>
                <a:pPr marL="635000" lvl="1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لایه شبکه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تعریف استاندارد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X.25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3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در حالت </a:t>
            </a:r>
            <a:r>
              <a:rPr lang="fa-IR" sz="2000" b="1" dirty="0" smtClean="0">
                <a:cs typeface="B Nazanin" pitchFamily="2" charset="-78"/>
              </a:rPr>
              <a:t>شبکه‌های </a:t>
            </a:r>
            <a:r>
              <a:rPr lang="fa-IR" sz="2000" b="1" dirty="0" smtClean="0">
                <a:cs typeface="B Nazanin" pitchFamily="2" charset="-78"/>
              </a:rPr>
              <a:t>سوئیچینگ </a:t>
            </a:r>
            <a:r>
              <a:rPr lang="fa-IR" sz="2000" b="1" dirty="0">
                <a:cs typeface="B Nazanin" pitchFamily="2" charset="-78"/>
              </a:rPr>
              <a:t>بسته‌ای ایستگاه‌های </a:t>
            </a:r>
            <a:r>
              <a:rPr lang="fa-IR" sz="2000" b="1" dirty="0" smtClean="0">
                <a:cs typeface="B Nazanin" pitchFamily="2" charset="-78"/>
              </a:rPr>
              <a:t>متصل باید داده خود را بصورت </a:t>
            </a:r>
            <a:r>
              <a:rPr lang="fa-IR" sz="2000" b="1" dirty="0" smtClean="0">
                <a:cs typeface="B Nazanin" pitchFamily="2" charset="-78"/>
              </a:rPr>
              <a:t>بسته‌هایی </a:t>
            </a:r>
            <a:r>
              <a:rPr lang="fa-IR" sz="2000" b="1" dirty="0" smtClean="0">
                <a:cs typeface="B Nazanin" pitchFamily="2" charset="-78"/>
              </a:rPr>
              <a:t>جهت ارسال آماده سازند. این خود به مقداری هماهنگی بین شبکه و </a:t>
            </a:r>
            <a:r>
              <a:rPr lang="fa-IR" sz="2000" b="1" dirty="0">
                <a:cs typeface="B Nazanin" pitchFamily="2" charset="-78"/>
              </a:rPr>
              <a:t>ایستگاه‌های </a:t>
            </a:r>
            <a:r>
              <a:rPr lang="fa-IR" sz="2000" b="1" dirty="0" smtClean="0">
                <a:cs typeface="B Nazanin" pitchFamily="2" charset="-78"/>
              </a:rPr>
              <a:t>متصل نیاز دارد.</a:t>
            </a:r>
          </a:p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استاندارد </a:t>
            </a:r>
            <a:r>
              <a:rPr lang="en-US" sz="2000" b="1" dirty="0" smtClean="0">
                <a:solidFill>
                  <a:srgbClr val="0070C0"/>
                </a:solidFill>
                <a:cs typeface="B Nazanin" pitchFamily="2" charset="-78"/>
              </a:rPr>
              <a:t>X.25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 واسطی را بین سیستم میزبان و شبکه سوئیچینگ 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بسته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ای 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مشخص 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می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نماید</a:t>
            </a: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.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42071411"/>
              </p:ext>
            </p:extLst>
          </p:nvPr>
        </p:nvGraphicFramePr>
        <p:xfrm>
          <a:off x="214313" y="3140968"/>
          <a:ext cx="8606159" cy="285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تعریف استاندارد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X.25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000108"/>
            <a:ext cx="878681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cs typeface="B Nazanin" pitchFamily="2" charset="-78"/>
              </a:rPr>
              <a:t>X.25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مجموعه سه استاندارد براي اتصال </a:t>
            </a:r>
            <a:r>
              <a:rPr lang="ar-SA" sz="2000" b="1" dirty="0" smtClean="0">
                <a:cs typeface="B Nazanin" pitchFamily="2" charset="-78"/>
              </a:rPr>
              <a:t>ترمينال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ar-SA" sz="2000" b="1" dirty="0" smtClean="0">
                <a:cs typeface="B Nazanin" pitchFamily="2" charset="-78"/>
              </a:rPr>
              <a:t>ها </a:t>
            </a:r>
            <a:r>
              <a:rPr lang="ar-SA" sz="2000" b="1" dirty="0" smtClean="0">
                <a:cs typeface="B Nazanin" pitchFamily="2" charset="-78"/>
              </a:rPr>
              <a:t>و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كامپيوترها به</a:t>
            </a:r>
            <a:r>
              <a:rPr lang="fa-IR" sz="2000" b="1" dirty="0" smtClean="0">
                <a:cs typeface="B Nazanin" pitchFamily="2" charset="-78"/>
              </a:rPr>
              <a:t>م</a:t>
            </a:r>
            <a:r>
              <a:rPr lang="ar-SA" sz="2000" b="1" dirty="0" smtClean="0">
                <a:cs typeface="B Nazanin" pitchFamily="2" charset="-78"/>
              </a:rPr>
              <a:t> مي‌باشند</a:t>
            </a:r>
            <a:r>
              <a:rPr lang="fa-IR" sz="2000" b="1" dirty="0" smtClean="0">
                <a:cs typeface="B Nazanin" pitchFamily="2" charset="-78"/>
              </a:rPr>
              <a:t>.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79206892"/>
              </p:ext>
            </p:extLst>
          </p:nvPr>
        </p:nvGraphicFramePr>
        <p:xfrm>
          <a:off x="214283" y="4437098"/>
          <a:ext cx="8786842" cy="199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te1-introduction-to-computer-network-2013-68-638.jpg"/>
          <p:cNvPicPr>
            <a:picLocks noChangeAspect="1"/>
          </p:cNvPicPr>
          <p:nvPr/>
        </p:nvPicPr>
        <p:blipFill>
          <a:blip r:embed="rId7"/>
          <a:srcRect l="6155" t="54178" r="7692"/>
          <a:stretch>
            <a:fillRect/>
          </a:stretch>
        </p:blipFill>
        <p:spPr>
          <a:xfrm>
            <a:off x="214282" y="2428868"/>
            <a:ext cx="4000496" cy="1571636"/>
          </a:xfrm>
          <a:prstGeom prst="rect">
            <a:avLst/>
          </a:prstGeom>
        </p:spPr>
      </p:pic>
      <p:pic>
        <p:nvPicPr>
          <p:cNvPr id="7" name="Picture 6" descr="4115442843237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571612"/>
            <a:ext cx="4571997" cy="276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X.25</a:t>
            </a:r>
            <a:r>
              <a:rPr lang="fa-IR" altLang="fa-IR" dirty="0" smtClean="0">
                <a:latin typeface="Calibri" pitchFamily="34" charset="0"/>
                <a:cs typeface="Nazanin" pitchFamily="2" charset="-78"/>
              </a:rPr>
              <a:t> و مدل </a:t>
            </a:r>
            <a:r>
              <a:rPr lang="en-US" altLang="fa-IR" dirty="0" smtClean="0">
                <a:latin typeface="Calibri" pitchFamily="34" charset="0"/>
                <a:cs typeface="Nazanin" pitchFamily="2" charset="-78"/>
              </a:rPr>
              <a:t>OSI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2844" y="1285876"/>
            <a:ext cx="8786812" cy="8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ar-SA" sz="2000" b="1" dirty="0" smtClean="0">
                <a:cs typeface="B Nazanin" pitchFamily="2" charset="-78"/>
              </a:rPr>
              <a:t>استاندارد </a:t>
            </a:r>
            <a:r>
              <a:rPr lang="en-US" sz="2000" b="1" dirty="0" smtClean="0">
                <a:cs typeface="B Nazanin" pitchFamily="2" charset="-78"/>
              </a:rPr>
              <a:t>X.25</a:t>
            </a:r>
            <a:r>
              <a:rPr lang="ar-SA" sz="2000" b="1" dirty="0" smtClean="0">
                <a:cs typeface="B Nazanin" pitchFamily="2" charset="-78"/>
              </a:rPr>
              <a:t> مشخص كننده سه لايه اوليه مدل </a:t>
            </a:r>
            <a:r>
              <a:rPr lang="en-US" sz="2000" b="1" dirty="0" smtClean="0">
                <a:cs typeface="B Nazanin" pitchFamily="2" charset="-78"/>
              </a:rPr>
              <a:t>OSI </a:t>
            </a:r>
            <a:r>
              <a:rPr lang="ar-SA" sz="2000" b="1" dirty="0" smtClean="0">
                <a:cs typeface="B Nazanin" pitchFamily="2" charset="-78"/>
              </a:rPr>
              <a:t> </a:t>
            </a:r>
            <a:r>
              <a:rPr lang="ar-SA" sz="2000" b="1" dirty="0" smtClean="0">
                <a:cs typeface="B Nazanin" pitchFamily="2" charset="-78"/>
              </a:rPr>
              <a:t>مي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ar-SA" sz="2000" b="1" dirty="0" smtClean="0">
                <a:cs typeface="B Nazanin" pitchFamily="2" charset="-78"/>
              </a:rPr>
              <a:t>باشد </a:t>
            </a:r>
            <a:r>
              <a:rPr lang="ar-SA" sz="2000" b="1" dirty="0" smtClean="0">
                <a:cs typeface="B Nazanin" pitchFamily="2" charset="-78"/>
              </a:rPr>
              <a:t>كه حال به بررسي آن </a:t>
            </a:r>
            <a:r>
              <a:rPr lang="ar-SA" sz="2000" b="1" dirty="0" smtClean="0">
                <a:cs typeface="B Nazanin" pitchFamily="2" charset="-78"/>
              </a:rPr>
              <a:t>مي</a:t>
            </a:r>
            <a:r>
              <a:rPr lang="fa-IR" sz="2000" b="1" dirty="0">
                <a:cs typeface="B Nazanin" pitchFamily="2" charset="-78"/>
              </a:rPr>
              <a:t>‌</a:t>
            </a:r>
            <a:r>
              <a:rPr lang="ar-SA" sz="2000" b="1" dirty="0" smtClean="0">
                <a:cs typeface="B Nazanin" pitchFamily="2" charset="-78"/>
              </a:rPr>
              <a:t>پردازيم </a:t>
            </a:r>
            <a:r>
              <a:rPr lang="ar-SA" sz="2000" b="1" dirty="0" smtClean="0">
                <a:cs typeface="B Nazanin" pitchFamily="2" charset="-78"/>
              </a:rPr>
              <a:t>:</a:t>
            </a:r>
            <a:endParaRPr lang="en-US" sz="2000" b="1" dirty="0" smtClean="0">
              <a:cs typeface="B Nazanin" pitchFamily="2" charset="-78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52467807"/>
              </p:ext>
            </p:extLst>
          </p:nvPr>
        </p:nvGraphicFramePr>
        <p:xfrm>
          <a:off x="571472" y="2071678"/>
          <a:ext cx="8001056" cy="409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5052562"/>
              </p:ext>
            </p:extLst>
          </p:nvPr>
        </p:nvGraphicFramePr>
        <p:xfrm>
          <a:off x="285720" y="1285860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214282" y="142852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17463" marR="0" lvl="0" indent="0" algn="r" defTabSz="914400" rtl="1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a-IR" alt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Nazanin" pitchFamily="2" charset="-78"/>
              </a:rPr>
              <a:t>لایه</a:t>
            </a:r>
            <a:r>
              <a:rPr kumimoji="0" lang="fa-IR" alt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Nazanin" pitchFamily="2" charset="-78"/>
              </a:rPr>
              <a:t>‌ی </a:t>
            </a:r>
            <a:r>
              <a:rPr kumimoji="0" lang="fa-IR" altLang="fa-IR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Nazanin" pitchFamily="2" charset="-78"/>
              </a:rPr>
              <a:t>فیزیکی</a:t>
            </a:r>
            <a:endParaRPr kumimoji="0" lang="en-US" altLang="fa-I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لایه‌ی </a:t>
            </a:r>
            <a:r>
              <a:rPr lang="en-US" altLang="fa-IR" dirty="0" err="1" smtClean="0">
                <a:latin typeface="Calibri" pitchFamily="34" charset="0"/>
              </a:rPr>
              <a:t>DataLink</a:t>
            </a:r>
            <a:r>
              <a:rPr lang="fa-IR" altLang="fa-IR" dirty="0" smtClean="0">
                <a:latin typeface="Calibri" pitchFamily="34" charset="0"/>
              </a:rPr>
              <a:t> یا فریم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A06ABA-0937-4EDD-8E9E-809C2BAD83E9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57422" y="1000108"/>
            <a:ext cx="8786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2663" indent="-531813" algn="justLow" rtl="1">
              <a:lnSpc>
                <a:spcPct val="200000"/>
              </a:lnSpc>
              <a:spcBef>
                <a:spcPct val="20000"/>
              </a:spcBef>
              <a:buSzPct val="80000"/>
              <a:buFont typeface="Gill Sans MT" pitchFamily="34" charset="0"/>
              <a:buAutoNum type="arabicPeriod"/>
            </a:pPr>
            <a:endParaRPr lang="fa-IR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4071934" y="1214422"/>
          <a:ext cx="521497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14282" y="1142984"/>
          <a:ext cx="3786214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5072074"/>
            <a:ext cx="858831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پروتکل 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Bit Oriented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: </a:t>
            </a:r>
            <a:r>
              <a:rPr lang="fa-IR" b="1" dirty="0" smtClean="0">
                <a:cs typeface="B Nazanin" panose="00000400000000000000" pitchFamily="2" charset="-78"/>
              </a:rPr>
              <a:t>پروتکلی است که ساختار </a:t>
            </a:r>
            <a:r>
              <a:rPr lang="en-US" b="1" dirty="0" smtClean="0">
                <a:cs typeface="B Nazanin" panose="00000400000000000000" pitchFamily="2" charset="-78"/>
              </a:rPr>
              <a:t>flag</a:t>
            </a:r>
            <a:r>
              <a:rPr lang="fa-IR" b="1" dirty="0" smtClean="0">
                <a:cs typeface="B Nazanin" panose="00000400000000000000" pitchFamily="2" charset="-78"/>
              </a:rPr>
              <a:t> آن باینری است و </a:t>
            </a:r>
            <a:r>
              <a:rPr lang="en-US" b="1" dirty="0" smtClean="0">
                <a:cs typeface="B Nazanin" panose="00000400000000000000" pitchFamily="2" charset="-78"/>
              </a:rPr>
              <a:t>Bit Stuffing</a:t>
            </a:r>
            <a:r>
              <a:rPr lang="fa-IR" b="1" dirty="0" smtClean="0">
                <a:cs typeface="B Nazanin" panose="00000400000000000000" pitchFamily="2" charset="-78"/>
              </a:rPr>
              <a:t> هم در آن صورت می گیرد و یک روش فریم بندی است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  <a:endParaRPr lang="en-US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پروتکل 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Byte Oriented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: </a:t>
            </a:r>
            <a:r>
              <a:rPr lang="fa-IR" b="1" dirty="0" smtClean="0">
                <a:cs typeface="B Nazanin" panose="00000400000000000000" pitchFamily="2" charset="-78"/>
              </a:rPr>
              <a:t>مانند </a:t>
            </a:r>
            <a:r>
              <a:rPr lang="en-US" b="1" dirty="0" smtClean="0">
                <a:cs typeface="B Nazanin" panose="00000400000000000000" pitchFamily="2" charset="-78"/>
              </a:rPr>
              <a:t>Bit Oriented</a:t>
            </a:r>
            <a:r>
              <a:rPr lang="fa-IR" b="1" dirty="0" smtClean="0">
                <a:cs typeface="B Nazanin" panose="00000400000000000000" pitchFamily="2" charset="-78"/>
              </a:rPr>
              <a:t> است با این تفاوت که در آن </a:t>
            </a:r>
            <a:r>
              <a:rPr lang="en-US" b="1" dirty="0" smtClean="0">
                <a:cs typeface="B Nazanin" panose="00000400000000000000" pitchFamily="2" charset="-78"/>
              </a:rPr>
              <a:t>Byte Stuffing</a:t>
            </a:r>
            <a:r>
              <a:rPr lang="fa-IR" b="1" dirty="0" smtClean="0">
                <a:cs typeface="B Nazanin" panose="00000400000000000000" pitchFamily="2" charset="-78"/>
              </a:rPr>
              <a:t> داریم. 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ساختار فریم در لایه دیتا لینک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A3143-31FB-4477-ABC8-0324768C9C54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3643314"/>
            <a:ext cx="8786812" cy="2857499"/>
          </a:xfrm>
          <a:prstGeom prst="rect">
            <a:avLst/>
          </a:prstGeom>
        </p:spPr>
        <p:txBody>
          <a:bodyPr/>
          <a:lstStyle/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  <a:p>
            <a:pPr marL="1077913" indent="-627063" algn="r" rtl="1">
              <a:tabLst>
                <a:tab pos="1255713" algn="l"/>
              </a:tabLst>
              <a:defRPr/>
            </a:pPr>
            <a:endParaRPr lang="fa-IR" altLang="fa-IR" sz="2000" dirty="0"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2424560"/>
              </p:ext>
            </p:extLst>
          </p:nvPr>
        </p:nvGraphicFramePr>
        <p:xfrm>
          <a:off x="285689" y="4674942"/>
          <a:ext cx="8715436" cy="182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4" descr="http://www.rhyshaden.com/images/hdlc_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rhyshaden.com/images/hdlc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980729"/>
            <a:ext cx="51911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لایه ی شبکه 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CD7EDE-1064-4BF3-8DC1-61D2C92F3AB8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1"/>
            <a:ext cx="8786812" cy="701824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fa-IR" sz="2000" b="1" dirty="0"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42094068"/>
              </p:ext>
            </p:extLst>
          </p:nvPr>
        </p:nvGraphicFramePr>
        <p:xfrm>
          <a:off x="214313" y="1340768"/>
          <a:ext cx="871543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5322243"/>
              </p:ext>
            </p:extLst>
          </p:nvPr>
        </p:nvGraphicFramePr>
        <p:xfrm>
          <a:off x="214313" y="3947212"/>
          <a:ext cx="87154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4284</TotalTime>
  <Words>770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Verdana</vt:lpstr>
      <vt:lpstr>B Nazanin</vt:lpstr>
      <vt:lpstr>Calibri</vt:lpstr>
      <vt:lpstr>Majalla UI</vt:lpstr>
      <vt:lpstr>B Roya</vt:lpstr>
      <vt:lpstr>Titr</vt:lpstr>
      <vt:lpstr>Wingdings 2</vt:lpstr>
      <vt:lpstr>Gill Sans MT</vt:lpstr>
      <vt:lpstr>Wingdings</vt:lpstr>
      <vt:lpstr>B Lotus</vt:lpstr>
      <vt:lpstr>Nazanin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سوم درس شبکه های گسترده</cp:keywords>
  <cp:lastModifiedBy>User4</cp:lastModifiedBy>
  <cp:revision>323</cp:revision>
  <dcterms:created xsi:type="dcterms:W3CDTF">2010-11-18T23:30:56Z</dcterms:created>
  <dcterms:modified xsi:type="dcterms:W3CDTF">2015-10-26T15:50:18Z</dcterms:modified>
</cp:coreProperties>
</file>