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8" r:id="rId3"/>
    <p:sldId id="281" r:id="rId4"/>
    <p:sldId id="282" r:id="rId5"/>
    <p:sldId id="280" r:id="rId6"/>
    <p:sldId id="279" r:id="rId7"/>
    <p:sldId id="256" r:id="rId8"/>
    <p:sldId id="276" r:id="rId9"/>
    <p:sldId id="257" r:id="rId10"/>
    <p:sldId id="258" r:id="rId11"/>
    <p:sldId id="259" r:id="rId12"/>
    <p:sldId id="262" r:id="rId13"/>
    <p:sldId id="263" r:id="rId14"/>
    <p:sldId id="264" r:id="rId15"/>
    <p:sldId id="265" r:id="rId16"/>
    <p:sldId id="266" r:id="rId17"/>
    <p:sldId id="267" r:id="rId18"/>
    <p:sldId id="283" r:id="rId19"/>
    <p:sldId id="284" r:id="rId20"/>
    <p:sldId id="285" r:id="rId21"/>
    <p:sldId id="268" r:id="rId22"/>
    <p:sldId id="269" r:id="rId23"/>
    <p:sldId id="270" r:id="rId24"/>
    <p:sldId id="271" r:id="rId25"/>
    <p:sldId id="272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7" d="100"/>
          <a:sy n="77" d="100"/>
        </p:scale>
        <p:origin x="-117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8227A1-9C34-4704-9C8E-FAC52251220A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9C8087-3D8D-43C4-91DB-41FD82076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32497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Needs  Analysis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Mohammad </a:t>
            </a:r>
            <a:r>
              <a:rPr lang="en-US" sz="2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Alipour</a:t>
            </a:r>
            <a:r>
              <a:rPr lang="en-US" sz="2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Islamic Azad University, Ahvaz Branch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cases,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long-term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planning is not an option. Little may be known about a group of learners.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Here, NA is carried out as part of the delivery of the course.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Goals, content &amp; the teaching approach are shaped by information collected during the teaching of the course.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Posteriori: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 times, the bulk of information about the needs may be collected after the course is finished.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used for obtaining a more comprehensive view of learners’ needs as a basis for evaluating &amp; revising the program.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1256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Identifying the users of NA depends on its scale. With the small-scale NA, the audience might consist of the teacher, other teachers &amp; the program coordinator.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case of the large-scale NA, there will be multiple audiences &amp; determining them is an important first step to ensure that the information they need is obtained.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 is important to remember that not all key audiences are to be identified at the beginning. Also, the relative importance of various audiences will change during the study.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Users of needs analysis</a:t>
            </a:r>
            <a:endParaRPr lang="en-US" sz="30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target population in a NA refers to the people about whom information will be collected. Typically, in language programs, these will be language learners or potential learners, but others are also involved.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Policy markers, ministry of education officials, teachers, students, academics, employers, parents &amp; so on. Within each target group, subcategories of respondents might be needed to provide different perspectives on needs.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Target population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important to note that in a large-scale NA, sampling is required. Sampling involves asking a portion of potential population instead of the total population &amp; seeks to create a representative sample.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on why learners want to learn the target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language,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but also about such things as societal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expectations,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constraints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resources available for implementing the syllabus.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What information should be 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collected</a:t>
            </a:r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two major types of need analysis.</a:t>
            </a:r>
          </a:p>
          <a:p>
            <a:pPr algn="just">
              <a:lnSpc>
                <a:spcPct val="16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Learner analysis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based of information about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central question is for what purposes is language being learned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Task analysis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employed to identify &amp; categorize the language skills required to carry out real-world communicative tasks &amp;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often follows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 analysis which establishes the communicative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purposes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language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learned.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Central question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are the subordinate skills &amp; knowledge required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carry out real-world communicative tasks?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Learner analysis vs. task 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Objective factual information does not require the attitudes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views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learners to be taken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into account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Biographical information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such as age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nationality, first language , etc. is said to be objective.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Subjective information reflects the perceptions, goals, &amp; priorities 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Subjective 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. objective information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model is for syllabuses with a narrow focus such as ESP syllabuses.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assumption is that there are certain aspects of the language which are peculiar to contexts in which it is used. Therefore, they are different from General English syllabuses.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Munby’s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model includes the following nine elements: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Participant: It is about the learners’ language skills &amp; identity. It is similar to learner analysis.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err="1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Munby’s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(1978) model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Purposive domain: It is about the purpose of language learning.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Setting: It is about the environment in which language will be employed.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Interaction: It is about the people with whom the learner will interact and also their roles.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Instrumentality: It refers to the medium (spoken/written, receptive/productive), the mode (monologue/dialogue, written/ spoken, heard/read), &amp; the channel (face-to-face/indirect).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err="1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Munby’s</a:t>
            </a:r>
            <a:r>
              <a:rPr lang="en-US" sz="32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(1978) model</a:t>
            </a:r>
            <a:endParaRPr lang="en-US" sz="32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 major factor influencing the content of any syllabus is the learners’ assumptions about the purpose of language learning.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Learners’ purposes can vary according to how specific they are and how immediately learners wish to employ their developing language skills.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eeds</a:t>
            </a:r>
            <a:r>
              <a:rPr lang="en-US" sz="3000" dirty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Dialect: It is about any dialect or variety the learner needs to speak.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Target level: It is about the degree of mastery to be gained.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Communicative event: It is about productive or receptive skills to master.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Communicative key: It is about specifying the interpersonal attitudes &amp; tones to master.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err="1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Munby’s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(1978) model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vary in their scope &amp; demands from a survey of a whole school population to a small group is a single institution.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Sometimes a team of personnel is assembled, &amp; at times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or there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interested teachers are involved.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Administering the 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needs 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variety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procedures can be used &amp; the type of information required depends on the procedures adopted. A triangular approach is advisable since any one source is incomplete.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followings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the most common types: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Procedures for conducting the needs 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Questionnaires: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most common instruments. Easy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prepare,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large number of subjects, information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easy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tabulate and analyze. Used for different kinds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issues. They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be structured (close-ended) or unstructured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(open-ended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information obtained may be fairly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superficial &amp; will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need follow up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steps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Self-ratings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consist of scales that students or others use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rate their knowledge.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that information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only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impressionistic &amp;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imprecise.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Interviews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they allow a more in-depth exploration than a questionnaire. Take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administer.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easible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small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groups only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Usually used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before designing a questionnaire.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can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structured or unstructured.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Meetings: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allow a large amount of information in a short time.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 is that information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may be subjective &amp; reflect ideas of more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outspoken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members of a group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Observations: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observing learners’ behavior in a target situation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a specialized skill &amp; requires training because people perform differently when they are being observed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Hawrthorne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Halo effects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Collecting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 language samples: data on how well learners perform on different language tasks &amp; documenting their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problems. They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be through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written or oral tasks, simulations,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role plays, achievement tests and performance tests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Because needs are not objectives facts but subjective interpretations of information, a great deal of consultation is needed with the various stakeholders to ensure that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conclusions drawn are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appropriate and relevant.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sound educational system should be based on an analysis of learners needs.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Needs analysis refers to a set of procedures to collect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information about learners and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learners.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techniques have been borrowed from other areas of training like industry and technology.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Needs analysis in planning educational programs emerged in the 1960s through the ESP movement.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eeds</a:t>
            </a:r>
            <a:r>
              <a:rPr lang="en-US" sz="3000" dirty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find out what language skills a learner needs to perform a particular role.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help determine if an existing course adequately addresses the needs of potential learners.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determine which students are most in need of training.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identify a change of direction that people feel is important.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identify a gap between what students are able to do and what they need to be able to do.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collect information about a particular problem learners are experiencing.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Purposes of n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eeds</a:t>
            </a:r>
            <a:r>
              <a:rPr lang="en-US" sz="30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term ‘needs’ is defined in a number of ways as wants, desires, demands, expectations, motivations, lack, etc. they are often described in terms of linguistic deficiency as the difference between what a learner can presently do and what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he/she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should be able to do.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What are needs?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Porcher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(1977) achieves that a need is not a thing that exists &amp; might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considered ready-made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It is a thing that is unstructured, the center of conceptual networks. </a:t>
            </a:r>
          </a:p>
          <a:p>
            <a:pPr algn="just">
              <a:lnSpc>
                <a:spcPct val="16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is identified as a need is dependent on judgment and reflects the interests &amp; values of those making such a judgment. So, all stakeholders may have different views as to what needs are.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2474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Immediate and </a:t>
            </a:r>
            <a:r>
              <a:rPr lang="en-US" sz="3000" b="1" dirty="0" err="1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unimmediate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needs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712968" cy="53285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Immediate: learners can easily determine their own language needs such as when there is a specific program.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Unimmediate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learners are not aware of them, e.g. students learning English as a secondary school subject in an EFL context.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 learners are not consulted. Their needs have been decided for them.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Therefore, NA includes the study of perceived and present needs as well as potential  and unrecognized needs.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Apriori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part of the planning that takes place as part of the development of a course.</a:t>
            </a:r>
          </a:p>
          <a:p>
            <a:pPr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&amp; resources are available to plan, collect &amp; analyze the relevant information. </a:t>
            </a:r>
          </a:p>
          <a:p>
            <a:pPr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apriority approach requires long term planning &amp; assumes adequate time &amp; resources.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err="1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Apriori</a:t>
            </a:r>
            <a:r>
              <a:rPr lang="en-US" sz="3000" b="1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, during, and posterior needs analysis</a:t>
            </a:r>
            <a:endParaRPr lang="en-US" sz="3000" b="1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617</TotalTime>
  <Words>1572</Words>
  <Application>Microsoft Office PowerPoint</Application>
  <PresentationFormat>On-screen Show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        Needs  Analysis   Mohammad Alipour Islamic Azad University, Ahvaz Branch </vt:lpstr>
      <vt:lpstr>Needs analysis</vt:lpstr>
      <vt:lpstr>Needs analysis</vt:lpstr>
      <vt:lpstr>Purposes of needs analysis</vt:lpstr>
      <vt:lpstr>What are needs?</vt:lpstr>
      <vt:lpstr>PowerPoint Presentation</vt:lpstr>
      <vt:lpstr>Immediate and unimmediate needs</vt:lpstr>
      <vt:lpstr>PowerPoint Presentation</vt:lpstr>
      <vt:lpstr>Apriori, during, and posterior needs analysis</vt:lpstr>
      <vt:lpstr>PowerPoint Presentation</vt:lpstr>
      <vt:lpstr>PowerPoint Presentation</vt:lpstr>
      <vt:lpstr>Users of needs analysis</vt:lpstr>
      <vt:lpstr>Target population</vt:lpstr>
      <vt:lpstr>PowerPoint Presentation</vt:lpstr>
      <vt:lpstr>What information should be collected?</vt:lpstr>
      <vt:lpstr>Learner analysis vs. task analysis</vt:lpstr>
      <vt:lpstr>Subjective vs. objective information</vt:lpstr>
      <vt:lpstr>Munby’s (1978) model</vt:lpstr>
      <vt:lpstr>Munby’s (1978) model</vt:lpstr>
      <vt:lpstr>Munby’s (1978) model</vt:lpstr>
      <vt:lpstr>Administering the needs analysis</vt:lpstr>
      <vt:lpstr>Procedures for conducting the needs analysis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mehdi</dc:creator>
  <cp:lastModifiedBy>Asus Pc</cp:lastModifiedBy>
  <cp:revision>110</cp:revision>
  <dcterms:created xsi:type="dcterms:W3CDTF">2015-10-25T10:26:46Z</dcterms:created>
  <dcterms:modified xsi:type="dcterms:W3CDTF">2015-11-07T18:11:19Z</dcterms:modified>
</cp:coreProperties>
</file>