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6959973753280855E-2"/>
          <c:y val="4.0945374015748034E-2"/>
          <c:w val="0.73151919291338585"/>
          <c:h val="0.8638019192913386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میزان گردشگر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1390</c:v>
                </c:pt>
                <c:pt idx="1">
                  <c:v>1391</c:v>
                </c:pt>
                <c:pt idx="2">
                  <c:v>1392</c:v>
                </c:pt>
                <c:pt idx="3">
                  <c:v>1392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2.9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Val val="1"/>
        </c:dLbls>
        <c:marker val="1"/>
        <c:axId val="66128896"/>
        <c:axId val="39691008"/>
      </c:lineChart>
      <c:catAx>
        <c:axId val="66128896"/>
        <c:scaling>
          <c:orientation val="minMax"/>
        </c:scaling>
        <c:axPos val="b"/>
        <c:numFmt formatCode="General" sourceLinked="1"/>
        <c:majorTickMark val="none"/>
        <c:tickLblPos val="nextTo"/>
        <c:crossAx val="39691008"/>
        <c:crosses val="autoZero"/>
        <c:auto val="1"/>
        <c:lblAlgn val="ctr"/>
        <c:lblOffset val="100"/>
      </c:catAx>
      <c:valAx>
        <c:axId val="396910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6128896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BB54-8FF7-4B5A-B08C-9A525CEDE727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722E-2453-4D0F-8956-09839CD7D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D722E-2453-4D0F-8956-09839CD7DD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dissolv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«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cs typeface="B Titr" pitchFamily="2" charset="-78"/>
              </a:rPr>
              <a:t> ماســــوله 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»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57224" y="92867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4414" y="500042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Yekan" pitchFamily="2" charset="-78"/>
              </a:rPr>
              <a:t>به نام خدا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214346" y="5889958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Yekan" pitchFamily="2" charset="-78"/>
              </a:rPr>
              <a:t>جلسه اول  </a:t>
            </a:r>
            <a:r>
              <a:rPr lang="en-US" dirty="0" smtClean="0">
                <a:cs typeface="B Yekan" pitchFamily="2" charset="-78"/>
              </a:rPr>
              <a:t>1393.06.17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-214346" y="5318454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آموزش نرم افزار</a:t>
            </a:r>
            <a:r>
              <a:rPr lang="en-US" dirty="0" smtClean="0">
                <a:solidFill>
                  <a:schemeClr val="bg1"/>
                </a:solidFill>
                <a:cs typeface="B Yekan" pitchFamily="2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پاور پوینت</a:t>
            </a:r>
            <a:endParaRPr lang="en-US" dirty="0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31003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50" charset="0"/>
              </a:rPr>
              <a:t>Masuleh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ransition spd="slow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mtClean="0">
                <a:cs typeface="B Titr" pitchFamily="2" charset="-78"/>
              </a:rPr>
              <a:t>ماسوله کجاست؟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Iran_location_map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741812" cy="334090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1735945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شمال کشور ایران (استان گیلان)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شهر فومن استان گیلان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۲۰ کیلومتری شهر ماکلوان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شهر زیبای ماسوله</a:t>
            </a:r>
            <a:endParaRPr lang="en-US" sz="2400" dirty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sz="1400" dirty="0" smtClean="0">
                <a:latin typeface="Tahoma" pitchFamily="34" charset="0"/>
                <a:cs typeface="B Yekan" pitchFamily="2" charset="-78"/>
              </a:rPr>
              <a:t>ماسوله</a:t>
            </a:r>
            <a:r>
              <a:rPr lang="fa-IR" dirty="0" smtClean="0">
                <a:latin typeface="Tahoma" pitchFamily="34" charset="0"/>
                <a:cs typeface="B Yekan" pitchFamily="2" charset="-78"/>
              </a:rPr>
              <a:t> 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Notched Right Arrow 14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6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گردشگری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6" name="Content Placeholder 15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35448"/>
            <a:ext cx="4040188" cy="3030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357554" y="1739334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یکی از خوش آب و هواترین نقاط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کوهستان‌های مرتفع، جنگل و ییلاقات سرسبز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از توریستی ترین مناطق شمالی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هر ساله پذیرای ده‌ها هزار گردشگر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Notched Right Arrow 9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معماری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472" y="3143248"/>
            <a:ext cx="4040188" cy="27230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1000100" y="1739334"/>
            <a:ext cx="7786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cs typeface="B Titr" pitchFamily="2" charset="-78"/>
              </a:rPr>
              <a:t>ماسوله دارای معماری منحصربه‌فردی است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محوطه جلوی خانه‌ها و پشت بام‌ها هر دو به عنوان پیاده‌رو استفاده می‌شوند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خیابان‌های کوچک و پله‌های بسیار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Notched Right Arrow 10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تصاویری از ماسوله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81335609414673788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2880000" cy="26937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785926"/>
            <a:ext cx="3070501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3143248"/>
            <a:ext cx="3022876" cy="2714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masole-0306-m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9256" y="3786190"/>
            <a:ext cx="3022876" cy="2731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میزان گردشگران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1500166" y="171448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>
          <a:xfrm>
            <a:off x="5857884" y="2214554"/>
            <a:ext cx="71438" cy="7143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102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« ماســــوله »</vt:lpstr>
      <vt:lpstr>ماسوله کجاست؟</vt:lpstr>
      <vt:lpstr>گردشگری</vt:lpstr>
      <vt:lpstr>معماری</vt:lpstr>
      <vt:lpstr>تصاویری از ماسوله</vt:lpstr>
      <vt:lpstr>میزان گردشگران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افزارپاور پوینت</dc:title>
  <dc:creator>Samami</dc:creator>
  <cp:lastModifiedBy>Samami</cp:lastModifiedBy>
  <cp:revision>44</cp:revision>
  <dcterms:created xsi:type="dcterms:W3CDTF">2014-09-10T11:24:48Z</dcterms:created>
  <dcterms:modified xsi:type="dcterms:W3CDTF">2014-09-17T12:02:14Z</dcterms:modified>
</cp:coreProperties>
</file>