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57" r:id="rId4"/>
    <p:sldId id="263" r:id="rId5"/>
    <p:sldId id="261" r:id="rId6"/>
    <p:sldId id="264" r:id="rId7"/>
    <p:sldId id="258" r:id="rId8"/>
    <p:sldId id="267" r:id="rId9"/>
    <p:sldId id="266" r:id="rId10"/>
    <p:sldId id="269" r:id="rId11"/>
    <p:sldId id="270" r:id="rId12"/>
    <p:sldId id="265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B"/>
    <a:srgbClr val="604A7B"/>
    <a:srgbClr val="7BA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4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307A0-4B6C-48BD-9055-FCF8D002D1E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254FA42-C8BE-492E-A7FF-88B98B4FEE2B}">
      <dgm:prSet phldrT="[Text]" custT="1"/>
      <dgm:spPr/>
      <dgm:t>
        <a:bodyPr/>
        <a:lstStyle/>
        <a:p>
          <a:r>
            <a:rPr lang="fa-I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    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مرحله حسی 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rPr>
            <a:t>–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حرکتی:</a:t>
          </a:r>
          <a:endParaRPr lang="fa-IR" sz="24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B Yekan" panose="00000400000000000000" pitchFamily="2" charset="-78"/>
          </a:endParaRPr>
        </a:p>
        <a:p>
          <a:r>
            <a:rPr lang="fa-I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تولد تا 2 سالگی </a:t>
          </a:r>
          <a:endParaRPr lang="en-US" sz="2400" dirty="0"/>
        </a:p>
      </dgm:t>
    </dgm:pt>
    <dgm:pt modelId="{E6C94556-A81D-4C64-AB71-D6B3A606BE8D}" type="parTrans" cxnId="{C20EA807-3BB1-4A96-B408-9F83E055200B}">
      <dgm:prSet/>
      <dgm:spPr/>
      <dgm:t>
        <a:bodyPr/>
        <a:lstStyle/>
        <a:p>
          <a:endParaRPr lang="en-US"/>
        </a:p>
      </dgm:t>
    </dgm:pt>
    <dgm:pt modelId="{5C265795-721B-4D92-B842-B13CD85BF447}" type="sibTrans" cxnId="{C20EA807-3BB1-4A96-B408-9F83E055200B}">
      <dgm:prSet/>
      <dgm:spPr/>
      <dgm:t>
        <a:bodyPr/>
        <a:lstStyle/>
        <a:p>
          <a:endParaRPr lang="en-US"/>
        </a:p>
      </dgm:t>
    </dgm:pt>
    <dgm:pt modelId="{AC3BA722-150C-43DC-A619-E88D71998B5A}">
      <dgm:prSet phldrT="[Text]" custT="1"/>
      <dgm:spPr/>
      <dgm:t>
        <a:bodyPr/>
        <a:lstStyle/>
        <a:p>
          <a:pPr rtl="1"/>
          <a:r>
            <a:rPr lang="fa-IR" sz="2400" dirty="0" smtClean="0">
              <a:cs typeface="B Yekan" panose="00000400000000000000" pitchFamily="2" charset="-78"/>
            </a:rPr>
            <a:t>     </a:t>
          </a:r>
          <a:r>
            <a:rPr lang="ar-SA" sz="2400" dirty="0" smtClean="0">
              <a:cs typeface="B Yekan" panose="00000400000000000000" pitchFamily="2" charset="-78"/>
            </a:rPr>
            <a:t>مرحله پیش عملیاتی :</a:t>
          </a:r>
          <a:r>
            <a:rPr lang="fa-IR" sz="2400" dirty="0" smtClean="0">
              <a:cs typeface="B Yekan" panose="00000400000000000000" pitchFamily="2" charset="-78"/>
            </a:rPr>
            <a:t> </a:t>
          </a:r>
        </a:p>
        <a:p>
          <a:pPr rtl="1"/>
          <a:r>
            <a:rPr lang="ar-SA" sz="2400" dirty="0" smtClean="0">
              <a:cs typeface="B Yekan" panose="00000400000000000000" pitchFamily="2" charset="-78"/>
            </a:rPr>
            <a:t>2تا 7 سالگی </a:t>
          </a:r>
          <a:endParaRPr lang="en-US" sz="2400" dirty="0">
            <a:cs typeface="B Yekan" panose="00000400000000000000" pitchFamily="2" charset="-78"/>
          </a:endParaRPr>
        </a:p>
      </dgm:t>
    </dgm:pt>
    <dgm:pt modelId="{E3257D79-631B-4D75-8E64-E4AE9F89BE98}" type="parTrans" cxnId="{DA2F048A-9BEB-4084-ABC2-F1BEDD0AFBBA}">
      <dgm:prSet/>
      <dgm:spPr/>
      <dgm:t>
        <a:bodyPr/>
        <a:lstStyle/>
        <a:p>
          <a:endParaRPr lang="en-US"/>
        </a:p>
      </dgm:t>
    </dgm:pt>
    <dgm:pt modelId="{9F6F81FE-B750-4877-91A6-2C2D07B4CCD8}" type="sibTrans" cxnId="{DA2F048A-9BEB-4084-ABC2-F1BEDD0AFBBA}">
      <dgm:prSet/>
      <dgm:spPr/>
      <dgm:t>
        <a:bodyPr/>
        <a:lstStyle/>
        <a:p>
          <a:endParaRPr lang="en-US"/>
        </a:p>
      </dgm:t>
    </dgm:pt>
    <dgm:pt modelId="{2638CB37-47F6-460C-8CD9-41E580D7DF30}">
      <dgm:prSet phldrT="[Text]" custT="1"/>
      <dgm:spPr/>
      <dgm:t>
        <a:bodyPr/>
        <a:lstStyle/>
        <a:p>
          <a:pPr marL="0" marR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dirty="0" smtClean="0">
            <a:cs typeface="B Yekan" panose="00000400000000000000" pitchFamily="2" charset="-78"/>
          </a:endParaRPr>
        </a:p>
        <a:p>
          <a:pPr marL="0" marR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dirty="0" smtClean="0">
            <a:cs typeface="B Yekan" panose="00000400000000000000" pitchFamily="2" charset="-78"/>
          </a:endParaRPr>
        </a:p>
        <a:p>
          <a:pPr marL="0" marR="0" indent="0" algn="l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400" dirty="0" smtClean="0">
              <a:cs typeface="B Yekan" panose="00000400000000000000" pitchFamily="2" charset="-78"/>
            </a:rPr>
            <a:t>         </a:t>
          </a:r>
          <a:r>
            <a:rPr lang="ar-SA" sz="2400" dirty="0" smtClean="0">
              <a:cs typeface="B Yekan" panose="00000400000000000000" pitchFamily="2" charset="-78"/>
            </a:rPr>
            <a:t>مرحله عملیات صوری : </a:t>
          </a:r>
          <a:endParaRPr lang="en-US" sz="2400" dirty="0" smtClean="0">
            <a:cs typeface="B Yekan" panose="00000400000000000000" pitchFamily="2" charset="-78"/>
          </a:endParaRPr>
        </a:p>
        <a:p>
          <a:pPr marL="0" marR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a-IR" sz="2400" dirty="0" smtClean="0">
              <a:cs typeface="B Yekan" panose="00000400000000000000" pitchFamily="2" charset="-78"/>
            </a:rPr>
            <a:t>     11</a:t>
          </a:r>
          <a:r>
            <a:rPr lang="ar-SA" sz="2400" dirty="0" smtClean="0">
              <a:cs typeface="B Yekan" panose="00000400000000000000" pitchFamily="2" charset="-78"/>
            </a:rPr>
            <a:t> سالگی به بع</a:t>
          </a:r>
          <a:r>
            <a:rPr lang="fa-IR" sz="2400" dirty="0" smtClean="0">
              <a:cs typeface="B Yekan" panose="00000400000000000000" pitchFamily="2" charset="-78"/>
            </a:rPr>
            <a:t>د</a:t>
          </a:r>
          <a:r>
            <a:rPr lang="ar-SA" sz="2400" dirty="0" smtClean="0">
              <a:cs typeface="B Yekan" panose="00000400000000000000" pitchFamily="2" charset="-78"/>
            </a:rPr>
            <a:t> </a:t>
          </a:r>
          <a:r>
            <a:rPr lang="en-US" sz="2400" dirty="0" smtClean="0">
              <a:cs typeface="B Yekan" panose="00000400000000000000" pitchFamily="2" charset="-78"/>
            </a:rPr>
            <a:t>    </a:t>
          </a:r>
          <a:endParaRPr lang="fa-IR" sz="2400" dirty="0" smtClean="0">
            <a:cs typeface="B Yekan" panose="00000400000000000000" pitchFamily="2" charset="-78"/>
          </a:endParaRPr>
        </a:p>
        <a:p>
          <a:pPr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dirty="0" smtClean="0"/>
        </a:p>
        <a:p>
          <a:pPr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dirty="0" smtClean="0"/>
        </a:p>
      </dgm:t>
    </dgm:pt>
    <dgm:pt modelId="{6707278A-7968-45A6-BA66-298912B6D909}" type="parTrans" cxnId="{608F4D24-394C-467D-A9CC-C972502BDC03}">
      <dgm:prSet/>
      <dgm:spPr/>
      <dgm:t>
        <a:bodyPr/>
        <a:lstStyle/>
        <a:p>
          <a:endParaRPr lang="en-US"/>
        </a:p>
      </dgm:t>
    </dgm:pt>
    <dgm:pt modelId="{26725256-955E-4B9A-AEEE-11A9E4690F58}" type="sibTrans" cxnId="{608F4D24-394C-467D-A9CC-C972502BDC03}">
      <dgm:prSet/>
      <dgm:spPr/>
      <dgm:t>
        <a:bodyPr/>
        <a:lstStyle/>
        <a:p>
          <a:endParaRPr lang="en-US"/>
        </a:p>
      </dgm:t>
    </dgm:pt>
    <dgm:pt modelId="{3C75E7A1-C6C7-4A7A-918B-E6A49873356D}">
      <dgm:prSet custT="1"/>
      <dgm:spPr/>
      <dgm:t>
        <a:bodyPr/>
        <a:lstStyle/>
        <a:p>
          <a:pPr algn="ctr" rtl="1"/>
          <a:r>
            <a:rPr lang="en-US" sz="2400" dirty="0" smtClean="0">
              <a:cs typeface="B Yekan" panose="00000400000000000000" pitchFamily="2" charset="-78"/>
            </a:rPr>
            <a:t>      </a:t>
          </a:r>
          <a:r>
            <a:rPr lang="ar-SA" sz="2400" dirty="0" smtClean="0">
              <a:cs typeface="B Yekan" panose="00000400000000000000" pitchFamily="2" charset="-78"/>
            </a:rPr>
            <a:t>مرحله عملیات عینی </a:t>
          </a:r>
          <a:r>
            <a:rPr lang="en-US" sz="2400" dirty="0" smtClean="0">
              <a:cs typeface="B Yekan" panose="00000400000000000000" pitchFamily="2" charset="-78"/>
            </a:rPr>
            <a:t>:</a:t>
          </a:r>
        </a:p>
        <a:p>
          <a:pPr algn="ctr" rtl="1"/>
          <a:r>
            <a:rPr lang="ar-SA" sz="2400" dirty="0" smtClean="0">
              <a:cs typeface="B Yekan" panose="00000400000000000000" pitchFamily="2" charset="-78"/>
            </a:rPr>
            <a:t>7 تا 11سالگی </a:t>
          </a:r>
          <a:endParaRPr lang="en-US" sz="2400" dirty="0">
            <a:cs typeface="B Yekan" panose="00000400000000000000" pitchFamily="2" charset="-78"/>
          </a:endParaRPr>
        </a:p>
      </dgm:t>
    </dgm:pt>
    <dgm:pt modelId="{637DAF43-3394-4C68-9E82-4752659B69EC}" type="parTrans" cxnId="{95A3169B-2A4C-4BAB-8BB6-DD8C20CCBBB5}">
      <dgm:prSet/>
      <dgm:spPr/>
      <dgm:t>
        <a:bodyPr/>
        <a:lstStyle/>
        <a:p>
          <a:endParaRPr lang="en-US"/>
        </a:p>
      </dgm:t>
    </dgm:pt>
    <dgm:pt modelId="{A993604E-0555-43C3-878E-7E5BCD7202BA}" type="sibTrans" cxnId="{95A3169B-2A4C-4BAB-8BB6-DD8C20CCBBB5}">
      <dgm:prSet/>
      <dgm:spPr/>
      <dgm:t>
        <a:bodyPr/>
        <a:lstStyle/>
        <a:p>
          <a:endParaRPr lang="en-US"/>
        </a:p>
      </dgm:t>
    </dgm:pt>
    <dgm:pt modelId="{FB5AF09B-0482-4597-A6C5-E8178837A8B0}" type="pres">
      <dgm:prSet presAssocID="{870307A0-4B6C-48BD-9055-FCF8D002D1E6}" presName="linearFlow" presStyleCnt="0">
        <dgm:presLayoutVars>
          <dgm:dir/>
          <dgm:resizeHandles val="exact"/>
        </dgm:presLayoutVars>
      </dgm:prSet>
      <dgm:spPr/>
    </dgm:pt>
    <dgm:pt modelId="{D840AAF0-944B-462D-A926-06160C0839CA}" type="pres">
      <dgm:prSet presAssocID="{9254FA42-C8BE-492E-A7FF-88B98B4FEE2B}" presName="composite" presStyleCnt="0"/>
      <dgm:spPr/>
    </dgm:pt>
    <dgm:pt modelId="{79F1AFA6-478E-45E0-88C1-9085E066DE4E}" type="pres">
      <dgm:prSet presAssocID="{9254FA42-C8BE-492E-A7FF-88B98B4FEE2B}" presName="imgShp" presStyleLbl="fgImgPlace1" presStyleIdx="0" presStyleCnt="4" custScaleX="129015" custScaleY="135738" custLinFactX="280772" custLinFactNeighborX="300000" custLinFactNeighborY="-48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A399EBE0-CE4E-4CA3-A6BA-6A5B436F1945}" type="pres">
      <dgm:prSet presAssocID="{9254FA42-C8BE-492E-A7FF-88B98B4FEE2B}" presName="txShp" presStyleLbl="node1" presStyleIdx="0" presStyleCnt="4" custScaleY="136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ACDC5B-E8BC-4954-A595-2C17ED38098D}" type="pres">
      <dgm:prSet presAssocID="{5C265795-721B-4D92-B842-B13CD85BF447}" presName="spacing" presStyleCnt="0"/>
      <dgm:spPr/>
    </dgm:pt>
    <dgm:pt modelId="{D20A97F4-9C67-4C5D-AD11-09D952A8B49C}" type="pres">
      <dgm:prSet presAssocID="{AC3BA722-150C-43DC-A619-E88D71998B5A}" presName="composite" presStyleCnt="0"/>
      <dgm:spPr/>
    </dgm:pt>
    <dgm:pt modelId="{56D9EEA9-36E6-4B42-9821-2FC9F9B36EE7}" type="pres">
      <dgm:prSet presAssocID="{AC3BA722-150C-43DC-A619-E88D71998B5A}" presName="imgShp" presStyleLbl="fgImgPlace1" presStyleIdx="1" presStyleCnt="4" custScaleX="121877" custScaleY="125596" custLinFactX="282770" custLinFactNeighborX="300000" custLinFactNeighborY="220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494FAFD0-FC15-4AFE-828A-68C421A8089F}" type="pres">
      <dgm:prSet presAssocID="{AC3BA722-150C-43DC-A619-E88D71998B5A}" presName="txShp" presStyleLbl="node1" presStyleIdx="1" presStyleCnt="4" custScaleY="128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9389A-D910-45F7-A9C5-E33A14245D4C}" type="pres">
      <dgm:prSet presAssocID="{9F6F81FE-B750-4877-91A6-2C2D07B4CCD8}" presName="spacing" presStyleCnt="0"/>
      <dgm:spPr/>
    </dgm:pt>
    <dgm:pt modelId="{5ECA2103-AAAF-4035-93EF-3451C7DDD1C7}" type="pres">
      <dgm:prSet presAssocID="{3C75E7A1-C6C7-4A7A-918B-E6A49873356D}" presName="composite" presStyleCnt="0"/>
      <dgm:spPr/>
    </dgm:pt>
    <dgm:pt modelId="{53C84A46-84C5-4ACC-9946-A9EB80A65198}" type="pres">
      <dgm:prSet presAssocID="{3C75E7A1-C6C7-4A7A-918B-E6A49873356D}" presName="imgShp" presStyleLbl="fgImgPlace1" presStyleIdx="2" presStyleCnt="4" custScaleX="128863" custScaleY="122126" custLinFactX="280886" custLinFactNeighborX="300000" custLinFactNeighborY="188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40EB12D5-D957-4A9E-BF7B-9839FD59F8FA}" type="pres">
      <dgm:prSet presAssocID="{3C75E7A1-C6C7-4A7A-918B-E6A49873356D}" presName="txShp" presStyleLbl="node1" presStyleIdx="2" presStyleCnt="4" custScaleY="148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F94E6-63F5-4D1D-8A42-8EF8A45CAC58}" type="pres">
      <dgm:prSet presAssocID="{A993604E-0555-43C3-878E-7E5BCD7202BA}" presName="spacing" presStyleCnt="0"/>
      <dgm:spPr/>
    </dgm:pt>
    <dgm:pt modelId="{7FBD222B-4082-4D95-B6C3-9F012E5ACF71}" type="pres">
      <dgm:prSet presAssocID="{2638CB37-47F6-460C-8CD9-41E580D7DF30}" presName="composite" presStyleCnt="0"/>
      <dgm:spPr/>
    </dgm:pt>
    <dgm:pt modelId="{3C3346AD-1C46-4E9A-BC50-A84FB8250976}" type="pres">
      <dgm:prSet presAssocID="{2638CB37-47F6-460C-8CD9-41E580D7DF30}" presName="imgShp" presStyleLbl="fgImgPlace1" presStyleIdx="3" presStyleCnt="4" custScaleX="132164" custScaleY="135023" custLinFactX="278411" custLinFactNeighborX="300000" custLinFactNeighborY="388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85F9CA72-88E4-4042-A3F2-76A4B03B830F}" type="pres">
      <dgm:prSet presAssocID="{2638CB37-47F6-460C-8CD9-41E580D7DF30}" presName="txShp" presStyleLbl="node1" presStyleIdx="3" presStyleCnt="4" custScaleY="158291" custLinFactNeighborX="67" custLinFactNeighborY="-11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A3169B-2A4C-4BAB-8BB6-DD8C20CCBBB5}" srcId="{870307A0-4B6C-48BD-9055-FCF8D002D1E6}" destId="{3C75E7A1-C6C7-4A7A-918B-E6A49873356D}" srcOrd="2" destOrd="0" parTransId="{637DAF43-3394-4C68-9E82-4752659B69EC}" sibTransId="{A993604E-0555-43C3-878E-7E5BCD7202BA}"/>
    <dgm:cxn modelId="{517D910B-5B6D-46BD-91C9-10A12B505D6B}" type="presOf" srcId="{3C75E7A1-C6C7-4A7A-918B-E6A49873356D}" destId="{40EB12D5-D957-4A9E-BF7B-9839FD59F8FA}" srcOrd="0" destOrd="0" presId="urn:microsoft.com/office/officeart/2005/8/layout/vList3"/>
    <dgm:cxn modelId="{3B6F51C7-4FF2-4A5B-AAEF-3B331A550D76}" type="presOf" srcId="{9254FA42-C8BE-492E-A7FF-88B98B4FEE2B}" destId="{A399EBE0-CE4E-4CA3-A6BA-6A5B436F1945}" srcOrd="0" destOrd="0" presId="urn:microsoft.com/office/officeart/2005/8/layout/vList3"/>
    <dgm:cxn modelId="{9D807763-6E8A-4B26-80F9-A7B886C13161}" type="presOf" srcId="{AC3BA722-150C-43DC-A619-E88D71998B5A}" destId="{494FAFD0-FC15-4AFE-828A-68C421A8089F}" srcOrd="0" destOrd="0" presId="urn:microsoft.com/office/officeart/2005/8/layout/vList3"/>
    <dgm:cxn modelId="{C20EA807-3BB1-4A96-B408-9F83E055200B}" srcId="{870307A0-4B6C-48BD-9055-FCF8D002D1E6}" destId="{9254FA42-C8BE-492E-A7FF-88B98B4FEE2B}" srcOrd="0" destOrd="0" parTransId="{E6C94556-A81D-4C64-AB71-D6B3A606BE8D}" sibTransId="{5C265795-721B-4D92-B842-B13CD85BF447}"/>
    <dgm:cxn modelId="{E6B3F6E3-E12F-4FC4-9F85-088B2141EA87}" type="presOf" srcId="{2638CB37-47F6-460C-8CD9-41E580D7DF30}" destId="{85F9CA72-88E4-4042-A3F2-76A4B03B830F}" srcOrd="0" destOrd="0" presId="urn:microsoft.com/office/officeart/2005/8/layout/vList3"/>
    <dgm:cxn modelId="{608F4D24-394C-467D-A9CC-C972502BDC03}" srcId="{870307A0-4B6C-48BD-9055-FCF8D002D1E6}" destId="{2638CB37-47F6-460C-8CD9-41E580D7DF30}" srcOrd="3" destOrd="0" parTransId="{6707278A-7968-45A6-BA66-298912B6D909}" sibTransId="{26725256-955E-4B9A-AEEE-11A9E4690F58}"/>
    <dgm:cxn modelId="{B744D8C2-4B34-4A40-B864-1EFB46FC7CF6}" type="presOf" srcId="{870307A0-4B6C-48BD-9055-FCF8D002D1E6}" destId="{FB5AF09B-0482-4597-A6C5-E8178837A8B0}" srcOrd="0" destOrd="0" presId="urn:microsoft.com/office/officeart/2005/8/layout/vList3"/>
    <dgm:cxn modelId="{DA2F048A-9BEB-4084-ABC2-F1BEDD0AFBBA}" srcId="{870307A0-4B6C-48BD-9055-FCF8D002D1E6}" destId="{AC3BA722-150C-43DC-A619-E88D71998B5A}" srcOrd="1" destOrd="0" parTransId="{E3257D79-631B-4D75-8E64-E4AE9F89BE98}" sibTransId="{9F6F81FE-B750-4877-91A6-2C2D07B4CCD8}"/>
    <dgm:cxn modelId="{F5DBF937-46FE-4203-936D-1FBF5E92DE62}" type="presParOf" srcId="{FB5AF09B-0482-4597-A6C5-E8178837A8B0}" destId="{D840AAF0-944B-462D-A926-06160C0839CA}" srcOrd="0" destOrd="0" presId="urn:microsoft.com/office/officeart/2005/8/layout/vList3"/>
    <dgm:cxn modelId="{33BB28A6-BB9E-4A4E-BAF5-8A9F4D46B2D0}" type="presParOf" srcId="{D840AAF0-944B-462D-A926-06160C0839CA}" destId="{79F1AFA6-478E-45E0-88C1-9085E066DE4E}" srcOrd="0" destOrd="0" presId="urn:microsoft.com/office/officeart/2005/8/layout/vList3"/>
    <dgm:cxn modelId="{7F96C12A-CB45-4FFC-9E68-60F66F1B83DC}" type="presParOf" srcId="{D840AAF0-944B-462D-A926-06160C0839CA}" destId="{A399EBE0-CE4E-4CA3-A6BA-6A5B436F1945}" srcOrd="1" destOrd="0" presId="urn:microsoft.com/office/officeart/2005/8/layout/vList3"/>
    <dgm:cxn modelId="{6EEE77DF-6C98-4977-9C4E-2B38CA1AE031}" type="presParOf" srcId="{FB5AF09B-0482-4597-A6C5-E8178837A8B0}" destId="{0FACDC5B-E8BC-4954-A595-2C17ED38098D}" srcOrd="1" destOrd="0" presId="urn:microsoft.com/office/officeart/2005/8/layout/vList3"/>
    <dgm:cxn modelId="{648BC650-1F11-4E96-A4AF-E6097C3847DE}" type="presParOf" srcId="{FB5AF09B-0482-4597-A6C5-E8178837A8B0}" destId="{D20A97F4-9C67-4C5D-AD11-09D952A8B49C}" srcOrd="2" destOrd="0" presId="urn:microsoft.com/office/officeart/2005/8/layout/vList3"/>
    <dgm:cxn modelId="{3798D380-D6B8-419D-B4D5-B8E53048FD91}" type="presParOf" srcId="{D20A97F4-9C67-4C5D-AD11-09D952A8B49C}" destId="{56D9EEA9-36E6-4B42-9821-2FC9F9B36EE7}" srcOrd="0" destOrd="0" presId="urn:microsoft.com/office/officeart/2005/8/layout/vList3"/>
    <dgm:cxn modelId="{F599BAA8-D2D3-4A24-A13D-F3A8BA8D6B22}" type="presParOf" srcId="{D20A97F4-9C67-4C5D-AD11-09D952A8B49C}" destId="{494FAFD0-FC15-4AFE-828A-68C421A8089F}" srcOrd="1" destOrd="0" presId="urn:microsoft.com/office/officeart/2005/8/layout/vList3"/>
    <dgm:cxn modelId="{479CF170-E962-4378-9AE7-4ECB79E0406A}" type="presParOf" srcId="{FB5AF09B-0482-4597-A6C5-E8178837A8B0}" destId="{0879389A-D910-45F7-A9C5-E33A14245D4C}" srcOrd="3" destOrd="0" presId="urn:microsoft.com/office/officeart/2005/8/layout/vList3"/>
    <dgm:cxn modelId="{6686B929-C3C5-463E-8096-1EA1527D66E6}" type="presParOf" srcId="{FB5AF09B-0482-4597-A6C5-E8178837A8B0}" destId="{5ECA2103-AAAF-4035-93EF-3451C7DDD1C7}" srcOrd="4" destOrd="0" presId="urn:microsoft.com/office/officeart/2005/8/layout/vList3"/>
    <dgm:cxn modelId="{8E496BCE-994F-491E-9E7D-6D6A0B6F72E9}" type="presParOf" srcId="{5ECA2103-AAAF-4035-93EF-3451C7DDD1C7}" destId="{53C84A46-84C5-4ACC-9946-A9EB80A65198}" srcOrd="0" destOrd="0" presId="urn:microsoft.com/office/officeart/2005/8/layout/vList3"/>
    <dgm:cxn modelId="{14F646CF-81B4-4011-982C-F54D4B89484B}" type="presParOf" srcId="{5ECA2103-AAAF-4035-93EF-3451C7DDD1C7}" destId="{40EB12D5-D957-4A9E-BF7B-9839FD59F8FA}" srcOrd="1" destOrd="0" presId="urn:microsoft.com/office/officeart/2005/8/layout/vList3"/>
    <dgm:cxn modelId="{140F3445-1FF7-4AA6-8741-CBE3DB733AA9}" type="presParOf" srcId="{FB5AF09B-0482-4597-A6C5-E8178837A8B0}" destId="{198F94E6-63F5-4D1D-8A42-8EF8A45CAC58}" srcOrd="5" destOrd="0" presId="urn:microsoft.com/office/officeart/2005/8/layout/vList3"/>
    <dgm:cxn modelId="{BBB55E56-8F65-4612-AEF1-A73F8F474DE1}" type="presParOf" srcId="{FB5AF09B-0482-4597-A6C5-E8178837A8B0}" destId="{7FBD222B-4082-4D95-B6C3-9F012E5ACF71}" srcOrd="6" destOrd="0" presId="urn:microsoft.com/office/officeart/2005/8/layout/vList3"/>
    <dgm:cxn modelId="{4B0B1316-CF82-428C-A8A0-6EADEB266AD6}" type="presParOf" srcId="{7FBD222B-4082-4D95-B6C3-9F012E5ACF71}" destId="{3C3346AD-1C46-4E9A-BC50-A84FB8250976}" srcOrd="0" destOrd="0" presId="urn:microsoft.com/office/officeart/2005/8/layout/vList3"/>
    <dgm:cxn modelId="{D13564F7-5E97-42AF-94D5-86C2291C3D37}" type="presParOf" srcId="{7FBD222B-4082-4D95-B6C3-9F012E5ACF71}" destId="{85F9CA72-88E4-4042-A3F2-76A4B03B830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2A900-080B-4B21-80DC-7F5302A444F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6DA224-75A1-4FA0-9F45-3ED57D927CBF}">
      <dgm:prSet phldrT="[Text]"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تولد تا 2 ماهگی</a:t>
          </a:r>
          <a:endParaRPr lang="en-US" dirty="0">
            <a:cs typeface="B Yekan" panose="00000400000000000000" pitchFamily="2" charset="-78"/>
          </a:endParaRPr>
        </a:p>
      </dgm:t>
    </dgm:pt>
    <dgm:pt modelId="{83822C11-6A67-4CE8-A6A0-0BEA26444199}" type="parTrans" cxnId="{6EFEA669-3B96-4D85-B424-0DA42ADC796A}">
      <dgm:prSet/>
      <dgm:spPr/>
      <dgm:t>
        <a:bodyPr/>
        <a:lstStyle/>
        <a:p>
          <a:endParaRPr lang="en-US"/>
        </a:p>
      </dgm:t>
    </dgm:pt>
    <dgm:pt modelId="{1D704399-5C77-4216-B9E4-5FF480AB2019}" type="sibTrans" cxnId="{6EFEA669-3B96-4D85-B424-0DA42ADC796A}">
      <dgm:prSet/>
      <dgm:spPr/>
      <dgm:t>
        <a:bodyPr/>
        <a:lstStyle/>
        <a:p>
          <a:endParaRPr lang="en-US"/>
        </a:p>
      </dgm:t>
    </dgm:pt>
    <dgm:pt modelId="{56792CD9-D264-454C-8F5E-B4E9D691C3F6}">
      <dgm:prSet phldrT="[Text]"/>
      <dgm:spPr/>
      <dgm:t>
        <a:bodyPr/>
        <a:lstStyle/>
        <a:p>
          <a:r>
            <a:rPr lang="ar-SA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دوره غلبه ی بازتاب های شرطی </a:t>
          </a:r>
          <a:endParaRPr lang="en-US" dirty="0"/>
        </a:p>
      </dgm:t>
    </dgm:pt>
    <dgm:pt modelId="{8231722F-E529-4013-9966-525C57E199FD}" type="parTrans" cxnId="{6C3503C9-5E3F-49F2-B6B2-40D123E9C9CC}">
      <dgm:prSet/>
      <dgm:spPr/>
      <dgm:t>
        <a:bodyPr/>
        <a:lstStyle/>
        <a:p>
          <a:endParaRPr lang="en-US"/>
        </a:p>
      </dgm:t>
    </dgm:pt>
    <dgm:pt modelId="{F491B494-0B92-4ABF-85D3-E14141E80171}" type="sibTrans" cxnId="{6C3503C9-5E3F-49F2-B6B2-40D123E9C9CC}">
      <dgm:prSet/>
      <dgm:spPr/>
      <dgm:t>
        <a:bodyPr/>
        <a:lstStyle/>
        <a:p>
          <a:endParaRPr lang="en-US"/>
        </a:p>
      </dgm:t>
    </dgm:pt>
    <dgm:pt modelId="{144AE679-EADB-4373-9E65-5FC214A30D5B}">
      <dgm:prSet phldrT="[Text]" phldr="1"/>
      <dgm:spPr/>
      <dgm:t>
        <a:bodyPr/>
        <a:lstStyle/>
        <a:p>
          <a:endParaRPr lang="en-US" dirty="0"/>
        </a:p>
      </dgm:t>
    </dgm:pt>
    <dgm:pt modelId="{DB0D16EC-06C4-4F17-9E4C-0175C69C2DC2}" type="parTrans" cxnId="{2269D8A3-D48D-4E48-BA5A-029B822EE5D3}">
      <dgm:prSet/>
      <dgm:spPr/>
      <dgm:t>
        <a:bodyPr/>
        <a:lstStyle/>
        <a:p>
          <a:endParaRPr lang="en-US"/>
        </a:p>
      </dgm:t>
    </dgm:pt>
    <dgm:pt modelId="{2EC084E6-11DB-483F-87ED-559E803015AA}" type="sibTrans" cxnId="{2269D8A3-D48D-4E48-BA5A-029B822EE5D3}">
      <dgm:prSet/>
      <dgm:spPr/>
      <dgm:t>
        <a:bodyPr/>
        <a:lstStyle/>
        <a:p>
          <a:endParaRPr lang="en-US"/>
        </a:p>
      </dgm:t>
    </dgm:pt>
    <dgm:pt modelId="{29AD285B-3E9F-41BF-BF99-0ED8ACC25CAE}">
      <dgm:prSet phldrT="[Text]"/>
      <dgm:spPr/>
      <dgm:t>
        <a:bodyPr/>
        <a:lstStyle/>
        <a:p>
          <a:r>
            <a:rPr lang="ar-SA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2تا4 ماهگی </a:t>
          </a:r>
          <a:endParaRPr lang="en-US" dirty="0"/>
        </a:p>
      </dgm:t>
    </dgm:pt>
    <dgm:pt modelId="{5BA521F2-6D49-4D1A-898C-0FC610234D01}" type="parTrans" cxnId="{90CBF1EA-2AC0-47FF-98D8-FF6F7A7A2AD1}">
      <dgm:prSet/>
      <dgm:spPr/>
      <dgm:t>
        <a:bodyPr/>
        <a:lstStyle/>
        <a:p>
          <a:endParaRPr lang="en-US"/>
        </a:p>
      </dgm:t>
    </dgm:pt>
    <dgm:pt modelId="{0D15AB36-A603-436C-887C-AB3DA9C4722B}" type="sibTrans" cxnId="{90CBF1EA-2AC0-47FF-98D8-FF6F7A7A2AD1}">
      <dgm:prSet/>
      <dgm:spPr/>
      <dgm:t>
        <a:bodyPr/>
        <a:lstStyle/>
        <a:p>
          <a:endParaRPr lang="en-US"/>
        </a:p>
      </dgm:t>
    </dgm:pt>
    <dgm:pt modelId="{86F696EE-9A62-413A-B622-481C7CB8388C}">
      <dgm:prSet phldrT="[Text]"/>
      <dgm:spPr/>
      <dgm:t>
        <a:bodyPr/>
        <a:lstStyle/>
        <a:p>
          <a:r>
            <a:rPr lang="fa-IR" dirty="0" smtClean="0">
              <a:effectLst/>
              <a:latin typeface="Calibri" panose="020F0502020204030204" pitchFamily="34" charset="0"/>
              <a:cs typeface="B Yekan" panose="00000400000000000000" pitchFamily="2" charset="-78"/>
            </a:rPr>
            <a:t>مرحله واکنشهای دورانی نخستین </a:t>
          </a:r>
          <a:endParaRPr lang="en-US" dirty="0"/>
        </a:p>
      </dgm:t>
    </dgm:pt>
    <dgm:pt modelId="{CDA7D520-F0C6-4F78-91F6-4D43B60AEF5B}" type="parTrans" cxnId="{1D3FE672-4279-4F77-B510-491F7CD4A569}">
      <dgm:prSet/>
      <dgm:spPr/>
      <dgm:t>
        <a:bodyPr/>
        <a:lstStyle/>
        <a:p>
          <a:endParaRPr lang="en-US"/>
        </a:p>
      </dgm:t>
    </dgm:pt>
    <dgm:pt modelId="{90C1591B-A130-48C1-9A0E-7A29E2A76945}" type="sibTrans" cxnId="{1D3FE672-4279-4F77-B510-491F7CD4A569}">
      <dgm:prSet/>
      <dgm:spPr/>
      <dgm:t>
        <a:bodyPr/>
        <a:lstStyle/>
        <a:p>
          <a:endParaRPr lang="en-US"/>
        </a:p>
      </dgm:t>
    </dgm:pt>
    <dgm:pt modelId="{92DBB0B2-0889-4CFD-9666-E4B500C8F9A8}">
      <dgm:prSet phldrT="[Text]" phldr="1"/>
      <dgm:spPr/>
      <dgm:t>
        <a:bodyPr/>
        <a:lstStyle/>
        <a:p>
          <a:endParaRPr lang="en-US" dirty="0"/>
        </a:p>
      </dgm:t>
    </dgm:pt>
    <dgm:pt modelId="{1FA565D4-8470-4273-8E0D-BBA2AF3DF445}" type="parTrans" cxnId="{9B7F2DEF-5A18-4CB1-8703-6BA63492DEA1}">
      <dgm:prSet/>
      <dgm:spPr/>
      <dgm:t>
        <a:bodyPr/>
        <a:lstStyle/>
        <a:p>
          <a:endParaRPr lang="en-US"/>
        </a:p>
      </dgm:t>
    </dgm:pt>
    <dgm:pt modelId="{C2D2216D-20EF-4A8D-8E8A-A52380AB3B07}" type="sibTrans" cxnId="{9B7F2DEF-5A18-4CB1-8703-6BA63492DEA1}">
      <dgm:prSet/>
      <dgm:spPr/>
      <dgm:t>
        <a:bodyPr/>
        <a:lstStyle/>
        <a:p>
          <a:endParaRPr lang="en-US"/>
        </a:p>
      </dgm:t>
    </dgm:pt>
    <dgm:pt modelId="{D6A1867E-EF02-458C-A058-C374F70D14CF}">
      <dgm:prSet phldrT="[Text]"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12 تا 18 ماهگی </a:t>
          </a:r>
          <a:endParaRPr lang="en-US" dirty="0">
            <a:cs typeface="B Yekan" panose="00000400000000000000" pitchFamily="2" charset="-78"/>
          </a:endParaRPr>
        </a:p>
      </dgm:t>
    </dgm:pt>
    <dgm:pt modelId="{D63E7FCA-3A30-43AD-9168-D89464A1E703}" type="parTrans" cxnId="{29C297EE-E1F3-4BE0-8E35-AFB8362B2CAF}">
      <dgm:prSet/>
      <dgm:spPr/>
      <dgm:t>
        <a:bodyPr/>
        <a:lstStyle/>
        <a:p>
          <a:endParaRPr lang="en-US"/>
        </a:p>
      </dgm:t>
    </dgm:pt>
    <dgm:pt modelId="{1E98212D-103D-49DA-8F46-4AC9062BD4FB}" type="sibTrans" cxnId="{29C297EE-E1F3-4BE0-8E35-AFB8362B2CAF}">
      <dgm:prSet/>
      <dgm:spPr/>
      <dgm:t>
        <a:bodyPr/>
        <a:lstStyle/>
        <a:p>
          <a:endParaRPr lang="en-US"/>
        </a:p>
      </dgm:t>
    </dgm:pt>
    <dgm:pt modelId="{B26D308A-4C9F-493A-ADD5-6A84FC07AD26}">
      <dgm:prSet phldrT="[Text]" phldr="1"/>
      <dgm:spPr/>
      <dgm:t>
        <a:bodyPr/>
        <a:lstStyle/>
        <a:p>
          <a:endParaRPr lang="en-US" dirty="0"/>
        </a:p>
      </dgm:t>
    </dgm:pt>
    <dgm:pt modelId="{FBB098D6-8B41-4C0F-A76D-24EEB9B7F050}" type="parTrans" cxnId="{42F72B57-782F-4A89-8367-3E0E607315C2}">
      <dgm:prSet/>
      <dgm:spPr/>
      <dgm:t>
        <a:bodyPr/>
        <a:lstStyle/>
        <a:p>
          <a:endParaRPr lang="en-US"/>
        </a:p>
      </dgm:t>
    </dgm:pt>
    <dgm:pt modelId="{2F889302-39B9-4AE9-94B8-61789E23654D}" type="sibTrans" cxnId="{42F72B57-782F-4A89-8367-3E0E607315C2}">
      <dgm:prSet/>
      <dgm:spPr/>
      <dgm:t>
        <a:bodyPr/>
        <a:lstStyle/>
        <a:p>
          <a:endParaRPr lang="en-US"/>
        </a:p>
      </dgm:t>
    </dgm:pt>
    <dgm:pt modelId="{6ADBC9B6-F317-49D5-A6E3-58C0AC198BF1}">
      <dgm:prSet phldrT="[Text]" phldr="1"/>
      <dgm:spPr/>
      <dgm:t>
        <a:bodyPr/>
        <a:lstStyle/>
        <a:p>
          <a:endParaRPr lang="en-US" dirty="0"/>
        </a:p>
      </dgm:t>
    </dgm:pt>
    <dgm:pt modelId="{6D8B7EE2-822E-43AF-BB43-816AC8E77958}" type="parTrans" cxnId="{167EB827-6B68-4324-BDE2-5F22D7F68688}">
      <dgm:prSet/>
      <dgm:spPr/>
      <dgm:t>
        <a:bodyPr/>
        <a:lstStyle/>
        <a:p>
          <a:endParaRPr lang="en-US"/>
        </a:p>
      </dgm:t>
    </dgm:pt>
    <dgm:pt modelId="{8BCA0BC5-8F76-43C5-AEA7-CE82ACF1769F}" type="sibTrans" cxnId="{167EB827-6B68-4324-BDE2-5F22D7F68688}">
      <dgm:prSet/>
      <dgm:spPr/>
      <dgm:t>
        <a:bodyPr/>
        <a:lstStyle/>
        <a:p>
          <a:endParaRPr lang="en-US"/>
        </a:p>
      </dgm:t>
    </dgm:pt>
    <dgm:pt modelId="{1E244DE8-9053-4853-B049-920C73D9DE4E}">
      <dgm:prSet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8 تا12 ماهگی </a:t>
          </a:r>
          <a:endParaRPr lang="en-US" dirty="0">
            <a:cs typeface="B Yekan" panose="00000400000000000000" pitchFamily="2" charset="-78"/>
          </a:endParaRPr>
        </a:p>
      </dgm:t>
    </dgm:pt>
    <dgm:pt modelId="{6BFD9DC2-8545-45C9-A4EF-67C867DA7D05}" type="parTrans" cxnId="{A598439C-7EC2-420F-9F80-1667AB336B55}">
      <dgm:prSet/>
      <dgm:spPr/>
      <dgm:t>
        <a:bodyPr/>
        <a:lstStyle/>
        <a:p>
          <a:endParaRPr lang="en-US"/>
        </a:p>
      </dgm:t>
    </dgm:pt>
    <dgm:pt modelId="{41889C5B-67B7-475A-9C0A-CD242E8FAC92}" type="sibTrans" cxnId="{A598439C-7EC2-420F-9F80-1667AB336B55}">
      <dgm:prSet/>
      <dgm:spPr/>
      <dgm:t>
        <a:bodyPr/>
        <a:lstStyle/>
        <a:p>
          <a:endParaRPr lang="en-US"/>
        </a:p>
      </dgm:t>
    </dgm:pt>
    <dgm:pt modelId="{E04AFFA0-C966-46C0-AD1E-09B25B1231E8}">
      <dgm:prSet/>
      <dgm:spPr/>
      <dgm:t>
        <a:bodyPr/>
        <a:lstStyle/>
        <a:p>
          <a:endParaRPr lang="en-US" dirty="0"/>
        </a:p>
      </dgm:t>
    </dgm:pt>
    <dgm:pt modelId="{A3DE759E-3764-4867-9BDA-127F9B8B2D78}" type="parTrans" cxnId="{F406C399-3B7B-4385-A715-209465D4A14D}">
      <dgm:prSet/>
      <dgm:spPr/>
      <dgm:t>
        <a:bodyPr/>
        <a:lstStyle/>
        <a:p>
          <a:endParaRPr lang="en-US"/>
        </a:p>
      </dgm:t>
    </dgm:pt>
    <dgm:pt modelId="{C6369173-9360-4DEA-A1E7-973818A066D4}" type="sibTrans" cxnId="{F406C399-3B7B-4385-A715-209465D4A14D}">
      <dgm:prSet/>
      <dgm:spPr/>
      <dgm:t>
        <a:bodyPr/>
        <a:lstStyle/>
        <a:p>
          <a:endParaRPr lang="en-US"/>
        </a:p>
      </dgm:t>
    </dgm:pt>
    <dgm:pt modelId="{E6D64366-93D7-4C42-84E3-1CF67F665DD6}">
      <dgm:prSet/>
      <dgm:spPr/>
      <dgm:t>
        <a:bodyPr/>
        <a:lstStyle/>
        <a:p>
          <a:r>
            <a:rPr lang="ar-SA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4 تا8ماهگی </a:t>
          </a:r>
          <a:endParaRPr lang="en-US" dirty="0"/>
        </a:p>
      </dgm:t>
    </dgm:pt>
    <dgm:pt modelId="{279ED801-A1E6-4537-A553-863FE54835AE}" type="parTrans" cxnId="{9D942C9B-692C-4EAE-81BE-A151AE829DF6}">
      <dgm:prSet/>
      <dgm:spPr/>
      <dgm:t>
        <a:bodyPr/>
        <a:lstStyle/>
        <a:p>
          <a:endParaRPr lang="en-US"/>
        </a:p>
      </dgm:t>
    </dgm:pt>
    <dgm:pt modelId="{675C0886-BAA3-4FEA-A305-90FE28373574}" type="sibTrans" cxnId="{9D942C9B-692C-4EAE-81BE-A151AE829DF6}">
      <dgm:prSet/>
      <dgm:spPr/>
      <dgm:t>
        <a:bodyPr/>
        <a:lstStyle/>
        <a:p>
          <a:endParaRPr lang="en-US"/>
        </a:p>
      </dgm:t>
    </dgm:pt>
    <dgm:pt modelId="{FFE6325C-9656-440B-8C28-A47FFF02FD22}">
      <dgm:prSet/>
      <dgm:spPr/>
      <dgm:t>
        <a:bodyPr/>
        <a:lstStyle/>
        <a:p>
          <a:endParaRPr lang="en-US" dirty="0"/>
        </a:p>
      </dgm:t>
    </dgm:pt>
    <dgm:pt modelId="{7590B3FB-58F4-49A1-9EB6-A85FA0BEBF55}" type="parTrans" cxnId="{2FD1E63B-6E39-4D85-AB3F-837A88756893}">
      <dgm:prSet/>
      <dgm:spPr/>
      <dgm:t>
        <a:bodyPr/>
        <a:lstStyle/>
        <a:p>
          <a:endParaRPr lang="en-US"/>
        </a:p>
      </dgm:t>
    </dgm:pt>
    <dgm:pt modelId="{2CB148BB-E26D-4DC4-A0C6-07606671A45B}" type="sibTrans" cxnId="{2FD1E63B-6E39-4D85-AB3F-837A88756893}">
      <dgm:prSet/>
      <dgm:spPr/>
      <dgm:t>
        <a:bodyPr/>
        <a:lstStyle/>
        <a:p>
          <a:endParaRPr lang="en-US"/>
        </a:p>
      </dgm:t>
    </dgm:pt>
    <dgm:pt modelId="{99B2661C-1BF3-4805-98E9-68FD28005BC7}">
      <dgm:prSet phldrT="[Text]"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18 تا 24 ماهگی </a:t>
          </a:r>
          <a:endParaRPr lang="en-US" dirty="0">
            <a:cs typeface="B Yekan" panose="00000400000000000000" pitchFamily="2" charset="-78"/>
          </a:endParaRPr>
        </a:p>
      </dgm:t>
    </dgm:pt>
    <dgm:pt modelId="{A3C8C6B2-F49A-47C2-B93D-B515EE02DB1F}" type="parTrans" cxnId="{B9074E3D-D77E-4F40-B338-1801AFE10AC5}">
      <dgm:prSet/>
      <dgm:spPr/>
      <dgm:t>
        <a:bodyPr/>
        <a:lstStyle/>
        <a:p>
          <a:endParaRPr lang="en-US"/>
        </a:p>
      </dgm:t>
    </dgm:pt>
    <dgm:pt modelId="{8838B3A5-160D-421A-AFDA-AC9A2AEEF686}" type="sibTrans" cxnId="{B9074E3D-D77E-4F40-B338-1801AFE10AC5}">
      <dgm:prSet/>
      <dgm:spPr/>
      <dgm:t>
        <a:bodyPr/>
        <a:lstStyle/>
        <a:p>
          <a:endParaRPr lang="en-US"/>
        </a:p>
      </dgm:t>
    </dgm:pt>
    <dgm:pt modelId="{1CEEC065-566E-48B0-A0B2-EC8828C51F7F}" type="pres">
      <dgm:prSet presAssocID="{1472A900-080B-4B21-80DC-7F5302A444F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503295-F641-4C5F-897B-5144A79F6076}" type="pres">
      <dgm:prSet presAssocID="{1472A900-080B-4B21-80DC-7F5302A444F2}" presName="cycle" presStyleCnt="0"/>
      <dgm:spPr/>
    </dgm:pt>
    <dgm:pt modelId="{FC82A2B5-576F-48CC-97DC-C84F1BB4824F}" type="pres">
      <dgm:prSet presAssocID="{1472A900-080B-4B21-80DC-7F5302A444F2}" presName="centerShape" presStyleCnt="0"/>
      <dgm:spPr/>
    </dgm:pt>
    <dgm:pt modelId="{D26BEDC5-1985-4AC8-8837-8765D018AF22}" type="pres">
      <dgm:prSet presAssocID="{1472A900-080B-4B21-80DC-7F5302A444F2}" presName="connSite" presStyleLbl="node1" presStyleIdx="0" presStyleCnt="7"/>
      <dgm:spPr/>
    </dgm:pt>
    <dgm:pt modelId="{B05080D9-D80D-4A88-9131-9E3877F21629}" type="pres">
      <dgm:prSet presAssocID="{1472A900-080B-4B21-80DC-7F5302A444F2}" presName="visible" presStyleLbl="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926DC78C-5777-49DC-AC63-932A8F047503}" type="pres">
      <dgm:prSet presAssocID="{83822C11-6A67-4CE8-A6A0-0BEA26444199}" presName="Name25" presStyleLbl="parChTrans1D1" presStyleIdx="0" presStyleCnt="6"/>
      <dgm:spPr/>
      <dgm:t>
        <a:bodyPr/>
        <a:lstStyle/>
        <a:p>
          <a:endParaRPr lang="en-US"/>
        </a:p>
      </dgm:t>
    </dgm:pt>
    <dgm:pt modelId="{C22D9F71-C064-457C-8BD7-544599889F93}" type="pres">
      <dgm:prSet presAssocID="{476DA224-75A1-4FA0-9F45-3ED57D927CBF}" presName="node" presStyleCnt="0"/>
      <dgm:spPr/>
    </dgm:pt>
    <dgm:pt modelId="{408B3A46-64DD-48CA-BB12-034F3F576071}" type="pres">
      <dgm:prSet presAssocID="{476DA224-75A1-4FA0-9F45-3ED57D927CBF}" presName="parentNode" presStyleLbl="node1" presStyleIdx="1" presStyleCnt="7" custLinFactNeighborY="211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73F0D-72C8-46DE-A28F-4CBDFC43BED2}" type="pres">
      <dgm:prSet presAssocID="{476DA224-75A1-4FA0-9F45-3ED57D927CBF}" presName="child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725F0-9809-44F0-B270-A71E8D9326C7}" type="pres">
      <dgm:prSet presAssocID="{5BA521F2-6D49-4D1A-898C-0FC610234D01}" presName="Name25" presStyleLbl="parChTrans1D1" presStyleIdx="1" presStyleCnt="6"/>
      <dgm:spPr/>
      <dgm:t>
        <a:bodyPr/>
        <a:lstStyle/>
        <a:p>
          <a:endParaRPr lang="en-US"/>
        </a:p>
      </dgm:t>
    </dgm:pt>
    <dgm:pt modelId="{0CB7C946-5E05-420C-8299-099858F0139D}" type="pres">
      <dgm:prSet presAssocID="{29AD285B-3E9F-41BF-BF99-0ED8ACC25CAE}" presName="node" presStyleCnt="0"/>
      <dgm:spPr/>
    </dgm:pt>
    <dgm:pt modelId="{60F13441-FB53-45AD-8802-28F22FEE9FF0}" type="pres">
      <dgm:prSet presAssocID="{29AD285B-3E9F-41BF-BF99-0ED8ACC25CAE}" presName="parentNode" presStyleLbl="node1" presStyleIdx="2" presStyleCnt="7" custLinFactNeighborY="129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A0A54-7E58-45C6-A64E-D2DEC7E8D53A}" type="pres">
      <dgm:prSet presAssocID="{29AD285B-3E9F-41BF-BF99-0ED8ACC25CAE}" presName="child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9DDBA-6326-4128-8D4A-FA28CC8FFB31}" type="pres">
      <dgm:prSet presAssocID="{6BFD9DC2-8545-45C9-A4EF-67C867DA7D05}" presName="Name25" presStyleLbl="parChTrans1D1" presStyleIdx="2" presStyleCnt="6"/>
      <dgm:spPr/>
      <dgm:t>
        <a:bodyPr/>
        <a:lstStyle/>
        <a:p>
          <a:endParaRPr lang="en-US"/>
        </a:p>
      </dgm:t>
    </dgm:pt>
    <dgm:pt modelId="{CB7AC5CB-D6A1-4535-800F-20F40A0FA907}" type="pres">
      <dgm:prSet presAssocID="{1E244DE8-9053-4853-B049-920C73D9DE4E}" presName="node" presStyleCnt="0"/>
      <dgm:spPr/>
    </dgm:pt>
    <dgm:pt modelId="{D0330168-4233-4F6D-9C12-365060383581}" type="pres">
      <dgm:prSet presAssocID="{1E244DE8-9053-4853-B049-920C73D9DE4E}" presName="parentNode" presStyleLbl="node1" presStyleIdx="3" presStyleCnt="7" custLinFactY="13198" custLinFactNeighborX="-473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F323B-9CD1-4516-875F-564A3481F035}" type="pres">
      <dgm:prSet presAssocID="{1E244DE8-9053-4853-B049-920C73D9DE4E}" presName="child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7F3D1-145C-492A-86F1-0D5555B01C6B}" type="pres">
      <dgm:prSet presAssocID="{D63E7FCA-3A30-43AD-9168-D89464A1E703}" presName="Name25" presStyleLbl="parChTrans1D1" presStyleIdx="3" presStyleCnt="6"/>
      <dgm:spPr/>
      <dgm:t>
        <a:bodyPr/>
        <a:lstStyle/>
        <a:p>
          <a:endParaRPr lang="en-US"/>
        </a:p>
      </dgm:t>
    </dgm:pt>
    <dgm:pt modelId="{4A20CA67-A8E5-4B62-91A0-059552976914}" type="pres">
      <dgm:prSet presAssocID="{D6A1867E-EF02-458C-A058-C374F70D14CF}" presName="node" presStyleCnt="0"/>
      <dgm:spPr/>
    </dgm:pt>
    <dgm:pt modelId="{F9B1128F-92C9-4E72-8F74-D8213EA78845}" type="pres">
      <dgm:prSet presAssocID="{D6A1867E-EF02-458C-A058-C374F70D14CF}" presName="parentNode" presStyleLbl="node1" presStyleIdx="4" presStyleCnt="7" custLinFactNeighborX="-51407" custLinFactNeighborY="974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92535-0B00-48E3-8749-CCCA447F6291}" type="pres">
      <dgm:prSet presAssocID="{D6A1867E-EF02-458C-A058-C374F70D14CF}" presName="child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B4B95-2CDE-4898-BF18-78A1877192B2}" type="pres">
      <dgm:prSet presAssocID="{279ED801-A1E6-4537-A553-863FE54835AE}" presName="Name25" presStyleLbl="parChTrans1D1" presStyleIdx="4" presStyleCnt="6"/>
      <dgm:spPr/>
      <dgm:t>
        <a:bodyPr/>
        <a:lstStyle/>
        <a:p>
          <a:endParaRPr lang="en-US"/>
        </a:p>
      </dgm:t>
    </dgm:pt>
    <dgm:pt modelId="{88F2EAF5-8028-47E2-932F-6C4908384A04}" type="pres">
      <dgm:prSet presAssocID="{E6D64366-93D7-4C42-84E3-1CF67F665DD6}" presName="node" presStyleCnt="0"/>
      <dgm:spPr/>
    </dgm:pt>
    <dgm:pt modelId="{5F6D8D12-4FF1-44B4-A129-E52FF4CA4DEA}" type="pres">
      <dgm:prSet presAssocID="{E6D64366-93D7-4C42-84E3-1CF67F665DD6}" presName="parentNode" presStyleLbl="node1" presStyleIdx="5" presStyleCnt="7" custLinFactY="-100000" custLinFactNeighborX="26812" custLinFactNeighborY="-1730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1D0B2-94B8-46A6-B7F1-ADDE19F75996}" type="pres">
      <dgm:prSet presAssocID="{E6D64366-93D7-4C42-84E3-1CF67F665DD6}" presName="child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B4182-A690-4C31-8F95-D17451D72A98}" type="pres">
      <dgm:prSet presAssocID="{A3C8C6B2-F49A-47C2-B93D-B515EE02DB1F}" presName="Name25" presStyleLbl="parChTrans1D1" presStyleIdx="5" presStyleCnt="6"/>
      <dgm:spPr/>
      <dgm:t>
        <a:bodyPr/>
        <a:lstStyle/>
        <a:p>
          <a:endParaRPr lang="en-US"/>
        </a:p>
      </dgm:t>
    </dgm:pt>
    <dgm:pt modelId="{666AC886-370F-4B33-88BA-DFF3F09A6CAA}" type="pres">
      <dgm:prSet presAssocID="{99B2661C-1BF3-4805-98E9-68FD28005BC7}" presName="node" presStyleCnt="0"/>
      <dgm:spPr/>
    </dgm:pt>
    <dgm:pt modelId="{C54AF225-7A1B-4AFD-A632-5F66525A8860}" type="pres">
      <dgm:prSet presAssocID="{99B2661C-1BF3-4805-98E9-68FD28005BC7}" presName="parentNode" presStyleLbl="node1" presStyleIdx="6" presStyleCnt="7" custLinFactNeighborX="24891" custLinFactNeighborY="-319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A7262-8F08-4F6A-91BA-E8FC3840AC6E}" type="pres">
      <dgm:prSet presAssocID="{99B2661C-1BF3-4805-98E9-68FD28005BC7}" presName="childNode" presStyleLbl="revTx" presStyleIdx="4" presStyleCnt="5">
        <dgm:presLayoutVars>
          <dgm:bulletEnabled val="1"/>
        </dgm:presLayoutVars>
      </dgm:prSet>
      <dgm:spPr/>
    </dgm:pt>
  </dgm:ptLst>
  <dgm:cxnLst>
    <dgm:cxn modelId="{F406C399-3B7B-4385-A715-209465D4A14D}" srcId="{E6D64366-93D7-4C42-84E3-1CF67F665DD6}" destId="{E04AFFA0-C966-46C0-AD1E-09B25B1231E8}" srcOrd="0" destOrd="0" parTransId="{A3DE759E-3764-4867-9BDA-127F9B8B2D78}" sibTransId="{C6369173-9360-4DEA-A1E7-973818A066D4}"/>
    <dgm:cxn modelId="{9D942C9B-692C-4EAE-81BE-A151AE829DF6}" srcId="{1472A900-080B-4B21-80DC-7F5302A444F2}" destId="{E6D64366-93D7-4C42-84E3-1CF67F665DD6}" srcOrd="4" destOrd="0" parTransId="{279ED801-A1E6-4537-A553-863FE54835AE}" sibTransId="{675C0886-BAA3-4FEA-A305-90FE28373574}"/>
    <dgm:cxn modelId="{90CBF1EA-2AC0-47FF-98D8-FF6F7A7A2AD1}" srcId="{1472A900-080B-4B21-80DC-7F5302A444F2}" destId="{29AD285B-3E9F-41BF-BF99-0ED8ACC25CAE}" srcOrd="1" destOrd="0" parTransId="{5BA521F2-6D49-4D1A-898C-0FC610234D01}" sibTransId="{0D15AB36-A603-436C-887C-AB3DA9C4722B}"/>
    <dgm:cxn modelId="{36617789-6CA5-4EBB-806C-157D20E7E5EF}" type="presOf" srcId="{1472A900-080B-4B21-80DC-7F5302A444F2}" destId="{1CEEC065-566E-48B0-A0B2-EC8828C51F7F}" srcOrd="0" destOrd="0" presId="urn:microsoft.com/office/officeart/2005/8/layout/radial2"/>
    <dgm:cxn modelId="{6A1EF4A3-9406-48C7-A191-EA18C9F74FF0}" type="presOf" srcId="{279ED801-A1E6-4537-A553-863FE54835AE}" destId="{31EB4B95-2CDE-4898-BF18-78A1877192B2}" srcOrd="0" destOrd="0" presId="urn:microsoft.com/office/officeart/2005/8/layout/radial2"/>
    <dgm:cxn modelId="{E0BEDEFA-190C-48B9-98D9-4B6C53F3B321}" type="presOf" srcId="{D6A1867E-EF02-458C-A058-C374F70D14CF}" destId="{F9B1128F-92C9-4E72-8F74-D8213EA78845}" srcOrd="0" destOrd="0" presId="urn:microsoft.com/office/officeart/2005/8/layout/radial2"/>
    <dgm:cxn modelId="{E5D0BAC3-9A34-4DE5-8935-803BE48840FA}" type="presOf" srcId="{99B2661C-1BF3-4805-98E9-68FD28005BC7}" destId="{C54AF225-7A1B-4AFD-A632-5F66525A8860}" srcOrd="0" destOrd="0" presId="urn:microsoft.com/office/officeart/2005/8/layout/radial2"/>
    <dgm:cxn modelId="{7A914353-EB02-40E9-9AD3-5F4EFDD8B18F}" type="presOf" srcId="{6BFD9DC2-8545-45C9-A4EF-67C867DA7D05}" destId="{8369DDBA-6326-4128-8D4A-FA28CC8FFB31}" srcOrd="0" destOrd="0" presId="urn:microsoft.com/office/officeart/2005/8/layout/radial2"/>
    <dgm:cxn modelId="{1F5DF940-9AE2-44B2-AC6D-88CEDF0B29AB}" type="presOf" srcId="{144AE679-EADB-4373-9E65-5FC214A30D5B}" destId="{3E573F0D-72C8-46DE-A28F-4CBDFC43BED2}" srcOrd="0" destOrd="1" presId="urn:microsoft.com/office/officeart/2005/8/layout/radial2"/>
    <dgm:cxn modelId="{7AAD69A7-8AA1-4B47-9734-E80DA7E92161}" type="presOf" srcId="{6ADBC9B6-F317-49D5-A6E3-58C0AC198BF1}" destId="{22D92535-0B00-48E3-8749-CCCA447F6291}" srcOrd="0" destOrd="1" presId="urn:microsoft.com/office/officeart/2005/8/layout/radial2"/>
    <dgm:cxn modelId="{73AE29D6-850C-466B-916B-9D5667BF828E}" type="presOf" srcId="{56792CD9-D264-454C-8F5E-B4E9D691C3F6}" destId="{3E573F0D-72C8-46DE-A28F-4CBDFC43BED2}" srcOrd="0" destOrd="0" presId="urn:microsoft.com/office/officeart/2005/8/layout/radial2"/>
    <dgm:cxn modelId="{6C3503C9-5E3F-49F2-B6B2-40D123E9C9CC}" srcId="{476DA224-75A1-4FA0-9F45-3ED57D927CBF}" destId="{56792CD9-D264-454C-8F5E-B4E9D691C3F6}" srcOrd="0" destOrd="0" parTransId="{8231722F-E529-4013-9966-525C57E199FD}" sibTransId="{F491B494-0B92-4ABF-85D3-E14141E80171}"/>
    <dgm:cxn modelId="{83800D28-0E93-459E-9AA8-84A30D44CCB7}" type="presOf" srcId="{83822C11-6A67-4CE8-A6A0-0BEA26444199}" destId="{926DC78C-5777-49DC-AC63-932A8F047503}" srcOrd="0" destOrd="0" presId="urn:microsoft.com/office/officeart/2005/8/layout/radial2"/>
    <dgm:cxn modelId="{50745F7F-27E0-47E1-8766-6C265F6DD61A}" type="presOf" srcId="{D63E7FCA-3A30-43AD-9168-D89464A1E703}" destId="{0537F3D1-145C-492A-86F1-0D5555B01C6B}" srcOrd="0" destOrd="0" presId="urn:microsoft.com/office/officeart/2005/8/layout/radial2"/>
    <dgm:cxn modelId="{971EE9A0-BAD3-433B-807C-B2C1C517FF2C}" type="presOf" srcId="{29AD285B-3E9F-41BF-BF99-0ED8ACC25CAE}" destId="{60F13441-FB53-45AD-8802-28F22FEE9FF0}" srcOrd="0" destOrd="0" presId="urn:microsoft.com/office/officeart/2005/8/layout/radial2"/>
    <dgm:cxn modelId="{A598439C-7EC2-420F-9F80-1667AB336B55}" srcId="{1472A900-080B-4B21-80DC-7F5302A444F2}" destId="{1E244DE8-9053-4853-B049-920C73D9DE4E}" srcOrd="2" destOrd="0" parTransId="{6BFD9DC2-8545-45C9-A4EF-67C867DA7D05}" sibTransId="{41889C5B-67B7-475A-9C0A-CD242E8FAC92}"/>
    <dgm:cxn modelId="{42F72B57-782F-4A89-8367-3E0E607315C2}" srcId="{D6A1867E-EF02-458C-A058-C374F70D14CF}" destId="{B26D308A-4C9F-493A-ADD5-6A84FC07AD26}" srcOrd="0" destOrd="0" parTransId="{FBB098D6-8B41-4C0F-A76D-24EEB9B7F050}" sibTransId="{2F889302-39B9-4AE9-94B8-61789E23654D}"/>
    <dgm:cxn modelId="{6EFEA669-3B96-4D85-B424-0DA42ADC796A}" srcId="{1472A900-080B-4B21-80DC-7F5302A444F2}" destId="{476DA224-75A1-4FA0-9F45-3ED57D927CBF}" srcOrd="0" destOrd="0" parTransId="{83822C11-6A67-4CE8-A6A0-0BEA26444199}" sibTransId="{1D704399-5C77-4216-B9E4-5FF480AB2019}"/>
    <dgm:cxn modelId="{7787D749-2B36-4AB2-B6F3-F5F27E1DE382}" type="presOf" srcId="{5BA521F2-6D49-4D1A-898C-0FC610234D01}" destId="{621725F0-9809-44F0-B270-A71E8D9326C7}" srcOrd="0" destOrd="0" presId="urn:microsoft.com/office/officeart/2005/8/layout/radial2"/>
    <dgm:cxn modelId="{2F2F4B9C-40E2-4AF4-822E-4E36789E050E}" type="presOf" srcId="{FFE6325C-9656-440B-8C28-A47FFF02FD22}" destId="{D7EF323B-9CD1-4516-875F-564A3481F035}" srcOrd="0" destOrd="0" presId="urn:microsoft.com/office/officeart/2005/8/layout/radial2"/>
    <dgm:cxn modelId="{42D70753-972A-47E5-913E-FC347FE30354}" type="presOf" srcId="{E04AFFA0-C966-46C0-AD1E-09B25B1231E8}" destId="{C811D0B2-94B8-46A6-B7F1-ADDE19F75996}" srcOrd="0" destOrd="0" presId="urn:microsoft.com/office/officeart/2005/8/layout/radial2"/>
    <dgm:cxn modelId="{1D3FE672-4279-4F77-B510-491F7CD4A569}" srcId="{29AD285B-3E9F-41BF-BF99-0ED8ACC25CAE}" destId="{86F696EE-9A62-413A-B622-481C7CB8388C}" srcOrd="0" destOrd="0" parTransId="{CDA7D520-F0C6-4F78-91F6-4D43B60AEF5B}" sibTransId="{90C1591B-A130-48C1-9A0E-7A29E2A76945}"/>
    <dgm:cxn modelId="{1A7B7AD9-633F-4012-9706-2FCC1855A6CC}" type="presOf" srcId="{E6D64366-93D7-4C42-84E3-1CF67F665DD6}" destId="{5F6D8D12-4FF1-44B4-A129-E52FF4CA4DEA}" srcOrd="0" destOrd="0" presId="urn:microsoft.com/office/officeart/2005/8/layout/radial2"/>
    <dgm:cxn modelId="{29C297EE-E1F3-4BE0-8E35-AFB8362B2CAF}" srcId="{1472A900-080B-4B21-80DC-7F5302A444F2}" destId="{D6A1867E-EF02-458C-A058-C374F70D14CF}" srcOrd="3" destOrd="0" parTransId="{D63E7FCA-3A30-43AD-9168-D89464A1E703}" sibTransId="{1E98212D-103D-49DA-8F46-4AC9062BD4FB}"/>
    <dgm:cxn modelId="{538AFCA4-B111-4C19-8D27-93662CFA65BE}" type="presOf" srcId="{92DBB0B2-0889-4CFD-9666-E4B500C8F9A8}" destId="{362A0A54-7E58-45C6-A64E-D2DEC7E8D53A}" srcOrd="0" destOrd="1" presId="urn:microsoft.com/office/officeart/2005/8/layout/radial2"/>
    <dgm:cxn modelId="{0BE8E340-EC0F-4CE3-B784-A1EB31D0935A}" type="presOf" srcId="{A3C8C6B2-F49A-47C2-B93D-B515EE02DB1F}" destId="{A7DB4182-A690-4C31-8F95-D17451D72A98}" srcOrd="0" destOrd="0" presId="urn:microsoft.com/office/officeart/2005/8/layout/radial2"/>
    <dgm:cxn modelId="{167EB827-6B68-4324-BDE2-5F22D7F68688}" srcId="{D6A1867E-EF02-458C-A058-C374F70D14CF}" destId="{6ADBC9B6-F317-49D5-A6E3-58C0AC198BF1}" srcOrd="1" destOrd="0" parTransId="{6D8B7EE2-822E-43AF-BB43-816AC8E77958}" sibTransId="{8BCA0BC5-8F76-43C5-AEA7-CE82ACF1769F}"/>
    <dgm:cxn modelId="{37EF79AE-3EC7-4C04-9A9F-AE8A6E79FBC8}" type="presOf" srcId="{B26D308A-4C9F-493A-ADD5-6A84FC07AD26}" destId="{22D92535-0B00-48E3-8749-CCCA447F6291}" srcOrd="0" destOrd="0" presId="urn:microsoft.com/office/officeart/2005/8/layout/radial2"/>
    <dgm:cxn modelId="{9B7F2DEF-5A18-4CB1-8703-6BA63492DEA1}" srcId="{29AD285B-3E9F-41BF-BF99-0ED8ACC25CAE}" destId="{92DBB0B2-0889-4CFD-9666-E4B500C8F9A8}" srcOrd="1" destOrd="0" parTransId="{1FA565D4-8470-4273-8E0D-BBA2AF3DF445}" sibTransId="{C2D2216D-20EF-4A8D-8E8A-A52380AB3B07}"/>
    <dgm:cxn modelId="{B9074E3D-D77E-4F40-B338-1801AFE10AC5}" srcId="{1472A900-080B-4B21-80DC-7F5302A444F2}" destId="{99B2661C-1BF3-4805-98E9-68FD28005BC7}" srcOrd="5" destOrd="0" parTransId="{A3C8C6B2-F49A-47C2-B93D-B515EE02DB1F}" sibTransId="{8838B3A5-160D-421A-AFDA-AC9A2AEEF686}"/>
    <dgm:cxn modelId="{2FD1E63B-6E39-4D85-AB3F-837A88756893}" srcId="{1E244DE8-9053-4853-B049-920C73D9DE4E}" destId="{FFE6325C-9656-440B-8C28-A47FFF02FD22}" srcOrd="0" destOrd="0" parTransId="{7590B3FB-58F4-49A1-9EB6-A85FA0BEBF55}" sibTransId="{2CB148BB-E26D-4DC4-A0C6-07606671A45B}"/>
    <dgm:cxn modelId="{2269D8A3-D48D-4E48-BA5A-029B822EE5D3}" srcId="{476DA224-75A1-4FA0-9F45-3ED57D927CBF}" destId="{144AE679-EADB-4373-9E65-5FC214A30D5B}" srcOrd="1" destOrd="0" parTransId="{DB0D16EC-06C4-4F17-9E4C-0175C69C2DC2}" sibTransId="{2EC084E6-11DB-483F-87ED-559E803015AA}"/>
    <dgm:cxn modelId="{A5050908-EB3C-4B0E-9FAE-1062CFB81313}" type="presOf" srcId="{86F696EE-9A62-413A-B622-481C7CB8388C}" destId="{362A0A54-7E58-45C6-A64E-D2DEC7E8D53A}" srcOrd="0" destOrd="0" presId="urn:microsoft.com/office/officeart/2005/8/layout/radial2"/>
    <dgm:cxn modelId="{747CCB4F-9208-4375-93EA-7D759F42DE7F}" type="presOf" srcId="{476DA224-75A1-4FA0-9F45-3ED57D927CBF}" destId="{408B3A46-64DD-48CA-BB12-034F3F576071}" srcOrd="0" destOrd="0" presId="urn:microsoft.com/office/officeart/2005/8/layout/radial2"/>
    <dgm:cxn modelId="{C532321F-31C1-42E9-9EC9-13C53BB8DAB2}" type="presOf" srcId="{1E244DE8-9053-4853-B049-920C73D9DE4E}" destId="{D0330168-4233-4F6D-9C12-365060383581}" srcOrd="0" destOrd="0" presId="urn:microsoft.com/office/officeart/2005/8/layout/radial2"/>
    <dgm:cxn modelId="{33149B79-99D4-4613-9E5E-B2C3197B470B}" type="presParOf" srcId="{1CEEC065-566E-48B0-A0B2-EC8828C51F7F}" destId="{F4503295-F641-4C5F-897B-5144A79F6076}" srcOrd="0" destOrd="0" presId="urn:microsoft.com/office/officeart/2005/8/layout/radial2"/>
    <dgm:cxn modelId="{D935FBB9-ACA0-4C7A-BB93-BD11AFD9A6AB}" type="presParOf" srcId="{F4503295-F641-4C5F-897B-5144A79F6076}" destId="{FC82A2B5-576F-48CC-97DC-C84F1BB4824F}" srcOrd="0" destOrd="0" presId="urn:microsoft.com/office/officeart/2005/8/layout/radial2"/>
    <dgm:cxn modelId="{B35703B4-9DF9-4A89-BAB1-A3D42AE4CB74}" type="presParOf" srcId="{FC82A2B5-576F-48CC-97DC-C84F1BB4824F}" destId="{D26BEDC5-1985-4AC8-8837-8765D018AF22}" srcOrd="0" destOrd="0" presId="urn:microsoft.com/office/officeart/2005/8/layout/radial2"/>
    <dgm:cxn modelId="{EE445F66-59A4-4899-B3EC-C6ECD367FD39}" type="presParOf" srcId="{FC82A2B5-576F-48CC-97DC-C84F1BB4824F}" destId="{B05080D9-D80D-4A88-9131-9E3877F21629}" srcOrd="1" destOrd="0" presId="urn:microsoft.com/office/officeart/2005/8/layout/radial2"/>
    <dgm:cxn modelId="{F01BA125-2094-4735-89C8-045E439BAE5A}" type="presParOf" srcId="{F4503295-F641-4C5F-897B-5144A79F6076}" destId="{926DC78C-5777-49DC-AC63-932A8F047503}" srcOrd="1" destOrd="0" presId="urn:microsoft.com/office/officeart/2005/8/layout/radial2"/>
    <dgm:cxn modelId="{C8766448-7D19-4B2E-B2FB-0D9A4ED20342}" type="presParOf" srcId="{F4503295-F641-4C5F-897B-5144A79F6076}" destId="{C22D9F71-C064-457C-8BD7-544599889F93}" srcOrd="2" destOrd="0" presId="urn:microsoft.com/office/officeart/2005/8/layout/radial2"/>
    <dgm:cxn modelId="{B2D27A83-8919-41E6-A57B-773CBD11075D}" type="presParOf" srcId="{C22D9F71-C064-457C-8BD7-544599889F93}" destId="{408B3A46-64DD-48CA-BB12-034F3F576071}" srcOrd="0" destOrd="0" presId="urn:microsoft.com/office/officeart/2005/8/layout/radial2"/>
    <dgm:cxn modelId="{94320011-A033-4E78-898C-646BBEC2DE80}" type="presParOf" srcId="{C22D9F71-C064-457C-8BD7-544599889F93}" destId="{3E573F0D-72C8-46DE-A28F-4CBDFC43BED2}" srcOrd="1" destOrd="0" presId="urn:microsoft.com/office/officeart/2005/8/layout/radial2"/>
    <dgm:cxn modelId="{D729AEFF-503A-49B0-A8C9-D2D72038CF6C}" type="presParOf" srcId="{F4503295-F641-4C5F-897B-5144A79F6076}" destId="{621725F0-9809-44F0-B270-A71E8D9326C7}" srcOrd="3" destOrd="0" presId="urn:microsoft.com/office/officeart/2005/8/layout/radial2"/>
    <dgm:cxn modelId="{883C8ADE-A9B8-4B9D-90D7-B547A738ECEE}" type="presParOf" srcId="{F4503295-F641-4C5F-897B-5144A79F6076}" destId="{0CB7C946-5E05-420C-8299-099858F0139D}" srcOrd="4" destOrd="0" presId="urn:microsoft.com/office/officeart/2005/8/layout/radial2"/>
    <dgm:cxn modelId="{EF12E2C3-E303-435B-9394-C133788AFBAC}" type="presParOf" srcId="{0CB7C946-5E05-420C-8299-099858F0139D}" destId="{60F13441-FB53-45AD-8802-28F22FEE9FF0}" srcOrd="0" destOrd="0" presId="urn:microsoft.com/office/officeart/2005/8/layout/radial2"/>
    <dgm:cxn modelId="{D5BA0A1C-9E6B-4CCE-AEB7-2806F414A731}" type="presParOf" srcId="{0CB7C946-5E05-420C-8299-099858F0139D}" destId="{362A0A54-7E58-45C6-A64E-D2DEC7E8D53A}" srcOrd="1" destOrd="0" presId="urn:microsoft.com/office/officeart/2005/8/layout/radial2"/>
    <dgm:cxn modelId="{5436B3C2-2875-48F8-8F5C-079759D76B25}" type="presParOf" srcId="{F4503295-F641-4C5F-897B-5144A79F6076}" destId="{8369DDBA-6326-4128-8D4A-FA28CC8FFB31}" srcOrd="5" destOrd="0" presId="urn:microsoft.com/office/officeart/2005/8/layout/radial2"/>
    <dgm:cxn modelId="{A36713B5-DBED-4B4D-B95E-50E521ECCA5F}" type="presParOf" srcId="{F4503295-F641-4C5F-897B-5144A79F6076}" destId="{CB7AC5CB-D6A1-4535-800F-20F40A0FA907}" srcOrd="6" destOrd="0" presId="urn:microsoft.com/office/officeart/2005/8/layout/radial2"/>
    <dgm:cxn modelId="{7F869EED-04F6-49A5-BD58-12FEE12AFF0A}" type="presParOf" srcId="{CB7AC5CB-D6A1-4535-800F-20F40A0FA907}" destId="{D0330168-4233-4F6D-9C12-365060383581}" srcOrd="0" destOrd="0" presId="urn:microsoft.com/office/officeart/2005/8/layout/radial2"/>
    <dgm:cxn modelId="{A3AF8BED-5304-4F14-A159-06A67CE131DB}" type="presParOf" srcId="{CB7AC5CB-D6A1-4535-800F-20F40A0FA907}" destId="{D7EF323B-9CD1-4516-875F-564A3481F035}" srcOrd="1" destOrd="0" presId="urn:microsoft.com/office/officeart/2005/8/layout/radial2"/>
    <dgm:cxn modelId="{ACDF3685-6D75-4AE9-B3FC-A4F5032F25B5}" type="presParOf" srcId="{F4503295-F641-4C5F-897B-5144A79F6076}" destId="{0537F3D1-145C-492A-86F1-0D5555B01C6B}" srcOrd="7" destOrd="0" presId="urn:microsoft.com/office/officeart/2005/8/layout/radial2"/>
    <dgm:cxn modelId="{4C5F9692-B38E-46EA-AC50-C726866C502B}" type="presParOf" srcId="{F4503295-F641-4C5F-897B-5144A79F6076}" destId="{4A20CA67-A8E5-4B62-91A0-059552976914}" srcOrd="8" destOrd="0" presId="urn:microsoft.com/office/officeart/2005/8/layout/radial2"/>
    <dgm:cxn modelId="{FE266F5C-CCA3-4FE2-9AF2-2818A2D1E9B2}" type="presParOf" srcId="{4A20CA67-A8E5-4B62-91A0-059552976914}" destId="{F9B1128F-92C9-4E72-8F74-D8213EA78845}" srcOrd="0" destOrd="0" presId="urn:microsoft.com/office/officeart/2005/8/layout/radial2"/>
    <dgm:cxn modelId="{D23831F3-EF4A-4D5D-A781-33C952E4CAC9}" type="presParOf" srcId="{4A20CA67-A8E5-4B62-91A0-059552976914}" destId="{22D92535-0B00-48E3-8749-CCCA447F6291}" srcOrd="1" destOrd="0" presId="urn:microsoft.com/office/officeart/2005/8/layout/radial2"/>
    <dgm:cxn modelId="{7D2F806C-EC8C-4100-8DB6-DAF354EB89DC}" type="presParOf" srcId="{F4503295-F641-4C5F-897B-5144A79F6076}" destId="{31EB4B95-2CDE-4898-BF18-78A1877192B2}" srcOrd="9" destOrd="0" presId="urn:microsoft.com/office/officeart/2005/8/layout/radial2"/>
    <dgm:cxn modelId="{DF9BB730-A116-4332-AD30-9BDCFE51AFC2}" type="presParOf" srcId="{F4503295-F641-4C5F-897B-5144A79F6076}" destId="{88F2EAF5-8028-47E2-932F-6C4908384A04}" srcOrd="10" destOrd="0" presId="urn:microsoft.com/office/officeart/2005/8/layout/radial2"/>
    <dgm:cxn modelId="{FD7E56A8-D742-4789-96CB-DBAE054C4916}" type="presParOf" srcId="{88F2EAF5-8028-47E2-932F-6C4908384A04}" destId="{5F6D8D12-4FF1-44B4-A129-E52FF4CA4DEA}" srcOrd="0" destOrd="0" presId="urn:microsoft.com/office/officeart/2005/8/layout/radial2"/>
    <dgm:cxn modelId="{CC88FAC1-D938-4442-9782-48EB6C08FFF6}" type="presParOf" srcId="{88F2EAF5-8028-47E2-932F-6C4908384A04}" destId="{C811D0B2-94B8-46A6-B7F1-ADDE19F75996}" srcOrd="1" destOrd="0" presId="urn:microsoft.com/office/officeart/2005/8/layout/radial2"/>
    <dgm:cxn modelId="{69ACDD7F-E2B7-4F33-9D3A-E504B8B8932D}" type="presParOf" srcId="{F4503295-F641-4C5F-897B-5144A79F6076}" destId="{A7DB4182-A690-4C31-8F95-D17451D72A98}" srcOrd="11" destOrd="0" presId="urn:microsoft.com/office/officeart/2005/8/layout/radial2"/>
    <dgm:cxn modelId="{BFCD1CA5-6678-4B55-8E14-7E52A088FE5D}" type="presParOf" srcId="{F4503295-F641-4C5F-897B-5144A79F6076}" destId="{666AC886-370F-4B33-88BA-DFF3F09A6CAA}" srcOrd="12" destOrd="0" presId="urn:microsoft.com/office/officeart/2005/8/layout/radial2"/>
    <dgm:cxn modelId="{8E44B676-9613-409D-984F-C91B6F04F1E9}" type="presParOf" srcId="{666AC886-370F-4B33-88BA-DFF3F09A6CAA}" destId="{C54AF225-7A1B-4AFD-A632-5F66525A8860}" srcOrd="0" destOrd="0" presId="urn:microsoft.com/office/officeart/2005/8/layout/radial2"/>
    <dgm:cxn modelId="{B2DEA2B0-B103-4BFA-857D-DA1F9B018966}" type="presParOf" srcId="{666AC886-370F-4B33-88BA-DFF3F09A6CAA}" destId="{BB7A7262-8F08-4F6A-91BA-E8FC3840AC6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9EBE0-CE4E-4CA3-A6BA-6A5B436F1945}">
      <dsp:nvSpPr>
        <dsp:cNvPr id="0" name=""/>
        <dsp:cNvSpPr/>
      </dsp:nvSpPr>
      <dsp:spPr>
        <a:xfrm rot="10800000">
          <a:off x="1574325" y="2842"/>
          <a:ext cx="5219499" cy="10948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    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مرحله حسی 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rPr>
            <a:t>–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حرکتی:</a:t>
          </a:r>
          <a:endParaRPr lang="fa-IR" sz="24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B Yekan" panose="00000400000000000000" pitchFamily="2" charset="-7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تولد تا 2 سالگی </a:t>
          </a:r>
          <a:endParaRPr lang="en-US" sz="2400" kern="1200" dirty="0"/>
        </a:p>
      </dsp:txBody>
      <dsp:txXfrm rot="10800000">
        <a:off x="1848041" y="2842"/>
        <a:ext cx="4945783" cy="1094864"/>
      </dsp:txXfrm>
    </dsp:sp>
    <dsp:sp modelId="{79F1AFA6-478E-45E0-88C1-9085E066DE4E}">
      <dsp:nvSpPr>
        <dsp:cNvPr id="0" name=""/>
        <dsp:cNvSpPr/>
      </dsp:nvSpPr>
      <dsp:spPr>
        <a:xfrm>
          <a:off x="5730194" y="0"/>
          <a:ext cx="1038555" cy="109267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FAFD0-FC15-4AFE-828A-68C421A8089F}">
      <dsp:nvSpPr>
        <dsp:cNvPr id="0" name=""/>
        <dsp:cNvSpPr/>
      </dsp:nvSpPr>
      <dsp:spPr>
        <a:xfrm rot="10800000">
          <a:off x="1559959" y="1338002"/>
          <a:ext cx="5219499" cy="10358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anose="00000400000000000000" pitchFamily="2" charset="-78"/>
            </a:rPr>
            <a:t>     </a:t>
          </a:r>
          <a:r>
            <a:rPr lang="ar-SA" sz="2400" kern="1200" dirty="0" smtClean="0">
              <a:cs typeface="B Yekan" panose="00000400000000000000" pitchFamily="2" charset="-78"/>
            </a:rPr>
            <a:t>مرحله پیش عملیاتی :</a:t>
          </a:r>
          <a:r>
            <a:rPr lang="fa-IR" sz="2400" kern="1200" dirty="0" smtClean="0">
              <a:cs typeface="B Yekan" panose="00000400000000000000" pitchFamily="2" charset="-78"/>
            </a:rPr>
            <a:t>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>
              <a:cs typeface="B Yekan" panose="00000400000000000000" pitchFamily="2" charset="-78"/>
            </a:rPr>
            <a:t>2تا 7 سالگی </a:t>
          </a:r>
          <a:endParaRPr lang="en-US" sz="2400" kern="1200" dirty="0">
            <a:cs typeface="B Yekan" panose="00000400000000000000" pitchFamily="2" charset="-78"/>
          </a:endParaRPr>
        </a:p>
      </dsp:txBody>
      <dsp:txXfrm rot="10800000">
        <a:off x="1818934" y="1338002"/>
        <a:ext cx="4960524" cy="1035899"/>
      </dsp:txXfrm>
    </dsp:sp>
    <dsp:sp modelId="{56D9EEA9-36E6-4B42-9821-2FC9F9B36EE7}">
      <dsp:nvSpPr>
        <dsp:cNvPr id="0" name=""/>
        <dsp:cNvSpPr/>
      </dsp:nvSpPr>
      <dsp:spPr>
        <a:xfrm>
          <a:off x="5760643" y="1368152"/>
          <a:ext cx="981095" cy="101103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B12D5-D957-4A9E-BF7B-9839FD59F8FA}">
      <dsp:nvSpPr>
        <dsp:cNvPr id="0" name=""/>
        <dsp:cNvSpPr/>
      </dsp:nvSpPr>
      <dsp:spPr>
        <a:xfrm rot="10800000">
          <a:off x="1574019" y="2614196"/>
          <a:ext cx="5219499" cy="11970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cs typeface="B Yekan" panose="00000400000000000000" pitchFamily="2" charset="-78"/>
            </a:rPr>
            <a:t>      </a:t>
          </a:r>
          <a:r>
            <a:rPr lang="ar-SA" sz="2400" kern="1200" dirty="0" smtClean="0">
              <a:cs typeface="B Yekan" panose="00000400000000000000" pitchFamily="2" charset="-78"/>
            </a:rPr>
            <a:t>مرحله عملیات عینی </a:t>
          </a:r>
          <a:r>
            <a:rPr lang="en-US" sz="2400" kern="1200" dirty="0" smtClean="0">
              <a:cs typeface="B Yekan" panose="00000400000000000000" pitchFamily="2" charset="-78"/>
            </a:rPr>
            <a:t>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>
              <a:cs typeface="B Yekan" panose="00000400000000000000" pitchFamily="2" charset="-78"/>
            </a:rPr>
            <a:t>7 تا 11سالگی </a:t>
          </a:r>
          <a:endParaRPr lang="en-US" sz="2400" kern="1200" dirty="0">
            <a:cs typeface="B Yekan" panose="00000400000000000000" pitchFamily="2" charset="-78"/>
          </a:endParaRPr>
        </a:p>
      </dsp:txBody>
      <dsp:txXfrm rot="10800000">
        <a:off x="1873277" y="2614196"/>
        <a:ext cx="4920241" cy="1197033"/>
      </dsp:txXfrm>
    </dsp:sp>
    <dsp:sp modelId="{53C84A46-84C5-4ACC-9946-A9EB80A65198}">
      <dsp:nvSpPr>
        <dsp:cNvPr id="0" name=""/>
        <dsp:cNvSpPr/>
      </dsp:nvSpPr>
      <dsp:spPr>
        <a:xfrm>
          <a:off x="5731418" y="2736305"/>
          <a:ext cx="1037332" cy="98310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F9CA72-88E4-4042-A3F2-76A4B03B830F}">
      <dsp:nvSpPr>
        <dsp:cNvPr id="0" name=""/>
        <dsp:cNvSpPr/>
      </dsp:nvSpPr>
      <dsp:spPr>
        <a:xfrm rot="10800000">
          <a:off x="1584159" y="3960441"/>
          <a:ext cx="5219499" cy="12742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marL="0" marR="0" lvl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kern="1200" dirty="0" smtClean="0">
            <a:cs typeface="B Yekan" panose="00000400000000000000" pitchFamily="2" charset="-78"/>
          </a:endParaRPr>
        </a:p>
        <a:p>
          <a:pPr marL="0" marR="0" lvl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kern="1200" dirty="0" smtClean="0">
            <a:cs typeface="B Yekan" panose="00000400000000000000" pitchFamily="2" charset="-78"/>
          </a:endParaRPr>
        </a:p>
        <a:p>
          <a:pPr marL="0" marR="0" lvl="0" indent="0" algn="l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400" kern="1200" dirty="0" smtClean="0">
              <a:cs typeface="B Yekan" panose="00000400000000000000" pitchFamily="2" charset="-78"/>
            </a:rPr>
            <a:t>         </a:t>
          </a:r>
          <a:r>
            <a:rPr lang="ar-SA" sz="2400" kern="1200" dirty="0" smtClean="0">
              <a:cs typeface="B Yekan" panose="00000400000000000000" pitchFamily="2" charset="-78"/>
            </a:rPr>
            <a:t>مرحله عملیات صوری : </a:t>
          </a:r>
          <a:endParaRPr lang="en-US" sz="2400" kern="1200" dirty="0" smtClean="0">
            <a:cs typeface="B Yekan" panose="00000400000000000000" pitchFamily="2" charset="-78"/>
          </a:endParaRPr>
        </a:p>
        <a:p>
          <a:pPr marL="0" marR="0" lvl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a-IR" sz="2400" kern="1200" dirty="0" smtClean="0">
              <a:cs typeface="B Yekan" panose="00000400000000000000" pitchFamily="2" charset="-78"/>
            </a:rPr>
            <a:t>     11</a:t>
          </a:r>
          <a:r>
            <a:rPr lang="ar-SA" sz="2400" kern="1200" dirty="0" smtClean="0">
              <a:cs typeface="B Yekan" panose="00000400000000000000" pitchFamily="2" charset="-78"/>
            </a:rPr>
            <a:t> سالگی به بع</a:t>
          </a:r>
          <a:r>
            <a:rPr lang="fa-IR" sz="2400" kern="1200" dirty="0" smtClean="0">
              <a:cs typeface="B Yekan" panose="00000400000000000000" pitchFamily="2" charset="-78"/>
            </a:rPr>
            <a:t>د</a:t>
          </a:r>
          <a:r>
            <a:rPr lang="ar-SA" sz="2400" kern="1200" dirty="0" smtClean="0">
              <a:cs typeface="B Yekan" panose="00000400000000000000" pitchFamily="2" charset="-78"/>
            </a:rPr>
            <a:t> </a:t>
          </a:r>
          <a:r>
            <a:rPr lang="en-US" sz="2400" kern="1200" dirty="0" smtClean="0">
              <a:cs typeface="B Yekan" panose="00000400000000000000" pitchFamily="2" charset="-78"/>
            </a:rPr>
            <a:t>    </a:t>
          </a:r>
          <a:endParaRPr lang="fa-IR" sz="2400" kern="1200" dirty="0" smtClean="0">
            <a:cs typeface="B Yekan" panose="00000400000000000000" pitchFamily="2" charset="-78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kern="1200" dirty="0" smtClean="0"/>
        </a:p>
      </dsp:txBody>
      <dsp:txXfrm rot="10800000">
        <a:off x="1902715" y="3960441"/>
        <a:ext cx="4900943" cy="1274224"/>
      </dsp:txXfrm>
    </dsp:sp>
    <dsp:sp modelId="{3C3346AD-1C46-4E9A-BC50-A84FB8250976}">
      <dsp:nvSpPr>
        <dsp:cNvPr id="0" name=""/>
        <dsp:cNvSpPr/>
      </dsp:nvSpPr>
      <dsp:spPr>
        <a:xfrm>
          <a:off x="5704851" y="4176467"/>
          <a:ext cx="1063904" cy="108691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B4182-A690-4C31-8F95-D17451D72A98}">
      <dsp:nvSpPr>
        <dsp:cNvPr id="0" name=""/>
        <dsp:cNvSpPr/>
      </dsp:nvSpPr>
      <dsp:spPr>
        <a:xfrm rot="2849651">
          <a:off x="2554848" y="3919309"/>
          <a:ext cx="1912900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912900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B4B95-2CDE-4898-BF18-78A1877192B2}">
      <dsp:nvSpPr>
        <dsp:cNvPr id="0" name=""/>
        <dsp:cNvSpPr/>
      </dsp:nvSpPr>
      <dsp:spPr>
        <a:xfrm rot="20857267">
          <a:off x="2881495" y="2470655"/>
          <a:ext cx="1817590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17590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7F3D1-145C-492A-86F1-0D5555B01C6B}">
      <dsp:nvSpPr>
        <dsp:cNvPr id="0" name=""/>
        <dsp:cNvSpPr/>
      </dsp:nvSpPr>
      <dsp:spPr>
        <a:xfrm rot="1730211">
          <a:off x="2793788" y="3435306"/>
          <a:ext cx="175536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755362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9DDBA-6326-4128-8D4A-FA28CC8FFB31}">
      <dsp:nvSpPr>
        <dsp:cNvPr id="0" name=""/>
        <dsp:cNvSpPr/>
      </dsp:nvSpPr>
      <dsp:spPr>
        <a:xfrm rot="438355">
          <a:off x="2895040" y="2940713"/>
          <a:ext cx="1868203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68203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725F0-9809-44F0-B270-A71E8D9326C7}">
      <dsp:nvSpPr>
        <dsp:cNvPr id="0" name=""/>
        <dsp:cNvSpPr/>
      </dsp:nvSpPr>
      <dsp:spPr>
        <a:xfrm rot="19744229">
          <a:off x="2768812" y="2010959"/>
          <a:ext cx="188201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82012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DC78C-5777-49DC-AC63-932A8F047503}">
      <dsp:nvSpPr>
        <dsp:cNvPr id="0" name=""/>
        <dsp:cNvSpPr/>
      </dsp:nvSpPr>
      <dsp:spPr>
        <a:xfrm rot="18511726">
          <a:off x="2455306" y="1576478"/>
          <a:ext cx="1886216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86216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080D9-D80D-4A88-9131-9E3877F21629}">
      <dsp:nvSpPr>
        <dsp:cNvPr id="0" name=""/>
        <dsp:cNvSpPr/>
      </dsp:nvSpPr>
      <dsp:spPr>
        <a:xfrm>
          <a:off x="1809841" y="2134871"/>
          <a:ext cx="1285625" cy="12856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B3A46-64DD-48CA-BB12-034F3F576071}">
      <dsp:nvSpPr>
        <dsp:cNvPr id="0" name=""/>
        <dsp:cNvSpPr/>
      </dsp:nvSpPr>
      <dsp:spPr>
        <a:xfrm>
          <a:off x="3840443" y="164727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تولد تا 2 ماهگی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3953408" y="277692"/>
        <a:ext cx="545445" cy="545445"/>
      </dsp:txXfrm>
    </dsp:sp>
    <dsp:sp modelId="{3E573F0D-72C8-46DE-A28F-4CBDFC43BED2}">
      <dsp:nvSpPr>
        <dsp:cNvPr id="0" name=""/>
        <dsp:cNvSpPr/>
      </dsp:nvSpPr>
      <dsp:spPr>
        <a:xfrm>
          <a:off x="4688956" y="164727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2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دوره غلبه ی بازتاب های شرطی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4688956" y="164727"/>
        <a:ext cx="1157062" cy="771375"/>
      </dsp:txXfrm>
    </dsp:sp>
    <dsp:sp modelId="{60F13441-FB53-45AD-8802-28F22FEE9FF0}">
      <dsp:nvSpPr>
        <dsp:cNvPr id="0" name=""/>
        <dsp:cNvSpPr/>
      </dsp:nvSpPr>
      <dsp:spPr>
        <a:xfrm>
          <a:off x="4462169" y="956820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2تا4 ماهگی </a:t>
          </a:r>
          <a:endParaRPr lang="en-US" sz="1100" kern="1200" dirty="0"/>
        </a:p>
      </dsp:txBody>
      <dsp:txXfrm>
        <a:off x="4575134" y="1069785"/>
        <a:ext cx="545445" cy="545445"/>
      </dsp:txXfrm>
    </dsp:sp>
    <dsp:sp modelId="{362A0A54-7E58-45C6-A64E-D2DEC7E8D53A}">
      <dsp:nvSpPr>
        <dsp:cNvPr id="0" name=""/>
        <dsp:cNvSpPr/>
      </dsp:nvSpPr>
      <dsp:spPr>
        <a:xfrm>
          <a:off x="5310682" y="956820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kern="1200" dirty="0" smtClean="0">
              <a:effectLst/>
              <a:latin typeface="Calibri" panose="020F0502020204030204" pitchFamily="34" charset="0"/>
              <a:cs typeface="B Yekan" panose="00000400000000000000" pitchFamily="2" charset="-78"/>
            </a:rPr>
            <a:t>مرحله واکنشهای دورانی نخستین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310682" y="956820"/>
        <a:ext cx="1157062" cy="771375"/>
      </dsp:txXfrm>
    </dsp:sp>
    <dsp:sp modelId="{D0330168-4233-4F6D-9C12-365060383581}">
      <dsp:nvSpPr>
        <dsp:cNvPr id="0" name=""/>
        <dsp:cNvSpPr/>
      </dsp:nvSpPr>
      <dsp:spPr>
        <a:xfrm>
          <a:off x="4752528" y="2736306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8 تا12 ماهگی 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4865493" y="2849271"/>
        <a:ext cx="545445" cy="545445"/>
      </dsp:txXfrm>
    </dsp:sp>
    <dsp:sp modelId="{D7EF323B-9CD1-4516-875F-564A3481F035}">
      <dsp:nvSpPr>
        <dsp:cNvPr id="0" name=""/>
        <dsp:cNvSpPr/>
      </dsp:nvSpPr>
      <dsp:spPr>
        <a:xfrm>
          <a:off x="5601041" y="2736306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601041" y="2736306"/>
        <a:ext cx="1157062" cy="771375"/>
      </dsp:txXfrm>
    </dsp:sp>
    <dsp:sp modelId="{F9B1128F-92C9-4E72-8F74-D8213EA78845}">
      <dsp:nvSpPr>
        <dsp:cNvPr id="0" name=""/>
        <dsp:cNvSpPr/>
      </dsp:nvSpPr>
      <dsp:spPr>
        <a:xfrm>
          <a:off x="4392489" y="3672411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12 تا 18 ماهگی 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4505454" y="3785376"/>
        <a:ext cx="545445" cy="545445"/>
      </dsp:txXfrm>
    </dsp:sp>
    <dsp:sp modelId="{22D92535-0B00-48E3-8749-CCCA447F6291}">
      <dsp:nvSpPr>
        <dsp:cNvPr id="0" name=""/>
        <dsp:cNvSpPr/>
      </dsp:nvSpPr>
      <dsp:spPr>
        <a:xfrm>
          <a:off x="5241002" y="3672411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241002" y="3672411"/>
        <a:ext cx="1157062" cy="771375"/>
      </dsp:txXfrm>
    </dsp:sp>
    <dsp:sp modelId="{5F6D8D12-4FF1-44B4-A129-E52FF4CA4DEA}">
      <dsp:nvSpPr>
        <dsp:cNvPr id="0" name=""/>
        <dsp:cNvSpPr/>
      </dsp:nvSpPr>
      <dsp:spPr>
        <a:xfrm>
          <a:off x="4668990" y="1820909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4 تا8ماهگی </a:t>
          </a:r>
          <a:endParaRPr lang="en-US" sz="1100" kern="1200" dirty="0"/>
        </a:p>
      </dsp:txBody>
      <dsp:txXfrm>
        <a:off x="4781955" y="1933874"/>
        <a:ext cx="545445" cy="545445"/>
      </dsp:txXfrm>
    </dsp:sp>
    <dsp:sp modelId="{C811D0B2-94B8-46A6-B7F1-ADDE19F75996}">
      <dsp:nvSpPr>
        <dsp:cNvPr id="0" name=""/>
        <dsp:cNvSpPr/>
      </dsp:nvSpPr>
      <dsp:spPr>
        <a:xfrm>
          <a:off x="5517503" y="1820909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517503" y="1820909"/>
        <a:ext cx="1157062" cy="771375"/>
      </dsp:txXfrm>
    </dsp:sp>
    <dsp:sp modelId="{C54AF225-7A1B-4AFD-A632-5F66525A8860}">
      <dsp:nvSpPr>
        <dsp:cNvPr id="0" name=""/>
        <dsp:cNvSpPr/>
      </dsp:nvSpPr>
      <dsp:spPr>
        <a:xfrm>
          <a:off x="4032446" y="4536504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18 تا 24 ماهگی 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4145411" y="4649469"/>
        <a:ext cx="545445" cy="545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24B1C-8FC5-4D2C-A6CF-5C4DD671E438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874E0-2291-4369-8B54-70EAEF7D5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9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874E0-2291-4369-8B54-70EAEF7D57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95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874E0-2291-4369-8B54-70EAEF7D57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44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3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4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9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4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8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1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1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5796" y="3634431"/>
            <a:ext cx="3672408" cy="442641"/>
          </a:xfrm>
          <a:prstGeom prst="rect">
            <a:avLst/>
          </a:prstGeom>
          <a:solidFill>
            <a:srgbClr val="7BAFA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B Yekan" pitchFamily="2" charset="-78"/>
              </a:rPr>
              <a:t>روانشناسی رشد پیشرفته</a:t>
            </a:r>
            <a:endParaRPr lang="en-US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B Yek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2195" y="2348880"/>
            <a:ext cx="30396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4800" dirty="0" smtClean="0">
                <a:cs typeface="B Koodak" pitchFamily="2" charset="-78"/>
              </a:rPr>
              <a:t>نظریه شناختی</a:t>
            </a:r>
            <a:endParaRPr lang="en-US" sz="4800" dirty="0"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0638" y="3111351"/>
            <a:ext cx="128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2400" dirty="0" smtClean="0">
                <a:cs typeface="B Koodak" pitchFamily="2" charset="-78"/>
              </a:rPr>
              <a:t>ژان پیــاژه</a:t>
            </a:r>
            <a:endParaRPr lang="en-US" sz="2400" dirty="0">
              <a:cs typeface="B Koodak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614386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78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06097" y="123111"/>
            <a:ext cx="3461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عملیات صوری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6024023" y="1201337"/>
            <a:ext cx="2749745" cy="2232308"/>
            <a:chOff x="749041" y="2274433"/>
            <a:chExt cx="2749745" cy="2232308"/>
          </a:xfrm>
        </p:grpSpPr>
        <p:sp>
          <p:nvSpPr>
            <p:cNvPr id="12" name="Rounded Rectangle 11"/>
            <p:cNvSpPr/>
            <p:nvPr/>
          </p:nvSpPr>
          <p:spPr>
            <a:xfrm>
              <a:off x="2130634" y="2274433"/>
              <a:ext cx="1368152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ar-SA" sz="14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Yekan" panose="00000400000000000000" pitchFamily="2" charset="-78"/>
                </a:rPr>
                <a:t>11 </a:t>
              </a:r>
              <a:r>
                <a:rPr lang="fa-IR" sz="1400" dirty="0" smtClean="0">
                  <a:solidFill>
                    <a:schemeClr val="tx1"/>
                  </a:solidFill>
                  <a:cs typeface="B Yekan" panose="00000400000000000000" pitchFamily="2" charset="-78"/>
                </a:rPr>
                <a:t>سالگی به بعد</a:t>
              </a:r>
              <a:endParaRPr lang="en-US" sz="14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041" y="2639351"/>
              <a:ext cx="2685405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4" name="TextBox 13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پیـاژه</a:t>
            </a:r>
            <a:endParaRPr lang="en-US" sz="1400" dirty="0">
              <a:cs typeface="B Koodak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2737" y="3721113"/>
            <a:ext cx="6176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کسب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توانایی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تفکر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بر حسب امور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انتزاعی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و تسلط بر قوانین منطق صوری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5548" y="4193247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اندیشه های کودکان در این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علاوه بر اشیای محسوس ، موارد احتمالی و فرضی را نیزشامل می شود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4819" y="4713213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نوجوانان مرحله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تفکر صوری آرمان گرا و ناسازگارند (سیف ص84).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5187942"/>
            <a:ext cx="8684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استدلال علمی نیز با رشد تفکر صوری امکان پذیر می شود . سه توانایی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عملیات صوری (یعنی استدلال منطقی درباره ی ایده های فرضیه ای ، تدوین و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آزمون فرضیات ، وتکنیک و کنترل متغیرها)امکان به کارگیری روش علمی را که در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آن برای یک پدیده مورد مشاهده چند تبیین ممکن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پیشنهاد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و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به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صورت منظم آزمون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می شود میسر می سازند .(لطف آبادی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ص80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18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07122" y="123111"/>
            <a:ext cx="2060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رشد اخلاقی 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>
                <a:cs typeface="B Koodak" pitchFamily="2" charset="-78"/>
              </a:rPr>
              <a:t>ژان </a:t>
            </a:r>
            <a:r>
              <a:rPr lang="fa-IR" sz="1400" dirty="0" err="1">
                <a:cs typeface="B Koodak" pitchFamily="2" charset="-78"/>
              </a:rPr>
              <a:t>پیـاژه</a:t>
            </a:r>
            <a:endParaRPr lang="fa-IR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787341" y="1501116"/>
            <a:ext cx="79966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chemeClr val="tx1">
                    <a:lumMod val="75000"/>
                    <a:lumOff val="25000"/>
                  </a:schemeClr>
                </a:solidFill>
                <a:cs typeface="B Yekan" panose="00000400000000000000" pitchFamily="2" charset="-78"/>
              </a:rPr>
              <a:t>1-دوره اخلاق دیگر پیرو از 6 تا 10 سالگی ، در این دوره کودکان متکی به نظر و قضاوت دیگران هستند .</a:t>
            </a:r>
          </a:p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chemeClr val="tx1">
                    <a:lumMod val="75000"/>
                    <a:lumOff val="25000"/>
                  </a:schemeClr>
                </a:solidFill>
                <a:cs typeface="B Yekan" panose="00000400000000000000" pitchFamily="2" charset="-78"/>
              </a:rPr>
              <a:t>2- دوره اخلاق خود پیرو از 10و 11 سالگی ،کودکان دارای دید نسبی گرا هستند و بیشتر به نیت افراد اهمیت می دهند 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248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84" y="0"/>
            <a:ext cx="450621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09983" y="84036"/>
            <a:ext cx="4179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انتقادات وارد شده به پیاژه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7" y="730367"/>
            <a:ext cx="3983798" cy="4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27195" y="3190987"/>
            <a:ext cx="4812349" cy="1936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پیاژه نه فقط توانایی کودکان پیش دبستانی بلکه ، هم چنین توانایی کودکان دبستانی را نیز کمتر از آن چه هست برآورد کرده است . نکته دیگری که پیاژه به آن توجه نداشته و بر اساس نظریه ساختارگرایی ژنتیکی خود بر تحولات زیستی و مغزی بیشترین تأکید را کرده این است که دستیابی به تفکر منطقی تا حد زیادی حاصل یادگیری و تجارب زمینه ای در هریک از مراحل رشد هر فرد است (لطف آبادی ص </a:t>
            </a:r>
            <a:r>
              <a:rPr lang="ar-S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84-83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0527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مهم ترین انتقاد به اصل نظریه یعنی وجود مراحل رشد وارد شده است .آلبرت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بندورا اشتباه کودکان در آزمایش های مربوط به نگهداری ذهنی را نه به سبب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نرسیدن آنان به حد رشد مناسب ، بلکه به علت فرایندهای معیوب می داند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.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انتقاد دیگر </a:t>
            </a:r>
            <a:r>
              <a:rPr lang="fa-I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اینکه </a:t>
            </a:r>
            <a:r>
              <a:rPr lang="ar-S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برخلاف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نظر پیاژه حدود 40 تا60 درصد بزرگسالان به طور کامل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قادر به تفکر بر حسب عملیات صوری نیستند .(سیف صص </a:t>
            </a:r>
            <a:r>
              <a:rPr lang="ar-S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89-88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(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5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880" y="3140968"/>
            <a:ext cx="1995315" cy="442641"/>
          </a:xfrm>
          <a:prstGeom prst="rect">
            <a:avLst/>
          </a:prstGeom>
          <a:solidFill>
            <a:srgbClr val="7BAFA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B Yekan" pitchFamily="2" charset="-78"/>
              </a:rPr>
              <a:t>www.ghamgosha.ir</a:t>
            </a:r>
            <a:endParaRPr lang="en-US" dirty="0">
              <a:solidFill>
                <a:prstClr val="white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B Yek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038" y="2492896"/>
            <a:ext cx="273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prstClr val="black"/>
                </a:solidFill>
                <a:cs typeface="B Koodak" pitchFamily="2" charset="-78"/>
              </a:rPr>
              <a:t>با تشکر از توجه شما</a:t>
            </a:r>
            <a:endParaRPr lang="en-US" dirty="0">
              <a:solidFill>
                <a:prstClr val="black"/>
              </a:solidFill>
              <a:cs typeface="B Koodak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088188"/>
            <a:ext cx="548199" cy="54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57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39421" y="123111"/>
            <a:ext cx="232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نظریه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7544" y="1484784"/>
            <a:ext cx="7999434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1400" dirty="0">
                <a:cs typeface="B Yekan" pitchFamily="2" charset="-78"/>
              </a:rPr>
              <a:t>علاقه </a:t>
            </a:r>
            <a:r>
              <a:rPr lang="fa-IR" sz="1400" dirty="0" err="1">
                <a:cs typeface="B Yekan" pitchFamily="2" charset="-78"/>
              </a:rPr>
              <a:t>پیاژه</a:t>
            </a:r>
            <a:r>
              <a:rPr lang="fa-IR" sz="1400" dirty="0">
                <a:cs typeface="B Yekan" pitchFamily="2" charset="-78"/>
              </a:rPr>
              <a:t> به زیست </a:t>
            </a:r>
            <a:r>
              <a:rPr lang="fa-IR" sz="1400" dirty="0" err="1">
                <a:cs typeface="B Yekan" pitchFamily="2" charset="-78"/>
              </a:rPr>
              <a:t>شناسی</a:t>
            </a:r>
            <a:r>
              <a:rPr lang="fa-IR" sz="1400" dirty="0">
                <a:cs typeface="B Yekan" pitchFamily="2" charset="-78"/>
              </a:rPr>
              <a:t> باعث شد که او در 22 سالگی به کسب درجه ی دکتری </a:t>
            </a:r>
            <a:r>
              <a:rPr lang="fa-IR" sz="1400" dirty="0" err="1">
                <a:cs typeface="B Yekan" pitchFamily="2" charset="-78"/>
              </a:rPr>
              <a:t>نایل</a:t>
            </a:r>
            <a:r>
              <a:rPr lang="fa-IR" sz="1400" dirty="0">
                <a:cs typeface="B Yekan" pitchFamily="2" charset="-78"/>
              </a:rPr>
              <a:t> شود. تحقیقات اختصاصی </a:t>
            </a:r>
            <a:r>
              <a:rPr lang="fa-IR" sz="1400" dirty="0" err="1">
                <a:cs typeface="B Yekan" pitchFamily="2" charset="-78"/>
              </a:rPr>
              <a:t>پیاژه</a:t>
            </a:r>
            <a:r>
              <a:rPr lang="fa-IR" sz="1400" dirty="0">
                <a:cs typeface="B Yekan" pitchFamily="2" charset="-78"/>
              </a:rPr>
              <a:t> در زمینه ی هوش با کار در آزمایشگاه </a:t>
            </a:r>
            <a:r>
              <a:rPr lang="fa-IR" sz="1400" dirty="0" err="1">
                <a:cs typeface="B Yekan" pitchFamily="2" charset="-78"/>
              </a:rPr>
              <a:t>بینه</a:t>
            </a:r>
            <a:r>
              <a:rPr lang="fa-IR" sz="1400" dirty="0">
                <a:cs typeface="B Yekan" pitchFamily="2" charset="-78"/>
              </a:rPr>
              <a:t> در پاریس آغاز شد . </a:t>
            </a:r>
            <a:endParaRPr lang="fa-IR" sz="1400" dirty="0" smtClean="0">
              <a:cs typeface="B Yekan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1400" dirty="0" err="1" smtClean="0">
                <a:cs typeface="B Yekan" pitchFamily="2" charset="-78"/>
              </a:rPr>
              <a:t>پیاژه</a:t>
            </a:r>
            <a:r>
              <a:rPr lang="fa-IR" sz="1400" dirty="0" smtClean="0">
                <a:cs typeface="B Yekan" pitchFamily="2" charset="-78"/>
              </a:rPr>
              <a:t> </a:t>
            </a:r>
            <a:r>
              <a:rPr lang="fa-IR" sz="1400" dirty="0">
                <a:cs typeface="B Yekan" pitchFamily="2" charset="-78"/>
              </a:rPr>
              <a:t>با توجه به پاسخ های کودکان به آزمون ها ، متوجه پاسخ های نادرست آن ها و نوعی نظم </a:t>
            </a:r>
            <a:r>
              <a:rPr lang="fa-IR" sz="1400" dirty="0" err="1">
                <a:cs typeface="B Yekan" pitchFamily="2" charset="-78"/>
              </a:rPr>
              <a:t>ویکنواختی</a:t>
            </a:r>
            <a:r>
              <a:rPr lang="fa-IR" sz="1400" dirty="0">
                <a:cs typeface="B Yekan" pitchFamily="2" charset="-78"/>
              </a:rPr>
              <a:t> در اشتباهات </a:t>
            </a:r>
            <a:r>
              <a:rPr lang="fa-IR" sz="1400" dirty="0" smtClean="0">
                <a:cs typeface="B Yekan" pitchFamily="2" charset="-78"/>
              </a:rPr>
              <a:t>شد. </a:t>
            </a:r>
            <a:r>
              <a:rPr lang="fa-IR" sz="1400" dirty="0">
                <a:cs typeface="B Yekan" pitchFamily="2" charset="-78"/>
              </a:rPr>
              <a:t>( کدیور ص 22</a:t>
            </a:r>
            <a:r>
              <a:rPr lang="fa-IR" sz="1400" dirty="0" smtClean="0">
                <a:cs typeface="B Yekan" pitchFamily="2" charset="-78"/>
              </a:rPr>
              <a:t>)</a:t>
            </a:r>
          </a:p>
          <a:p>
            <a:pPr algn="just" rtl="1">
              <a:lnSpc>
                <a:spcPct val="200000"/>
              </a:lnSpc>
            </a:pPr>
            <a:r>
              <a:rPr lang="fa-IR" sz="1400" dirty="0" smtClean="0">
                <a:cs typeface="B Yekan" pitchFamily="2" charset="-78"/>
              </a:rPr>
              <a:t> </a:t>
            </a:r>
            <a:r>
              <a:rPr lang="fa-IR" sz="1400" dirty="0">
                <a:cs typeface="B Yekan" pitchFamily="2" charset="-78"/>
              </a:rPr>
              <a:t>نکته ی جالب برای </a:t>
            </a:r>
            <a:r>
              <a:rPr lang="fa-IR" sz="1400" dirty="0" err="1">
                <a:cs typeface="B Yekan" pitchFamily="2" charset="-78"/>
              </a:rPr>
              <a:t>پیاژه</a:t>
            </a:r>
            <a:r>
              <a:rPr lang="fa-IR" sz="1400" dirty="0">
                <a:cs typeface="B Yekan" pitchFamily="2" charset="-78"/>
              </a:rPr>
              <a:t> این نبود که کودکان چه تعداد پاسخ درست می دهند بلکه برای او این مسئله </a:t>
            </a:r>
            <a:r>
              <a:rPr lang="fa-IR" sz="1400" dirty="0" err="1">
                <a:cs typeface="B Yekan" pitchFamily="2" charset="-78"/>
              </a:rPr>
              <a:t>برانگیزاننده</a:t>
            </a:r>
            <a:r>
              <a:rPr lang="fa-IR" sz="1400" dirty="0">
                <a:cs typeface="B Yekan" pitchFamily="2" charset="-78"/>
              </a:rPr>
              <a:t> بود که اشتباهات کودکان هم سن ، مشابه است . </a:t>
            </a:r>
            <a:r>
              <a:rPr lang="fa-IR" sz="1400" dirty="0" smtClean="0">
                <a:cs typeface="B Yekan" pitchFamily="2" charset="-78"/>
              </a:rPr>
              <a:t>روشی </a:t>
            </a:r>
            <a:r>
              <a:rPr lang="fa-IR" sz="1400" dirty="0">
                <a:cs typeface="B Yekan" pitchFamily="2" charset="-78"/>
              </a:rPr>
              <a:t>که کودک دنیا را احساس و تفسیر می کند بسیار متفاوت از یک بزرگسال است </a:t>
            </a:r>
            <a:r>
              <a:rPr lang="fa-IR" sz="1400" dirty="0" smtClean="0">
                <a:cs typeface="B Yekan" pitchFamily="2" charset="-78"/>
              </a:rPr>
              <a:t>.( </a:t>
            </a:r>
            <a:r>
              <a:rPr lang="fa-IR" sz="1400" dirty="0">
                <a:cs typeface="B Yekan" pitchFamily="2" charset="-78"/>
              </a:rPr>
              <a:t>بیابانگرد، نعمتی ص 14</a:t>
            </a:r>
            <a:r>
              <a:rPr lang="fa-IR" sz="1400" dirty="0" smtClean="0">
                <a:cs typeface="B Yekan" pitchFamily="2" charset="-78"/>
              </a:rPr>
              <a:t>)</a:t>
            </a:r>
          </a:p>
          <a:p>
            <a:pPr algn="just" rtl="1">
              <a:lnSpc>
                <a:spcPct val="200000"/>
              </a:lnSpc>
            </a:pPr>
            <a:r>
              <a:rPr lang="fa-IR" sz="1400" dirty="0" err="1" smtClean="0">
                <a:cs typeface="B Yekan" pitchFamily="2" charset="-78"/>
              </a:rPr>
              <a:t>پیازه</a:t>
            </a:r>
            <a:r>
              <a:rPr lang="fa-IR" sz="1400" dirty="0" smtClean="0">
                <a:cs typeface="B Yekan" pitchFamily="2" charset="-78"/>
              </a:rPr>
              <a:t> </a:t>
            </a:r>
            <a:r>
              <a:rPr lang="fa-IR" sz="1400" dirty="0">
                <a:cs typeface="B Yekan" pitchFamily="2" charset="-78"/>
              </a:rPr>
              <a:t>می خواست منشأ و چگونگی تکامل دانش را در نزد نوع بشر مطالعه کند و بدین منظور رشد شناخت را در کودکان وسیله قرار داد( سیف ص69)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722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00026" y="123111"/>
            <a:ext cx="4567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مفاهیم پایه در نظریه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9590" y="6453336"/>
            <a:ext cx="336826" cy="3483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548" y="6453336"/>
            <a:ext cx="336827" cy="3483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" name="Rectangle 30"/>
          <p:cNvSpPr/>
          <p:nvPr/>
        </p:nvSpPr>
        <p:spPr>
          <a:xfrm>
            <a:off x="224053" y="1717043"/>
            <a:ext cx="8073499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تع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دل یابی به معنای جستجو به منظور هماهنگی ذهنی بین طرح های شناختی با اطلاعات کسب شده از محیط ( لطف آبادی ص 69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59281" y="2315365"/>
            <a:ext cx="56220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الگوهای سازمان یافته اندیشه و عمل که در تعامل بین ا نسان و محیط به کار می رود ( سیف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ص70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3478698" y="2998288"/>
            <a:ext cx="4896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تغییراتی که در یک فرد برای پاسخ به محیط ایجاد می شود .(بیابانگرد، نعمتی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ص15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392" y="2592905"/>
            <a:ext cx="804742" cy="81083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7344" y="1860658"/>
            <a:ext cx="810838" cy="81083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62944" y="1198358"/>
            <a:ext cx="810838" cy="810838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3399013"/>
            <a:ext cx="804742" cy="810838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00392" y="4132798"/>
            <a:ext cx="804742" cy="81083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01147" y="4902915"/>
            <a:ext cx="804742" cy="810838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00392" y="5594094"/>
            <a:ext cx="804742" cy="810838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1303817" y="3878890"/>
            <a:ext cx="69775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کوشش برای فهم یک چیز جدید از طریق جای دادن آن در درون چیزهایی که از قبل در ذهن خود داریم . (لطف آبادی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ص70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964503" y="4625916"/>
            <a:ext cx="63904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فرایند تغییر ساختارهای شناختی پیشین به گونه ای که با آن چه درک می شود متناسب شود . (لطف آبادی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ص71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1477594" y="5359701"/>
            <a:ext cx="68037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سازمان دادن ترکیب کردن ، مرتب کردن و ترتیب تازه دادن به رفتارها و افکار در نظام های منسجم .(لطف آبادی ص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69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309068" y="5913605"/>
            <a:ext cx="790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ساختمان ذهن یا اندیشه های فرد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.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واکنش های ارثی نوزاد ، پس از گذشت نخستین روزهای زندگی ، از طریق تجارب از</a:t>
            </a:r>
            <a:r>
              <a:rPr lang="ar-SA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اوتغییر می یابند و به مکانیسم های تازه ای تبدیل می شوند که ساخت های</a:t>
            </a:r>
            <a:r>
              <a:rPr lang="ar-SA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شناختی نام دارند .(سیف ص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73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3635" y="1342994"/>
            <a:ext cx="589456" cy="187027"/>
          </a:xfrm>
        </p:spPr>
        <p:txBody>
          <a:bodyPr>
            <a:normAutofit fontScale="90000"/>
          </a:bodyPr>
          <a:lstStyle/>
          <a:p>
            <a:r>
              <a:rPr lang="fa-IR" sz="1200" dirty="0" smtClean="0">
                <a:solidFill>
                  <a:schemeClr val="bg1"/>
                </a:solidFill>
                <a:cs typeface="B Yekan" panose="00000400000000000000" pitchFamily="2" charset="-78"/>
              </a:rPr>
              <a:t>تعادل</a:t>
            </a:r>
            <a:endParaRPr lang="en-US" sz="1200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 rot="10800000" flipV="1">
            <a:off x="3897354" y="1357848"/>
            <a:ext cx="4276281" cy="318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200" dirty="0">
                <a:cs typeface="B Yekan" panose="00000400000000000000" pitchFamily="2" charset="-78"/>
              </a:rPr>
              <a:t>یک حالت توازن شناختی بین درک ما از جهان هستی و تجربه </a:t>
            </a:r>
            <a:r>
              <a:rPr lang="fa-IR" sz="1200" dirty="0" err="1">
                <a:cs typeface="B Yekan" panose="00000400000000000000" pitchFamily="2" charset="-78"/>
              </a:rPr>
              <a:t>هایمان</a:t>
            </a:r>
            <a:r>
              <a:rPr lang="fa-IR" sz="1200" dirty="0">
                <a:cs typeface="B Yekan" panose="00000400000000000000" pitchFamily="2" charset="-78"/>
              </a:rPr>
              <a:t> است . </a:t>
            </a:r>
            <a:endParaRPr lang="en-US" sz="12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972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49755" y="123111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مراحل رشد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2956" y="1090567"/>
            <a:ext cx="8139484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نظریه ی پیازه یک نظریه ی مرحله ای است بر اساس نظریه ی او ، مراحل رشد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شناختی عبارتند از مرحله حسی </a:t>
            </a:r>
            <a:r>
              <a:rPr lang="ar-SA" sz="1400" dirty="0">
                <a:ea typeface="Calibri" panose="020F0502020204030204" pitchFamily="34" charset="0"/>
                <a:cs typeface="Sakkal Majalla" panose="02000000000000000000" pitchFamily="2" charset="-78"/>
              </a:rPr>
              <a:t>–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حرکتی ، پیش عملیاتی ، عملیات عینی و عملیات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صوری .پیاژه معتقد بود این مراحل توالی ثابتی دارند به این معنا که افراد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در هر کشور و فرهنگی به ترتیب یکسانی از این مراحل را می گذرند. دامنه ی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سنی مطرح شده از سوی پیاژه ، تقریبی است ،برخی کودکان ممکن است مرحله ای را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زودتر یا دیرتر طی کنند. (بیابانگرد ، نعمتی ص41</a:t>
            </a: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fa-IR" sz="14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endParaRPr lang="fa-IR" sz="14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مراحل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پیاپی هستند ولی لازم نیست که کودکان حتماً یک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را قبل از ورود به مرحله ای دیگر به اتمام </a:t>
            </a: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برسانند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پیاژه مدعی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است که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همه ی کودکان باید از مراحل مشابه و با ترتیب مشابه عبور کنند ، گرچه سرعت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عبور همه ی آنان یکسان نیست( خرازی ص 136). </a:t>
            </a:r>
            <a:endParaRPr lang="fa-IR" sz="1400" dirty="0">
              <a:cs typeface="B Yekan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736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49754" y="123111"/>
            <a:ext cx="3217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مراحل رشد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62552896"/>
              </p:ext>
            </p:extLst>
          </p:nvPr>
        </p:nvGraphicFramePr>
        <p:xfrm>
          <a:off x="827584" y="1340768"/>
          <a:ext cx="784887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280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40750" y="123111"/>
            <a:ext cx="3326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 مرحله حسی حرکتی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5965457" y="1201337"/>
            <a:ext cx="2808311" cy="2232308"/>
            <a:chOff x="690475" y="2274433"/>
            <a:chExt cx="2808311" cy="2232308"/>
          </a:xfrm>
        </p:grpSpPr>
        <p:sp>
          <p:nvSpPr>
            <p:cNvPr id="4" name="Rounded Rectangle 3"/>
            <p:cNvSpPr/>
            <p:nvPr/>
          </p:nvSpPr>
          <p:spPr>
            <a:xfrm>
              <a:off x="2130634" y="2274433"/>
              <a:ext cx="1368152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a-IR" sz="1700" dirty="0" smtClean="0">
                  <a:solidFill>
                    <a:schemeClr val="tx1"/>
                  </a:solidFill>
                  <a:cs typeface="B Yekan" panose="00000400000000000000" pitchFamily="2" charset="-78"/>
                </a:rPr>
                <a:t>تولد تا2سالگی</a:t>
              </a:r>
              <a:endParaRPr lang="en-US" sz="17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75" y="2639351"/>
              <a:ext cx="2802538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9688" y="3711067"/>
            <a:ext cx="8729337" cy="1779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منظور از حسی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–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حرکتی این است که کودکان ، در این مرحله ، از توانایی استفاده از حواس و اعمال خود برای درک جهان یپرامون استفاده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 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کنند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.(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سیف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 77) </a:t>
            </a:r>
            <a:endParaRPr lang="fa-IR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در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این مرحله طرحواره های بقاء شی و کارکرد نمادین عمومی در کودک شکل می گیرد ،بقاءشیء ، توانای درک این مسئله است که اشیاء ،افراد در فضاو زمان وجود دارند ،حتی اگر نتوان آن ها را دید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.</a:t>
            </a:r>
            <a:endParaRPr lang="fa-IR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کارکرد نمادین عمومی مشتمل بر آغاز زبان ، بازی و تقلید غیابی است . (بیابانگرد،نعمتی ص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16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95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40750" y="123111"/>
            <a:ext cx="3326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حسی حرکتی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58313" y="744959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تولد تا دو سالگی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519689031"/>
              </p:ext>
            </p:extLst>
          </p:nvPr>
        </p:nvGraphicFramePr>
        <p:xfrm>
          <a:off x="179512" y="1124744"/>
          <a:ext cx="8604448" cy="5555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550586" y="3055024"/>
            <a:ext cx="1122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واکنشهای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r" rtl="1"/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دورانی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ثانوی </a:t>
            </a:r>
            <a:endParaRPr lang="en-US" sz="1200" dirty="0">
              <a:cs typeface="B Koodak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1772" y="4060636"/>
            <a:ext cx="2002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SA" sz="1200" dirty="0">
                <a:cs typeface="B Yekan" panose="00000400000000000000" pitchFamily="2" charset="-78"/>
              </a:rPr>
              <a:t>مرحله به کار بستن روان بنه </a:t>
            </a:r>
            <a:r>
              <a:rPr lang="ar-SA" sz="1200" dirty="0" smtClean="0">
                <a:cs typeface="B Yekan" panose="00000400000000000000" pitchFamily="2" charset="-78"/>
              </a:rPr>
              <a:t>های</a:t>
            </a:r>
            <a:endParaRPr lang="en-US" sz="1200" dirty="0" smtClean="0">
              <a:cs typeface="B Yekan" panose="00000400000000000000" pitchFamily="2" charset="-78"/>
            </a:endParaRPr>
          </a:p>
          <a:p>
            <a:pPr algn="ctr" rtl="1"/>
            <a:r>
              <a:rPr lang="ar-SA" sz="1200" dirty="0" smtClean="0">
                <a:cs typeface="B Yekan" panose="00000400000000000000" pitchFamily="2" charset="-78"/>
              </a:rPr>
              <a:t> </a:t>
            </a:r>
            <a:r>
              <a:rPr lang="ar-SA" sz="1200" dirty="0">
                <a:cs typeface="B Yekan" panose="00000400000000000000" pitchFamily="2" charset="-78"/>
              </a:rPr>
              <a:t>ثانوی در موقعیت های جدید </a:t>
            </a:r>
            <a:endParaRPr lang="en-US" sz="1200" dirty="0">
              <a:cs typeface="B Yekan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725" y="6027003"/>
            <a:ext cx="215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درونی شدن و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r" rtl="1"/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ترکیب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ذهنی روان بنه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ها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</a:p>
          <a:p>
            <a:pPr algn="r" rtl="1"/>
            <a:endParaRPr lang="fa-IR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r" rtl="1"/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(لطف آبادی ص74-خرازی ص137)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endParaRPr lang="en-US" sz="1200" dirty="0">
              <a:cs typeface="B Koodak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64088" y="5030868"/>
            <a:ext cx="1994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واکنش های دورانی ثالث،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ctr" rtl="1"/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کشف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وسایل جدید </a:t>
            </a:r>
            <a:endParaRPr lang="en-US" sz="1200" dirty="0">
              <a:cs typeface="B Koodak" pitchFamily="2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43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3881" y="123111"/>
            <a:ext cx="3363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پیش عملی</a:t>
            </a:r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ـ</a:t>
            </a:r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اتی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 rtl="1"/>
            <a:r>
              <a:rPr lang="fa-IR" sz="1400" dirty="0">
                <a:solidFill>
                  <a:prstClr val="black"/>
                </a:solidFill>
                <a:cs typeface="B Koodak" pitchFamily="2" charset="-78"/>
              </a:rPr>
              <a:t>ژان پیـاژه</a:t>
            </a:r>
            <a:endParaRPr lang="en-US" sz="1400" dirty="0">
              <a:solidFill>
                <a:prstClr val="black"/>
              </a:solidFill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5940152" y="1196753"/>
            <a:ext cx="2843808" cy="2160240"/>
            <a:chOff x="935059" y="2275658"/>
            <a:chExt cx="2331582" cy="2231083"/>
          </a:xfrm>
        </p:grpSpPr>
        <p:sp>
          <p:nvSpPr>
            <p:cNvPr id="12" name="Rounded Rectangle 11"/>
            <p:cNvSpPr/>
            <p:nvPr/>
          </p:nvSpPr>
          <p:spPr>
            <a:xfrm>
              <a:off x="2116616" y="2275658"/>
              <a:ext cx="1150025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>
                  <a:solidFill>
                    <a:schemeClr val="tx1"/>
                  </a:solidFill>
                  <a:cs typeface="B Yekan" panose="00000400000000000000" pitchFamily="2" charset="-78"/>
                </a:rPr>
                <a:t>2 تا 7 سالگی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059" y="2639351"/>
              <a:ext cx="2313369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" name="Rectangle 1"/>
          <p:cNvSpPr/>
          <p:nvPr/>
        </p:nvSpPr>
        <p:spPr>
          <a:xfrm>
            <a:off x="1706" y="3457289"/>
            <a:ext cx="8941114" cy="299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خودمداری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: یعنی کود نمی تواند به دیدگاه مشخص دیگری توجه کند . او کلمات را براساس تجارب خود تفسیر می کند وبه کارمی برد و هنوز نمی داند کودکان و نوجوانان دیگر ، که تجارب متفاوتی دارند ، احتمالاً می توانند تصورات متفاوتی داشته باشند .(کدیور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ص28)</a:t>
            </a:r>
          </a:p>
          <a:p>
            <a:pPr algn="just" rtl="1"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جاندارپنداری : نسبت دادن خصوصیات موجودات زنده به اشیاء .مثال کودک چهارساله ای که فکرمیکند «ماه به پشت ابرها می رود که بخوابد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» (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لطف آبادی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ص75)</a:t>
            </a:r>
          </a:p>
          <a:p>
            <a:pPr algn="just" rtl="1"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ناتوانی در نگهداری ذهنی به رغم ایجاد تغییر در شکل ظاهری یا وضع مکانی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یک شیء اگر چیزی به آن اضافه یا چیزی از آن کاسته نشود در مقدار واقعی آن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تغییری ایجاد نمی شود (سیف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ص79)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2471" y="4365104"/>
            <a:ext cx="2572735" cy="304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184" y="5517232"/>
            <a:ext cx="2572735" cy="3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56167" y="123111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عملیات عینی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2" name="Group 11"/>
          <p:cNvGrpSpPr/>
          <p:nvPr/>
        </p:nvGrpSpPr>
        <p:grpSpPr>
          <a:xfrm>
            <a:off x="5940152" y="1201337"/>
            <a:ext cx="2833616" cy="2232308"/>
            <a:chOff x="692950" y="2274433"/>
            <a:chExt cx="2805836" cy="2232308"/>
          </a:xfrm>
        </p:grpSpPr>
        <p:sp>
          <p:nvSpPr>
            <p:cNvPr id="13" name="Rounded Rectangle 12"/>
            <p:cNvSpPr/>
            <p:nvPr/>
          </p:nvSpPr>
          <p:spPr>
            <a:xfrm>
              <a:off x="2130634" y="2274433"/>
              <a:ext cx="1368152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a-IR" sz="1700" dirty="0">
                  <a:solidFill>
                    <a:schemeClr val="tx1"/>
                  </a:solidFill>
                  <a:cs typeface="B Yekan" panose="00000400000000000000" pitchFamily="2" charset="-78"/>
                </a:rPr>
                <a:t>7 </a:t>
              </a:r>
              <a:r>
                <a:rPr lang="fa-IR" sz="1700" dirty="0" smtClean="0">
                  <a:solidFill>
                    <a:schemeClr val="tx1"/>
                  </a:solidFill>
                  <a:cs typeface="B Yekan" panose="00000400000000000000" pitchFamily="2" charset="-78"/>
                </a:rPr>
                <a:t>تا11سالگی</a:t>
              </a:r>
              <a:endParaRPr lang="en-US" sz="17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50" y="2639351"/>
              <a:ext cx="2797588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" name="Rectangle 1"/>
          <p:cNvSpPr/>
          <p:nvPr/>
        </p:nvSpPr>
        <p:spPr>
          <a:xfrm>
            <a:off x="124829" y="4104359"/>
            <a:ext cx="8783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درک مفهوم بقاء و یا نگهداری ذهنی از سوی کودکان است .مفهوم بقای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عدد،طول،مایع (6تا7سالگی) مفهوم بقای ماده (7تا8سالگی )مفهوم بقای سطح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9ت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ا10سالگی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850" y="5189761"/>
            <a:ext cx="851391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طبقه بندی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کردن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بازگشت پذیری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ردیف کردن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این همانی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جبران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عدم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تمرکز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(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سیف ص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84-80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1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1204</Words>
  <Application>Microsoft Office PowerPoint</Application>
  <PresentationFormat>On-screen Show (4:3)</PresentationFormat>
  <Paragraphs>96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 Koodak</vt:lpstr>
      <vt:lpstr>B Yekan</vt:lpstr>
      <vt:lpstr>Calibri</vt:lpstr>
      <vt:lpstr>Sakkal Majalla</vt:lpstr>
      <vt:lpstr>Office Theme</vt:lpstr>
      <vt:lpstr>PowerPoint Presentation</vt:lpstr>
      <vt:lpstr>PowerPoint Presentation</vt:lpstr>
      <vt:lpstr>تعادل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Hadi</dc:creator>
  <cp:lastModifiedBy>ghamgosha .ir</cp:lastModifiedBy>
  <cp:revision>80</cp:revision>
  <dcterms:created xsi:type="dcterms:W3CDTF">2012-12-06T19:28:52Z</dcterms:created>
  <dcterms:modified xsi:type="dcterms:W3CDTF">2013-11-03T05:59:24Z</dcterms:modified>
</cp:coreProperties>
</file>