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6" r:id="rId1"/>
  </p:sldMasterIdLst>
  <p:notesMasterIdLst>
    <p:notesMasterId r:id="rId36"/>
  </p:notesMasterIdLst>
  <p:sldIdLst>
    <p:sldId id="302" r:id="rId2"/>
    <p:sldId id="256" r:id="rId3"/>
    <p:sldId id="290" r:id="rId4"/>
    <p:sldId id="291" r:id="rId5"/>
    <p:sldId id="257" r:id="rId6"/>
    <p:sldId id="260" r:id="rId7"/>
    <p:sldId id="273" r:id="rId8"/>
    <p:sldId id="297" r:id="rId9"/>
    <p:sldId id="298" r:id="rId10"/>
    <p:sldId id="261" r:id="rId11"/>
    <p:sldId id="262" r:id="rId12"/>
    <p:sldId id="263" r:id="rId13"/>
    <p:sldId id="264" r:id="rId14"/>
    <p:sldId id="265" r:id="rId15"/>
    <p:sldId id="292" r:id="rId16"/>
    <p:sldId id="293" r:id="rId17"/>
    <p:sldId id="294" r:id="rId18"/>
    <p:sldId id="266" r:id="rId19"/>
    <p:sldId id="267" r:id="rId20"/>
    <p:sldId id="268" r:id="rId21"/>
    <p:sldId id="269" r:id="rId22"/>
    <p:sldId id="270" r:id="rId23"/>
    <p:sldId id="271" r:id="rId24"/>
    <p:sldId id="272" r:id="rId25"/>
    <p:sldId id="274" r:id="rId26"/>
    <p:sldId id="276" r:id="rId27"/>
    <p:sldId id="278" r:id="rId28"/>
    <p:sldId id="279" r:id="rId29"/>
    <p:sldId id="280" r:id="rId30"/>
    <p:sldId id="295" r:id="rId31"/>
    <p:sldId id="301" r:id="rId32"/>
    <p:sldId id="283" r:id="rId33"/>
    <p:sldId id="299" r:id="rId34"/>
    <p:sldId id="287"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3858">
          <p15:clr>
            <a:srgbClr val="A4A3A4"/>
          </p15:clr>
        </p15:guide>
        <p15:guide id="2" orient="horz" pos="1423">
          <p15:clr>
            <a:srgbClr val="A4A3A4"/>
          </p15:clr>
        </p15:guide>
        <p15:guide id="3" pos="283">
          <p15:clr>
            <a:srgbClr val="A4A3A4"/>
          </p15:clr>
        </p15:guide>
        <p15:guide id="4" pos="2951">
          <p15:clr>
            <a:srgbClr val="A4A3A4"/>
          </p15:clr>
        </p15:guide>
        <p15:guide id="5" pos="3042">
          <p15:clr>
            <a:srgbClr val="A4A3A4"/>
          </p15:clr>
        </p15:guide>
        <p15:guide id="6" pos="56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6471" autoAdjust="0"/>
    <p:restoredTop sz="72352" autoAdjust="0"/>
  </p:normalViewPr>
  <p:slideViewPr>
    <p:cSldViewPr snapToGrid="0">
      <p:cViewPr varScale="1">
        <p:scale>
          <a:sx n="71" d="100"/>
          <a:sy n="71" d="100"/>
        </p:scale>
        <p:origin x="606" y="66"/>
      </p:cViewPr>
      <p:guideLst>
        <p:guide orient="horz" pos="3858"/>
        <p:guide orient="horz" pos="1423"/>
        <p:guide pos="283"/>
        <p:guide pos="2951"/>
        <p:guide pos="3042"/>
        <p:guide pos="5689"/>
      </p:guideLst>
    </p:cSldViewPr>
  </p:slideViewPr>
  <p:outlineViewPr>
    <p:cViewPr>
      <p:scale>
        <a:sx n="33" d="100"/>
        <a:sy n="33" d="100"/>
      </p:scale>
      <p:origin x="0" y="1188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Arial" pitchFamily="34" charset="0"/>
              </a:defRPr>
            </a:lvl1pPr>
          </a:lstStyle>
          <a:p>
            <a:pPr>
              <a:defRPr/>
            </a:pPr>
            <a:fld id="{72C4D0BE-ECE4-470E-8188-2176BDACCE69}" type="datetimeFigureOut">
              <a:rPr lang="en-US"/>
              <a:pPr>
                <a:defRPr/>
              </a:pPr>
              <a:t>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1F2B006-6065-4E8F-BBC4-19FBF34676B8}" type="slidenum">
              <a:rPr lang="en-US" altLang="en-US"/>
              <a:pPr/>
              <a:t>‹#›</a:t>
            </a:fld>
            <a:endParaRPr lang="en-US" altLang="en-US"/>
          </a:p>
        </p:txBody>
      </p:sp>
    </p:spTree>
    <p:extLst>
      <p:ext uri="{BB962C8B-B14F-4D97-AF65-F5344CB8AC3E}">
        <p14:creationId xmlns:p14="http://schemas.microsoft.com/office/powerpoint/2010/main" val="21255121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pPr eaLnBrk="1" hangingPunct="1">
              <a:spcBef>
                <a:spcPct val="0"/>
              </a:spcBef>
            </a:pPr>
            <a:endParaRPr lang="en-GB" altLang="en-US" smtClean="0"/>
          </a:p>
        </p:txBody>
      </p:sp>
      <p:sp>
        <p:nvSpPr>
          <p:cNvPr id="23556" name="Slide Number Placeholder 3"/>
          <p:cNvSpPr>
            <a:spLocks noGrp="1"/>
          </p:cNvSpPr>
          <p:nvPr>
            <p:ph type="sldNum" sz="quarter" idx="5"/>
          </p:nvPr>
        </p:nvSpPr>
        <p:spPr bwMode="auto">
          <a:noFill/>
          <a:ln>
            <a:miter lim="800000"/>
            <a:headEnd/>
            <a:tailEnd/>
          </a:ln>
        </p:spPr>
        <p:txBody>
          <a:bodyPr/>
          <a:lstStyle/>
          <a:p>
            <a:fld id="{B2378CA0-4033-462B-AA0A-0FF1FB8F979C}" type="slidenum">
              <a:rPr lang="en-US" altLang="en-US"/>
              <a:pPr/>
              <a:t>2</a:t>
            </a:fld>
            <a:endParaRPr lang="en-US" altLang="en-US"/>
          </a:p>
        </p:txBody>
      </p:sp>
    </p:spTree>
    <p:extLst>
      <p:ext uri="{BB962C8B-B14F-4D97-AF65-F5344CB8AC3E}">
        <p14:creationId xmlns:p14="http://schemas.microsoft.com/office/powerpoint/2010/main" val="1485931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pPr eaLnBrk="1" hangingPunct="1"/>
            <a:endParaRPr lang="fa-IR" altLang="en-US" smtClean="0"/>
          </a:p>
        </p:txBody>
      </p:sp>
      <p:sp>
        <p:nvSpPr>
          <p:cNvPr id="45060" name="Slide Number Placeholder 3"/>
          <p:cNvSpPr>
            <a:spLocks noGrp="1"/>
          </p:cNvSpPr>
          <p:nvPr>
            <p:ph type="sldNum" sz="quarter" idx="5"/>
          </p:nvPr>
        </p:nvSpPr>
        <p:spPr bwMode="auto">
          <a:noFill/>
          <a:ln>
            <a:miter lim="800000"/>
            <a:headEnd/>
            <a:tailEnd/>
          </a:ln>
        </p:spPr>
        <p:txBody>
          <a:bodyPr/>
          <a:lstStyle/>
          <a:p>
            <a:fld id="{2201B9E5-C259-45CB-B101-9F1E51163D62}" type="slidenum">
              <a:rPr lang="en-US" altLang="en-US"/>
              <a:pPr/>
              <a:t>14</a:t>
            </a:fld>
            <a:endParaRPr lang="en-US" altLang="en-US"/>
          </a:p>
        </p:txBody>
      </p:sp>
    </p:spTree>
    <p:extLst>
      <p:ext uri="{BB962C8B-B14F-4D97-AF65-F5344CB8AC3E}">
        <p14:creationId xmlns:p14="http://schemas.microsoft.com/office/powerpoint/2010/main" val="3852494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endParaRPr lang="en-US" smtClean="0"/>
          </a:p>
        </p:txBody>
      </p:sp>
      <p:sp>
        <p:nvSpPr>
          <p:cNvPr id="47108" name="Slide Number Placeholder 3"/>
          <p:cNvSpPr>
            <a:spLocks noGrp="1"/>
          </p:cNvSpPr>
          <p:nvPr>
            <p:ph type="sldNum" sz="quarter" idx="5"/>
          </p:nvPr>
        </p:nvSpPr>
        <p:spPr bwMode="auto">
          <a:noFill/>
          <a:ln>
            <a:miter lim="800000"/>
            <a:headEnd/>
            <a:tailEnd/>
          </a:ln>
        </p:spPr>
        <p:txBody>
          <a:bodyPr/>
          <a:lstStyle/>
          <a:p>
            <a:fld id="{624625A4-1435-41F7-A0CB-DC353D598A5E}" type="slidenum">
              <a:rPr lang="en-US" altLang="en-US"/>
              <a:pPr/>
              <a:t>15</a:t>
            </a:fld>
            <a:endParaRPr lang="en-US" altLang="en-US"/>
          </a:p>
        </p:txBody>
      </p:sp>
    </p:spTree>
    <p:extLst>
      <p:ext uri="{BB962C8B-B14F-4D97-AF65-F5344CB8AC3E}">
        <p14:creationId xmlns:p14="http://schemas.microsoft.com/office/powerpoint/2010/main" val="439196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a:lstStyle/>
          <a:p>
            <a:endParaRPr lang="en-US" smtClean="0"/>
          </a:p>
        </p:txBody>
      </p:sp>
      <p:sp>
        <p:nvSpPr>
          <p:cNvPr id="50180" name="Slide Number Placeholder 3"/>
          <p:cNvSpPr>
            <a:spLocks noGrp="1"/>
          </p:cNvSpPr>
          <p:nvPr>
            <p:ph type="sldNum" sz="quarter" idx="5"/>
          </p:nvPr>
        </p:nvSpPr>
        <p:spPr bwMode="auto">
          <a:noFill/>
          <a:ln>
            <a:miter lim="800000"/>
            <a:headEnd/>
            <a:tailEnd/>
          </a:ln>
        </p:spPr>
        <p:txBody>
          <a:bodyPr/>
          <a:lstStyle/>
          <a:p>
            <a:fld id="{0C23C0B5-F87E-486E-AB20-5229BA58F10C}" type="slidenum">
              <a:rPr lang="en-US" altLang="en-US"/>
              <a:pPr/>
              <a:t>17</a:t>
            </a:fld>
            <a:endParaRPr lang="en-US" altLang="en-US"/>
          </a:p>
        </p:txBody>
      </p:sp>
    </p:spTree>
    <p:extLst>
      <p:ext uri="{BB962C8B-B14F-4D97-AF65-F5344CB8AC3E}">
        <p14:creationId xmlns:p14="http://schemas.microsoft.com/office/powerpoint/2010/main" val="3187754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pPr algn="r" eaLnBrk="1" hangingPunct="1"/>
            <a:endParaRPr lang="en-US" smtClean="0"/>
          </a:p>
        </p:txBody>
      </p:sp>
      <p:sp>
        <p:nvSpPr>
          <p:cNvPr id="52228" name="Slide Number Placeholder 3"/>
          <p:cNvSpPr>
            <a:spLocks noGrp="1"/>
          </p:cNvSpPr>
          <p:nvPr>
            <p:ph type="sldNum" sz="quarter" idx="5"/>
          </p:nvPr>
        </p:nvSpPr>
        <p:spPr bwMode="auto">
          <a:noFill/>
          <a:ln>
            <a:miter lim="800000"/>
            <a:headEnd/>
            <a:tailEnd/>
          </a:ln>
        </p:spPr>
        <p:txBody>
          <a:bodyPr/>
          <a:lstStyle/>
          <a:p>
            <a:fld id="{86049D57-A676-492F-9317-88D40BD5B187}" type="slidenum">
              <a:rPr lang="en-US" altLang="en-US"/>
              <a:pPr/>
              <a:t>18</a:t>
            </a:fld>
            <a:endParaRPr lang="en-US" altLang="en-US"/>
          </a:p>
        </p:txBody>
      </p:sp>
    </p:spTree>
    <p:extLst>
      <p:ext uri="{BB962C8B-B14F-4D97-AF65-F5344CB8AC3E}">
        <p14:creationId xmlns:p14="http://schemas.microsoft.com/office/powerpoint/2010/main" val="1496538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pPr algn="r" eaLnBrk="1" hangingPunct="1"/>
            <a:endParaRPr lang="en-US" smtClean="0">
              <a:cs typeface="B Nazanin" pitchFamily="2" charset="-78"/>
            </a:endParaRPr>
          </a:p>
        </p:txBody>
      </p:sp>
      <p:sp>
        <p:nvSpPr>
          <p:cNvPr id="54276" name="Slide Number Placeholder 3"/>
          <p:cNvSpPr>
            <a:spLocks noGrp="1"/>
          </p:cNvSpPr>
          <p:nvPr>
            <p:ph type="sldNum" sz="quarter" idx="5"/>
          </p:nvPr>
        </p:nvSpPr>
        <p:spPr bwMode="auto">
          <a:noFill/>
          <a:ln>
            <a:miter lim="800000"/>
            <a:headEnd/>
            <a:tailEnd/>
          </a:ln>
        </p:spPr>
        <p:txBody>
          <a:bodyPr/>
          <a:lstStyle/>
          <a:p>
            <a:fld id="{7ECDDDF4-E387-4060-9199-13235785F33D}" type="slidenum">
              <a:rPr lang="en-US" altLang="en-US"/>
              <a:pPr/>
              <a:t>19</a:t>
            </a:fld>
            <a:endParaRPr lang="en-US" altLang="en-US"/>
          </a:p>
        </p:txBody>
      </p:sp>
    </p:spTree>
    <p:extLst>
      <p:ext uri="{BB962C8B-B14F-4D97-AF65-F5344CB8AC3E}">
        <p14:creationId xmlns:p14="http://schemas.microsoft.com/office/powerpoint/2010/main" val="1348765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endParaRPr lang="en-GB" altLang="en-US" smtClean="0"/>
          </a:p>
        </p:txBody>
      </p:sp>
      <p:sp>
        <p:nvSpPr>
          <p:cNvPr id="56324" name="Slide Number Placeholder 3"/>
          <p:cNvSpPr>
            <a:spLocks noGrp="1"/>
          </p:cNvSpPr>
          <p:nvPr>
            <p:ph type="sldNum" sz="quarter" idx="5"/>
          </p:nvPr>
        </p:nvSpPr>
        <p:spPr bwMode="auto">
          <a:noFill/>
          <a:ln>
            <a:miter lim="800000"/>
            <a:headEnd/>
            <a:tailEnd/>
          </a:ln>
        </p:spPr>
        <p:txBody>
          <a:bodyPr/>
          <a:lstStyle/>
          <a:p>
            <a:fld id="{6AD31946-310B-4D2A-A8EC-54D567A3BC7B}" type="slidenum">
              <a:rPr lang="en-US" altLang="en-US"/>
              <a:pPr/>
              <a:t>20</a:t>
            </a:fld>
            <a:endParaRPr lang="en-US" altLang="en-US"/>
          </a:p>
        </p:txBody>
      </p:sp>
    </p:spTree>
    <p:extLst>
      <p:ext uri="{BB962C8B-B14F-4D97-AF65-F5344CB8AC3E}">
        <p14:creationId xmlns:p14="http://schemas.microsoft.com/office/powerpoint/2010/main" val="1957097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a:lstStyle/>
          <a:p>
            <a:pPr eaLnBrk="1" hangingPunct="1"/>
            <a:endParaRPr lang="en-GB" altLang="en-US" smtClean="0"/>
          </a:p>
        </p:txBody>
      </p:sp>
      <p:sp>
        <p:nvSpPr>
          <p:cNvPr id="58372" name="Slide Number Placeholder 3"/>
          <p:cNvSpPr>
            <a:spLocks noGrp="1"/>
          </p:cNvSpPr>
          <p:nvPr>
            <p:ph type="sldNum" sz="quarter" idx="5"/>
          </p:nvPr>
        </p:nvSpPr>
        <p:spPr bwMode="auto">
          <a:noFill/>
          <a:ln>
            <a:miter lim="800000"/>
            <a:headEnd/>
            <a:tailEnd/>
          </a:ln>
        </p:spPr>
        <p:txBody>
          <a:bodyPr/>
          <a:lstStyle/>
          <a:p>
            <a:fld id="{66CCB9B0-5A89-43F8-AD75-D9A3ACA197C7}" type="slidenum">
              <a:rPr lang="en-US" altLang="en-US"/>
              <a:pPr/>
              <a:t>21</a:t>
            </a:fld>
            <a:endParaRPr lang="en-US" altLang="en-US"/>
          </a:p>
        </p:txBody>
      </p:sp>
    </p:spTree>
    <p:extLst>
      <p:ext uri="{BB962C8B-B14F-4D97-AF65-F5344CB8AC3E}">
        <p14:creationId xmlns:p14="http://schemas.microsoft.com/office/powerpoint/2010/main" val="86811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a:lstStyle/>
          <a:p>
            <a:pPr eaLnBrk="1" hangingPunct="1"/>
            <a:endParaRPr lang="en-GB" altLang="en-US" smtClean="0"/>
          </a:p>
        </p:txBody>
      </p:sp>
      <p:sp>
        <p:nvSpPr>
          <p:cNvPr id="60420" name="Slide Number Placeholder 3"/>
          <p:cNvSpPr>
            <a:spLocks noGrp="1"/>
          </p:cNvSpPr>
          <p:nvPr>
            <p:ph type="sldNum" sz="quarter" idx="5"/>
          </p:nvPr>
        </p:nvSpPr>
        <p:spPr bwMode="auto">
          <a:noFill/>
          <a:ln>
            <a:miter lim="800000"/>
            <a:headEnd/>
            <a:tailEnd/>
          </a:ln>
        </p:spPr>
        <p:txBody>
          <a:bodyPr/>
          <a:lstStyle/>
          <a:p>
            <a:fld id="{7D6CA11D-5851-4398-8A06-18B76FD68AEC}" type="slidenum">
              <a:rPr lang="en-US" altLang="en-US"/>
              <a:pPr/>
              <a:t>22</a:t>
            </a:fld>
            <a:endParaRPr lang="en-US" altLang="en-US"/>
          </a:p>
        </p:txBody>
      </p:sp>
    </p:spTree>
    <p:extLst>
      <p:ext uri="{BB962C8B-B14F-4D97-AF65-F5344CB8AC3E}">
        <p14:creationId xmlns:p14="http://schemas.microsoft.com/office/powerpoint/2010/main" val="879505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a:lstStyle/>
          <a:p>
            <a:pPr eaLnBrk="1" hangingPunct="1"/>
            <a:endParaRPr lang="en-GB" altLang="en-US" smtClean="0"/>
          </a:p>
        </p:txBody>
      </p:sp>
      <p:sp>
        <p:nvSpPr>
          <p:cNvPr id="62468" name="Slide Number Placeholder 3"/>
          <p:cNvSpPr>
            <a:spLocks noGrp="1"/>
          </p:cNvSpPr>
          <p:nvPr>
            <p:ph type="sldNum" sz="quarter" idx="5"/>
          </p:nvPr>
        </p:nvSpPr>
        <p:spPr bwMode="auto">
          <a:noFill/>
          <a:ln>
            <a:miter lim="800000"/>
            <a:headEnd/>
            <a:tailEnd/>
          </a:ln>
        </p:spPr>
        <p:txBody>
          <a:bodyPr/>
          <a:lstStyle/>
          <a:p>
            <a:fld id="{9796517B-202A-49B2-A81D-46B006B334B1}" type="slidenum">
              <a:rPr lang="en-US" altLang="en-US"/>
              <a:pPr/>
              <a:t>23</a:t>
            </a:fld>
            <a:endParaRPr lang="en-US" altLang="en-US"/>
          </a:p>
        </p:txBody>
      </p:sp>
    </p:spTree>
    <p:extLst>
      <p:ext uri="{BB962C8B-B14F-4D97-AF65-F5344CB8AC3E}">
        <p14:creationId xmlns:p14="http://schemas.microsoft.com/office/powerpoint/2010/main" val="18911982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a:lstStyle/>
          <a:p>
            <a:pPr eaLnBrk="1" hangingPunct="1"/>
            <a:endParaRPr lang="en-GB" altLang="en-US" smtClean="0"/>
          </a:p>
        </p:txBody>
      </p:sp>
      <p:sp>
        <p:nvSpPr>
          <p:cNvPr id="64516" name="Slide Number Placeholder 3"/>
          <p:cNvSpPr>
            <a:spLocks noGrp="1"/>
          </p:cNvSpPr>
          <p:nvPr>
            <p:ph type="sldNum" sz="quarter" idx="5"/>
          </p:nvPr>
        </p:nvSpPr>
        <p:spPr bwMode="auto">
          <a:noFill/>
          <a:ln>
            <a:miter lim="800000"/>
            <a:headEnd/>
            <a:tailEnd/>
          </a:ln>
        </p:spPr>
        <p:txBody>
          <a:bodyPr/>
          <a:lstStyle/>
          <a:p>
            <a:fld id="{8DCC470A-7CE2-48ED-9300-EABFF786930C}" type="slidenum">
              <a:rPr lang="en-US" altLang="en-US"/>
              <a:pPr/>
              <a:t>24</a:t>
            </a:fld>
            <a:endParaRPr lang="en-US" altLang="en-US"/>
          </a:p>
        </p:txBody>
      </p:sp>
    </p:spTree>
    <p:extLst>
      <p:ext uri="{BB962C8B-B14F-4D97-AF65-F5344CB8AC3E}">
        <p14:creationId xmlns:p14="http://schemas.microsoft.com/office/powerpoint/2010/main" val="1002726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a:lstStyle/>
          <a:p>
            <a:pPr algn="r" eaLnBrk="1" hangingPunct="1"/>
            <a:endParaRPr lang="en-GB" altLang="en-US" smtClean="0"/>
          </a:p>
        </p:txBody>
      </p:sp>
      <p:sp>
        <p:nvSpPr>
          <p:cNvPr id="26628" name="Slide Number Placeholder 3"/>
          <p:cNvSpPr>
            <a:spLocks noGrp="1"/>
          </p:cNvSpPr>
          <p:nvPr>
            <p:ph type="sldNum" sz="quarter" idx="5"/>
          </p:nvPr>
        </p:nvSpPr>
        <p:spPr bwMode="auto">
          <a:noFill/>
          <a:ln>
            <a:miter lim="800000"/>
            <a:headEnd/>
            <a:tailEnd/>
          </a:ln>
        </p:spPr>
        <p:txBody>
          <a:bodyPr/>
          <a:lstStyle/>
          <a:p>
            <a:fld id="{5AE8A667-A30F-4555-834A-A5CE486D89A3}" type="slidenum">
              <a:rPr lang="en-US" altLang="en-US"/>
              <a:pPr/>
              <a:t>4</a:t>
            </a:fld>
            <a:endParaRPr lang="en-US" altLang="en-US"/>
          </a:p>
        </p:txBody>
      </p:sp>
    </p:spTree>
    <p:extLst>
      <p:ext uri="{BB962C8B-B14F-4D97-AF65-F5344CB8AC3E}">
        <p14:creationId xmlns:p14="http://schemas.microsoft.com/office/powerpoint/2010/main" val="41759971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a:lstStyle/>
          <a:p>
            <a:pPr eaLnBrk="1" hangingPunct="1"/>
            <a:endParaRPr lang="en-GB" altLang="en-US" smtClean="0"/>
          </a:p>
        </p:txBody>
      </p:sp>
      <p:sp>
        <p:nvSpPr>
          <p:cNvPr id="66564" name="Slide Number Placeholder 3"/>
          <p:cNvSpPr>
            <a:spLocks noGrp="1"/>
          </p:cNvSpPr>
          <p:nvPr>
            <p:ph type="sldNum" sz="quarter" idx="5"/>
          </p:nvPr>
        </p:nvSpPr>
        <p:spPr bwMode="auto">
          <a:noFill/>
          <a:ln>
            <a:miter lim="800000"/>
            <a:headEnd/>
            <a:tailEnd/>
          </a:ln>
        </p:spPr>
        <p:txBody>
          <a:bodyPr/>
          <a:lstStyle/>
          <a:p>
            <a:fld id="{15253F76-2B4C-4E17-B79B-EB1FBFE89E5D}" type="slidenum">
              <a:rPr lang="en-US" altLang="en-US"/>
              <a:pPr/>
              <a:t>25</a:t>
            </a:fld>
            <a:endParaRPr lang="en-US" altLang="en-US"/>
          </a:p>
        </p:txBody>
      </p:sp>
    </p:spTree>
    <p:extLst>
      <p:ext uri="{BB962C8B-B14F-4D97-AF65-F5344CB8AC3E}">
        <p14:creationId xmlns:p14="http://schemas.microsoft.com/office/powerpoint/2010/main" val="40412193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a:lstStyle/>
          <a:p>
            <a:pPr eaLnBrk="1" hangingPunct="1"/>
            <a:endParaRPr lang="en-GB" altLang="en-US" smtClean="0"/>
          </a:p>
        </p:txBody>
      </p:sp>
      <p:sp>
        <p:nvSpPr>
          <p:cNvPr id="68612" name="Slide Number Placeholder 3"/>
          <p:cNvSpPr>
            <a:spLocks noGrp="1"/>
          </p:cNvSpPr>
          <p:nvPr>
            <p:ph type="sldNum" sz="quarter" idx="5"/>
          </p:nvPr>
        </p:nvSpPr>
        <p:spPr bwMode="auto">
          <a:noFill/>
          <a:ln>
            <a:miter lim="800000"/>
            <a:headEnd/>
            <a:tailEnd/>
          </a:ln>
        </p:spPr>
        <p:txBody>
          <a:bodyPr/>
          <a:lstStyle/>
          <a:p>
            <a:fld id="{94342A03-246D-4E9B-87D0-E92C5FA3D9DC}" type="slidenum">
              <a:rPr lang="en-US" altLang="en-US"/>
              <a:pPr/>
              <a:t>26</a:t>
            </a:fld>
            <a:endParaRPr lang="en-US" altLang="en-US"/>
          </a:p>
        </p:txBody>
      </p:sp>
    </p:spTree>
    <p:extLst>
      <p:ext uri="{BB962C8B-B14F-4D97-AF65-F5344CB8AC3E}">
        <p14:creationId xmlns:p14="http://schemas.microsoft.com/office/powerpoint/2010/main" val="28657352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a:lstStyle/>
          <a:p>
            <a:pPr eaLnBrk="1" hangingPunct="1"/>
            <a:endParaRPr lang="en-GB" altLang="en-US" smtClean="0"/>
          </a:p>
        </p:txBody>
      </p:sp>
      <p:sp>
        <p:nvSpPr>
          <p:cNvPr id="70660" name="Slide Number Placeholder 3"/>
          <p:cNvSpPr>
            <a:spLocks noGrp="1"/>
          </p:cNvSpPr>
          <p:nvPr>
            <p:ph type="sldNum" sz="quarter" idx="5"/>
          </p:nvPr>
        </p:nvSpPr>
        <p:spPr bwMode="auto">
          <a:noFill/>
          <a:ln>
            <a:miter lim="800000"/>
            <a:headEnd/>
            <a:tailEnd/>
          </a:ln>
        </p:spPr>
        <p:txBody>
          <a:bodyPr/>
          <a:lstStyle/>
          <a:p>
            <a:fld id="{8A5A0401-0E1C-4A1B-9366-B0183483597E}" type="slidenum">
              <a:rPr lang="en-US" altLang="en-US"/>
              <a:pPr/>
              <a:t>27</a:t>
            </a:fld>
            <a:endParaRPr lang="en-US" altLang="en-US"/>
          </a:p>
        </p:txBody>
      </p:sp>
    </p:spTree>
    <p:extLst>
      <p:ext uri="{BB962C8B-B14F-4D97-AF65-F5344CB8AC3E}">
        <p14:creationId xmlns:p14="http://schemas.microsoft.com/office/powerpoint/2010/main" val="31780360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a:lstStyle/>
          <a:p>
            <a:pPr eaLnBrk="1" hangingPunct="1"/>
            <a:endParaRPr lang="en-GB" altLang="en-US" smtClean="0"/>
          </a:p>
        </p:txBody>
      </p:sp>
      <p:sp>
        <p:nvSpPr>
          <p:cNvPr id="72708" name="Slide Number Placeholder 3"/>
          <p:cNvSpPr>
            <a:spLocks noGrp="1"/>
          </p:cNvSpPr>
          <p:nvPr>
            <p:ph type="sldNum" sz="quarter" idx="5"/>
          </p:nvPr>
        </p:nvSpPr>
        <p:spPr bwMode="auto">
          <a:noFill/>
          <a:ln>
            <a:miter lim="800000"/>
            <a:headEnd/>
            <a:tailEnd/>
          </a:ln>
        </p:spPr>
        <p:txBody>
          <a:bodyPr/>
          <a:lstStyle/>
          <a:p>
            <a:fld id="{DD71A4A8-BD0C-4695-9196-FBA2925A406E}" type="slidenum">
              <a:rPr lang="en-US" altLang="en-US"/>
              <a:pPr/>
              <a:t>28</a:t>
            </a:fld>
            <a:endParaRPr lang="en-US" altLang="en-US"/>
          </a:p>
        </p:txBody>
      </p:sp>
    </p:spTree>
    <p:extLst>
      <p:ext uri="{BB962C8B-B14F-4D97-AF65-F5344CB8AC3E}">
        <p14:creationId xmlns:p14="http://schemas.microsoft.com/office/powerpoint/2010/main" val="1897460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a:lstStyle/>
          <a:p>
            <a:pPr algn="r" rtl="1" eaLnBrk="1" hangingPunct="1"/>
            <a:endParaRPr lang="en-GB" altLang="en-US" smtClean="0"/>
          </a:p>
        </p:txBody>
      </p:sp>
      <p:sp>
        <p:nvSpPr>
          <p:cNvPr id="74756" name="Slide Number Placeholder 3"/>
          <p:cNvSpPr>
            <a:spLocks noGrp="1"/>
          </p:cNvSpPr>
          <p:nvPr>
            <p:ph type="sldNum" sz="quarter" idx="5"/>
          </p:nvPr>
        </p:nvSpPr>
        <p:spPr bwMode="auto">
          <a:noFill/>
          <a:ln>
            <a:miter lim="800000"/>
            <a:headEnd/>
            <a:tailEnd/>
          </a:ln>
        </p:spPr>
        <p:txBody>
          <a:bodyPr/>
          <a:lstStyle/>
          <a:p>
            <a:fld id="{3D940E60-B588-4090-BD48-4D958D25A505}" type="slidenum">
              <a:rPr lang="en-US" altLang="en-US"/>
              <a:pPr/>
              <a:t>29</a:t>
            </a:fld>
            <a:endParaRPr lang="en-US" altLang="en-US"/>
          </a:p>
        </p:txBody>
      </p:sp>
    </p:spTree>
    <p:extLst>
      <p:ext uri="{BB962C8B-B14F-4D97-AF65-F5344CB8AC3E}">
        <p14:creationId xmlns:p14="http://schemas.microsoft.com/office/powerpoint/2010/main" val="24815492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a:lstStyle/>
          <a:p>
            <a:endParaRPr lang="en-US" smtClean="0"/>
          </a:p>
        </p:txBody>
      </p:sp>
      <p:sp>
        <p:nvSpPr>
          <p:cNvPr id="76804" name="Slide Number Placeholder 3"/>
          <p:cNvSpPr>
            <a:spLocks noGrp="1"/>
          </p:cNvSpPr>
          <p:nvPr>
            <p:ph type="sldNum" sz="quarter" idx="5"/>
          </p:nvPr>
        </p:nvSpPr>
        <p:spPr bwMode="auto">
          <a:noFill/>
          <a:ln>
            <a:miter lim="800000"/>
            <a:headEnd/>
            <a:tailEnd/>
          </a:ln>
        </p:spPr>
        <p:txBody>
          <a:bodyPr/>
          <a:lstStyle/>
          <a:p>
            <a:fld id="{CA57478A-31EA-4CD7-819F-42272F67046D}" type="slidenum">
              <a:rPr lang="en-US" altLang="en-US"/>
              <a:pPr/>
              <a:t>30</a:t>
            </a:fld>
            <a:endParaRPr lang="en-US" altLang="en-US"/>
          </a:p>
        </p:txBody>
      </p:sp>
    </p:spTree>
    <p:extLst>
      <p:ext uri="{BB962C8B-B14F-4D97-AF65-F5344CB8AC3E}">
        <p14:creationId xmlns:p14="http://schemas.microsoft.com/office/powerpoint/2010/main" val="12996458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a:lstStyle/>
          <a:p>
            <a:pPr algn="r" rtl="1" eaLnBrk="1" hangingPunct="1"/>
            <a:endParaRPr lang="en-GB" altLang="en-US" smtClean="0"/>
          </a:p>
        </p:txBody>
      </p:sp>
      <p:sp>
        <p:nvSpPr>
          <p:cNvPr id="79876" name="Slide Number Placeholder 3"/>
          <p:cNvSpPr>
            <a:spLocks noGrp="1"/>
          </p:cNvSpPr>
          <p:nvPr>
            <p:ph type="sldNum" sz="quarter" idx="5"/>
          </p:nvPr>
        </p:nvSpPr>
        <p:spPr bwMode="auto">
          <a:noFill/>
          <a:ln>
            <a:miter lim="800000"/>
            <a:headEnd/>
            <a:tailEnd/>
          </a:ln>
        </p:spPr>
        <p:txBody>
          <a:bodyPr/>
          <a:lstStyle/>
          <a:p>
            <a:fld id="{1C71B030-EBCE-48A5-9910-98B6F02CFF11}" type="slidenum">
              <a:rPr lang="en-US" altLang="en-US"/>
              <a:pPr/>
              <a:t>32</a:t>
            </a:fld>
            <a:endParaRPr lang="en-US" altLang="en-US"/>
          </a:p>
        </p:txBody>
      </p:sp>
    </p:spTree>
    <p:extLst>
      <p:ext uri="{BB962C8B-B14F-4D97-AF65-F5344CB8AC3E}">
        <p14:creationId xmlns:p14="http://schemas.microsoft.com/office/powerpoint/2010/main" val="11072388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a:lstStyle/>
          <a:p>
            <a:endParaRPr lang="en-US" smtClean="0"/>
          </a:p>
        </p:txBody>
      </p:sp>
      <p:sp>
        <p:nvSpPr>
          <p:cNvPr id="81924" name="Slide Number Placeholder 3"/>
          <p:cNvSpPr>
            <a:spLocks noGrp="1"/>
          </p:cNvSpPr>
          <p:nvPr>
            <p:ph type="sldNum" sz="quarter" idx="5"/>
          </p:nvPr>
        </p:nvSpPr>
        <p:spPr bwMode="auto">
          <a:noFill/>
          <a:ln>
            <a:miter lim="800000"/>
            <a:headEnd/>
            <a:tailEnd/>
          </a:ln>
        </p:spPr>
        <p:txBody>
          <a:bodyPr/>
          <a:lstStyle/>
          <a:p>
            <a:fld id="{6172A03C-A1DB-4D5C-94C3-58C646311BCF}" type="slidenum">
              <a:rPr lang="en-US" altLang="en-US"/>
              <a:pPr/>
              <a:t>33</a:t>
            </a:fld>
            <a:endParaRPr lang="en-US" altLang="en-US"/>
          </a:p>
        </p:txBody>
      </p:sp>
    </p:spTree>
    <p:extLst>
      <p:ext uri="{BB962C8B-B14F-4D97-AF65-F5344CB8AC3E}">
        <p14:creationId xmlns:p14="http://schemas.microsoft.com/office/powerpoint/2010/main" val="10098583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a:lstStyle/>
          <a:p>
            <a:pPr eaLnBrk="1" hangingPunct="1"/>
            <a:endParaRPr lang="en-GB" altLang="en-US" smtClean="0"/>
          </a:p>
        </p:txBody>
      </p:sp>
      <p:sp>
        <p:nvSpPr>
          <p:cNvPr id="83972" name="Slide Number Placeholder 3"/>
          <p:cNvSpPr>
            <a:spLocks noGrp="1"/>
          </p:cNvSpPr>
          <p:nvPr>
            <p:ph type="sldNum" sz="quarter" idx="5"/>
          </p:nvPr>
        </p:nvSpPr>
        <p:spPr bwMode="auto">
          <a:noFill/>
          <a:ln>
            <a:miter lim="800000"/>
            <a:headEnd/>
            <a:tailEnd/>
          </a:ln>
        </p:spPr>
        <p:txBody>
          <a:bodyPr/>
          <a:lstStyle/>
          <a:p>
            <a:fld id="{278CB3E1-482D-400D-91D5-7291A340BF7D}" type="slidenum">
              <a:rPr lang="en-US" altLang="en-US"/>
              <a:pPr/>
              <a:t>34</a:t>
            </a:fld>
            <a:endParaRPr lang="en-US" altLang="en-US"/>
          </a:p>
        </p:txBody>
      </p:sp>
    </p:spTree>
    <p:extLst>
      <p:ext uri="{BB962C8B-B14F-4D97-AF65-F5344CB8AC3E}">
        <p14:creationId xmlns:p14="http://schemas.microsoft.com/office/powerpoint/2010/main" val="3783980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algn="r" eaLnBrk="1" hangingPunct="1"/>
            <a:endParaRPr lang="en-GB" altLang="en-US" smtClean="0"/>
          </a:p>
        </p:txBody>
      </p:sp>
      <p:sp>
        <p:nvSpPr>
          <p:cNvPr id="28676" name="Slide Number Placeholder 3"/>
          <p:cNvSpPr>
            <a:spLocks noGrp="1"/>
          </p:cNvSpPr>
          <p:nvPr>
            <p:ph type="sldNum" sz="quarter" idx="5"/>
          </p:nvPr>
        </p:nvSpPr>
        <p:spPr bwMode="auto">
          <a:noFill/>
          <a:ln>
            <a:miter lim="800000"/>
            <a:headEnd/>
            <a:tailEnd/>
          </a:ln>
        </p:spPr>
        <p:txBody>
          <a:bodyPr/>
          <a:lstStyle/>
          <a:p>
            <a:fld id="{869FFACF-4CCE-4F6C-A776-111D8F763B3D}" type="slidenum">
              <a:rPr lang="en-US" altLang="en-US"/>
              <a:pPr/>
              <a:t>5</a:t>
            </a:fld>
            <a:endParaRPr lang="en-US" altLang="en-US"/>
          </a:p>
        </p:txBody>
      </p:sp>
    </p:spTree>
    <p:extLst>
      <p:ext uri="{BB962C8B-B14F-4D97-AF65-F5344CB8AC3E}">
        <p14:creationId xmlns:p14="http://schemas.microsoft.com/office/powerpoint/2010/main" val="369809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pPr algn="r" eaLnBrk="1" hangingPunct="1"/>
            <a:endParaRPr lang="fa-IR" altLang="en-US" smtClean="0"/>
          </a:p>
        </p:txBody>
      </p:sp>
      <p:sp>
        <p:nvSpPr>
          <p:cNvPr id="30724" name="Slide Number Placeholder 3"/>
          <p:cNvSpPr>
            <a:spLocks noGrp="1"/>
          </p:cNvSpPr>
          <p:nvPr>
            <p:ph type="sldNum" sz="quarter" idx="5"/>
          </p:nvPr>
        </p:nvSpPr>
        <p:spPr bwMode="auto">
          <a:noFill/>
          <a:ln>
            <a:miter lim="800000"/>
            <a:headEnd/>
            <a:tailEnd/>
          </a:ln>
        </p:spPr>
        <p:txBody>
          <a:bodyPr/>
          <a:lstStyle/>
          <a:p>
            <a:fld id="{37FBB75F-68D6-44D1-9423-C02F423BB837}" type="slidenum">
              <a:rPr lang="en-US" altLang="en-US"/>
              <a:pPr/>
              <a:t>6</a:t>
            </a:fld>
            <a:endParaRPr lang="en-US" altLang="en-US"/>
          </a:p>
        </p:txBody>
      </p:sp>
    </p:spTree>
    <p:extLst>
      <p:ext uri="{BB962C8B-B14F-4D97-AF65-F5344CB8AC3E}">
        <p14:creationId xmlns:p14="http://schemas.microsoft.com/office/powerpoint/2010/main" val="2782388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algn="r"/>
            <a:endParaRPr lang="en-US" b="1" smtClean="0"/>
          </a:p>
        </p:txBody>
      </p:sp>
      <p:sp>
        <p:nvSpPr>
          <p:cNvPr id="32772" name="Slide Number Placeholder 3"/>
          <p:cNvSpPr>
            <a:spLocks noGrp="1"/>
          </p:cNvSpPr>
          <p:nvPr>
            <p:ph type="sldNum" sz="quarter" idx="5"/>
          </p:nvPr>
        </p:nvSpPr>
        <p:spPr bwMode="auto">
          <a:noFill/>
          <a:ln>
            <a:miter lim="800000"/>
            <a:headEnd/>
            <a:tailEnd/>
          </a:ln>
        </p:spPr>
        <p:txBody>
          <a:bodyPr/>
          <a:lstStyle/>
          <a:p>
            <a:fld id="{42B7C4B4-877F-478B-AF8D-4606EBE4EA91}" type="slidenum">
              <a:rPr lang="en-US" altLang="en-US"/>
              <a:pPr/>
              <a:t>7</a:t>
            </a:fld>
            <a:endParaRPr lang="en-US" altLang="en-US"/>
          </a:p>
        </p:txBody>
      </p:sp>
    </p:spTree>
    <p:extLst>
      <p:ext uri="{BB962C8B-B14F-4D97-AF65-F5344CB8AC3E}">
        <p14:creationId xmlns:p14="http://schemas.microsoft.com/office/powerpoint/2010/main" val="1175579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eaLnBrk="1" hangingPunct="1"/>
            <a:r>
              <a:rPr lang="en-US" altLang="en-US" smtClean="0"/>
              <a:t>CMMS</a:t>
            </a:r>
          </a:p>
          <a:p>
            <a:pPr eaLnBrk="1" hangingPunct="1"/>
            <a:endParaRPr lang="fa-IR" altLang="en-US" smtClean="0"/>
          </a:p>
        </p:txBody>
      </p:sp>
      <p:sp>
        <p:nvSpPr>
          <p:cNvPr id="36868" name="Slide Number Placeholder 3"/>
          <p:cNvSpPr>
            <a:spLocks noGrp="1"/>
          </p:cNvSpPr>
          <p:nvPr>
            <p:ph type="sldNum" sz="quarter" idx="5"/>
          </p:nvPr>
        </p:nvSpPr>
        <p:spPr bwMode="auto">
          <a:noFill/>
          <a:ln>
            <a:miter lim="800000"/>
            <a:headEnd/>
            <a:tailEnd/>
          </a:ln>
        </p:spPr>
        <p:txBody>
          <a:bodyPr/>
          <a:lstStyle/>
          <a:p>
            <a:fld id="{FB9C1196-C6F7-4F10-8F56-6477EB6A8B11}" type="slidenum">
              <a:rPr lang="en-US" altLang="en-US"/>
              <a:pPr/>
              <a:t>10</a:t>
            </a:fld>
            <a:endParaRPr lang="en-US" altLang="en-US"/>
          </a:p>
        </p:txBody>
      </p:sp>
    </p:spTree>
    <p:extLst>
      <p:ext uri="{BB962C8B-B14F-4D97-AF65-F5344CB8AC3E}">
        <p14:creationId xmlns:p14="http://schemas.microsoft.com/office/powerpoint/2010/main" val="649902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a:lstStyle/>
          <a:p>
            <a:pPr eaLnBrk="1" hangingPunct="1"/>
            <a:endParaRPr lang="en-GB" altLang="en-US" smtClean="0"/>
          </a:p>
        </p:txBody>
      </p:sp>
      <p:sp>
        <p:nvSpPr>
          <p:cNvPr id="38916" name="Slide Number Placeholder 3"/>
          <p:cNvSpPr>
            <a:spLocks noGrp="1"/>
          </p:cNvSpPr>
          <p:nvPr>
            <p:ph type="sldNum" sz="quarter" idx="5"/>
          </p:nvPr>
        </p:nvSpPr>
        <p:spPr bwMode="auto">
          <a:noFill/>
          <a:ln>
            <a:miter lim="800000"/>
            <a:headEnd/>
            <a:tailEnd/>
          </a:ln>
        </p:spPr>
        <p:txBody>
          <a:bodyPr/>
          <a:lstStyle/>
          <a:p>
            <a:fld id="{2FE7542F-24F2-476A-81AE-C2CD60627963}" type="slidenum">
              <a:rPr lang="en-US" altLang="en-US"/>
              <a:pPr/>
              <a:t>11</a:t>
            </a:fld>
            <a:endParaRPr lang="en-US" altLang="en-US"/>
          </a:p>
        </p:txBody>
      </p:sp>
    </p:spTree>
    <p:extLst>
      <p:ext uri="{BB962C8B-B14F-4D97-AF65-F5344CB8AC3E}">
        <p14:creationId xmlns:p14="http://schemas.microsoft.com/office/powerpoint/2010/main" val="610508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a:lstStyle/>
          <a:p>
            <a:pPr marL="171450" indent="-171450" eaLnBrk="1" hangingPunct="1">
              <a:buFontTx/>
              <a:buChar char="-"/>
            </a:pPr>
            <a:r>
              <a:rPr lang="fa-IR" altLang="en-US" smtClean="0"/>
              <a:t>بيش از30% اطلاعاتی که از ابزارهای هوشمند بدست می آيند از متغيرهای ساده سيستم حاصل می شوند.(کنترل فشار ,حرارت , دريچه ها , ........ )</a:t>
            </a:r>
          </a:p>
          <a:p>
            <a:pPr marL="171450" indent="-171450" eaLnBrk="1" hangingPunct="1">
              <a:buFontTx/>
              <a:buChar char="-"/>
            </a:pPr>
            <a:r>
              <a:rPr lang="fa-IR" altLang="en-US" smtClean="0"/>
              <a:t/>
            </a:r>
            <a:br>
              <a:rPr lang="fa-IR" altLang="en-US" smtClean="0"/>
            </a:br>
            <a:r>
              <a:rPr lang="fa-IR" altLang="en-US" smtClean="0"/>
              <a:t/>
            </a:r>
            <a:br>
              <a:rPr lang="fa-IR" altLang="en-US" smtClean="0"/>
            </a:br>
            <a:endParaRPr lang="en-GB" altLang="en-US" smtClean="0"/>
          </a:p>
        </p:txBody>
      </p:sp>
      <p:sp>
        <p:nvSpPr>
          <p:cNvPr id="40964" name="Slide Number Placeholder 3"/>
          <p:cNvSpPr>
            <a:spLocks noGrp="1"/>
          </p:cNvSpPr>
          <p:nvPr>
            <p:ph type="sldNum" sz="quarter" idx="5"/>
          </p:nvPr>
        </p:nvSpPr>
        <p:spPr bwMode="auto">
          <a:noFill/>
          <a:ln>
            <a:miter lim="800000"/>
            <a:headEnd/>
            <a:tailEnd/>
          </a:ln>
        </p:spPr>
        <p:txBody>
          <a:bodyPr/>
          <a:lstStyle/>
          <a:p>
            <a:fld id="{483D59F9-606A-46B5-AE2B-B2780760420E}" type="slidenum">
              <a:rPr lang="en-US" altLang="en-US"/>
              <a:pPr/>
              <a:t>12</a:t>
            </a:fld>
            <a:endParaRPr lang="en-US" altLang="en-US"/>
          </a:p>
        </p:txBody>
      </p:sp>
    </p:spTree>
    <p:extLst>
      <p:ext uri="{BB962C8B-B14F-4D97-AF65-F5344CB8AC3E}">
        <p14:creationId xmlns:p14="http://schemas.microsoft.com/office/powerpoint/2010/main" val="4263838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a:lstStyle/>
          <a:p>
            <a:pPr eaLnBrk="1" hangingPunct="1"/>
            <a:endParaRPr lang="en-GB" altLang="en-US" smtClean="0"/>
          </a:p>
        </p:txBody>
      </p:sp>
      <p:sp>
        <p:nvSpPr>
          <p:cNvPr id="43012" name="Slide Number Placeholder 3"/>
          <p:cNvSpPr>
            <a:spLocks noGrp="1"/>
          </p:cNvSpPr>
          <p:nvPr>
            <p:ph type="sldNum" sz="quarter" idx="5"/>
          </p:nvPr>
        </p:nvSpPr>
        <p:spPr bwMode="auto">
          <a:noFill/>
          <a:ln>
            <a:miter lim="800000"/>
            <a:headEnd/>
            <a:tailEnd/>
          </a:ln>
        </p:spPr>
        <p:txBody>
          <a:bodyPr/>
          <a:lstStyle/>
          <a:p>
            <a:fld id="{A15AA9AD-96C9-4C08-ABB5-B4D1930116FB}" type="slidenum">
              <a:rPr lang="en-US" altLang="en-US"/>
              <a:pPr/>
              <a:t>13</a:t>
            </a:fld>
            <a:endParaRPr lang="en-US" altLang="en-US"/>
          </a:p>
        </p:txBody>
      </p:sp>
    </p:spTree>
    <p:extLst>
      <p:ext uri="{BB962C8B-B14F-4D97-AF65-F5344CB8AC3E}">
        <p14:creationId xmlns:p14="http://schemas.microsoft.com/office/powerpoint/2010/main" val="827445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3"/>
          <p:cNvSpPr>
            <a:spLocks/>
          </p:cNvSpPr>
          <p:nvPr/>
        </p:nvSpPr>
        <p:spPr bwMode="auto">
          <a:xfrm>
            <a:off x="-31750" y="4321175"/>
            <a:ext cx="1395413" cy="781050"/>
          </a:xfrm>
          <a:custGeom>
            <a:avLst/>
            <a:gdLst>
              <a:gd name="T0" fmla="*/ 2147483646 w 8042"/>
              <a:gd name="T1" fmla="*/ 2147483646 h 10000"/>
              <a:gd name="T2" fmla="*/ 2147483646 w 8042"/>
              <a:gd name="T3" fmla="*/ 2147483646 h 10000"/>
              <a:gd name="T4" fmla="*/ 2147483646 w 8042"/>
              <a:gd name="T5" fmla="*/ 2147483646 h 10000"/>
              <a:gd name="T6" fmla="*/ 2147483646 w 8042"/>
              <a:gd name="T7" fmla="*/ 2147483646 h 10000"/>
              <a:gd name="T8" fmla="*/ 2147483646 w 8042"/>
              <a:gd name="T9" fmla="*/ 2147483646 h 10000"/>
              <a:gd name="T10" fmla="*/ 2147483646 w 8042"/>
              <a:gd name="T11" fmla="*/ 2147483646 h 10000"/>
              <a:gd name="T12" fmla="*/ 2147483646 w 8042"/>
              <a:gd name="T13" fmla="*/ 2147483646 h 10000"/>
              <a:gd name="T14" fmla="*/ 2147483646 w 8042"/>
              <a:gd name="T15" fmla="*/ 2147483646 h 10000"/>
              <a:gd name="T16" fmla="*/ 2147483646 w 8042"/>
              <a:gd name="T17" fmla="*/ 0 h 10000"/>
              <a:gd name="T18" fmla="*/ 0 w 8042"/>
              <a:gd name="T19" fmla="*/ 2147483646 h 10000"/>
              <a:gd name="T20" fmla="*/ 2147483646 w 8042"/>
              <a:gd name="T21" fmla="*/ 2147483646 h 1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704FC343-B296-42F8-B5D8-D5C39469E2B9}" type="datetime1">
              <a:rPr lang="en-US" smtClean="0"/>
              <a:t>2/8/2019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a:xfrm>
            <a:off x="423863" y="4529138"/>
            <a:ext cx="584200" cy="365125"/>
          </a:xfrm>
        </p:spPr>
        <p:txBody>
          <a:bodyPr/>
          <a:lstStyle>
            <a:lvl1pPr>
              <a:defRPr/>
            </a:lvl1pPr>
          </a:lstStyle>
          <a:p>
            <a:fld id="{7F5C9850-D363-40F5-BED4-DB9368AD320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4EDDB9-7E30-4431-BE7B-F11431B3A955}" type="datetime1">
              <a:rPr lang="en-US" smtClean="0"/>
              <a:t>2/8/2019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fld id="{DE84B8EF-454A-4D97-AA2E-ECBC1E97F0E7}"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5" name="Freeform 11"/>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6" name="TextBox 5"/>
          <p:cNvSpPr txBox="1">
            <a:spLocks noChangeArrowheads="1"/>
          </p:cNvSpPr>
          <p:nvPr/>
        </p:nvSpPr>
        <p:spPr bwMode="auto">
          <a:xfrm>
            <a:off x="1808163" y="647700"/>
            <a:ext cx="457200" cy="585788"/>
          </a:xfrm>
          <a:prstGeom prst="rect">
            <a:avLst/>
          </a:prstGeom>
          <a:noFill/>
          <a:ln>
            <a:noFill/>
          </a:ln>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8000" smtClean="0">
                <a:solidFill>
                  <a:schemeClr val="accent1"/>
                </a:solidFill>
              </a:rPr>
              <a:t>“</a:t>
            </a:r>
          </a:p>
        </p:txBody>
      </p:sp>
      <p:sp>
        <p:nvSpPr>
          <p:cNvPr id="7" name="TextBox 62"/>
          <p:cNvSpPr txBox="1">
            <a:spLocks noChangeArrowheads="1"/>
          </p:cNvSpPr>
          <p:nvPr/>
        </p:nvSpPr>
        <p:spPr bwMode="auto">
          <a:xfrm>
            <a:off x="8169275" y="2905125"/>
            <a:ext cx="457200" cy="584200"/>
          </a:xfrm>
          <a:prstGeom prst="rect">
            <a:avLst/>
          </a:prstGeom>
          <a:noFill/>
          <a:ln>
            <a:noFill/>
          </a:ln>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8000" smtClean="0">
                <a:solidFill>
                  <a:schemeClr val="accent1"/>
                </a:solidFill>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4"/>
          </p:nvPr>
        </p:nvSpPr>
        <p:spPr/>
        <p:txBody>
          <a:bodyPr/>
          <a:lstStyle>
            <a:lvl1pPr>
              <a:defRPr/>
            </a:lvl1pPr>
          </a:lstStyle>
          <a:p>
            <a:pPr>
              <a:defRPr/>
            </a:pPr>
            <a:fld id="{B8ACF187-7E4C-4D7B-8B5F-DEC2DA32F0DF}" type="datetime1">
              <a:rPr lang="en-US" smtClean="0"/>
              <a:t>2/8/2019</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dirty="0"/>
          </a:p>
        </p:txBody>
      </p:sp>
      <p:sp>
        <p:nvSpPr>
          <p:cNvPr id="10" name="Slide Number Placeholder 5"/>
          <p:cNvSpPr>
            <a:spLocks noGrp="1"/>
          </p:cNvSpPr>
          <p:nvPr>
            <p:ph type="sldNum" sz="quarter" idx="16"/>
          </p:nvPr>
        </p:nvSpPr>
        <p:spPr>
          <a:xfrm>
            <a:off x="511175" y="3244850"/>
            <a:ext cx="585788" cy="365125"/>
          </a:xfrm>
        </p:spPr>
        <p:txBody>
          <a:bodyPr/>
          <a:lstStyle>
            <a:lvl1pPr>
              <a:defRPr/>
            </a:lvl1pPr>
          </a:lstStyle>
          <a:p>
            <a:fld id="{5E332774-FBC7-41E7-AD3A-ACAFC3FDACDB}"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5DCE88E5-4D81-45B0-B2E3-F045E0356399}" type="datetime1">
              <a:rPr lang="en-US" smtClean="0"/>
              <a:t>2/8/2019</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fld id="{7291871D-649C-43AD-ADDC-2A0DD807EE78}"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6" name="TextBox 5"/>
          <p:cNvSpPr txBox="1">
            <a:spLocks noChangeArrowheads="1"/>
          </p:cNvSpPr>
          <p:nvPr/>
        </p:nvSpPr>
        <p:spPr bwMode="auto">
          <a:xfrm>
            <a:off x="1808163" y="647700"/>
            <a:ext cx="457200" cy="585788"/>
          </a:xfrm>
          <a:prstGeom prst="rect">
            <a:avLst/>
          </a:prstGeom>
          <a:noFill/>
          <a:ln>
            <a:noFill/>
          </a:ln>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8000" smtClean="0">
                <a:solidFill>
                  <a:schemeClr val="accent1"/>
                </a:solidFill>
              </a:rPr>
              <a:t>“</a:t>
            </a:r>
          </a:p>
        </p:txBody>
      </p:sp>
      <p:sp>
        <p:nvSpPr>
          <p:cNvPr id="7" name="TextBox 62"/>
          <p:cNvSpPr txBox="1">
            <a:spLocks noChangeArrowheads="1"/>
          </p:cNvSpPr>
          <p:nvPr/>
        </p:nvSpPr>
        <p:spPr bwMode="auto">
          <a:xfrm>
            <a:off x="8169275" y="2905125"/>
            <a:ext cx="457200" cy="584200"/>
          </a:xfrm>
          <a:prstGeom prst="rect">
            <a:avLst/>
          </a:prstGeom>
          <a:noFill/>
          <a:ln>
            <a:noFill/>
          </a:ln>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US" altLang="en-US" sz="8000" smtClean="0">
                <a:solidFill>
                  <a:schemeClr val="accent1"/>
                </a:solidFill>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8" name="Date Placeholder 4"/>
          <p:cNvSpPr>
            <a:spLocks noGrp="1"/>
          </p:cNvSpPr>
          <p:nvPr>
            <p:ph type="dt" sz="half" idx="14"/>
          </p:nvPr>
        </p:nvSpPr>
        <p:spPr/>
        <p:txBody>
          <a:bodyPr/>
          <a:lstStyle>
            <a:lvl1pPr>
              <a:defRPr/>
            </a:lvl1pPr>
          </a:lstStyle>
          <a:p>
            <a:pPr>
              <a:defRPr/>
            </a:pPr>
            <a:fld id="{A10BDF6A-0F28-4198-9052-CD5AD0B15444}" type="datetime1">
              <a:rPr lang="en-US" smtClean="0"/>
              <a:t>2/8/2019</a:t>
            </a:fld>
            <a:endParaRPr lang="en-US" dirty="0"/>
          </a:p>
        </p:txBody>
      </p:sp>
      <p:sp>
        <p:nvSpPr>
          <p:cNvPr id="9" name="Footer Placeholder 5"/>
          <p:cNvSpPr>
            <a:spLocks noGrp="1"/>
          </p:cNvSpPr>
          <p:nvPr>
            <p:ph type="ftr" sz="quarter" idx="15"/>
          </p:nvPr>
        </p:nvSpPr>
        <p:spPr/>
        <p:txBody>
          <a:bodyPr/>
          <a:lstStyle>
            <a:lvl1pPr>
              <a:defRPr/>
            </a:lvl1pPr>
          </a:lstStyle>
          <a:p>
            <a:pPr>
              <a:defRPr/>
            </a:pPr>
            <a:endParaRPr lang="en-US" dirty="0"/>
          </a:p>
        </p:txBody>
      </p:sp>
      <p:sp>
        <p:nvSpPr>
          <p:cNvPr id="10" name="Slide Number Placeholder 6"/>
          <p:cNvSpPr>
            <a:spLocks noGrp="1"/>
          </p:cNvSpPr>
          <p:nvPr>
            <p:ph type="sldNum" sz="quarter" idx="16"/>
          </p:nvPr>
        </p:nvSpPr>
        <p:spPr>
          <a:xfrm>
            <a:off x="511175" y="4983163"/>
            <a:ext cx="585788" cy="365125"/>
          </a:xfrm>
        </p:spPr>
        <p:txBody>
          <a:bodyPr/>
          <a:lstStyle>
            <a:lvl1pPr>
              <a:defRPr/>
            </a:lvl1pPr>
          </a:lstStyle>
          <a:p>
            <a:fld id="{67DD965A-121A-4190-9542-5435680D4AB4}"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pPr>
              <a:defRPr/>
            </a:pPr>
            <a:fld id="{736AFADA-2A0A-473C-A676-9B29CBFC89CD}" type="datetime1">
              <a:rPr lang="en-US" smtClean="0"/>
              <a:t>2/8/2019</a:t>
            </a:fld>
            <a:endParaRPr lang="en-US" dirty="0"/>
          </a:p>
        </p:txBody>
      </p:sp>
      <p:sp>
        <p:nvSpPr>
          <p:cNvPr id="7" name="Footer Placeholder 5"/>
          <p:cNvSpPr>
            <a:spLocks noGrp="1"/>
          </p:cNvSpPr>
          <p:nvPr>
            <p:ph type="ftr" sz="quarter" idx="15"/>
          </p:nvPr>
        </p:nvSpPr>
        <p:spPr/>
        <p:txBody>
          <a:bodyPr/>
          <a:lstStyle>
            <a:lvl1pPr>
              <a:defRPr/>
            </a:lvl1pPr>
          </a:lstStyle>
          <a:p>
            <a:pPr>
              <a:defRPr/>
            </a:pPr>
            <a:endParaRPr lang="en-US" dirty="0"/>
          </a:p>
        </p:txBody>
      </p:sp>
      <p:sp>
        <p:nvSpPr>
          <p:cNvPr id="8" name="Slide Number Placeholder 6"/>
          <p:cNvSpPr>
            <a:spLocks noGrp="1"/>
          </p:cNvSpPr>
          <p:nvPr>
            <p:ph type="sldNum" sz="quarter" idx="16"/>
          </p:nvPr>
        </p:nvSpPr>
        <p:spPr>
          <a:xfrm>
            <a:off x="511175" y="4983163"/>
            <a:ext cx="585788" cy="365125"/>
          </a:xfrm>
        </p:spPr>
        <p:txBody>
          <a:bodyPr/>
          <a:lstStyle>
            <a:lvl1pPr>
              <a:defRPr/>
            </a:lvl1pPr>
          </a:lstStyle>
          <a:p>
            <a:fld id="{BC401D58-A76A-4F1C-97E0-B56858A73E3B}" type="slidenum">
              <a:rPr lang="en-US"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8A97740-06F2-441C-A5FF-9DA5350A2BA7}" type="datetime1">
              <a:rPr lang="en-US" smtClean="0"/>
              <a:t>2/8/2019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7BCC1939-7E3F-4948-A39E-21EFD043FA03}"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4687B64-3B07-429E-B4C7-8957D2B94A34}" type="datetime1">
              <a:rPr lang="en-US" smtClean="0"/>
              <a:t>2/8/2019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0607AAB-BAB3-42B0-96B5-778AF5A113F4}"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le 4"/>
          <p:cNvSpPr>
            <a:spLocks noGrp="1"/>
          </p:cNvSpPr>
          <p:nvPr>
            <p:ph type="title"/>
          </p:nvPr>
        </p:nvSpPr>
        <p:spPr/>
        <p:txBody>
          <a:bodyPr/>
          <a:lstStyle/>
          <a:p>
            <a:r>
              <a:rPr lang="en-US" smtClean="0"/>
              <a:t>Click to edit Master title style</a:t>
            </a:r>
            <a:endParaRPr lang="en-US"/>
          </a:p>
        </p:txBody>
      </p:sp>
      <p:sp>
        <p:nvSpPr>
          <p:cNvPr id="4" name="Slide Number Placeholder 5"/>
          <p:cNvSpPr>
            <a:spLocks noGrp="1"/>
          </p:cNvSpPr>
          <p:nvPr>
            <p:ph type="sldNum" sz="quarter" idx="10"/>
          </p:nvPr>
        </p:nvSpPr>
        <p:spPr/>
        <p:txBody>
          <a:bodyPr/>
          <a:lstStyle>
            <a:lvl1pPr>
              <a:defRPr/>
            </a:lvl1pPr>
          </a:lstStyle>
          <a:p>
            <a:fld id="{2CCAC30C-6EB8-488F-96C5-DC38926E0775}"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1"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2"/>
          <p:cNvSpPr>
            <a:spLocks noGrp="1"/>
          </p:cNvSpPr>
          <p:nvPr>
            <p:ph type="dt" sz="half" idx="10"/>
          </p:nvPr>
        </p:nvSpPr>
        <p:spPr>
          <a:xfrm>
            <a:off x="457200" y="6251575"/>
            <a:ext cx="2133600" cy="476250"/>
          </a:xfrm>
        </p:spPr>
        <p:txBody>
          <a:bodyPr/>
          <a:lstStyle>
            <a:lvl1pPr>
              <a:defRPr/>
            </a:lvl1pPr>
          </a:lstStyle>
          <a:p>
            <a:endParaRPr lang="en-US" altLang="fa-IR"/>
          </a:p>
        </p:txBody>
      </p:sp>
      <p:sp>
        <p:nvSpPr>
          <p:cNvPr id="4" name="Slide Number Placeholder 3"/>
          <p:cNvSpPr>
            <a:spLocks noGrp="1"/>
          </p:cNvSpPr>
          <p:nvPr>
            <p:ph type="sldNum" sz="quarter" idx="11"/>
          </p:nvPr>
        </p:nvSpPr>
        <p:spPr>
          <a:xfrm>
            <a:off x="6553200" y="6248400"/>
            <a:ext cx="2133600" cy="476250"/>
          </a:xfrm>
        </p:spPr>
        <p:txBody>
          <a:bodyPr/>
          <a:lstStyle>
            <a:lvl1pPr>
              <a:defRPr/>
            </a:lvl1pPr>
          </a:lstStyle>
          <a:p>
            <a:fld id="{59ED06A6-6BC0-4EBC-9B10-CAC57A818CC3}" type="slidenum">
              <a:rPr lang="en-US" altLang="fa-IR"/>
              <a:pPr/>
              <a:t>‹#›</a:t>
            </a:fld>
            <a:endParaRPr lang="en-US" altLang="fa-IR"/>
          </a:p>
        </p:txBody>
      </p:sp>
      <p:sp>
        <p:nvSpPr>
          <p:cNvPr id="5" name="Footer Placeholder 4"/>
          <p:cNvSpPr>
            <a:spLocks noGrp="1"/>
          </p:cNvSpPr>
          <p:nvPr>
            <p:ph type="ftr" sz="quarter" idx="12"/>
          </p:nvPr>
        </p:nvSpPr>
        <p:spPr>
          <a:xfrm>
            <a:off x="3124201" y="6248400"/>
            <a:ext cx="2895600" cy="476250"/>
          </a:xfrm>
        </p:spPr>
        <p:txBody>
          <a:bodyPr/>
          <a:lstStyle>
            <a:lvl1pPr>
              <a:defRPr/>
            </a:lvl1pPr>
          </a:lstStyle>
          <a:p>
            <a:endParaRPr lang="en-US" altLang="fa-IR"/>
          </a:p>
        </p:txBody>
      </p:sp>
    </p:spTree>
    <p:extLst>
      <p:ext uri="{BB962C8B-B14F-4D97-AF65-F5344CB8AC3E}">
        <p14:creationId xmlns:p14="http://schemas.microsoft.com/office/powerpoint/2010/main" val="1394842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0874"/>
            <a:ext cx="6591985" cy="3777622"/>
          </a:xfrm>
        </p:spPr>
        <p:txBody>
          <a:bodyPr>
            <a:normAutofit/>
          </a:bodyPr>
          <a:lstStyle>
            <a:lvl1pPr marL="0" indent="0" algn="r" rtl="1">
              <a:buNone/>
              <a:defRPr sz="2800">
                <a:cs typeface="B Nazanin" panose="00000400000000000000" pitchFamily="2" charset="-78"/>
              </a:defRPr>
            </a:lvl1pPr>
            <a:lvl2pPr marL="457200" indent="0" algn="r" rtl="1">
              <a:buNone/>
              <a:defRPr sz="2400">
                <a:cs typeface="B Nazanin" panose="00000400000000000000" pitchFamily="2" charset="-78"/>
              </a:defRPr>
            </a:lvl2pPr>
            <a:lvl3pPr marL="914400" indent="0" algn="r" rtl="1">
              <a:buNone/>
              <a:defRPr sz="2000">
                <a:cs typeface="B Nazanin" panose="00000400000000000000" pitchFamily="2" charset="-78"/>
              </a:defRPr>
            </a:lvl3pPr>
            <a:lvl4pPr marL="1371600" indent="0" algn="r" rtl="1">
              <a:buNone/>
              <a:defRPr sz="1800">
                <a:cs typeface="B Nazanin" panose="00000400000000000000" pitchFamily="2" charset="-78"/>
              </a:defRPr>
            </a:lvl4pPr>
            <a:lvl5pPr marL="1828800" indent="0" algn="r" rtl="1">
              <a:buNone/>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5AF91DA-D8CD-41D9-8265-DB02EA757E95}" type="datetime1">
              <a:rPr lang="en-US" smtClean="0"/>
              <a:t>2/8/2019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FA62824-6485-4D9E-8CD6-2C4EA7A8186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CE8760B-D120-45B0-94B7-1B69B004F9B7}" type="datetime1">
              <a:rPr lang="en-US" smtClean="0"/>
              <a:t>2/8/2019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fld id="{6B9192A9-0085-471D-A80F-290EE517976F}"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44D2BD41-09E3-4CA7-866E-2C9D0893B340}" type="datetime1">
              <a:rPr lang="en-US" smtClean="0"/>
              <a:t>2/8/2019</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1175DCCD-B0A0-4AC9-9533-C30A7C1417ED}"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866A9670-BC1C-4ED8-93E8-6812BCADBBAD}" type="datetime1">
              <a:rPr lang="en-US" smtClean="0"/>
              <a:t>2/8/2019</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1" name="Slide Number Placeholder 5"/>
          <p:cNvSpPr>
            <a:spLocks noGrp="1"/>
          </p:cNvSpPr>
          <p:nvPr>
            <p:ph type="sldNum" sz="quarter" idx="12"/>
          </p:nvPr>
        </p:nvSpPr>
        <p:spPr/>
        <p:txBody>
          <a:bodyPr/>
          <a:lstStyle>
            <a:lvl1pPr>
              <a:defRPr/>
            </a:lvl1pPr>
          </a:lstStyle>
          <a:p>
            <a:fld id="{52BF3CFC-C0CD-4776-8E77-CFDB64E82A29}"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6965EB7C-97E2-4D65-80CF-3F584F3A6159}" type="datetime1">
              <a:rPr lang="en-US" smtClean="0"/>
              <a:t>2/8/2019</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dirty="0"/>
          </a:p>
        </p:txBody>
      </p:sp>
      <p:sp>
        <p:nvSpPr>
          <p:cNvPr id="6" name="Slide Number Placeholder 4"/>
          <p:cNvSpPr>
            <a:spLocks noGrp="1"/>
          </p:cNvSpPr>
          <p:nvPr>
            <p:ph type="sldNum" sz="quarter" idx="12"/>
          </p:nvPr>
        </p:nvSpPr>
        <p:spPr/>
        <p:txBody>
          <a:bodyPr/>
          <a:lstStyle>
            <a:lvl1pPr>
              <a:defRPr/>
            </a:lvl1pPr>
          </a:lstStyle>
          <a:p>
            <a:fld id="{5E5B0FFD-A81C-4027-AB66-930C55932FB7}"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3" name="Date Placeholder 1"/>
          <p:cNvSpPr>
            <a:spLocks noGrp="1"/>
          </p:cNvSpPr>
          <p:nvPr>
            <p:ph type="dt" sz="half" idx="10"/>
          </p:nvPr>
        </p:nvSpPr>
        <p:spPr/>
        <p:txBody>
          <a:bodyPr/>
          <a:lstStyle>
            <a:lvl1pPr>
              <a:defRPr/>
            </a:lvl1pPr>
          </a:lstStyle>
          <a:p>
            <a:pPr>
              <a:defRPr/>
            </a:pPr>
            <a:fld id="{EB4D38CD-F1A3-43BD-BAC3-2A3EBA46096D}" type="datetime1">
              <a:rPr lang="en-US" smtClean="0"/>
              <a:t>2/8/2019</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dirty="0"/>
          </a:p>
        </p:txBody>
      </p:sp>
      <p:sp>
        <p:nvSpPr>
          <p:cNvPr id="5" name="Slide Number Placeholder 3"/>
          <p:cNvSpPr>
            <a:spLocks noGrp="1"/>
          </p:cNvSpPr>
          <p:nvPr>
            <p:ph type="sldNum" sz="quarter" idx="12"/>
          </p:nvPr>
        </p:nvSpPr>
        <p:spPr/>
        <p:txBody>
          <a:bodyPr/>
          <a:lstStyle>
            <a:lvl1pPr>
              <a:defRPr/>
            </a:lvl1pPr>
          </a:lstStyle>
          <a:p>
            <a:fld id="{4441DAF5-4DA7-45EF-A644-FDDA5F34D7C0}"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2F968D70-E01C-4AA7-9B97-EB847EDC56FF}" type="datetime1">
              <a:rPr lang="en-US" smtClean="0"/>
              <a:t>2/8/2019</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fld id="{948C4312-DFD3-4D5B-A2A0-DD1EB9EBA433}"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2147483646 w 7908"/>
              <a:gd name="T1" fmla="*/ 2147483646 h 10000"/>
              <a:gd name="T2" fmla="*/ 2147483646 w 7908"/>
              <a:gd name="T3" fmla="*/ 2147483646 h 10000"/>
              <a:gd name="T4" fmla="*/ 2147483646 w 7908"/>
              <a:gd name="T5" fmla="*/ 2147483646 h 10000"/>
              <a:gd name="T6" fmla="*/ 2147483646 w 7908"/>
              <a:gd name="T7" fmla="*/ 0 h 10000"/>
              <a:gd name="T8" fmla="*/ 2147483646 w 7908"/>
              <a:gd name="T9" fmla="*/ 0 h 10000"/>
              <a:gd name="T10" fmla="*/ 0 w 7908"/>
              <a:gd name="T11" fmla="*/ 2147483646 h 10000"/>
              <a:gd name="T12" fmla="*/ 0 w 7908"/>
              <a:gd name="T13" fmla="*/ 2147483646 h 10000"/>
              <a:gd name="T14" fmla="*/ 2147483646 w 7908"/>
              <a:gd name="T15" fmla="*/ 2147483646 h 10000"/>
              <a:gd name="T16" fmla="*/ 2147483646 w 7908"/>
              <a:gd name="T17" fmla="*/ 2147483646 h 10000"/>
              <a:gd name="T18" fmla="*/ 2147483646 w 7908"/>
              <a:gd name="T19" fmla="*/ 2147483646 h 10000"/>
              <a:gd name="T20" fmla="*/ 2147483646 w 7908"/>
              <a:gd name="T21" fmla="*/ 2147483646 h 10000"/>
              <a:gd name="T22" fmla="*/ 2147483646 w 7908"/>
              <a:gd name="T23" fmla="*/ 2147483646 h 10000"/>
              <a:gd name="T24" fmla="*/ 2147483646 w 7908"/>
              <a:gd name="T25" fmla="*/ 2147483646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en-US"/>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252C1997-C28D-4F17-A4FB-AC0D53C9903D}" type="datetime1">
              <a:rPr lang="en-US" smtClean="0"/>
              <a:t>2/8/2019</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fld id="{317FC8DD-B67A-4888-9DC5-E55A28B930EA}"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100000">
              <a:srgbClr val="C5DEE5"/>
            </a:gs>
          </a:gsLst>
          <a:lin ang="5400000"/>
        </a:gradFill>
        <a:effectLst/>
      </p:bgPr>
    </p:bg>
    <p:spTree>
      <p:nvGrpSpPr>
        <p:cNvPr id="1" name=""/>
        <p:cNvGrpSpPr/>
        <p:nvPr/>
      </p:nvGrpSpPr>
      <p:grpSpPr>
        <a:xfrm>
          <a:off x="0" y="0"/>
          <a:ext cx="0" cy="0"/>
          <a:chOff x="0" y="0"/>
          <a:chExt cx="0" cy="0"/>
        </a:xfrm>
      </p:grpSpPr>
      <p:grpSp>
        <p:nvGrpSpPr>
          <p:cNvPr id="1026" name="Group 35"/>
          <p:cNvGrpSpPr>
            <a:grpSpLocks/>
          </p:cNvGrpSpPr>
          <p:nvPr/>
        </p:nvGrpSpPr>
        <p:grpSpPr bwMode="auto">
          <a:xfrm>
            <a:off x="0" y="228600"/>
            <a:ext cx="1981200" cy="6638925"/>
            <a:chOff x="2487613" y="285750"/>
            <a:chExt cx="2428875" cy="5654676"/>
          </a:xfrm>
        </p:grpSpPr>
        <p:sp>
          <p:nvSpPr>
            <p:cNvPr id="1046" name="Freeform 11"/>
            <p:cNvSpPr>
              <a:spLocks/>
            </p:cNvSpPr>
            <p:nvPr/>
          </p:nvSpPr>
          <p:spPr bwMode="auto">
            <a:xfrm>
              <a:off x="2487613" y="2284222"/>
              <a:ext cx="85633" cy="534098"/>
            </a:xfrm>
            <a:custGeom>
              <a:avLst/>
              <a:gdLst>
                <a:gd name="T0" fmla="*/ 2147483646 w 22"/>
                <a:gd name="T1" fmla="*/ 2147483646 h 136"/>
                <a:gd name="T2" fmla="*/ 2147483646 w 22"/>
                <a:gd name="T3" fmla="*/ 2147483646 h 136"/>
                <a:gd name="T4" fmla="*/ 0 w 22"/>
                <a:gd name="T5" fmla="*/ 0 h 136"/>
                <a:gd name="T6" fmla="*/ 0 w 22"/>
                <a:gd name="T7" fmla="*/ 2147483646 h 136"/>
                <a:gd name="T8" fmla="*/ 2147483646 w 22"/>
                <a:gd name="T9" fmla="*/ 2147483646 h 136"/>
                <a:gd name="T10" fmla="*/ 2147483646 w 22"/>
                <a:gd name="T11" fmla="*/ 2147483646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endParaRPr lang="en-US"/>
            </a:p>
          </p:txBody>
        </p:sp>
        <p:sp>
          <p:nvSpPr>
            <p:cNvPr id="1047" name="Freeform 12"/>
            <p:cNvSpPr>
              <a:spLocks/>
            </p:cNvSpPr>
            <p:nvPr/>
          </p:nvSpPr>
          <p:spPr bwMode="auto">
            <a:xfrm>
              <a:off x="2596601" y="2779108"/>
              <a:ext cx="550779" cy="1978191"/>
            </a:xfrm>
            <a:custGeom>
              <a:avLst/>
              <a:gdLst>
                <a:gd name="T0" fmla="*/ 2147483646 w 140"/>
                <a:gd name="T1" fmla="*/ 2147483646 h 504"/>
                <a:gd name="T2" fmla="*/ 2147483646 w 140"/>
                <a:gd name="T3" fmla="*/ 2147483646 h 504"/>
                <a:gd name="T4" fmla="*/ 2147483646 w 140"/>
                <a:gd name="T5" fmla="*/ 2147483646 h 504"/>
                <a:gd name="T6" fmla="*/ 2147483646 w 140"/>
                <a:gd name="T7" fmla="*/ 2147483646 h 504"/>
                <a:gd name="T8" fmla="*/ 0 w 140"/>
                <a:gd name="T9" fmla="*/ 0 h 504"/>
                <a:gd name="T10" fmla="*/ 2147483646 w 140"/>
                <a:gd name="T11" fmla="*/ 2147483646 h 504"/>
                <a:gd name="T12" fmla="*/ 2147483646 w 140"/>
                <a:gd name="T13" fmla="*/ 2147483646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endParaRPr lang="en-US"/>
            </a:p>
          </p:txBody>
        </p:sp>
        <p:sp>
          <p:nvSpPr>
            <p:cNvPr id="1048" name="Freeform 13"/>
            <p:cNvSpPr>
              <a:spLocks/>
            </p:cNvSpPr>
            <p:nvPr/>
          </p:nvSpPr>
          <p:spPr bwMode="auto">
            <a:xfrm>
              <a:off x="3174627" y="4730255"/>
              <a:ext cx="519639" cy="1210171"/>
            </a:xfrm>
            <a:custGeom>
              <a:avLst/>
              <a:gdLst>
                <a:gd name="T0" fmla="*/ 2147483646 w 132"/>
                <a:gd name="T1" fmla="*/ 2147483646 h 308"/>
                <a:gd name="T2" fmla="*/ 0 w 132"/>
                <a:gd name="T3" fmla="*/ 0 h 308"/>
                <a:gd name="T4" fmla="*/ 0 w 132"/>
                <a:gd name="T5" fmla="*/ 2147483646 h 308"/>
                <a:gd name="T6" fmla="*/ 2147483646 w 132"/>
                <a:gd name="T7" fmla="*/ 2147483646 h 308"/>
                <a:gd name="T8" fmla="*/ 2147483646 w 132"/>
                <a:gd name="T9" fmla="*/ 2147483646 h 308"/>
                <a:gd name="T10" fmla="*/ 2147483646 w 132"/>
                <a:gd name="T11" fmla="*/ 2147483646 h 308"/>
                <a:gd name="T12" fmla="*/ 2147483646 w 132"/>
                <a:gd name="T13" fmla="*/ 2147483646 h 308"/>
                <a:gd name="T14" fmla="*/ 2147483646 w 132"/>
                <a:gd name="T15" fmla="*/ 2147483646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endParaRPr lang="en-US"/>
            </a:p>
          </p:txBody>
        </p:sp>
        <p:sp>
          <p:nvSpPr>
            <p:cNvPr id="1049" name="Freeform 14"/>
            <p:cNvSpPr>
              <a:spLocks/>
            </p:cNvSpPr>
            <p:nvPr/>
          </p:nvSpPr>
          <p:spPr bwMode="auto">
            <a:xfrm>
              <a:off x="3305023" y="5630785"/>
              <a:ext cx="145967" cy="309641"/>
            </a:xfrm>
            <a:custGeom>
              <a:avLst/>
              <a:gdLst>
                <a:gd name="T0" fmla="*/ 2147483646 w 37"/>
                <a:gd name="T1" fmla="*/ 2147483646 h 79"/>
                <a:gd name="T2" fmla="*/ 2147483646 w 37"/>
                <a:gd name="T3" fmla="*/ 2147483646 h 79"/>
                <a:gd name="T4" fmla="*/ 0 w 37"/>
                <a:gd name="T5" fmla="*/ 0 h 79"/>
                <a:gd name="T6" fmla="*/ 2147483646 w 37"/>
                <a:gd name="T7" fmla="*/ 2147483646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endParaRPr lang="en-US"/>
            </a:p>
          </p:txBody>
        </p:sp>
        <p:sp>
          <p:nvSpPr>
            <p:cNvPr id="1050" name="Freeform 15"/>
            <p:cNvSpPr>
              <a:spLocks/>
            </p:cNvSpPr>
            <p:nvPr/>
          </p:nvSpPr>
          <p:spPr bwMode="auto">
            <a:xfrm>
              <a:off x="2573246" y="2818321"/>
              <a:ext cx="700637" cy="2834099"/>
            </a:xfrm>
            <a:custGeom>
              <a:avLst/>
              <a:gdLst>
                <a:gd name="T0" fmla="*/ 2147483646 w 178"/>
                <a:gd name="T1" fmla="*/ 2147483646 h 722"/>
                <a:gd name="T2" fmla="*/ 2147483646 w 178"/>
                <a:gd name="T3" fmla="*/ 2147483646 h 722"/>
                <a:gd name="T4" fmla="*/ 2147483646 w 178"/>
                <a:gd name="T5" fmla="*/ 2147483646 h 722"/>
                <a:gd name="T6" fmla="*/ 2147483646 w 178"/>
                <a:gd name="T7" fmla="*/ 2147483646 h 722"/>
                <a:gd name="T8" fmla="*/ 0 w 178"/>
                <a:gd name="T9" fmla="*/ 0 h 722"/>
                <a:gd name="T10" fmla="*/ 2147483646 w 178"/>
                <a:gd name="T11" fmla="*/ 2147483646 h 722"/>
                <a:gd name="T12" fmla="*/ 2147483646 w 178"/>
                <a:gd name="T13" fmla="*/ 2147483646 h 722"/>
                <a:gd name="T14" fmla="*/ 2147483646 w 178"/>
                <a:gd name="T15" fmla="*/ 2147483646 h 722"/>
                <a:gd name="T16" fmla="*/ 2147483646 w 178"/>
                <a:gd name="T17" fmla="*/ 2147483646 h 722"/>
                <a:gd name="T18" fmla="*/ 2147483646 w 178"/>
                <a:gd name="T19" fmla="*/ 2147483646 h 722"/>
                <a:gd name="T20" fmla="*/ 2147483646 w 178"/>
                <a:gd name="T21" fmla="*/ 2147483646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endParaRPr lang="en-US"/>
            </a:p>
          </p:txBody>
        </p:sp>
        <p:sp>
          <p:nvSpPr>
            <p:cNvPr id="1051" name="Freeform 16"/>
            <p:cNvSpPr>
              <a:spLocks/>
            </p:cNvSpPr>
            <p:nvPr/>
          </p:nvSpPr>
          <p:spPr bwMode="auto">
            <a:xfrm>
              <a:off x="2507075" y="285750"/>
              <a:ext cx="89526" cy="2493358"/>
            </a:xfrm>
            <a:custGeom>
              <a:avLst/>
              <a:gdLst>
                <a:gd name="T0" fmla="*/ 2147483646 w 23"/>
                <a:gd name="T1" fmla="*/ 2147483646 h 635"/>
                <a:gd name="T2" fmla="*/ 2147483646 w 23"/>
                <a:gd name="T3" fmla="*/ 2147483646 h 635"/>
                <a:gd name="T4" fmla="*/ 2147483646 w 23"/>
                <a:gd name="T5" fmla="*/ 2147483646 h 635"/>
                <a:gd name="T6" fmla="*/ 2147483646 w 23"/>
                <a:gd name="T7" fmla="*/ 2147483646 h 635"/>
                <a:gd name="T8" fmla="*/ 2147483646 w 23"/>
                <a:gd name="T9" fmla="*/ 2147483646 h 635"/>
                <a:gd name="T10" fmla="*/ 2147483646 w 23"/>
                <a:gd name="T11" fmla="*/ 2147483646 h 635"/>
                <a:gd name="T12" fmla="*/ 2147483646 w 23"/>
                <a:gd name="T13" fmla="*/ 0 h 635"/>
                <a:gd name="T14" fmla="*/ 2147483646 w 23"/>
                <a:gd name="T15" fmla="*/ 0 h 635"/>
                <a:gd name="T16" fmla="*/ 2147483646 w 23"/>
                <a:gd name="T17" fmla="*/ 2147483646 h 635"/>
                <a:gd name="T18" fmla="*/ 2147483646 w 23"/>
                <a:gd name="T19" fmla="*/ 2147483646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endParaRPr lang="en-US"/>
            </a:p>
          </p:txBody>
        </p:sp>
        <p:sp>
          <p:nvSpPr>
            <p:cNvPr id="1052" name="Freeform 17"/>
            <p:cNvSpPr>
              <a:spLocks/>
            </p:cNvSpPr>
            <p:nvPr/>
          </p:nvSpPr>
          <p:spPr bwMode="auto">
            <a:xfrm>
              <a:off x="2553784" y="2599273"/>
              <a:ext cx="68118" cy="420517"/>
            </a:xfrm>
            <a:custGeom>
              <a:avLst/>
              <a:gdLst>
                <a:gd name="T0" fmla="*/ 0 w 17"/>
                <a:gd name="T1" fmla="*/ 0 h 107"/>
                <a:gd name="T2" fmla="*/ 2147483646 w 17"/>
                <a:gd name="T3" fmla="*/ 2147483646 h 107"/>
                <a:gd name="T4" fmla="*/ 2147483646 w 17"/>
                <a:gd name="T5" fmla="*/ 2147483646 h 107"/>
                <a:gd name="T6" fmla="*/ 2147483646 w 17"/>
                <a:gd name="T7" fmla="*/ 2147483646 h 107"/>
                <a:gd name="T8" fmla="*/ 2147483646 w 17"/>
                <a:gd name="T9" fmla="*/ 2147483646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endParaRPr lang="en-US"/>
            </a:p>
          </p:txBody>
        </p:sp>
        <p:sp>
          <p:nvSpPr>
            <p:cNvPr id="1053" name="Freeform 18"/>
            <p:cNvSpPr>
              <a:spLocks/>
            </p:cNvSpPr>
            <p:nvPr/>
          </p:nvSpPr>
          <p:spPr bwMode="auto">
            <a:xfrm>
              <a:off x="3143488" y="4757298"/>
              <a:ext cx="161535" cy="873487"/>
            </a:xfrm>
            <a:custGeom>
              <a:avLst/>
              <a:gdLst>
                <a:gd name="T0" fmla="*/ 0 w 41"/>
                <a:gd name="T1" fmla="*/ 0 h 222"/>
                <a:gd name="T2" fmla="*/ 2147483646 w 41"/>
                <a:gd name="T3" fmla="*/ 2147483646 h 222"/>
                <a:gd name="T4" fmla="*/ 2147483646 w 41"/>
                <a:gd name="T5" fmla="*/ 2147483646 h 222"/>
                <a:gd name="T6" fmla="*/ 2147483646 w 41"/>
                <a:gd name="T7" fmla="*/ 2147483646 h 222"/>
                <a:gd name="T8" fmla="*/ 2147483646 w 41"/>
                <a:gd name="T9" fmla="*/ 2147483646 h 222"/>
                <a:gd name="T10" fmla="*/ 2147483646 w 41"/>
                <a:gd name="T11" fmla="*/ 2147483646 h 222"/>
                <a:gd name="T12" fmla="*/ 2147483646 w 41"/>
                <a:gd name="T13" fmla="*/ 2147483646 h 222"/>
                <a:gd name="T14" fmla="*/ 2147483646 w 41"/>
                <a:gd name="T15" fmla="*/ 2147483646 h 222"/>
                <a:gd name="T16" fmla="*/ 2147483646 w 41"/>
                <a:gd name="T17" fmla="*/ 2147483646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endParaRPr lang="en-US"/>
            </a:p>
          </p:txBody>
        </p:sp>
        <p:sp>
          <p:nvSpPr>
            <p:cNvPr id="1054" name="Freeform 19"/>
            <p:cNvSpPr>
              <a:spLocks/>
            </p:cNvSpPr>
            <p:nvPr/>
          </p:nvSpPr>
          <p:spPr bwMode="auto">
            <a:xfrm>
              <a:off x="3147380" y="1282282"/>
              <a:ext cx="1769108" cy="3447973"/>
            </a:xfrm>
            <a:custGeom>
              <a:avLst/>
              <a:gdLst>
                <a:gd name="T0" fmla="*/ 2147483646 w 450"/>
                <a:gd name="T1" fmla="*/ 2147483646 h 878"/>
                <a:gd name="T2" fmla="*/ 2147483646 w 450"/>
                <a:gd name="T3" fmla="*/ 2147483646 h 878"/>
                <a:gd name="T4" fmla="*/ 2147483646 w 450"/>
                <a:gd name="T5" fmla="*/ 2147483646 h 878"/>
                <a:gd name="T6" fmla="*/ 2147483646 w 450"/>
                <a:gd name="T7" fmla="*/ 2147483646 h 878"/>
                <a:gd name="T8" fmla="*/ 2147483646 w 450"/>
                <a:gd name="T9" fmla="*/ 2147483646 h 878"/>
                <a:gd name="T10" fmla="*/ 2147483646 w 450"/>
                <a:gd name="T11" fmla="*/ 2147483646 h 878"/>
                <a:gd name="T12" fmla="*/ 2147483646 w 450"/>
                <a:gd name="T13" fmla="*/ 2147483646 h 878"/>
                <a:gd name="T14" fmla="*/ 2147483646 w 450"/>
                <a:gd name="T15" fmla="*/ 0 h 878"/>
                <a:gd name="T16" fmla="*/ 2147483646 w 450"/>
                <a:gd name="T17" fmla="*/ 2147483646 h 878"/>
                <a:gd name="T18" fmla="*/ 2147483646 w 450"/>
                <a:gd name="T19" fmla="*/ 2147483646 h 878"/>
                <a:gd name="T20" fmla="*/ 2147483646 w 450"/>
                <a:gd name="T21" fmla="*/ 2147483646 h 878"/>
                <a:gd name="T22" fmla="*/ 2147483646 w 450"/>
                <a:gd name="T23" fmla="*/ 2147483646 h 878"/>
                <a:gd name="T24" fmla="*/ 2147483646 w 450"/>
                <a:gd name="T25" fmla="*/ 2147483646 h 878"/>
                <a:gd name="T26" fmla="*/ 0 w 450"/>
                <a:gd name="T27" fmla="*/ 2147483646 h 878"/>
                <a:gd name="T28" fmla="*/ 0 w 450"/>
                <a:gd name="T29" fmla="*/ 2147483646 h 878"/>
                <a:gd name="T30" fmla="*/ 2147483646 w 450"/>
                <a:gd name="T31" fmla="*/ 2147483646 h 878"/>
                <a:gd name="T32" fmla="*/ 2147483646 w 450"/>
                <a:gd name="T33" fmla="*/ 2147483646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endParaRPr lang="en-US"/>
            </a:p>
          </p:txBody>
        </p:sp>
        <p:sp>
          <p:nvSpPr>
            <p:cNvPr id="1055" name="Freeform 20"/>
            <p:cNvSpPr>
              <a:spLocks/>
            </p:cNvSpPr>
            <p:nvPr/>
          </p:nvSpPr>
          <p:spPr bwMode="auto">
            <a:xfrm>
              <a:off x="3273883" y="5652419"/>
              <a:ext cx="138182" cy="288007"/>
            </a:xfrm>
            <a:custGeom>
              <a:avLst/>
              <a:gdLst>
                <a:gd name="T0" fmla="*/ 0 w 35"/>
                <a:gd name="T1" fmla="*/ 0 h 73"/>
                <a:gd name="T2" fmla="*/ 2147483646 w 35"/>
                <a:gd name="T3" fmla="*/ 2147483646 h 73"/>
                <a:gd name="T4" fmla="*/ 2147483646 w 35"/>
                <a:gd name="T5" fmla="*/ 2147483646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endParaRPr lang="en-US"/>
            </a:p>
          </p:txBody>
        </p:sp>
        <p:sp>
          <p:nvSpPr>
            <p:cNvPr id="1056" name="Freeform 21"/>
            <p:cNvSpPr>
              <a:spLocks/>
            </p:cNvSpPr>
            <p:nvPr/>
          </p:nvSpPr>
          <p:spPr bwMode="auto">
            <a:xfrm>
              <a:off x="3143488" y="4655887"/>
              <a:ext cx="31139" cy="189300"/>
            </a:xfrm>
            <a:custGeom>
              <a:avLst/>
              <a:gdLst>
                <a:gd name="T0" fmla="*/ 2147483646 w 8"/>
                <a:gd name="T1" fmla="*/ 2147483646 h 48"/>
                <a:gd name="T2" fmla="*/ 2147483646 w 8"/>
                <a:gd name="T3" fmla="*/ 2147483646 h 48"/>
                <a:gd name="T4" fmla="*/ 2147483646 w 8"/>
                <a:gd name="T5" fmla="*/ 2147483646 h 48"/>
                <a:gd name="T6" fmla="*/ 2147483646 w 8"/>
                <a:gd name="T7" fmla="*/ 0 h 48"/>
                <a:gd name="T8" fmla="*/ 0 w 8"/>
                <a:gd name="T9" fmla="*/ 2147483646 h 48"/>
                <a:gd name="T10" fmla="*/ 2147483646 w 8"/>
                <a:gd name="T11" fmla="*/ 2147483646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endParaRPr lang="en-US"/>
            </a:p>
          </p:txBody>
        </p:sp>
        <p:sp>
          <p:nvSpPr>
            <p:cNvPr id="1057" name="Freeform 22"/>
            <p:cNvSpPr>
              <a:spLocks/>
            </p:cNvSpPr>
            <p:nvPr/>
          </p:nvSpPr>
          <p:spPr bwMode="auto">
            <a:xfrm>
              <a:off x="3211605" y="5410385"/>
              <a:ext cx="202406" cy="530041"/>
            </a:xfrm>
            <a:custGeom>
              <a:avLst/>
              <a:gdLst>
                <a:gd name="T0" fmla="*/ 2147483646 w 52"/>
                <a:gd name="T1" fmla="*/ 2147483646 h 135"/>
                <a:gd name="T2" fmla="*/ 0 w 52"/>
                <a:gd name="T3" fmla="*/ 0 h 135"/>
                <a:gd name="T4" fmla="*/ 2147483646 w 52"/>
                <a:gd name="T5" fmla="*/ 2147483646 h 135"/>
                <a:gd name="T6" fmla="*/ 2147483646 w 52"/>
                <a:gd name="T7" fmla="*/ 2147483646 h 135"/>
                <a:gd name="T8" fmla="*/ 2147483646 w 52"/>
                <a:gd name="T9" fmla="*/ 2147483646 h 135"/>
                <a:gd name="T10" fmla="*/ 2147483646 w 52"/>
                <a:gd name="T11" fmla="*/ 2147483646 h 135"/>
                <a:gd name="T12" fmla="*/ 2147483646 w 52"/>
                <a:gd name="T13" fmla="*/ 2147483646 h 135"/>
                <a:gd name="T14" fmla="*/ 2147483646 w 52"/>
                <a:gd name="T15" fmla="*/ 2147483646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endParaRPr lang="en-US"/>
            </a:p>
          </p:txBody>
        </p:sp>
      </p:grpSp>
      <p:grpSp>
        <p:nvGrpSpPr>
          <p:cNvPr id="1027" name="Group 48"/>
          <p:cNvGrpSpPr>
            <a:grpSpLocks/>
          </p:cNvGrpSpPr>
          <p:nvPr/>
        </p:nvGrpSpPr>
        <p:grpSpPr bwMode="auto">
          <a:xfrm>
            <a:off x="20638" y="0"/>
            <a:ext cx="1952625" cy="6853238"/>
            <a:chOff x="6627813" y="196102"/>
            <a:chExt cx="1952625" cy="5677649"/>
          </a:xfrm>
        </p:grpSpPr>
        <p:sp>
          <p:nvSpPr>
            <p:cNvPr id="1034" name="Freeform 27"/>
            <p:cNvSpPr>
              <a:spLocks/>
            </p:cNvSpPr>
            <p:nvPr/>
          </p:nvSpPr>
          <p:spPr bwMode="auto">
            <a:xfrm>
              <a:off x="6627813" y="196102"/>
              <a:ext cx="409575" cy="3647005"/>
            </a:xfrm>
            <a:custGeom>
              <a:avLst/>
              <a:gdLst>
                <a:gd name="T0" fmla="*/ 2147483646 w 103"/>
                <a:gd name="T1" fmla="*/ 2147483646 h 920"/>
                <a:gd name="T2" fmla="*/ 2147483646 w 103"/>
                <a:gd name="T3" fmla="*/ 2147483646 h 920"/>
                <a:gd name="T4" fmla="*/ 2147483646 w 103"/>
                <a:gd name="T5" fmla="*/ 2147483646 h 920"/>
                <a:gd name="T6" fmla="*/ 2147483646 w 103"/>
                <a:gd name="T7" fmla="*/ 2147483646 h 920"/>
                <a:gd name="T8" fmla="*/ 2147483646 w 103"/>
                <a:gd name="T9" fmla="*/ 2147483646 h 920"/>
                <a:gd name="T10" fmla="*/ 2147483646 w 103"/>
                <a:gd name="T11" fmla="*/ 2147483646 h 920"/>
                <a:gd name="T12" fmla="*/ 2147483646 w 103"/>
                <a:gd name="T13" fmla="*/ 2147483646 h 920"/>
                <a:gd name="T14" fmla="*/ 2147483646 w 103"/>
                <a:gd name="T15" fmla="*/ 2147483646 h 920"/>
                <a:gd name="T16" fmla="*/ 2147483646 w 103"/>
                <a:gd name="T17" fmla="*/ 2147483646 h 920"/>
                <a:gd name="T18" fmla="*/ 2147483646 w 103"/>
                <a:gd name="T19" fmla="*/ 2147483646 h 920"/>
                <a:gd name="T20" fmla="*/ 2147483646 w 103"/>
                <a:gd name="T21" fmla="*/ 2147483646 h 920"/>
                <a:gd name="T22" fmla="*/ 2147483646 w 103"/>
                <a:gd name="T23" fmla="*/ 0 h 920"/>
                <a:gd name="T24" fmla="*/ 0 w 103"/>
                <a:gd name="T25" fmla="*/ 0 h 920"/>
                <a:gd name="T26" fmla="*/ 2147483646 w 103"/>
                <a:gd name="T27" fmla="*/ 2147483646 h 920"/>
                <a:gd name="T28" fmla="*/ 2147483646 w 103"/>
                <a:gd name="T29" fmla="*/ 2147483646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endParaRPr lang="en-US"/>
            </a:p>
          </p:txBody>
        </p:sp>
        <p:sp>
          <p:nvSpPr>
            <p:cNvPr id="1035" name="Freeform 28"/>
            <p:cNvSpPr>
              <a:spLocks/>
            </p:cNvSpPr>
            <p:nvPr/>
          </p:nvSpPr>
          <p:spPr bwMode="auto">
            <a:xfrm>
              <a:off x="7061200" y="3772087"/>
              <a:ext cx="350838" cy="1309923"/>
            </a:xfrm>
            <a:custGeom>
              <a:avLst/>
              <a:gdLst>
                <a:gd name="T0" fmla="*/ 2147483646 w 88"/>
                <a:gd name="T1" fmla="*/ 2147483646 h 330"/>
                <a:gd name="T2" fmla="*/ 2147483646 w 88"/>
                <a:gd name="T3" fmla="*/ 2147483646 h 330"/>
                <a:gd name="T4" fmla="*/ 2147483646 w 88"/>
                <a:gd name="T5" fmla="*/ 2147483646 h 330"/>
                <a:gd name="T6" fmla="*/ 2147483646 w 88"/>
                <a:gd name="T7" fmla="*/ 2147483646 h 330"/>
                <a:gd name="T8" fmla="*/ 2147483646 w 88"/>
                <a:gd name="T9" fmla="*/ 2147483646 h 330"/>
                <a:gd name="T10" fmla="*/ 0 w 88"/>
                <a:gd name="T11" fmla="*/ 0 h 330"/>
                <a:gd name="T12" fmla="*/ 2147483646 w 88"/>
                <a:gd name="T13" fmla="*/ 2147483646 h 330"/>
                <a:gd name="T14" fmla="*/ 2147483646 w 88"/>
                <a:gd name="T15" fmla="*/ 2147483646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endParaRPr lang="en-US"/>
            </a:p>
          </p:txBody>
        </p:sp>
        <p:sp>
          <p:nvSpPr>
            <p:cNvPr id="1036" name="Freeform 29"/>
            <p:cNvSpPr>
              <a:spLocks/>
            </p:cNvSpPr>
            <p:nvPr/>
          </p:nvSpPr>
          <p:spPr bwMode="auto">
            <a:xfrm>
              <a:off x="7439025" y="5053076"/>
              <a:ext cx="357188" cy="820675"/>
            </a:xfrm>
            <a:custGeom>
              <a:avLst/>
              <a:gdLst>
                <a:gd name="T0" fmla="*/ 2147483646 w 90"/>
                <a:gd name="T1" fmla="*/ 2147483646 h 207"/>
                <a:gd name="T2" fmla="*/ 0 w 90"/>
                <a:gd name="T3" fmla="*/ 0 h 207"/>
                <a:gd name="T4" fmla="*/ 2147483646 w 90"/>
                <a:gd name="T5" fmla="*/ 2147483646 h 207"/>
                <a:gd name="T6" fmla="*/ 2147483646 w 90"/>
                <a:gd name="T7" fmla="*/ 2147483646 h 207"/>
                <a:gd name="T8" fmla="*/ 2147483646 w 90"/>
                <a:gd name="T9" fmla="*/ 2147483646 h 207"/>
                <a:gd name="T10" fmla="*/ 2147483646 w 90"/>
                <a:gd name="T11" fmla="*/ 2147483646 h 207"/>
                <a:gd name="T12" fmla="*/ 2147483646 w 90"/>
                <a:gd name="T13" fmla="*/ 2147483646 h 207"/>
                <a:gd name="T14" fmla="*/ 2147483646 w 90"/>
                <a:gd name="T15" fmla="*/ 2147483646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endParaRPr lang="en-US"/>
            </a:p>
          </p:txBody>
        </p:sp>
        <p:sp>
          <p:nvSpPr>
            <p:cNvPr id="1037" name="Freeform 30"/>
            <p:cNvSpPr>
              <a:spLocks/>
            </p:cNvSpPr>
            <p:nvPr/>
          </p:nvSpPr>
          <p:spPr bwMode="auto">
            <a:xfrm>
              <a:off x="7037388" y="3811543"/>
              <a:ext cx="457200" cy="1853094"/>
            </a:xfrm>
            <a:custGeom>
              <a:avLst/>
              <a:gdLst>
                <a:gd name="T0" fmla="*/ 2147483646 w 115"/>
                <a:gd name="T1" fmla="*/ 2147483646 h 467"/>
                <a:gd name="T2" fmla="*/ 2147483646 w 115"/>
                <a:gd name="T3" fmla="*/ 2147483646 h 467"/>
                <a:gd name="T4" fmla="*/ 2147483646 w 115"/>
                <a:gd name="T5" fmla="*/ 2147483646 h 467"/>
                <a:gd name="T6" fmla="*/ 2147483646 w 115"/>
                <a:gd name="T7" fmla="*/ 2147483646 h 467"/>
                <a:gd name="T8" fmla="*/ 0 w 115"/>
                <a:gd name="T9" fmla="*/ 0 h 467"/>
                <a:gd name="T10" fmla="*/ 2147483646 w 115"/>
                <a:gd name="T11" fmla="*/ 2147483646 h 467"/>
                <a:gd name="T12" fmla="*/ 2147483646 w 115"/>
                <a:gd name="T13" fmla="*/ 2147483646 h 467"/>
                <a:gd name="T14" fmla="*/ 2147483646 w 115"/>
                <a:gd name="T15" fmla="*/ 2147483646 h 467"/>
                <a:gd name="T16" fmla="*/ 2147483646 w 115"/>
                <a:gd name="T17" fmla="*/ 2147483646 h 467"/>
                <a:gd name="T18" fmla="*/ 2147483646 w 115"/>
                <a:gd name="T19" fmla="*/ 2147483646 h 467"/>
                <a:gd name="T20" fmla="*/ 2147483646 w 115"/>
                <a:gd name="T21" fmla="*/ 2147483646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endParaRPr lang="en-US"/>
            </a:p>
          </p:txBody>
        </p:sp>
        <p:sp>
          <p:nvSpPr>
            <p:cNvPr id="1038" name="Freeform 31"/>
            <p:cNvSpPr>
              <a:spLocks/>
            </p:cNvSpPr>
            <p:nvPr/>
          </p:nvSpPr>
          <p:spPr bwMode="auto">
            <a:xfrm>
              <a:off x="6992938" y="1264031"/>
              <a:ext cx="144462" cy="2508056"/>
            </a:xfrm>
            <a:custGeom>
              <a:avLst/>
              <a:gdLst>
                <a:gd name="T0" fmla="*/ 2147483646 w 36"/>
                <a:gd name="T1" fmla="*/ 2147483646 h 633"/>
                <a:gd name="T2" fmla="*/ 2147483646 w 36"/>
                <a:gd name="T3" fmla="*/ 2147483646 h 633"/>
                <a:gd name="T4" fmla="*/ 2147483646 w 36"/>
                <a:gd name="T5" fmla="*/ 2147483646 h 633"/>
                <a:gd name="T6" fmla="*/ 2147483646 w 36"/>
                <a:gd name="T7" fmla="*/ 2147483646 h 633"/>
                <a:gd name="T8" fmla="*/ 2147483646 w 36"/>
                <a:gd name="T9" fmla="*/ 2147483646 h 633"/>
                <a:gd name="T10" fmla="*/ 2147483646 w 36"/>
                <a:gd name="T11" fmla="*/ 0 h 633"/>
                <a:gd name="T12" fmla="*/ 2147483646 w 36"/>
                <a:gd name="T13" fmla="*/ 0 h 633"/>
                <a:gd name="T14" fmla="*/ 2147483646 w 36"/>
                <a:gd name="T15" fmla="*/ 2147483646 h 633"/>
                <a:gd name="T16" fmla="*/ 2147483646 w 36"/>
                <a:gd name="T17" fmla="*/ 2147483646 h 633"/>
                <a:gd name="T18" fmla="*/ 2147483646 w 36"/>
                <a:gd name="T19" fmla="*/ 2147483646 h 633"/>
                <a:gd name="T20" fmla="*/ 2147483646 w 36"/>
                <a:gd name="T21" fmla="*/ 2147483646 h 633"/>
                <a:gd name="T22" fmla="*/ 2147483646 w 36"/>
                <a:gd name="T23" fmla="*/ 2147483646 h 633"/>
                <a:gd name="T24" fmla="*/ 2147483646 w 36"/>
                <a:gd name="T25" fmla="*/ 2147483646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endParaRPr lang="en-US"/>
            </a:p>
          </p:txBody>
        </p:sp>
        <p:sp>
          <p:nvSpPr>
            <p:cNvPr id="1039" name="Freeform 32"/>
            <p:cNvSpPr>
              <a:spLocks/>
            </p:cNvSpPr>
            <p:nvPr/>
          </p:nvSpPr>
          <p:spPr bwMode="auto">
            <a:xfrm>
              <a:off x="7526338" y="5640963"/>
              <a:ext cx="111125" cy="232788"/>
            </a:xfrm>
            <a:custGeom>
              <a:avLst/>
              <a:gdLst>
                <a:gd name="T0" fmla="*/ 2147483646 w 28"/>
                <a:gd name="T1" fmla="*/ 2147483646 h 59"/>
                <a:gd name="T2" fmla="*/ 2147483646 w 28"/>
                <a:gd name="T3" fmla="*/ 2147483646 h 59"/>
                <a:gd name="T4" fmla="*/ 0 w 28"/>
                <a:gd name="T5" fmla="*/ 0 h 59"/>
                <a:gd name="T6" fmla="*/ 2147483646 w 28"/>
                <a:gd name="T7" fmla="*/ 2147483646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endParaRPr lang="en-US"/>
            </a:p>
          </p:txBody>
        </p:sp>
        <p:sp>
          <p:nvSpPr>
            <p:cNvPr id="1040" name="Freeform 33"/>
            <p:cNvSpPr>
              <a:spLocks/>
            </p:cNvSpPr>
            <p:nvPr/>
          </p:nvSpPr>
          <p:spPr bwMode="auto">
            <a:xfrm>
              <a:off x="7021513" y="3598483"/>
              <a:ext cx="68262" cy="424804"/>
            </a:xfrm>
            <a:custGeom>
              <a:avLst/>
              <a:gdLst>
                <a:gd name="T0" fmla="*/ 2147483646 w 17"/>
                <a:gd name="T1" fmla="*/ 2147483646 h 107"/>
                <a:gd name="T2" fmla="*/ 2147483646 w 17"/>
                <a:gd name="T3" fmla="*/ 2147483646 h 107"/>
                <a:gd name="T4" fmla="*/ 2147483646 w 17"/>
                <a:gd name="T5" fmla="*/ 2147483646 h 107"/>
                <a:gd name="T6" fmla="*/ 2147483646 w 17"/>
                <a:gd name="T7" fmla="*/ 2147483646 h 107"/>
                <a:gd name="T8" fmla="*/ 0 w 17"/>
                <a:gd name="T9" fmla="*/ 0 h 107"/>
                <a:gd name="T10" fmla="*/ 0 w 17"/>
                <a:gd name="T11" fmla="*/ 2147483646 h 107"/>
                <a:gd name="T12" fmla="*/ 2147483646 w 17"/>
                <a:gd name="T13" fmla="*/ 2147483646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endParaRPr lang="en-US"/>
            </a:p>
          </p:txBody>
        </p:sp>
        <p:sp>
          <p:nvSpPr>
            <p:cNvPr id="1041" name="Freeform 34"/>
            <p:cNvSpPr>
              <a:spLocks/>
            </p:cNvSpPr>
            <p:nvPr/>
          </p:nvSpPr>
          <p:spPr bwMode="auto">
            <a:xfrm>
              <a:off x="7412038" y="2801482"/>
              <a:ext cx="1168400" cy="2251595"/>
            </a:xfrm>
            <a:custGeom>
              <a:avLst/>
              <a:gdLst>
                <a:gd name="T0" fmla="*/ 2147483646 w 294"/>
                <a:gd name="T1" fmla="*/ 2147483646 h 568"/>
                <a:gd name="T2" fmla="*/ 2147483646 w 294"/>
                <a:gd name="T3" fmla="*/ 2147483646 h 568"/>
                <a:gd name="T4" fmla="*/ 2147483646 w 294"/>
                <a:gd name="T5" fmla="*/ 2147483646 h 568"/>
                <a:gd name="T6" fmla="*/ 2147483646 w 294"/>
                <a:gd name="T7" fmla="*/ 2147483646 h 568"/>
                <a:gd name="T8" fmla="*/ 2147483646 w 294"/>
                <a:gd name="T9" fmla="*/ 2147483646 h 568"/>
                <a:gd name="T10" fmla="*/ 2147483646 w 294"/>
                <a:gd name="T11" fmla="*/ 2147483646 h 568"/>
                <a:gd name="T12" fmla="*/ 2147483646 w 294"/>
                <a:gd name="T13" fmla="*/ 0 h 568"/>
                <a:gd name="T14" fmla="*/ 2147483646 w 294"/>
                <a:gd name="T15" fmla="*/ 0 h 568"/>
                <a:gd name="T16" fmla="*/ 2147483646 w 294"/>
                <a:gd name="T17" fmla="*/ 2147483646 h 568"/>
                <a:gd name="T18" fmla="*/ 2147483646 w 294"/>
                <a:gd name="T19" fmla="*/ 2147483646 h 568"/>
                <a:gd name="T20" fmla="*/ 2147483646 w 294"/>
                <a:gd name="T21" fmla="*/ 2147483646 h 568"/>
                <a:gd name="T22" fmla="*/ 2147483646 w 294"/>
                <a:gd name="T23" fmla="*/ 2147483646 h 568"/>
                <a:gd name="T24" fmla="*/ 2147483646 w 294"/>
                <a:gd name="T25" fmla="*/ 2147483646 h 568"/>
                <a:gd name="T26" fmla="*/ 0 w 294"/>
                <a:gd name="T27" fmla="*/ 2147483646 h 568"/>
                <a:gd name="T28" fmla="*/ 2147483646 w 294"/>
                <a:gd name="T29" fmla="*/ 2147483646 h 568"/>
                <a:gd name="T30" fmla="*/ 2147483646 w 294"/>
                <a:gd name="T31" fmla="*/ 2147483646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endParaRPr lang="en-US"/>
            </a:p>
          </p:txBody>
        </p:sp>
        <p:sp>
          <p:nvSpPr>
            <p:cNvPr id="1042" name="Freeform 35"/>
            <p:cNvSpPr>
              <a:spLocks/>
            </p:cNvSpPr>
            <p:nvPr/>
          </p:nvSpPr>
          <p:spPr bwMode="auto">
            <a:xfrm>
              <a:off x="7494588" y="5664636"/>
              <a:ext cx="100012" cy="209115"/>
            </a:xfrm>
            <a:custGeom>
              <a:avLst/>
              <a:gdLst>
                <a:gd name="T0" fmla="*/ 0 w 25"/>
                <a:gd name="T1" fmla="*/ 0 h 53"/>
                <a:gd name="T2" fmla="*/ 2147483646 w 25"/>
                <a:gd name="T3" fmla="*/ 2147483646 h 53"/>
                <a:gd name="T4" fmla="*/ 2147483646 w 25"/>
                <a:gd name="T5" fmla="*/ 2147483646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endParaRPr lang="en-US"/>
            </a:p>
          </p:txBody>
        </p:sp>
        <p:sp>
          <p:nvSpPr>
            <p:cNvPr id="1043" name="Freeform 36"/>
            <p:cNvSpPr>
              <a:spLocks/>
            </p:cNvSpPr>
            <p:nvPr/>
          </p:nvSpPr>
          <p:spPr bwMode="auto">
            <a:xfrm>
              <a:off x="7412038" y="5082010"/>
              <a:ext cx="114300" cy="558953"/>
            </a:xfrm>
            <a:custGeom>
              <a:avLst/>
              <a:gdLst>
                <a:gd name="T0" fmla="*/ 0 w 29"/>
                <a:gd name="T1" fmla="*/ 0 h 141"/>
                <a:gd name="T2" fmla="*/ 2147483646 w 29"/>
                <a:gd name="T3" fmla="*/ 2147483646 h 141"/>
                <a:gd name="T4" fmla="*/ 2147483646 w 29"/>
                <a:gd name="T5" fmla="*/ 2147483646 h 141"/>
                <a:gd name="T6" fmla="*/ 2147483646 w 29"/>
                <a:gd name="T7" fmla="*/ 2147483646 h 141"/>
                <a:gd name="T8" fmla="*/ 2147483646 w 29"/>
                <a:gd name="T9" fmla="*/ 2147483646 h 141"/>
                <a:gd name="T10" fmla="*/ 2147483646 w 29"/>
                <a:gd name="T11" fmla="*/ 2147483646 h 141"/>
                <a:gd name="T12" fmla="*/ 2147483646 w 29"/>
                <a:gd name="T13" fmla="*/ 2147483646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endParaRPr lang="en-US"/>
            </a:p>
          </p:txBody>
        </p:sp>
        <p:sp>
          <p:nvSpPr>
            <p:cNvPr id="1044" name="Freeform 37"/>
            <p:cNvSpPr>
              <a:spLocks/>
            </p:cNvSpPr>
            <p:nvPr/>
          </p:nvSpPr>
          <p:spPr bwMode="auto">
            <a:xfrm>
              <a:off x="7412038" y="4978110"/>
              <a:ext cx="31750" cy="189386"/>
            </a:xfrm>
            <a:custGeom>
              <a:avLst/>
              <a:gdLst>
                <a:gd name="T0" fmla="*/ 0 w 8"/>
                <a:gd name="T1" fmla="*/ 2147483646 h 48"/>
                <a:gd name="T2" fmla="*/ 2147483646 w 8"/>
                <a:gd name="T3" fmla="*/ 2147483646 h 48"/>
                <a:gd name="T4" fmla="*/ 2147483646 w 8"/>
                <a:gd name="T5" fmla="*/ 2147483646 h 48"/>
                <a:gd name="T6" fmla="*/ 2147483646 w 8"/>
                <a:gd name="T7" fmla="*/ 2147483646 h 48"/>
                <a:gd name="T8" fmla="*/ 0 w 8"/>
                <a:gd name="T9" fmla="*/ 0 h 48"/>
                <a:gd name="T10" fmla="*/ 0 w 8"/>
                <a:gd name="T11" fmla="*/ 2147483646 h 48"/>
                <a:gd name="T12" fmla="*/ 0 w 8"/>
                <a:gd name="T13" fmla="*/ 214748364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endParaRPr lang="en-US"/>
            </a:p>
          </p:txBody>
        </p:sp>
        <p:sp>
          <p:nvSpPr>
            <p:cNvPr id="1045" name="Freeform 38"/>
            <p:cNvSpPr>
              <a:spLocks/>
            </p:cNvSpPr>
            <p:nvPr/>
          </p:nvSpPr>
          <p:spPr bwMode="auto">
            <a:xfrm>
              <a:off x="7439025" y="5434480"/>
              <a:ext cx="174625" cy="439271"/>
            </a:xfrm>
            <a:custGeom>
              <a:avLst/>
              <a:gdLst>
                <a:gd name="T0" fmla="*/ 2147483646 w 44"/>
                <a:gd name="T1" fmla="*/ 2147483646 h 111"/>
                <a:gd name="T2" fmla="*/ 0 w 44"/>
                <a:gd name="T3" fmla="*/ 0 h 111"/>
                <a:gd name="T4" fmla="*/ 2147483646 w 44"/>
                <a:gd name="T5" fmla="*/ 2147483646 h 111"/>
                <a:gd name="T6" fmla="*/ 2147483646 w 44"/>
                <a:gd name="T7" fmla="*/ 2147483646 h 111"/>
                <a:gd name="T8" fmla="*/ 2147483646 w 44"/>
                <a:gd name="T9" fmla="*/ 2147483646 h 111"/>
                <a:gd name="T10" fmla="*/ 2147483646 w 44"/>
                <a:gd name="T11" fmla="*/ 2147483646 h 111"/>
                <a:gd name="T12" fmla="*/ 2147483646 w 44"/>
                <a:gd name="T13" fmla="*/ 2147483646 h 111"/>
                <a:gd name="T14" fmla="*/ 2147483646 w 44"/>
                <a:gd name="T15" fmla="*/ 2147483646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endParaRPr lang="en-US"/>
            </a:p>
          </p:txBody>
        </p:sp>
      </p:grpSp>
      <p:sp>
        <p:nvSpPr>
          <p:cNvPr id="62" name="Rectangle 61"/>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1944688" y="623888"/>
            <a:ext cx="6589712"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30" name="Text Placeholder 2"/>
          <p:cNvSpPr>
            <a:spLocks noGrp="1"/>
          </p:cNvSpPr>
          <p:nvPr>
            <p:ph type="body" idx="1"/>
          </p:nvPr>
        </p:nvSpPr>
        <p:spPr bwMode="auto">
          <a:xfrm>
            <a:off x="1943100" y="2133600"/>
            <a:ext cx="65913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79D22FD-118A-451F-A035-A67448A958DB}" type="datetime1">
              <a:rPr lang="en-US" smtClean="0"/>
              <a:t>2/8/2019</a:t>
            </a:fld>
            <a:endParaRPr lang="en-US" dirty="0"/>
          </a:p>
        </p:txBody>
      </p:sp>
      <p:sp>
        <p:nvSpPr>
          <p:cNvPr id="5" name="Footer Placeholder 4"/>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bwMode="gray">
          <a:xfrm>
            <a:off x="511175" y="787400"/>
            <a:ext cx="585788" cy="365125"/>
          </a:xfrm>
          <a:prstGeom prst="rect">
            <a:avLst/>
          </a:prstGeom>
        </p:spPr>
        <p:txBody>
          <a:bodyPr vert="horz" wrap="square" lIns="91440" tIns="45720" rIns="91440" bIns="45720" numCol="1" anchor="ctr" anchorCtr="0" compatLnSpc="1">
            <a:prstTxWarp prst="textNoShape">
              <a:avLst/>
            </a:prstTxWarp>
          </a:bodyPr>
          <a:lstStyle>
            <a:lvl1pPr algn="r">
              <a:defRPr sz="2000">
                <a:solidFill>
                  <a:srgbClr val="FEFFFF"/>
                </a:solidFill>
              </a:defRPr>
            </a:lvl1pPr>
          </a:lstStyle>
          <a:p>
            <a:fld id="{FE000B5F-CCFD-4725-B069-9ACD4F861349}" type="slidenum">
              <a:rPr lang="en-US" altLang="en-US"/>
              <a:pPr/>
              <a:t>‹#›</a:t>
            </a:fld>
            <a:endParaRPr lang="en-US" altLang="en-US"/>
          </a:p>
        </p:txBody>
      </p:sp>
      <p:sp>
        <p:nvSpPr>
          <p:cNvPr id="34" name="Rectangle 33"/>
          <p:cNvSpPr/>
          <p:nvPr userDrawn="1"/>
        </p:nvSpPr>
        <p:spPr>
          <a:xfrm>
            <a:off x="-200949" y="-57001"/>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4638" r:id="rId1"/>
    <p:sldLayoutId id="2147484639" r:id="rId2"/>
    <p:sldLayoutId id="2147484640" r:id="rId3"/>
    <p:sldLayoutId id="2147484641" r:id="rId4"/>
    <p:sldLayoutId id="2147484642" r:id="rId5"/>
    <p:sldLayoutId id="2147484643" r:id="rId6"/>
    <p:sldLayoutId id="2147484644" r:id="rId7"/>
    <p:sldLayoutId id="2147484645" r:id="rId8"/>
    <p:sldLayoutId id="2147484646" r:id="rId9"/>
    <p:sldLayoutId id="2147484647" r:id="rId10"/>
    <p:sldLayoutId id="2147484648" r:id="rId11"/>
    <p:sldLayoutId id="2147484649" r:id="rId12"/>
    <p:sldLayoutId id="2147484650" r:id="rId13"/>
    <p:sldLayoutId id="2147484651" r:id="rId14"/>
    <p:sldLayoutId id="2147484652" r:id="rId15"/>
    <p:sldLayoutId id="2147484653" r:id="rId16"/>
    <p:sldLayoutId id="2147484654" r:id="rId17"/>
    <p:sldLayoutId id="2147484655" r:id="rId18"/>
  </p:sldLayoutIdLst>
  <p:hf hdr="0" dt="0"/>
  <p:txStyles>
    <p:titleStyle>
      <a:lvl1pPr algn="l" defTabSz="457200" rtl="0" eaLnBrk="0" fontAlgn="base" hangingPunct="0">
        <a:spcBef>
          <a:spcPct val="0"/>
        </a:spcBef>
        <a:spcAft>
          <a:spcPct val="0"/>
        </a:spcAft>
        <a:defRPr sz="3600" kern="1200">
          <a:solidFill>
            <a:srgbClr val="1581AA"/>
          </a:solidFill>
          <a:latin typeface="+mj-lt"/>
          <a:ea typeface="+mj-ea"/>
          <a:cs typeface="+mj-cs"/>
        </a:defRPr>
      </a:lvl1pPr>
      <a:lvl2pPr algn="l" defTabSz="457200" rtl="0" eaLnBrk="0" fontAlgn="base" hangingPunct="0">
        <a:spcBef>
          <a:spcPct val="0"/>
        </a:spcBef>
        <a:spcAft>
          <a:spcPct val="0"/>
        </a:spcAft>
        <a:defRPr sz="3600">
          <a:solidFill>
            <a:srgbClr val="1581AA"/>
          </a:solidFill>
          <a:latin typeface="Century Gothic" panose="020B0502020202020204" pitchFamily="34" charset="0"/>
        </a:defRPr>
      </a:lvl2pPr>
      <a:lvl3pPr algn="l" defTabSz="457200" rtl="0" eaLnBrk="0" fontAlgn="base" hangingPunct="0">
        <a:spcBef>
          <a:spcPct val="0"/>
        </a:spcBef>
        <a:spcAft>
          <a:spcPct val="0"/>
        </a:spcAft>
        <a:defRPr sz="3600">
          <a:solidFill>
            <a:srgbClr val="1581AA"/>
          </a:solidFill>
          <a:latin typeface="Century Gothic" panose="020B0502020202020204" pitchFamily="34" charset="0"/>
        </a:defRPr>
      </a:lvl3pPr>
      <a:lvl4pPr algn="l" defTabSz="457200" rtl="0" eaLnBrk="0" fontAlgn="base" hangingPunct="0">
        <a:spcBef>
          <a:spcPct val="0"/>
        </a:spcBef>
        <a:spcAft>
          <a:spcPct val="0"/>
        </a:spcAft>
        <a:defRPr sz="3600">
          <a:solidFill>
            <a:srgbClr val="1581AA"/>
          </a:solidFill>
          <a:latin typeface="Century Gothic" panose="020B0502020202020204" pitchFamily="34" charset="0"/>
        </a:defRPr>
      </a:lvl4pPr>
      <a:lvl5pPr algn="l" defTabSz="457200" rtl="0" eaLnBrk="0" fontAlgn="base" hangingPunct="0">
        <a:spcBef>
          <a:spcPct val="0"/>
        </a:spcBef>
        <a:spcAft>
          <a:spcPct val="0"/>
        </a:spcAft>
        <a:defRPr sz="3600">
          <a:solidFill>
            <a:srgbClr val="1581AA"/>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itchFamily="18" charset="2"/>
        <a:buChar char=""/>
        <a:defRPr sz="32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aneshnameh.roshd.ir/mavara/mavara-index.php?page=%D8%A7%DB%8C%D9%86%D8%AA%D8%B1%D9%86%D8%AA"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838629" y="639910"/>
            <a:ext cx="7329829" cy="5751784"/>
          </a:xfrm>
          <a:prstGeom prst="rect">
            <a:avLst/>
          </a:prstGeom>
          <a:noFill/>
          <a:ln w="9525">
            <a:noFill/>
            <a:miter lim="800000"/>
            <a:headEnd/>
            <a:tailEnd/>
          </a:ln>
        </p:spPr>
      </p:pic>
    </p:spTree>
    <p:extLst>
      <p:ext uri="{BB962C8B-B14F-4D97-AF65-F5344CB8AC3E}">
        <p14:creationId xmlns:p14="http://schemas.microsoft.com/office/powerpoint/2010/main" val="73210759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8"/>
          <p:cNvSpPr>
            <a:spLocks noGrp="1"/>
          </p:cNvSpPr>
          <p:nvPr>
            <p:ph type="title"/>
          </p:nvPr>
        </p:nvSpPr>
        <p:spPr>
          <a:xfrm>
            <a:off x="1944688" y="623888"/>
            <a:ext cx="6589712" cy="1281112"/>
          </a:xfrm>
        </p:spPr>
        <p:txBody>
          <a:bodyPr/>
          <a:lstStyle/>
          <a:p>
            <a:pPr algn="ctr" rtl="1" eaLnBrk="1" hangingPunct="1"/>
            <a:r>
              <a:rPr lang="fa-IR" altLang="en-US" sz="4000" smtClean="0">
                <a:latin typeface="Arial" pitchFamily="34" charset="0"/>
              </a:rPr>
              <a:t>نرم افزار</a:t>
            </a:r>
          </a:p>
        </p:txBody>
      </p:sp>
      <p:sp>
        <p:nvSpPr>
          <p:cNvPr id="35843" name="Rectangle 9"/>
          <p:cNvSpPr>
            <a:spLocks noGrp="1"/>
          </p:cNvSpPr>
          <p:nvPr>
            <p:ph idx="1"/>
          </p:nvPr>
        </p:nvSpPr>
        <p:spPr>
          <a:xfrm>
            <a:off x="1096963" y="1476375"/>
            <a:ext cx="7718425" cy="5030788"/>
          </a:xfrm>
        </p:spPr>
        <p:txBody>
          <a:bodyPr/>
          <a:lstStyle/>
          <a:p>
            <a:pPr eaLnBrk="1" hangingPunct="1"/>
            <a:r>
              <a:rPr lang="fa-IR" b="1" smtClean="0">
                <a:solidFill>
                  <a:srgbClr val="A50021"/>
                </a:solidFill>
              </a:rPr>
              <a:t/>
            </a:r>
            <a:br>
              <a:rPr lang="fa-IR" b="1" smtClean="0">
                <a:solidFill>
                  <a:srgbClr val="A50021"/>
                </a:solidFill>
              </a:rPr>
            </a:br>
            <a:r>
              <a:rPr lang="fa-IR" b="1" smtClean="0">
                <a:solidFill>
                  <a:schemeClr val="tx1"/>
                </a:solidFill>
              </a:rPr>
              <a:t>1) سيستم های مديريت کامپيوتری نت</a:t>
            </a:r>
            <a:r>
              <a:rPr lang="en-US" b="1" smtClean="0">
                <a:solidFill>
                  <a:schemeClr val="tx1"/>
                </a:solidFill>
              </a:rPr>
              <a:t> CMMS        </a:t>
            </a:r>
            <a:r>
              <a:rPr lang="fa-IR" b="1" smtClean="0">
                <a:solidFill>
                  <a:schemeClr val="tx1"/>
                </a:solidFill>
              </a:rPr>
              <a:t>     </a:t>
            </a:r>
          </a:p>
          <a:p>
            <a:pPr eaLnBrk="1" hangingPunct="1"/>
            <a:endParaRPr lang="fa-IR" b="1" smtClean="0">
              <a:solidFill>
                <a:schemeClr val="tx1"/>
              </a:solidFill>
            </a:endParaRPr>
          </a:p>
          <a:p>
            <a:pPr eaLnBrk="1" hangingPunct="1"/>
            <a:r>
              <a:rPr lang="fa-IR" b="1" smtClean="0">
                <a:solidFill>
                  <a:schemeClr val="tx1"/>
                </a:solidFill>
              </a:rPr>
              <a:t>2) نرم افزارهای شبيه سازی       </a:t>
            </a:r>
            <a:r>
              <a:rPr lang="en-US" b="1" smtClean="0">
                <a:solidFill>
                  <a:schemeClr val="tx1"/>
                </a:solidFill>
              </a:rPr>
              <a:t>Simulation Softwares</a:t>
            </a:r>
            <a:endParaRPr lang="fa-IR" b="1" smtClean="0">
              <a:solidFill>
                <a:schemeClr val="tx1"/>
              </a:solidFill>
            </a:endParaRPr>
          </a:p>
          <a:p>
            <a:pPr eaLnBrk="1" hangingPunct="1"/>
            <a:r>
              <a:rPr lang="fa-IR" b="1" smtClean="0">
                <a:solidFill>
                  <a:schemeClr val="tx1"/>
                </a:solidFill>
              </a:rPr>
              <a:t/>
            </a:r>
            <a:br>
              <a:rPr lang="fa-IR" b="1" smtClean="0">
                <a:solidFill>
                  <a:schemeClr val="tx1"/>
                </a:solidFill>
              </a:rPr>
            </a:br>
            <a:r>
              <a:rPr lang="fa-IR" b="1" smtClean="0">
                <a:solidFill>
                  <a:schemeClr val="tx1"/>
                </a:solidFill>
              </a:rPr>
              <a:t>3) راهنمای فنی الکترونيکی</a:t>
            </a:r>
          </a:p>
          <a:p>
            <a:pPr algn="l" eaLnBrk="1" hangingPunct="1"/>
            <a:r>
              <a:rPr lang="en-US" b="1" smtClean="0">
                <a:solidFill>
                  <a:schemeClr val="tx1"/>
                </a:solidFill>
              </a:rPr>
              <a:t>Electronic Technical Manual(ETM) </a:t>
            </a:r>
            <a:endParaRPr lang="fa-IR" altLang="en-US" smtClean="0"/>
          </a:p>
        </p:txBody>
      </p:sp>
      <p:sp>
        <p:nvSpPr>
          <p:cNvPr id="35844" name="Slide Number Placeholder 5"/>
          <p:cNvSpPr>
            <a:spLocks noGrp="1"/>
          </p:cNvSpPr>
          <p:nvPr>
            <p:ph type="sldNum" sz="quarter" idx="12"/>
          </p:nvPr>
        </p:nvSpPr>
        <p:spPr bwMode="auto">
          <a:noFill/>
          <a:ln>
            <a:miter lim="800000"/>
            <a:headEnd/>
            <a:tailEnd/>
          </a:ln>
        </p:spPr>
        <p:txBody>
          <a:bodyPr/>
          <a:lstStyle/>
          <a:p>
            <a:fld id="{AC808EFB-9722-420A-819A-831F071FEB45}" type="slidenum">
              <a:rPr lang="en-US" altLang="en-US" sz="1200">
                <a:solidFill>
                  <a:schemeClr val="bg1"/>
                </a:solidFill>
              </a:rPr>
              <a:pPr/>
              <a:t>10</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8"/>
          <p:cNvSpPr>
            <a:spLocks noGrp="1"/>
          </p:cNvSpPr>
          <p:nvPr>
            <p:ph type="title"/>
          </p:nvPr>
        </p:nvSpPr>
        <p:spPr>
          <a:xfrm>
            <a:off x="1944688" y="623888"/>
            <a:ext cx="6589712" cy="1281112"/>
          </a:xfrm>
        </p:spPr>
        <p:txBody>
          <a:bodyPr/>
          <a:lstStyle/>
          <a:p>
            <a:pPr algn="ctr" rtl="1" eaLnBrk="1" hangingPunct="1"/>
            <a:r>
              <a:rPr lang="fa-IR" altLang="en-US" sz="4000" smtClean="0">
                <a:latin typeface="Arial" pitchFamily="34" charset="0"/>
              </a:rPr>
              <a:t>شبکه</a:t>
            </a:r>
          </a:p>
        </p:txBody>
      </p:sp>
      <p:sp>
        <p:nvSpPr>
          <p:cNvPr id="15365" name="Rectangle 9"/>
          <p:cNvSpPr>
            <a:spLocks noGrp="1"/>
          </p:cNvSpPr>
          <p:nvPr>
            <p:ph idx="1"/>
          </p:nvPr>
        </p:nvSpPr>
        <p:spPr>
          <a:xfrm>
            <a:off x="1944688" y="1693863"/>
            <a:ext cx="6823075" cy="4632325"/>
          </a:xfrm>
          <a:extLst/>
        </p:spPr>
        <p:txBody>
          <a:bodyPr rtlCol="0"/>
          <a:lstStyle/>
          <a:p>
            <a:pPr eaLnBrk="1" fontAlgn="auto" hangingPunct="1">
              <a:spcAft>
                <a:spcPts val="0"/>
              </a:spcAft>
              <a:buFont typeface="Wingdings 3" charset="2"/>
              <a:buNone/>
              <a:defRPr/>
            </a:pPr>
            <a:r>
              <a:rPr lang="fa-IR" altLang="en-US" sz="3600" dirty="0" smtClean="0">
                <a:solidFill>
                  <a:schemeClr val="tx1">
                    <a:lumMod val="75000"/>
                    <a:lumOff val="25000"/>
                  </a:schemeClr>
                </a:solidFill>
                <a:latin typeface="Arial" panose="020B0604020202020204" pitchFamily="34" charset="0"/>
              </a:rPr>
              <a:t>شبکه محلی</a:t>
            </a:r>
          </a:p>
          <a:p>
            <a:pPr eaLnBrk="1" fontAlgn="auto" hangingPunct="1">
              <a:spcAft>
                <a:spcPts val="0"/>
              </a:spcAft>
              <a:buFont typeface="Wingdings 3" charset="2"/>
              <a:buNone/>
              <a:defRPr/>
            </a:pPr>
            <a:r>
              <a:rPr lang="fa-IR" altLang="en-US" sz="3600" dirty="0" smtClean="0">
                <a:solidFill>
                  <a:schemeClr val="tx1">
                    <a:lumMod val="75000"/>
                    <a:lumOff val="25000"/>
                  </a:schemeClr>
                </a:solidFill>
                <a:latin typeface="Arial" panose="020B0604020202020204" pitchFamily="34" charset="0"/>
              </a:rPr>
              <a:t>شبکه گسترده</a:t>
            </a:r>
          </a:p>
          <a:p>
            <a:pPr eaLnBrk="1" fontAlgn="auto" hangingPunct="1">
              <a:spcAft>
                <a:spcPts val="0"/>
              </a:spcAft>
              <a:buFont typeface="Wingdings 3" charset="2"/>
              <a:buNone/>
              <a:defRPr/>
            </a:pPr>
            <a:r>
              <a:rPr lang="fa-IR" altLang="en-US" sz="3600" dirty="0" smtClean="0">
                <a:solidFill>
                  <a:schemeClr val="tx1">
                    <a:lumMod val="75000"/>
                    <a:lumOff val="25000"/>
                  </a:schemeClr>
                </a:solidFill>
                <a:latin typeface="Arial" panose="020B0604020202020204" pitchFamily="34" charset="0"/>
              </a:rPr>
              <a:t> شبکه کنترل</a:t>
            </a:r>
          </a:p>
          <a:p>
            <a:pPr lvl="2" eaLnBrk="1" fontAlgn="auto" hangingPunct="1">
              <a:spcAft>
                <a:spcPts val="0"/>
              </a:spcAft>
              <a:buFont typeface="Wingdings 3" charset="2"/>
              <a:buNone/>
              <a:defRPr/>
            </a:pPr>
            <a:r>
              <a:rPr lang="fa-IR" altLang="en-US" sz="3600" b="1" dirty="0" smtClean="0">
                <a:solidFill>
                  <a:schemeClr val="tx2"/>
                </a:solidFill>
                <a:effectLst>
                  <a:outerShdw blurRad="38100" dist="38100" dir="2700000" algn="tl">
                    <a:srgbClr val="C0C0C0"/>
                  </a:outerShdw>
                </a:effectLst>
                <a:latin typeface="Arial" panose="020B0604020202020204" pitchFamily="34" charset="0"/>
              </a:rPr>
              <a:t>اینترنت</a:t>
            </a:r>
          </a:p>
          <a:p>
            <a:pPr lvl="2" eaLnBrk="1" fontAlgn="auto" hangingPunct="1">
              <a:spcAft>
                <a:spcPts val="0"/>
              </a:spcAft>
              <a:buFont typeface="Wingdings 3" charset="2"/>
              <a:buNone/>
              <a:defRPr/>
            </a:pPr>
            <a:r>
              <a:rPr lang="fa-IR" altLang="en-US" sz="3600" b="1" dirty="0" smtClean="0">
                <a:solidFill>
                  <a:schemeClr val="tx2"/>
                </a:solidFill>
                <a:effectLst>
                  <a:outerShdw blurRad="38100" dist="38100" dir="2700000" algn="tl">
                    <a:srgbClr val="C0C0C0"/>
                  </a:outerShdw>
                </a:effectLst>
                <a:latin typeface="Arial" panose="020B0604020202020204" pitchFamily="34" charset="0"/>
              </a:rPr>
              <a:t>اینترانت</a:t>
            </a:r>
          </a:p>
          <a:p>
            <a:pPr lvl="2" eaLnBrk="1" fontAlgn="auto" hangingPunct="1">
              <a:spcAft>
                <a:spcPts val="0"/>
              </a:spcAft>
              <a:buFont typeface="Wingdings 3" charset="2"/>
              <a:buNone/>
              <a:defRPr/>
            </a:pPr>
            <a:r>
              <a:rPr lang="fa-IR" altLang="en-US" sz="3600" b="1" dirty="0" smtClean="0">
                <a:solidFill>
                  <a:schemeClr val="tx2"/>
                </a:solidFill>
                <a:effectLst>
                  <a:outerShdw blurRad="38100" dist="38100" dir="2700000" algn="tl">
                    <a:srgbClr val="C0C0C0"/>
                  </a:outerShdw>
                </a:effectLst>
                <a:latin typeface="Arial" panose="020B0604020202020204" pitchFamily="34" charset="0"/>
              </a:rPr>
              <a:t>اکسترانت</a:t>
            </a:r>
            <a:endParaRPr lang="fa-IR" altLang="en-US" sz="3600" b="1" dirty="0">
              <a:solidFill>
                <a:schemeClr val="tx2"/>
              </a:solidFill>
              <a:effectLst>
                <a:outerShdw blurRad="38100" dist="38100" dir="2700000" algn="tl">
                  <a:srgbClr val="C0C0C0"/>
                </a:outerShdw>
              </a:effectLst>
              <a:latin typeface="Arial" panose="020B0604020202020204" pitchFamily="34" charset="0"/>
            </a:endParaRPr>
          </a:p>
        </p:txBody>
      </p:sp>
      <p:sp>
        <p:nvSpPr>
          <p:cNvPr id="37892" name="Slide Number Placeholder 5"/>
          <p:cNvSpPr>
            <a:spLocks noGrp="1"/>
          </p:cNvSpPr>
          <p:nvPr>
            <p:ph type="sldNum" sz="quarter" idx="12"/>
          </p:nvPr>
        </p:nvSpPr>
        <p:spPr bwMode="auto">
          <a:noFill/>
          <a:ln>
            <a:miter lim="800000"/>
            <a:headEnd/>
            <a:tailEnd/>
          </a:ln>
        </p:spPr>
        <p:txBody>
          <a:bodyPr/>
          <a:lstStyle/>
          <a:p>
            <a:fld id="{CE4C6350-0954-4F06-A8B9-CAFF9E47464F}" type="slidenum">
              <a:rPr lang="en-US" altLang="en-US" sz="1200">
                <a:solidFill>
                  <a:schemeClr val="bg1"/>
                </a:solidFill>
              </a:rPr>
              <a:pPr/>
              <a:t>11</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8"/>
          <p:cNvSpPr>
            <a:spLocks noGrp="1"/>
          </p:cNvSpPr>
          <p:nvPr>
            <p:ph type="title"/>
          </p:nvPr>
        </p:nvSpPr>
        <p:spPr>
          <a:xfrm>
            <a:off x="1944688" y="623888"/>
            <a:ext cx="6589712" cy="1281112"/>
          </a:xfrm>
        </p:spPr>
        <p:txBody>
          <a:bodyPr/>
          <a:lstStyle/>
          <a:p>
            <a:pPr algn="ctr" rtl="1" eaLnBrk="1" hangingPunct="1"/>
            <a:r>
              <a:rPr lang="fa-IR" altLang="en-US" sz="4000" smtClean="0">
                <a:latin typeface="Arial" pitchFamily="34" charset="0"/>
              </a:rPr>
              <a:t>نت از راه دور</a:t>
            </a:r>
          </a:p>
        </p:txBody>
      </p:sp>
      <p:sp>
        <p:nvSpPr>
          <p:cNvPr id="39939" name="Rectangle 9"/>
          <p:cNvSpPr>
            <a:spLocks noGrp="1"/>
          </p:cNvSpPr>
          <p:nvPr>
            <p:ph idx="1"/>
          </p:nvPr>
        </p:nvSpPr>
        <p:spPr>
          <a:xfrm>
            <a:off x="1827213" y="1905000"/>
            <a:ext cx="6824662" cy="3778250"/>
          </a:xfrm>
        </p:spPr>
        <p:txBody>
          <a:bodyPr/>
          <a:lstStyle/>
          <a:p>
            <a:pPr eaLnBrk="1" hangingPunct="1"/>
            <a:r>
              <a:rPr lang="fa-IR" altLang="en-US" smtClean="0"/>
              <a:t>در اين نگرش تلاش بر اين است كه با استفاده از امكانات مخابراتي و شبكه هاي كامپيوتري، مزايا و امكانات</a:t>
            </a:r>
            <a:r>
              <a:rPr lang="en-US" altLang="en-US" smtClean="0"/>
              <a:t> </a:t>
            </a:r>
            <a:r>
              <a:rPr lang="fa-IR" altLang="en-US" smtClean="0"/>
              <a:t>سودمندي</a:t>
            </a:r>
            <a:r>
              <a:rPr lang="en-US" altLang="en-US" smtClean="0"/>
              <a:t> </a:t>
            </a:r>
            <a:r>
              <a:rPr lang="fa-IR" altLang="en-US" smtClean="0"/>
              <a:t>براي فعاليتهاي نت حاصل گردد. در ايده</a:t>
            </a:r>
            <a:r>
              <a:rPr lang="en-US" altLang="en-US" smtClean="0"/>
              <a:t> </a:t>
            </a:r>
            <a:r>
              <a:rPr lang="fa-IR" altLang="en-US" smtClean="0"/>
              <a:t>آل ترين شرايط ترجيح داده ميشود كه يك تعميركار قادر باشد از راه دور يك دستگاه</a:t>
            </a:r>
            <a:r>
              <a:rPr lang="en-US" altLang="en-US" smtClean="0"/>
              <a:t> </a:t>
            </a:r>
            <a:r>
              <a:rPr lang="fa-IR" altLang="en-US" smtClean="0"/>
              <a:t>را مورد بازرسي قرار دهد و سپس با تشخيص عيب يا مشكل در دستگاه اقدام به تعمير دستگاه از راه دور نمايد.</a:t>
            </a:r>
            <a:endParaRPr lang="fa-IR" altLang="en-US" sz="6000" smtClean="0"/>
          </a:p>
        </p:txBody>
      </p:sp>
      <p:sp>
        <p:nvSpPr>
          <p:cNvPr id="39940" name="Slide Number Placeholder 5"/>
          <p:cNvSpPr>
            <a:spLocks noGrp="1"/>
          </p:cNvSpPr>
          <p:nvPr>
            <p:ph type="sldNum" sz="quarter" idx="12"/>
          </p:nvPr>
        </p:nvSpPr>
        <p:spPr bwMode="auto">
          <a:noFill/>
          <a:ln>
            <a:miter lim="800000"/>
            <a:headEnd/>
            <a:tailEnd/>
          </a:ln>
        </p:spPr>
        <p:txBody>
          <a:bodyPr/>
          <a:lstStyle/>
          <a:p>
            <a:fld id="{319C19A4-D311-45C5-AB24-411E2EE6C465}" type="slidenum">
              <a:rPr lang="en-US" altLang="en-US" sz="1200">
                <a:solidFill>
                  <a:schemeClr val="bg1"/>
                </a:solidFill>
              </a:rPr>
              <a:pPr/>
              <a:t>12</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9"/>
          <p:cNvSpPr>
            <a:spLocks noGrp="1"/>
          </p:cNvSpPr>
          <p:nvPr>
            <p:ph idx="1"/>
          </p:nvPr>
        </p:nvSpPr>
        <p:spPr>
          <a:xfrm>
            <a:off x="1506538" y="1727200"/>
            <a:ext cx="7027862" cy="4598988"/>
          </a:xfrm>
        </p:spPr>
        <p:txBody>
          <a:bodyPr/>
          <a:lstStyle/>
          <a:p>
            <a:pPr eaLnBrk="1" hangingPunct="1"/>
            <a:r>
              <a:rPr lang="fa-IR" altLang="en-US" smtClean="0"/>
              <a:t>طبيعي است كه در چنين شرايطي استفاده از روباتهاي بسيار پيشرفته براي انجام بازرسي برطبق درخواستهاي رودرروي تعميركاران و يا اجراي نت از راه دور ضروري است كه البته با توجه به شرايط خاص و غيرساخت يافته محيط اجراي تعمير، اين ايده براي انجام تعميرات فيزيكي هنوز هم در حد رؤيا است .</a:t>
            </a:r>
          </a:p>
          <a:p>
            <a:pPr eaLnBrk="1" hangingPunct="1"/>
            <a:r>
              <a:rPr lang="fa-IR" altLang="en-US" smtClean="0"/>
              <a:t> با اين وجود در مورد تعمير تجهيزات ديجيتال، بخصوص در زمينه نرم افزار تجربيات متعددي وجود دارد و امروزه به يك موضوع عادي تبديل شده است .</a:t>
            </a:r>
            <a:endParaRPr lang="fa-IR" altLang="en-US" sz="8000" smtClean="0"/>
          </a:p>
        </p:txBody>
      </p:sp>
      <p:sp>
        <p:nvSpPr>
          <p:cNvPr id="41987" name="Slide Number Placeholder 5"/>
          <p:cNvSpPr>
            <a:spLocks noGrp="1"/>
          </p:cNvSpPr>
          <p:nvPr>
            <p:ph type="sldNum" sz="quarter" idx="12"/>
          </p:nvPr>
        </p:nvSpPr>
        <p:spPr bwMode="auto">
          <a:noFill/>
          <a:ln>
            <a:miter lim="800000"/>
            <a:headEnd/>
            <a:tailEnd/>
          </a:ln>
        </p:spPr>
        <p:txBody>
          <a:bodyPr/>
          <a:lstStyle/>
          <a:p>
            <a:fld id="{6CBF8144-0C83-427C-968D-33D664BA4091}" type="slidenum">
              <a:rPr lang="en-US" altLang="en-US" sz="1200">
                <a:solidFill>
                  <a:schemeClr val="bg1"/>
                </a:solidFill>
              </a:rPr>
              <a:pPr/>
              <a:t>13</a:t>
            </a:fld>
            <a:endParaRPr lang="en-US" altLang="en-US" sz="1200">
              <a:solidFill>
                <a:schemeClr val="bg1"/>
              </a:solidFill>
            </a:endParaRPr>
          </a:p>
        </p:txBody>
      </p:sp>
      <p:sp>
        <p:nvSpPr>
          <p:cNvPr id="41988" name="Title 1"/>
          <p:cNvSpPr>
            <a:spLocks noGrp="1"/>
          </p:cNvSpPr>
          <p:nvPr>
            <p:ph type="title"/>
          </p:nvPr>
        </p:nvSpPr>
        <p:spPr>
          <a:xfrm>
            <a:off x="1944688" y="623888"/>
            <a:ext cx="6589712" cy="1281112"/>
          </a:xfrm>
        </p:spPr>
        <p:txBody>
          <a:bodyPr/>
          <a:lstStyle/>
          <a:p>
            <a:pPr eaLnBrk="1" hangingPunct="1"/>
            <a:endParaRPr lang="en-US" altLang="en-US" smtClean="0"/>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9"/>
          <p:cNvSpPr>
            <a:spLocks noGrp="1"/>
          </p:cNvSpPr>
          <p:nvPr>
            <p:ph idx="1"/>
          </p:nvPr>
        </p:nvSpPr>
        <p:spPr>
          <a:xfrm>
            <a:off x="1611313" y="1849438"/>
            <a:ext cx="7027862" cy="4167187"/>
          </a:xfrm>
        </p:spPr>
        <p:txBody>
          <a:bodyPr/>
          <a:lstStyle/>
          <a:p>
            <a:pPr eaLnBrk="1" hangingPunct="1"/>
            <a:r>
              <a:rPr lang="fa-IR" altLang="en-US" smtClean="0"/>
              <a:t>از سوي ديگر استفاده از امكانات ارتباطي براي انتقال اطلاعات از راه دور مانند دراختيار قرار دادن راهنماهاي الكترونيكي و يا تشخيص عيب تجهيزات از راه دور و يا حتي نظارت بر وضعيت دستگاهها از راه دور از جمله امكانات اين سيستمها مي باشد.</a:t>
            </a:r>
            <a:endParaRPr lang="fa-IR" altLang="en-US" sz="7200" smtClean="0"/>
          </a:p>
        </p:txBody>
      </p:sp>
      <p:sp>
        <p:nvSpPr>
          <p:cNvPr id="44035" name="TextBox 1"/>
          <p:cNvSpPr txBox="1">
            <a:spLocks noChangeArrowheads="1"/>
          </p:cNvSpPr>
          <p:nvPr/>
        </p:nvSpPr>
        <p:spPr bwMode="auto">
          <a:xfrm>
            <a:off x="727075" y="825500"/>
            <a:ext cx="665163" cy="277813"/>
          </a:xfrm>
          <a:prstGeom prst="rect">
            <a:avLst/>
          </a:prstGeom>
          <a:noFill/>
          <a:ln w="9525">
            <a:noFill/>
            <a:miter lim="800000"/>
            <a:headEnd/>
            <a:tailEnd/>
          </a:ln>
        </p:spPr>
        <p:txBody>
          <a:bodyPr>
            <a:spAutoFit/>
          </a:bodyPr>
          <a:lstStyle/>
          <a:p>
            <a:r>
              <a:rPr lang="en-US" altLang="en-US" sz="1200">
                <a:solidFill>
                  <a:schemeClr val="bg1"/>
                </a:solidFill>
              </a:rPr>
              <a:t>14</a:t>
            </a:r>
          </a:p>
        </p:txBody>
      </p:sp>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2"/>
          </p:nvPr>
        </p:nvSpPr>
        <p:spPr/>
        <p:txBody>
          <a:bodyPr/>
          <a:lstStyle/>
          <a:p>
            <a:fld id="{0FA62824-6485-4D9E-8CD6-2C4EA7A81868}" type="slidenum">
              <a:rPr lang="en-US" smtClean="0"/>
              <a:pPr/>
              <a:t>14</a:t>
            </a:fld>
            <a:endParaRPr lang="en-US"/>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Slide Number Placeholder 1"/>
          <p:cNvSpPr>
            <a:spLocks noGrp="1"/>
          </p:cNvSpPr>
          <p:nvPr>
            <p:ph type="sldNum" sz="quarter" idx="12"/>
          </p:nvPr>
        </p:nvSpPr>
        <p:spPr>
          <a:noFill/>
          <a:ln>
            <a:miter lim="800000"/>
            <a:headEnd/>
            <a:tailEnd/>
          </a:ln>
        </p:spPr>
        <p:txBody>
          <a:bodyPr/>
          <a:lstStyle/>
          <a:p>
            <a:fld id="{739D76F6-3BBE-43D7-A95B-ED793F24A3C0}" type="slidenum">
              <a:rPr lang="en-US" altLang="en-US"/>
              <a:pPr/>
              <a:t>15</a:t>
            </a:fld>
            <a:endParaRPr lang="en-US" altLang="en-US"/>
          </a:p>
        </p:txBody>
      </p:sp>
      <p:sp>
        <p:nvSpPr>
          <p:cNvPr id="3" name="TextBox 2"/>
          <p:cNvSpPr txBox="1"/>
          <p:nvPr/>
        </p:nvSpPr>
        <p:spPr>
          <a:xfrm>
            <a:off x="2103438" y="2889250"/>
            <a:ext cx="5761037" cy="785813"/>
          </a:xfrm>
          <a:prstGeom prst="rect">
            <a:avLst/>
          </a:prstGeom>
          <a:noFill/>
        </p:spPr>
        <p:txBody>
          <a:bodyPr>
            <a:spAutoFit/>
          </a:bodyPr>
          <a:lstStyle/>
          <a:p>
            <a:pPr algn="ctr" rtl="1">
              <a:defRPr/>
            </a:pPr>
            <a:r>
              <a:rPr lang="fa-IR" sz="4500" b="1" dirty="0">
                <a:solidFill>
                  <a:schemeClr val="accent2">
                    <a:lumMod val="75000"/>
                  </a:schemeClr>
                </a:solidFill>
                <a:latin typeface="+mn-lt"/>
                <a:cs typeface="B Nazanin" panose="00000400000000000000" pitchFamily="2" charset="-78"/>
              </a:rPr>
              <a:t>تعممیرات از راه دور:(مثال)</a:t>
            </a:r>
            <a:endParaRPr lang="en-US" sz="4500" b="1" dirty="0">
              <a:solidFill>
                <a:schemeClr val="accent2">
                  <a:lumMod val="75000"/>
                </a:schemeClr>
              </a:solidFill>
              <a:latin typeface="+mn-lt"/>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Slide Number Placeholder 1"/>
          <p:cNvSpPr>
            <a:spLocks noGrp="1"/>
          </p:cNvSpPr>
          <p:nvPr>
            <p:ph type="sldNum" sz="quarter" idx="12"/>
          </p:nvPr>
        </p:nvSpPr>
        <p:spPr>
          <a:noFill/>
          <a:ln>
            <a:miter lim="800000"/>
            <a:headEnd/>
            <a:tailEnd/>
          </a:ln>
        </p:spPr>
        <p:txBody>
          <a:bodyPr/>
          <a:lstStyle/>
          <a:p>
            <a:fld id="{7262BDBC-A2A1-4E05-8A5D-0AFBFC08D5BB}" type="slidenum">
              <a:rPr lang="en-US" altLang="en-US"/>
              <a:pPr/>
              <a:t>16</a:t>
            </a:fld>
            <a:endParaRPr lang="en-US" altLang="en-US"/>
          </a:p>
        </p:txBody>
      </p:sp>
      <p:sp>
        <p:nvSpPr>
          <p:cNvPr id="48131" name="TextBox 2"/>
          <p:cNvSpPr txBox="1">
            <a:spLocks noChangeArrowheads="1"/>
          </p:cNvSpPr>
          <p:nvPr/>
        </p:nvSpPr>
        <p:spPr bwMode="auto">
          <a:xfrm>
            <a:off x="1590675" y="493713"/>
            <a:ext cx="7115175" cy="3046412"/>
          </a:xfrm>
          <a:prstGeom prst="rect">
            <a:avLst/>
          </a:prstGeom>
          <a:noFill/>
          <a:ln w="9525">
            <a:noFill/>
            <a:miter lim="800000"/>
            <a:headEnd/>
            <a:tailEnd/>
          </a:ln>
        </p:spPr>
        <p:txBody>
          <a:bodyPr>
            <a:spAutoFit/>
          </a:bodyPr>
          <a:lstStyle/>
          <a:p>
            <a:pPr algn="r" rtl="1"/>
            <a:r>
              <a:rPr lang="fa-IR" sz="3200">
                <a:solidFill>
                  <a:srgbClr val="000099"/>
                </a:solidFill>
                <a:cs typeface="B Nazanin" pitchFamily="2" charset="-78"/>
              </a:rPr>
              <a:t>نمونه ای از عمليات نت برای تجهيزات در حال حرکت مانند : تريلر های سنگين ,کشتی ها ,لوکوموتيوها و ....... .</a:t>
            </a:r>
            <a:br>
              <a:rPr lang="fa-IR" sz="3200">
                <a:solidFill>
                  <a:srgbClr val="000099"/>
                </a:solidFill>
                <a:cs typeface="B Nazanin" pitchFamily="2" charset="-78"/>
              </a:rPr>
            </a:br>
            <a:r>
              <a:rPr lang="fa-IR" sz="3200">
                <a:solidFill>
                  <a:srgbClr val="000099"/>
                </a:solidFill>
                <a:cs typeface="B Nazanin" pitchFamily="2" charset="-78"/>
              </a:rPr>
              <a:t>با مانيتور کردن وضعيت تجهيزات از راه دور امکان کنترل و راهنمايی اپراتورها  و ارسال قطعات مورد نياز تعميرات وجود دارد.</a:t>
            </a:r>
            <a:r>
              <a:rPr lang="en-US" sz="5400">
                <a:cs typeface="B Nazanin" pitchFamily="2" charset="-78"/>
              </a:rPr>
              <a:t/>
            </a:r>
            <a:br>
              <a:rPr lang="en-US" sz="5400">
                <a:cs typeface="B Nazanin" pitchFamily="2" charset="-78"/>
              </a:rPr>
            </a:br>
            <a:endParaRPr lang="en-US" sz="3200">
              <a:cs typeface="B Nazanin" pitchFamily="2" charset="-78"/>
            </a:endParaRPr>
          </a:p>
        </p:txBody>
      </p:sp>
      <p:pic>
        <p:nvPicPr>
          <p:cNvPr id="48132" name="Picture 4"/>
          <p:cNvPicPr>
            <a:picLocks noChangeAspect="1"/>
          </p:cNvPicPr>
          <p:nvPr/>
        </p:nvPicPr>
        <p:blipFill>
          <a:blip r:embed="rId2" cstate="print"/>
          <a:srcRect/>
          <a:stretch>
            <a:fillRect/>
          </a:stretch>
        </p:blipFill>
        <p:spPr bwMode="auto">
          <a:xfrm>
            <a:off x="165100" y="3054350"/>
            <a:ext cx="8978900" cy="380365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Slide Number Placeholder 1"/>
          <p:cNvSpPr>
            <a:spLocks noGrp="1"/>
          </p:cNvSpPr>
          <p:nvPr>
            <p:ph type="sldNum" sz="quarter" idx="12"/>
          </p:nvPr>
        </p:nvSpPr>
        <p:spPr>
          <a:noFill/>
          <a:ln>
            <a:miter lim="800000"/>
            <a:headEnd/>
            <a:tailEnd/>
          </a:ln>
        </p:spPr>
        <p:txBody>
          <a:bodyPr/>
          <a:lstStyle/>
          <a:p>
            <a:fld id="{2AACD946-1C20-4F6D-A6AA-C022D4D7CC68}" type="slidenum">
              <a:rPr lang="en-US" altLang="en-US"/>
              <a:pPr/>
              <a:t>17</a:t>
            </a:fld>
            <a:endParaRPr lang="en-US" altLang="en-US"/>
          </a:p>
        </p:txBody>
      </p:sp>
      <p:pic>
        <p:nvPicPr>
          <p:cNvPr id="49155" name="Picture 2"/>
          <p:cNvPicPr>
            <a:picLocks noChangeAspect="1"/>
          </p:cNvPicPr>
          <p:nvPr/>
        </p:nvPicPr>
        <p:blipFill>
          <a:blip r:embed="rId3" cstate="print"/>
          <a:srcRect/>
          <a:stretch>
            <a:fillRect/>
          </a:stretch>
        </p:blipFill>
        <p:spPr bwMode="auto">
          <a:xfrm>
            <a:off x="201613" y="1316038"/>
            <a:ext cx="8942387" cy="5541962"/>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8"/>
          <p:cNvSpPr>
            <a:spLocks noGrp="1"/>
          </p:cNvSpPr>
          <p:nvPr>
            <p:ph type="title"/>
          </p:nvPr>
        </p:nvSpPr>
        <p:spPr>
          <a:xfrm>
            <a:off x="1944688" y="623888"/>
            <a:ext cx="6589712" cy="1281112"/>
          </a:xfrm>
        </p:spPr>
        <p:txBody>
          <a:bodyPr/>
          <a:lstStyle/>
          <a:p>
            <a:pPr algn="ctr" rtl="1" eaLnBrk="1" hangingPunct="1"/>
            <a:r>
              <a:rPr lang="fa-IR" altLang="en-US" sz="4000" b="1" smtClean="0">
                <a:latin typeface="Arial" pitchFamily="34" charset="0"/>
                <a:cs typeface="B Nazanin" pitchFamily="2" charset="-78"/>
              </a:rPr>
              <a:t>نت بر پایه شبکه</a:t>
            </a:r>
          </a:p>
        </p:txBody>
      </p:sp>
      <p:sp>
        <p:nvSpPr>
          <p:cNvPr id="51203" name="Rectangle 9"/>
          <p:cNvSpPr>
            <a:spLocks noGrp="1"/>
          </p:cNvSpPr>
          <p:nvPr>
            <p:ph idx="1"/>
          </p:nvPr>
        </p:nvSpPr>
        <p:spPr>
          <a:xfrm>
            <a:off x="1944688" y="1905000"/>
            <a:ext cx="6778625" cy="3894138"/>
          </a:xfrm>
        </p:spPr>
        <p:txBody>
          <a:bodyPr/>
          <a:lstStyle/>
          <a:p>
            <a:pPr eaLnBrk="1" hangingPunct="1"/>
            <a:r>
              <a:rPr lang="fa-IR" altLang="en-US" smtClean="0"/>
              <a:t>در نت برپايه شبكه از امكانات تكنولوژي اطلاعات براي توزيع اطلاعات ميان افراد مرتبط با نت استفاده مي شود .</a:t>
            </a:r>
          </a:p>
          <a:p>
            <a:pPr eaLnBrk="1" hangingPunct="1"/>
            <a:r>
              <a:rPr lang="fa-IR" altLang="en-US" smtClean="0"/>
              <a:t>شبكه پشتيباني كننده اين سيستم ممكن است كه در سطح محلي ايجاد گردد و يا با اتصال از طريق شبكه هاي گسترده و يا اينترنت محدوده راه دور را تحت پوشش خود قرار دهد . از جمله قابليتهايي كه اين نگرش تأكيد بر آن دارد، توزيع اطلاعات و فراهم ساختن امكان تصميم گيري گروهي است .</a:t>
            </a:r>
            <a:endParaRPr lang="fa-IR" altLang="en-US" sz="8000" smtClean="0"/>
          </a:p>
        </p:txBody>
      </p:sp>
      <p:sp>
        <p:nvSpPr>
          <p:cNvPr id="51204" name="Slide Number Placeholder 5"/>
          <p:cNvSpPr>
            <a:spLocks noGrp="1"/>
          </p:cNvSpPr>
          <p:nvPr>
            <p:ph type="sldNum" sz="quarter" idx="12"/>
          </p:nvPr>
        </p:nvSpPr>
        <p:spPr bwMode="auto">
          <a:noFill/>
          <a:ln>
            <a:miter lim="800000"/>
            <a:headEnd/>
            <a:tailEnd/>
          </a:ln>
        </p:spPr>
        <p:txBody>
          <a:bodyPr/>
          <a:lstStyle/>
          <a:p>
            <a:fld id="{623E4898-B4BD-4579-B1E0-6841E59BE840}" type="slidenum">
              <a:rPr lang="en-US" altLang="en-US" sz="1200">
                <a:solidFill>
                  <a:schemeClr val="bg1"/>
                </a:solidFill>
              </a:rPr>
              <a:pPr/>
              <a:t>18</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8"/>
          <p:cNvSpPr>
            <a:spLocks noGrp="1"/>
          </p:cNvSpPr>
          <p:nvPr>
            <p:ph type="title"/>
          </p:nvPr>
        </p:nvSpPr>
        <p:spPr>
          <a:xfrm>
            <a:off x="1944688" y="623888"/>
            <a:ext cx="6589712" cy="1281112"/>
          </a:xfrm>
        </p:spPr>
        <p:txBody>
          <a:bodyPr/>
          <a:lstStyle/>
          <a:p>
            <a:pPr algn="ctr" rtl="1" eaLnBrk="1" hangingPunct="1"/>
            <a:r>
              <a:rPr lang="fa-IR" altLang="en-US" sz="4000" b="1" smtClean="0">
                <a:latin typeface="Arial" pitchFamily="34" charset="0"/>
                <a:cs typeface="B Nazanin" pitchFamily="2" charset="-78"/>
              </a:rPr>
              <a:t>نت بر پایه شبکه</a:t>
            </a:r>
          </a:p>
        </p:txBody>
      </p:sp>
      <p:sp>
        <p:nvSpPr>
          <p:cNvPr id="53251" name="Rectangle 9"/>
          <p:cNvSpPr>
            <a:spLocks noGrp="1"/>
          </p:cNvSpPr>
          <p:nvPr>
            <p:ph idx="1"/>
          </p:nvPr>
        </p:nvSpPr>
        <p:spPr>
          <a:xfrm>
            <a:off x="1943100" y="1905000"/>
            <a:ext cx="6591300" cy="3778250"/>
          </a:xfrm>
        </p:spPr>
        <p:txBody>
          <a:bodyPr/>
          <a:lstStyle/>
          <a:p>
            <a:pPr eaLnBrk="1" hangingPunct="1"/>
            <a:r>
              <a:rPr lang="fa-IR" altLang="en-US" smtClean="0"/>
              <a:t>بسياري از فعاليتهاي تعميراتي، مستلزم اظهارنظر و مشورت تعميركاران خبره درجهت اتفاق نظر بر روي راه حل است و سيستم نت برپايه شبكه اين امكان را فراهم ميسازد كه اطلاعات موردنياز براي تصميم گيري به سرعت به مراكز تصميم گيري منتقل شده و نتايج تصميم گيري دريافت و توزيع گردند.</a:t>
            </a:r>
            <a:endParaRPr lang="fa-IR" altLang="en-US" sz="8000" smtClean="0"/>
          </a:p>
        </p:txBody>
      </p:sp>
      <p:sp>
        <p:nvSpPr>
          <p:cNvPr id="53252" name="Slide Number Placeholder 5"/>
          <p:cNvSpPr>
            <a:spLocks noGrp="1"/>
          </p:cNvSpPr>
          <p:nvPr>
            <p:ph type="sldNum" sz="quarter" idx="12"/>
          </p:nvPr>
        </p:nvSpPr>
        <p:spPr bwMode="auto">
          <a:noFill/>
          <a:ln>
            <a:miter lim="800000"/>
            <a:headEnd/>
            <a:tailEnd/>
          </a:ln>
        </p:spPr>
        <p:txBody>
          <a:bodyPr/>
          <a:lstStyle/>
          <a:p>
            <a:fld id="{28593AFD-B94C-4083-9665-49FAFE2910DE}" type="slidenum">
              <a:rPr lang="en-US" altLang="en-US" sz="1200">
                <a:solidFill>
                  <a:schemeClr val="bg1"/>
                </a:solidFill>
              </a:rPr>
              <a:pPr/>
              <a:t>19</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Box 2"/>
          <p:cNvSpPr txBox="1">
            <a:spLocks noChangeArrowheads="1"/>
          </p:cNvSpPr>
          <p:nvPr/>
        </p:nvSpPr>
        <p:spPr bwMode="auto">
          <a:xfrm>
            <a:off x="677863" y="4521200"/>
            <a:ext cx="574675" cy="276225"/>
          </a:xfrm>
          <a:prstGeom prst="rect">
            <a:avLst/>
          </a:prstGeom>
          <a:noFill/>
          <a:ln w="9525">
            <a:noFill/>
            <a:miter lim="800000"/>
            <a:headEnd/>
            <a:tailEnd/>
          </a:ln>
        </p:spPr>
        <p:txBody>
          <a:bodyPr>
            <a:spAutoFit/>
          </a:bodyPr>
          <a:lstStyle/>
          <a:p>
            <a:r>
              <a:rPr lang="en-US" altLang="en-US" sz="1200">
                <a:solidFill>
                  <a:schemeClr val="bg1"/>
                </a:solidFill>
              </a:rPr>
              <a:t>2</a:t>
            </a:r>
          </a:p>
        </p:txBody>
      </p:sp>
      <p:pic>
        <p:nvPicPr>
          <p:cNvPr id="22531" name="Picture 3"/>
          <p:cNvPicPr>
            <a:picLocks noChangeAspect="1"/>
          </p:cNvPicPr>
          <p:nvPr/>
        </p:nvPicPr>
        <p:blipFill>
          <a:blip r:embed="rId3" cstate="print">
            <a:lum bright="70000" contrast="-70000"/>
          </a:blip>
          <a:srcRect/>
          <a:stretch>
            <a:fillRect/>
          </a:stretch>
        </p:blipFill>
        <p:spPr bwMode="auto">
          <a:xfrm>
            <a:off x="-123825" y="0"/>
            <a:ext cx="9267825" cy="6858000"/>
          </a:xfrm>
          <a:prstGeom prst="rect">
            <a:avLst/>
          </a:prstGeom>
          <a:noFill/>
          <a:ln w="9525">
            <a:noFill/>
            <a:miter lim="800000"/>
            <a:headEnd/>
            <a:tailEnd/>
          </a:ln>
        </p:spPr>
      </p:pic>
      <p:sp>
        <p:nvSpPr>
          <p:cNvPr id="3" name="TextBox 2"/>
          <p:cNvSpPr txBox="1"/>
          <p:nvPr/>
        </p:nvSpPr>
        <p:spPr>
          <a:xfrm>
            <a:off x="1812925" y="2339886"/>
            <a:ext cx="6030913" cy="2030412"/>
          </a:xfrm>
          <a:prstGeom prst="rect">
            <a:avLst/>
          </a:prstGeom>
          <a:noFill/>
        </p:spPr>
        <p:txBody>
          <a:bodyPr>
            <a:spAutoFit/>
          </a:bodyPr>
          <a:lstStyle/>
          <a:p>
            <a:pPr algn="ctr" defTabSz="457200" rtl="1" eaLnBrk="1" hangingPunct="1">
              <a:defRPr/>
            </a:pPr>
            <a:r>
              <a:rPr lang="fa-IR" sz="5400" dirty="0">
                <a:solidFill>
                  <a:srgbClr val="1581AA"/>
                </a:solidFill>
                <a:latin typeface="+mj-lt"/>
                <a:ea typeface="+mj-ea"/>
                <a:cs typeface="B Nazanin" panose="00000400000000000000" pitchFamily="2" charset="-78"/>
              </a:rPr>
              <a:t>نگهداری و تعميرات مجازی</a:t>
            </a:r>
          </a:p>
          <a:p>
            <a:pPr>
              <a:defRPr/>
            </a:pPr>
            <a:r>
              <a:rPr lang="en-US" sz="5400" b="1" dirty="0">
                <a:solidFill>
                  <a:schemeClr val="accent2">
                    <a:lumMod val="75000"/>
                  </a:schemeClr>
                </a:solidFill>
                <a:latin typeface="Blackadder ITC" panose="04020505051007020D02" pitchFamily="82" charset="0"/>
                <a:ea typeface="+mj-ea"/>
                <a:cs typeface="B Nazanin" panose="00000400000000000000" pitchFamily="2" charset="-78"/>
              </a:rPr>
              <a:t>(Virtual Maintenance)</a:t>
            </a:r>
          </a:p>
          <a:p>
            <a:pPr>
              <a:defRPr/>
            </a:pPr>
            <a:endParaRPr lang="en-US" dirty="0"/>
          </a:p>
        </p:txBody>
      </p:sp>
      <p:sp>
        <p:nvSpPr>
          <p:cNvPr id="2" name="Footer Placeholder 1"/>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fld id="{7F5C9850-D363-40F5-BED4-DB9368AD320D}"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8"/>
          <p:cNvSpPr>
            <a:spLocks noGrp="1"/>
          </p:cNvSpPr>
          <p:nvPr>
            <p:ph type="title"/>
          </p:nvPr>
        </p:nvSpPr>
        <p:spPr>
          <a:xfrm>
            <a:off x="1944688" y="623888"/>
            <a:ext cx="6589712" cy="1281112"/>
          </a:xfrm>
        </p:spPr>
        <p:txBody>
          <a:bodyPr/>
          <a:lstStyle/>
          <a:p>
            <a:pPr algn="ctr" rtl="1" eaLnBrk="1" hangingPunct="1"/>
            <a:r>
              <a:rPr lang="fa-IR" altLang="en-US" sz="4000" smtClean="0">
                <a:latin typeface="Arial" pitchFamily="34" charset="0"/>
              </a:rPr>
              <a:t>نت مجازی</a:t>
            </a:r>
          </a:p>
        </p:txBody>
      </p:sp>
      <p:sp>
        <p:nvSpPr>
          <p:cNvPr id="55299" name="Rectangle 9"/>
          <p:cNvSpPr>
            <a:spLocks noGrp="1"/>
          </p:cNvSpPr>
          <p:nvPr>
            <p:ph idx="1"/>
          </p:nvPr>
        </p:nvSpPr>
        <p:spPr>
          <a:xfrm>
            <a:off x="1676400" y="1693863"/>
            <a:ext cx="6858000" cy="4302125"/>
          </a:xfrm>
        </p:spPr>
        <p:txBody>
          <a:bodyPr/>
          <a:lstStyle/>
          <a:p>
            <a:pPr eaLnBrk="1" hangingPunct="1"/>
            <a:r>
              <a:rPr lang="fa-IR" altLang="en-US" smtClean="0"/>
              <a:t>در نت مجازي تلاش مي شود كه از امكانات مطرح در واقعيت مجازي براي نظارت، تست، اجراي نت و يا آموزش تعميركاران بهره گرفته شود .</a:t>
            </a:r>
          </a:p>
          <a:p>
            <a:pPr eaLnBrk="1" hangingPunct="1"/>
            <a:r>
              <a:rPr lang="fa-IR" altLang="en-US" smtClean="0"/>
              <a:t> واقعيت مجازي، يك محيط شبيه سازي شده از واقعيت است كه به تعميركار اين اجازه را مي دهد كه احساس كند در يك محيط واقعي قرار گرفته است و واكنش پديده ها را نسبت به تصميمات  خود مشاهده كند.</a:t>
            </a:r>
            <a:endParaRPr lang="fa-IR" altLang="en-US" sz="8000" smtClean="0"/>
          </a:p>
        </p:txBody>
      </p:sp>
      <p:sp>
        <p:nvSpPr>
          <p:cNvPr id="55300" name="Slide Number Placeholder 5"/>
          <p:cNvSpPr>
            <a:spLocks noGrp="1"/>
          </p:cNvSpPr>
          <p:nvPr>
            <p:ph type="sldNum" sz="quarter" idx="12"/>
          </p:nvPr>
        </p:nvSpPr>
        <p:spPr bwMode="auto">
          <a:noFill/>
          <a:ln>
            <a:miter lim="800000"/>
            <a:headEnd/>
            <a:tailEnd/>
          </a:ln>
        </p:spPr>
        <p:txBody>
          <a:bodyPr/>
          <a:lstStyle/>
          <a:p>
            <a:fld id="{2955F1E7-D010-44BB-A52C-DA8008A5A081}" type="slidenum">
              <a:rPr lang="en-US" altLang="en-US" sz="1200">
                <a:solidFill>
                  <a:schemeClr val="bg1"/>
                </a:solidFill>
              </a:rPr>
              <a:pPr/>
              <a:t>20</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9"/>
          <p:cNvSpPr>
            <a:spLocks noGrp="1"/>
          </p:cNvSpPr>
          <p:nvPr>
            <p:ph idx="1"/>
          </p:nvPr>
        </p:nvSpPr>
        <p:spPr>
          <a:xfrm>
            <a:off x="1944688" y="1905000"/>
            <a:ext cx="6745287" cy="3778250"/>
          </a:xfrm>
        </p:spPr>
        <p:txBody>
          <a:bodyPr/>
          <a:lstStyle/>
          <a:p>
            <a:pPr algn="ctr" eaLnBrk="1" hangingPunct="1"/>
            <a:r>
              <a:rPr lang="fa-IR" altLang="en-US" smtClean="0"/>
              <a:t>در اين راستا وسايل حس ساز واكنشهاي محيط را به شكلي شبيه به واقعيت به تعميركار منتقل مي كنند و حسگرها وظيفه جمع آوري اطلاعات از محيط واقعي را برعهده دارند .</a:t>
            </a:r>
          </a:p>
          <a:p>
            <a:pPr algn="ctr" eaLnBrk="1" hangingPunct="1"/>
            <a:r>
              <a:rPr lang="fa-IR" altLang="en-US" smtClean="0"/>
              <a:t>مدل شبيه سازي در شرايط ايستا، متحرك و پويا اقدام به تحليل و تبيين عملكرد سيستم مي نمايد و اطلاعات موردنياز را براي اجراي واكنشها تأمين مي كند.</a:t>
            </a:r>
            <a:endParaRPr lang="fa-IR" altLang="en-US" sz="8000" smtClean="0"/>
          </a:p>
        </p:txBody>
      </p:sp>
      <p:sp>
        <p:nvSpPr>
          <p:cNvPr id="57347" name="Slide Number Placeholder 5"/>
          <p:cNvSpPr>
            <a:spLocks noGrp="1"/>
          </p:cNvSpPr>
          <p:nvPr>
            <p:ph type="sldNum" sz="quarter" idx="12"/>
          </p:nvPr>
        </p:nvSpPr>
        <p:spPr bwMode="auto">
          <a:noFill/>
          <a:ln>
            <a:miter lim="800000"/>
            <a:headEnd/>
            <a:tailEnd/>
          </a:ln>
        </p:spPr>
        <p:txBody>
          <a:bodyPr/>
          <a:lstStyle/>
          <a:p>
            <a:fld id="{FCDE7C44-1A50-489E-B996-4E8D418C6A75}" type="slidenum">
              <a:rPr lang="en-US" altLang="en-US" sz="1200">
                <a:solidFill>
                  <a:schemeClr val="bg1"/>
                </a:solidFill>
              </a:rPr>
              <a:pPr/>
              <a:t>21</a:t>
            </a:fld>
            <a:endParaRPr lang="en-US" altLang="en-US" sz="1200">
              <a:solidFill>
                <a:schemeClr val="bg1"/>
              </a:solidFill>
            </a:endParaRPr>
          </a:p>
        </p:txBody>
      </p:sp>
      <p:sp>
        <p:nvSpPr>
          <p:cNvPr id="57348" name="Title 1"/>
          <p:cNvSpPr>
            <a:spLocks noGrp="1"/>
          </p:cNvSpPr>
          <p:nvPr>
            <p:ph type="title"/>
          </p:nvPr>
        </p:nvSpPr>
        <p:spPr>
          <a:xfrm>
            <a:off x="1944688" y="623888"/>
            <a:ext cx="6589712" cy="1281112"/>
          </a:xfrm>
        </p:spPr>
        <p:txBody>
          <a:bodyPr/>
          <a:lstStyle/>
          <a:p>
            <a:pPr eaLnBrk="1" hangingPunct="1"/>
            <a:endParaRPr lang="en-US" altLang="en-US" smtClean="0"/>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1" name="Rectangle 9"/>
          <p:cNvSpPr>
            <a:spLocks noGrp="1"/>
          </p:cNvSpPr>
          <p:nvPr>
            <p:ph idx="1"/>
          </p:nvPr>
        </p:nvSpPr>
        <p:spPr>
          <a:xfrm>
            <a:off x="1943100" y="2130425"/>
            <a:ext cx="6591300" cy="3778250"/>
          </a:xfrm>
        </p:spPr>
        <p:txBody>
          <a:bodyPr rtlCol="0"/>
          <a:lstStyle/>
          <a:p>
            <a:pPr eaLnBrk="1" fontAlgn="auto" hangingPunct="1">
              <a:spcAft>
                <a:spcPts val="0"/>
              </a:spcAft>
              <a:buFont typeface="Wingdings 3" charset="2"/>
              <a:buNone/>
              <a:defRPr/>
            </a:pPr>
            <a:r>
              <a:rPr lang="fa-IR" altLang="en-US" dirty="0" smtClean="0">
                <a:solidFill>
                  <a:schemeClr val="tx1">
                    <a:lumMod val="75000"/>
                    <a:lumOff val="25000"/>
                  </a:schemeClr>
                </a:solidFill>
              </a:rPr>
              <a:t>مجموعه </a:t>
            </a:r>
            <a:r>
              <a:rPr lang="fa-IR" altLang="en-US" dirty="0" err="1" smtClean="0">
                <a:solidFill>
                  <a:schemeClr val="tx1">
                    <a:lumMod val="75000"/>
                    <a:lumOff val="25000"/>
                  </a:schemeClr>
                </a:solidFill>
              </a:rPr>
              <a:t>اين</a:t>
            </a:r>
            <a:r>
              <a:rPr lang="fa-IR" altLang="en-US" dirty="0" smtClean="0">
                <a:solidFill>
                  <a:schemeClr val="tx1">
                    <a:lumMod val="75000"/>
                    <a:lumOff val="25000"/>
                  </a:schemeClr>
                </a:solidFill>
              </a:rPr>
              <a:t> اجزاء در قالب سه </a:t>
            </a:r>
            <a:r>
              <a:rPr lang="fa-IR" altLang="en-US" dirty="0" err="1" smtClean="0">
                <a:solidFill>
                  <a:schemeClr val="tx1">
                    <a:lumMod val="75000"/>
                    <a:lumOff val="25000"/>
                  </a:schemeClr>
                </a:solidFill>
              </a:rPr>
              <a:t>سيستم</a:t>
            </a:r>
            <a:r>
              <a:rPr lang="fa-IR" altLang="en-US" dirty="0" smtClean="0">
                <a:solidFill>
                  <a:schemeClr val="tx1">
                    <a:lumMod val="75000"/>
                    <a:lumOff val="25000"/>
                  </a:schemeClr>
                </a:solidFill>
              </a:rPr>
              <a:t> </a:t>
            </a:r>
            <a:r>
              <a:rPr lang="fa-IR" altLang="en-US" dirty="0" err="1" smtClean="0">
                <a:solidFill>
                  <a:schemeClr val="tx1">
                    <a:lumMod val="75000"/>
                    <a:lumOff val="25000"/>
                  </a:schemeClr>
                </a:solidFill>
              </a:rPr>
              <a:t>اصلي</a:t>
            </a:r>
            <a:r>
              <a:rPr lang="fa-IR" altLang="en-US" dirty="0" smtClean="0">
                <a:solidFill>
                  <a:schemeClr val="tx1">
                    <a:lumMod val="75000"/>
                    <a:lumOff val="25000"/>
                  </a:schemeClr>
                </a:solidFill>
              </a:rPr>
              <a:t> در مقالات </a:t>
            </a:r>
            <a:r>
              <a:rPr lang="fa-IR" altLang="en-US" dirty="0" err="1" smtClean="0">
                <a:solidFill>
                  <a:schemeClr val="tx1">
                    <a:lumMod val="75000"/>
                    <a:lumOff val="25000"/>
                  </a:schemeClr>
                </a:solidFill>
              </a:rPr>
              <a:t>تحقيقاتي</a:t>
            </a:r>
            <a:r>
              <a:rPr lang="fa-IR" altLang="en-US" dirty="0" smtClean="0">
                <a:solidFill>
                  <a:schemeClr val="tx1">
                    <a:lumMod val="75000"/>
                    <a:lumOff val="25000"/>
                  </a:schemeClr>
                </a:solidFill>
              </a:rPr>
              <a:t> </a:t>
            </a:r>
            <a:r>
              <a:rPr lang="fa-IR" altLang="en-US" dirty="0" err="1" smtClean="0">
                <a:solidFill>
                  <a:schemeClr val="tx1">
                    <a:lumMod val="75000"/>
                    <a:lumOff val="25000"/>
                  </a:schemeClr>
                </a:solidFill>
              </a:rPr>
              <a:t>سازماندهي</a:t>
            </a:r>
            <a:r>
              <a:rPr lang="fa-IR" altLang="en-US" dirty="0" smtClean="0">
                <a:solidFill>
                  <a:schemeClr val="tx1">
                    <a:lumMod val="75000"/>
                    <a:lumOff val="25000"/>
                  </a:schemeClr>
                </a:solidFill>
              </a:rPr>
              <a:t> شده </a:t>
            </a:r>
            <a:r>
              <a:rPr lang="fa-IR" altLang="en-US" dirty="0" err="1" smtClean="0">
                <a:solidFill>
                  <a:schemeClr val="tx1">
                    <a:lumMod val="75000"/>
                    <a:lumOff val="25000"/>
                  </a:schemeClr>
                </a:solidFill>
              </a:rPr>
              <a:t>اند</a:t>
            </a:r>
            <a:r>
              <a:rPr lang="fa-IR" altLang="en-US" dirty="0" smtClean="0">
                <a:solidFill>
                  <a:schemeClr val="tx1">
                    <a:lumMod val="75000"/>
                    <a:lumOff val="25000"/>
                  </a:schemeClr>
                </a:solidFill>
              </a:rPr>
              <a:t>:</a:t>
            </a:r>
          </a:p>
          <a:p>
            <a:pPr eaLnBrk="1" fontAlgn="auto" hangingPunct="1">
              <a:spcAft>
                <a:spcPts val="0"/>
              </a:spcAft>
              <a:buFont typeface="Wingdings 3" charset="2"/>
              <a:buNone/>
              <a:defRPr/>
            </a:pPr>
            <a:r>
              <a:rPr lang="fa-IR" altLang="en-US" dirty="0" smtClean="0">
                <a:solidFill>
                  <a:schemeClr val="tx1">
                    <a:lumMod val="75000"/>
                    <a:lumOff val="25000"/>
                  </a:schemeClr>
                </a:solidFill>
              </a:rPr>
              <a:t>١- </a:t>
            </a:r>
            <a:r>
              <a:rPr lang="fa-IR" altLang="en-US" dirty="0" err="1" smtClean="0">
                <a:solidFill>
                  <a:schemeClr val="tx1">
                    <a:lumMod val="75000"/>
                    <a:lumOff val="25000"/>
                  </a:schemeClr>
                </a:solidFill>
              </a:rPr>
              <a:t>سيستم</a:t>
            </a:r>
            <a:r>
              <a:rPr lang="fa-IR" altLang="en-US" dirty="0" smtClean="0">
                <a:solidFill>
                  <a:schemeClr val="tx1">
                    <a:lumMod val="75000"/>
                    <a:lumOff val="25000"/>
                  </a:schemeClr>
                </a:solidFill>
              </a:rPr>
              <a:t> نت </a:t>
            </a:r>
            <a:r>
              <a:rPr lang="fa-IR" altLang="en-US" dirty="0" err="1" smtClean="0">
                <a:solidFill>
                  <a:schemeClr val="tx1">
                    <a:lumMod val="75000"/>
                    <a:lumOff val="25000"/>
                  </a:schemeClr>
                </a:solidFill>
              </a:rPr>
              <a:t>مجازي</a:t>
            </a:r>
            <a:endParaRPr lang="fa-IR" altLang="en-US" sz="1050" dirty="0" smtClean="0">
              <a:solidFill>
                <a:schemeClr val="tx1">
                  <a:lumMod val="75000"/>
                  <a:lumOff val="25000"/>
                </a:schemeClr>
              </a:solidFill>
            </a:endParaRPr>
          </a:p>
          <a:p>
            <a:pPr eaLnBrk="1" fontAlgn="auto" hangingPunct="1">
              <a:spcAft>
                <a:spcPts val="0"/>
              </a:spcAft>
              <a:buFont typeface="Wingdings 3" charset="2"/>
              <a:buNone/>
              <a:defRPr/>
            </a:pPr>
            <a:r>
              <a:rPr lang="fa-IR" altLang="en-US" dirty="0" smtClean="0">
                <a:solidFill>
                  <a:schemeClr val="tx1">
                    <a:lumMod val="75000"/>
                    <a:lumOff val="25000"/>
                  </a:schemeClr>
                </a:solidFill>
              </a:rPr>
              <a:t>٢- آموزش </a:t>
            </a:r>
            <a:r>
              <a:rPr lang="fa-IR" altLang="en-US" dirty="0" err="1" smtClean="0">
                <a:solidFill>
                  <a:schemeClr val="tx1">
                    <a:lumMod val="75000"/>
                    <a:lumOff val="25000"/>
                  </a:schemeClr>
                </a:solidFill>
              </a:rPr>
              <a:t>مجازي</a:t>
            </a:r>
            <a:r>
              <a:rPr lang="fa-IR" altLang="en-US" dirty="0" smtClean="0">
                <a:solidFill>
                  <a:schemeClr val="tx1">
                    <a:lumMod val="75000"/>
                    <a:lumOff val="25000"/>
                  </a:schemeClr>
                </a:solidFill>
              </a:rPr>
              <a:t> نت</a:t>
            </a:r>
            <a:endParaRPr lang="fa-IR" altLang="en-US" sz="1050" dirty="0" smtClean="0">
              <a:solidFill>
                <a:schemeClr val="tx1">
                  <a:lumMod val="75000"/>
                  <a:lumOff val="25000"/>
                </a:schemeClr>
              </a:solidFill>
            </a:endParaRPr>
          </a:p>
          <a:p>
            <a:pPr eaLnBrk="1" fontAlgn="auto" hangingPunct="1">
              <a:spcAft>
                <a:spcPts val="0"/>
              </a:spcAft>
              <a:buFont typeface="Wingdings 3" charset="2"/>
              <a:buNone/>
              <a:defRPr/>
            </a:pPr>
            <a:r>
              <a:rPr lang="fa-IR" altLang="en-US" dirty="0" smtClean="0">
                <a:solidFill>
                  <a:schemeClr val="tx1">
                    <a:lumMod val="75000"/>
                    <a:lumOff val="25000"/>
                  </a:schemeClr>
                </a:solidFill>
              </a:rPr>
              <a:t>٣- نظارت </a:t>
            </a:r>
            <a:r>
              <a:rPr lang="fa-IR" altLang="en-US" dirty="0" err="1" smtClean="0">
                <a:solidFill>
                  <a:schemeClr val="tx1">
                    <a:lumMod val="75000"/>
                    <a:lumOff val="25000"/>
                  </a:schemeClr>
                </a:solidFill>
              </a:rPr>
              <a:t>مجازي</a:t>
            </a:r>
            <a:r>
              <a:rPr lang="fa-IR" altLang="en-US" dirty="0" smtClean="0">
                <a:solidFill>
                  <a:schemeClr val="tx1">
                    <a:lumMod val="75000"/>
                    <a:lumOff val="25000"/>
                  </a:schemeClr>
                </a:solidFill>
              </a:rPr>
              <a:t> بر نت</a:t>
            </a:r>
            <a:endParaRPr lang="fa-IR" altLang="en-US" sz="8000" dirty="0" smtClean="0">
              <a:solidFill>
                <a:schemeClr val="tx1">
                  <a:lumMod val="75000"/>
                  <a:lumOff val="25000"/>
                </a:schemeClr>
              </a:solidFill>
            </a:endParaRPr>
          </a:p>
        </p:txBody>
      </p:sp>
      <p:sp>
        <p:nvSpPr>
          <p:cNvPr id="59395" name="Slide Number Placeholder 5"/>
          <p:cNvSpPr>
            <a:spLocks noGrp="1"/>
          </p:cNvSpPr>
          <p:nvPr>
            <p:ph type="sldNum" sz="quarter" idx="12"/>
          </p:nvPr>
        </p:nvSpPr>
        <p:spPr bwMode="auto">
          <a:noFill/>
          <a:ln>
            <a:miter lim="800000"/>
            <a:headEnd/>
            <a:tailEnd/>
          </a:ln>
        </p:spPr>
        <p:txBody>
          <a:bodyPr/>
          <a:lstStyle/>
          <a:p>
            <a:fld id="{5AFD9756-1871-453B-8E79-9D98C0F89595}" type="slidenum">
              <a:rPr lang="en-US" altLang="en-US" sz="1200">
                <a:solidFill>
                  <a:schemeClr val="bg1"/>
                </a:solidFill>
              </a:rPr>
              <a:pPr/>
              <a:t>22</a:t>
            </a:fld>
            <a:endParaRPr lang="en-US" altLang="en-US" sz="1200">
              <a:solidFill>
                <a:schemeClr val="bg1"/>
              </a:solidFill>
            </a:endParaRPr>
          </a:p>
        </p:txBody>
      </p:sp>
      <p:sp>
        <p:nvSpPr>
          <p:cNvPr id="59396" name="Title 1"/>
          <p:cNvSpPr>
            <a:spLocks noGrp="1"/>
          </p:cNvSpPr>
          <p:nvPr>
            <p:ph type="title"/>
          </p:nvPr>
        </p:nvSpPr>
        <p:spPr>
          <a:xfrm>
            <a:off x="1944688" y="623888"/>
            <a:ext cx="6589712" cy="1281112"/>
          </a:xfrm>
        </p:spPr>
        <p:txBody>
          <a:bodyPr/>
          <a:lstStyle/>
          <a:p>
            <a:pPr eaLnBrk="1" hangingPunct="1"/>
            <a:endParaRPr lang="en-US" altLang="en-US" smtClean="0"/>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9"/>
          <p:cNvSpPr>
            <a:spLocks noGrp="1"/>
          </p:cNvSpPr>
          <p:nvPr>
            <p:ph idx="1"/>
          </p:nvPr>
        </p:nvSpPr>
        <p:spPr>
          <a:xfrm>
            <a:off x="1382713" y="1390650"/>
            <a:ext cx="7432675" cy="4519613"/>
          </a:xfrm>
        </p:spPr>
        <p:txBody>
          <a:bodyPr/>
          <a:lstStyle/>
          <a:p>
            <a:pPr eaLnBrk="1" hangingPunct="1"/>
            <a:r>
              <a:rPr lang="fa-IR" altLang="en-US" smtClean="0"/>
              <a:t>نت مجازي با هدف مقايسه رفتار تجهيزات مجازي و تجهيزات در دنياي واقعي طراحي شده است و در اين راستا از وسايل سمعي و بصري، وسايل حس ساز و حسگرهاي از راه دور استفاده مي شود.</a:t>
            </a:r>
          </a:p>
          <a:p>
            <a:pPr eaLnBrk="1" hangingPunct="1"/>
            <a:r>
              <a:rPr lang="fa-IR" altLang="en-US" smtClean="0"/>
              <a:t> نمونه اي از ساختار پيشنهادي براي اين سيستم در دانشكده مهندسي ابزار دقيق دانشگاه توكيو در ژاپن ايجاد شده است كه شامل يك سيستم مدلسازي جامد براي ايجاد مدلهاي هندسي تجهيزات و يك نرم افزار شبيه سازي براي مطالعه رفتار متحرك و پوياي قطعات مونتاژي مي باشد</a:t>
            </a:r>
            <a:endParaRPr lang="fa-IR" altLang="en-US" sz="8000" smtClean="0"/>
          </a:p>
        </p:txBody>
      </p:sp>
      <p:sp>
        <p:nvSpPr>
          <p:cNvPr id="61443" name="Slide Number Placeholder 5"/>
          <p:cNvSpPr>
            <a:spLocks noGrp="1"/>
          </p:cNvSpPr>
          <p:nvPr>
            <p:ph type="sldNum" sz="quarter" idx="12"/>
          </p:nvPr>
        </p:nvSpPr>
        <p:spPr bwMode="auto">
          <a:noFill/>
          <a:ln>
            <a:miter lim="800000"/>
            <a:headEnd/>
            <a:tailEnd/>
          </a:ln>
        </p:spPr>
        <p:txBody>
          <a:bodyPr/>
          <a:lstStyle/>
          <a:p>
            <a:fld id="{2D1959B6-3462-4C8A-B5E1-0B2A1DB33EBB}" type="slidenum">
              <a:rPr lang="en-US" altLang="en-US" sz="1200">
                <a:solidFill>
                  <a:schemeClr val="bg1"/>
                </a:solidFill>
              </a:rPr>
              <a:pPr/>
              <a:t>23</a:t>
            </a:fld>
            <a:endParaRPr lang="en-US" altLang="en-US" sz="1200">
              <a:solidFill>
                <a:schemeClr val="bg1"/>
              </a:solidFill>
            </a:endParaRPr>
          </a:p>
        </p:txBody>
      </p:sp>
      <p:sp>
        <p:nvSpPr>
          <p:cNvPr id="2" name="TextBox 1"/>
          <p:cNvSpPr txBox="1"/>
          <p:nvPr/>
        </p:nvSpPr>
        <p:spPr>
          <a:xfrm>
            <a:off x="4279900" y="261938"/>
            <a:ext cx="4864100" cy="708025"/>
          </a:xfrm>
          <a:prstGeom prst="rect">
            <a:avLst/>
          </a:prstGeom>
          <a:noFill/>
        </p:spPr>
        <p:txBody>
          <a:bodyPr>
            <a:spAutoFit/>
          </a:bodyPr>
          <a:lstStyle/>
          <a:p>
            <a:pPr algn="ctr">
              <a:defRPr/>
            </a:pPr>
            <a:r>
              <a:rPr lang="fa-IR" sz="4000" b="1" dirty="0">
                <a:solidFill>
                  <a:srgbClr val="1581AA"/>
                </a:solidFill>
                <a:ea typeface="+mj-ea"/>
                <a:cs typeface="B Nazanin" panose="00000400000000000000" pitchFamily="2" charset="-78"/>
              </a:rPr>
              <a:t>سیستم نت مجازی</a:t>
            </a:r>
            <a:endParaRPr lang="en-US" sz="4000" b="1" dirty="0">
              <a:solidFill>
                <a:srgbClr val="1581AA"/>
              </a:solidFill>
              <a:ea typeface="+mj-ea"/>
              <a:cs typeface="B Nazanin" panose="00000400000000000000" pitchFamily="2" charset="-78"/>
            </a:endParaRPr>
          </a:p>
        </p:txBody>
      </p:sp>
      <p:sp>
        <p:nvSpPr>
          <p:cNvPr id="3" name="Footer Placeholder 2"/>
          <p:cNvSpPr>
            <a:spLocks noGrp="1"/>
          </p:cNvSpPr>
          <p:nvPr>
            <p:ph type="ftr" sz="quarter" idx="11"/>
          </p:nvPr>
        </p:nvSpPr>
        <p:spPr/>
        <p:txBody>
          <a:bodyPr/>
          <a:lstStyle/>
          <a:p>
            <a:pPr>
              <a:defRPr/>
            </a:pPr>
            <a:endParaRPr lang="en-US" dirty="0"/>
          </a:p>
        </p:txBody>
      </p:sp>
    </p:spTree>
  </p:cSld>
  <p:clrMapOvr>
    <a:masterClrMapping/>
  </p:clrMapOvr>
  <p:transition spd="slow">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Rectangle 9"/>
          <p:cNvSpPr>
            <a:spLocks noGrp="1"/>
          </p:cNvSpPr>
          <p:nvPr>
            <p:ph idx="1"/>
          </p:nvPr>
        </p:nvSpPr>
        <p:spPr>
          <a:xfrm>
            <a:off x="1943100" y="2133600"/>
            <a:ext cx="6591300" cy="4046538"/>
          </a:xfrm>
        </p:spPr>
        <p:txBody>
          <a:bodyPr/>
          <a:lstStyle/>
          <a:p>
            <a:pPr eaLnBrk="1" hangingPunct="1"/>
            <a:r>
              <a:rPr lang="fa-IR" altLang="en-US" smtClean="0"/>
              <a:t>يكي ازراههاي توليد يك شيء مجازي اين است كه مجموعه اي از تصاوير جمع آوري شده از طريق يك دوربين عكسبرداري ديجيتال پردازش شوند و بدين ترتيب يك مدل سه بعدي از شي مورد نظر ايجاد گردد.</a:t>
            </a:r>
          </a:p>
          <a:p>
            <a:pPr eaLnBrk="1" hangingPunct="1"/>
            <a:r>
              <a:rPr lang="fa-IR" altLang="en-US" smtClean="0"/>
              <a:t> هر مدلی را می توان در يك دنياي مجازي گنجاند و براي اين منظور مي توان از يك جعبه ابزار نرم افزار واقعيت مجازي استفاده كرد.</a:t>
            </a:r>
          </a:p>
        </p:txBody>
      </p:sp>
      <p:sp>
        <p:nvSpPr>
          <p:cNvPr id="63491" name="Slide Number Placeholder 5"/>
          <p:cNvSpPr>
            <a:spLocks noGrp="1"/>
          </p:cNvSpPr>
          <p:nvPr>
            <p:ph type="sldNum" sz="quarter" idx="12"/>
          </p:nvPr>
        </p:nvSpPr>
        <p:spPr bwMode="auto">
          <a:noFill/>
          <a:ln>
            <a:miter lim="800000"/>
            <a:headEnd/>
            <a:tailEnd/>
          </a:ln>
        </p:spPr>
        <p:txBody>
          <a:bodyPr/>
          <a:lstStyle/>
          <a:p>
            <a:fld id="{689A249E-C9FA-48AB-81F5-7863FC74CCF9}" type="slidenum">
              <a:rPr lang="en-US" altLang="en-US" sz="1200">
                <a:solidFill>
                  <a:schemeClr val="bg1"/>
                </a:solidFill>
              </a:rPr>
              <a:pPr/>
              <a:t>24</a:t>
            </a:fld>
            <a:endParaRPr lang="en-US" altLang="en-US" sz="1200">
              <a:solidFill>
                <a:schemeClr val="bg1"/>
              </a:solidFill>
            </a:endParaRPr>
          </a:p>
        </p:txBody>
      </p:sp>
      <p:sp>
        <p:nvSpPr>
          <p:cNvPr id="63492" name="Title 1"/>
          <p:cNvSpPr>
            <a:spLocks noGrp="1"/>
          </p:cNvSpPr>
          <p:nvPr>
            <p:ph type="title"/>
          </p:nvPr>
        </p:nvSpPr>
        <p:spPr>
          <a:xfrm>
            <a:off x="1944688" y="623888"/>
            <a:ext cx="6589712" cy="1281112"/>
          </a:xfrm>
        </p:spPr>
        <p:txBody>
          <a:bodyPr/>
          <a:lstStyle/>
          <a:p>
            <a:pPr eaLnBrk="1" hangingPunct="1"/>
            <a:endParaRPr lang="en-US" altLang="en-US" smtClean="0"/>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8"/>
          <p:cNvSpPr>
            <a:spLocks noGrp="1"/>
          </p:cNvSpPr>
          <p:nvPr>
            <p:ph type="title"/>
          </p:nvPr>
        </p:nvSpPr>
        <p:spPr>
          <a:xfrm>
            <a:off x="1944688" y="623888"/>
            <a:ext cx="6589712" cy="1281112"/>
          </a:xfrm>
        </p:spPr>
        <p:txBody>
          <a:bodyPr/>
          <a:lstStyle/>
          <a:p>
            <a:pPr algn="ctr" rtl="1" eaLnBrk="1" hangingPunct="1"/>
            <a:r>
              <a:rPr lang="fa-IR" altLang="en-US" sz="4000" b="1" smtClean="0">
                <a:latin typeface="Arial" pitchFamily="34" charset="0"/>
                <a:cs typeface="B Nazanin" pitchFamily="2" charset="-78"/>
              </a:rPr>
              <a:t>جعبه ابزار</a:t>
            </a:r>
          </a:p>
        </p:txBody>
      </p:sp>
      <p:sp>
        <p:nvSpPr>
          <p:cNvPr id="44035" name="Rectangle 9"/>
          <p:cNvSpPr>
            <a:spLocks noGrp="1"/>
          </p:cNvSpPr>
          <p:nvPr>
            <p:ph idx="1"/>
          </p:nvPr>
        </p:nvSpPr>
        <p:spPr>
          <a:xfrm>
            <a:off x="1943100" y="2116138"/>
            <a:ext cx="6591300" cy="4003675"/>
          </a:xfrm>
        </p:spPr>
        <p:txBody>
          <a:bodyPr/>
          <a:lstStyle/>
          <a:p>
            <a:pPr marL="685800" indent="-685800" eaLnBrk="1" hangingPunct="1">
              <a:buFont typeface="Arial" pitchFamily="34" charset="0"/>
              <a:buChar char="•"/>
            </a:pPr>
            <a:r>
              <a:rPr lang="fa-IR" altLang="en-US" sz="4400" smtClean="0"/>
              <a:t>لمس اشياء</a:t>
            </a:r>
          </a:p>
          <a:p>
            <a:pPr marL="685800" indent="-685800" eaLnBrk="1" hangingPunct="1">
              <a:buFont typeface="Arial" pitchFamily="34" charset="0"/>
              <a:buChar char="•"/>
            </a:pPr>
            <a:r>
              <a:rPr lang="fa-IR" altLang="en-US" sz="4400" smtClean="0"/>
              <a:t>شناسایی لرزش</a:t>
            </a:r>
          </a:p>
          <a:p>
            <a:pPr marL="685800" indent="-685800" eaLnBrk="1" hangingPunct="1">
              <a:buFont typeface="Arial" pitchFamily="34" charset="0"/>
              <a:buChar char="•"/>
            </a:pPr>
            <a:r>
              <a:rPr lang="fa-IR" altLang="en-US" sz="4400" smtClean="0"/>
              <a:t>مشاهده بصری </a:t>
            </a:r>
          </a:p>
          <a:p>
            <a:pPr marL="685800" indent="-685800" eaLnBrk="1" hangingPunct="1">
              <a:buFont typeface="Arial" pitchFamily="34" charset="0"/>
              <a:buChar char="•"/>
            </a:pPr>
            <a:r>
              <a:rPr lang="fa-IR" altLang="en-US" sz="4400" smtClean="0"/>
              <a:t>مدلسازی رفتار پویای اشیاء</a:t>
            </a:r>
          </a:p>
        </p:txBody>
      </p:sp>
      <p:sp>
        <p:nvSpPr>
          <p:cNvPr id="65540" name="Slide Number Placeholder 5"/>
          <p:cNvSpPr>
            <a:spLocks noGrp="1"/>
          </p:cNvSpPr>
          <p:nvPr>
            <p:ph type="sldNum" sz="quarter" idx="12"/>
          </p:nvPr>
        </p:nvSpPr>
        <p:spPr bwMode="auto">
          <a:noFill/>
          <a:ln>
            <a:miter lim="800000"/>
            <a:headEnd/>
            <a:tailEnd/>
          </a:ln>
        </p:spPr>
        <p:txBody>
          <a:bodyPr/>
          <a:lstStyle/>
          <a:p>
            <a:fld id="{89DD49C5-662E-42A4-B9C8-97DE471A563A}" type="slidenum">
              <a:rPr lang="en-US" altLang="en-US" sz="1200">
                <a:solidFill>
                  <a:schemeClr val="bg1"/>
                </a:solidFill>
              </a:rPr>
              <a:pPr/>
              <a:t>25</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1000"/>
                                        <p:tgtEl>
                                          <p:spTgt spid="44035">
                                            <p:txEl>
                                              <p:pRg st="0" end="0"/>
                                            </p:txEl>
                                          </p:spTgt>
                                        </p:tgtEl>
                                      </p:cBhvr>
                                    </p:animEffect>
                                    <p:anim calcmode="lin" valueType="num">
                                      <p:cBhvr>
                                        <p:cTn id="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2000"/>
                            </p:stCondLst>
                            <p:childTnLst>
                              <p:par>
                                <p:cTn id="11" presetID="42" presetClass="entr" presetSubtype="0" fill="hold" grpId="0" nodeType="afterEffect">
                                  <p:stCondLst>
                                    <p:cond delay="1000"/>
                                  </p:stCondLst>
                                  <p:childTnLst>
                                    <p:set>
                                      <p:cBhvr>
                                        <p:cTn id="12" dur="1" fill="hold">
                                          <p:stCondLst>
                                            <p:cond delay="0"/>
                                          </p:stCondLst>
                                        </p:cTn>
                                        <p:tgtEl>
                                          <p:spTgt spid="44035">
                                            <p:txEl>
                                              <p:pRg st="1" end="1"/>
                                            </p:txEl>
                                          </p:spTgt>
                                        </p:tgtEl>
                                        <p:attrNameLst>
                                          <p:attrName>style.visibility</p:attrName>
                                        </p:attrNameLst>
                                      </p:cBhvr>
                                      <p:to>
                                        <p:strVal val="visible"/>
                                      </p:to>
                                    </p:set>
                                    <p:animEffect transition="in" filter="fade">
                                      <p:cBhvr>
                                        <p:cTn id="13" dur="1000"/>
                                        <p:tgtEl>
                                          <p:spTgt spid="44035">
                                            <p:txEl>
                                              <p:pRg st="1" end="1"/>
                                            </p:txEl>
                                          </p:spTgt>
                                        </p:tgtEl>
                                      </p:cBhvr>
                                    </p:animEffect>
                                    <p:anim calcmode="lin" valueType="num">
                                      <p:cBhvr>
                                        <p:cTn id="14"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4035">
                                            <p:txEl>
                                              <p:pRg st="1" end="1"/>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4000"/>
                            </p:stCondLst>
                            <p:childTnLst>
                              <p:par>
                                <p:cTn id="17" presetID="42" presetClass="entr" presetSubtype="0" fill="hold" grpId="0" nodeType="afterEffect">
                                  <p:stCondLst>
                                    <p:cond delay="1000"/>
                                  </p:stCondLst>
                                  <p:childTnLst>
                                    <p:set>
                                      <p:cBhvr>
                                        <p:cTn id="18" dur="1" fill="hold">
                                          <p:stCondLst>
                                            <p:cond delay="0"/>
                                          </p:stCondLst>
                                        </p:cTn>
                                        <p:tgtEl>
                                          <p:spTgt spid="44035">
                                            <p:txEl>
                                              <p:pRg st="2" end="2"/>
                                            </p:txEl>
                                          </p:spTgt>
                                        </p:tgtEl>
                                        <p:attrNameLst>
                                          <p:attrName>style.visibility</p:attrName>
                                        </p:attrNameLst>
                                      </p:cBhvr>
                                      <p:to>
                                        <p:strVal val="visible"/>
                                      </p:to>
                                    </p:set>
                                    <p:animEffect transition="in" filter="fade">
                                      <p:cBhvr>
                                        <p:cTn id="19" dur="1000"/>
                                        <p:tgtEl>
                                          <p:spTgt spid="44035">
                                            <p:txEl>
                                              <p:pRg st="2" end="2"/>
                                            </p:txEl>
                                          </p:spTgt>
                                        </p:tgtEl>
                                      </p:cBhvr>
                                    </p:animEffect>
                                    <p:anim calcmode="lin" valueType="num">
                                      <p:cBhvr>
                                        <p:cTn id="20"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4035">
                                            <p:txEl>
                                              <p:pRg st="2" end="2"/>
                                            </p:txEl>
                                          </p:spTgt>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6000"/>
                            </p:stCondLst>
                            <p:childTnLst>
                              <p:par>
                                <p:cTn id="23" presetID="42" presetClass="entr" presetSubtype="0" fill="hold" grpId="0" nodeType="afterEffect">
                                  <p:stCondLst>
                                    <p:cond delay="1000"/>
                                  </p:stCondLst>
                                  <p:childTnLst>
                                    <p:set>
                                      <p:cBhvr>
                                        <p:cTn id="24" dur="1" fill="hold">
                                          <p:stCondLst>
                                            <p:cond delay="0"/>
                                          </p:stCondLst>
                                        </p:cTn>
                                        <p:tgtEl>
                                          <p:spTgt spid="44035">
                                            <p:txEl>
                                              <p:pRg st="3" end="3"/>
                                            </p:txEl>
                                          </p:spTgt>
                                        </p:tgtEl>
                                        <p:attrNameLst>
                                          <p:attrName>style.visibility</p:attrName>
                                        </p:attrNameLst>
                                      </p:cBhvr>
                                      <p:to>
                                        <p:strVal val="visible"/>
                                      </p:to>
                                    </p:set>
                                    <p:animEffect transition="in" filter="fade">
                                      <p:cBhvr>
                                        <p:cTn id="25" dur="1000"/>
                                        <p:tgtEl>
                                          <p:spTgt spid="44035">
                                            <p:txEl>
                                              <p:pRg st="3" end="3"/>
                                            </p:txEl>
                                          </p:spTgt>
                                        </p:tgtEl>
                                      </p:cBhvr>
                                    </p:animEffect>
                                    <p:anim calcmode="lin" valueType="num">
                                      <p:cBhvr>
                                        <p:cTn id="26"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4403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8"/>
          <p:cNvSpPr>
            <a:spLocks noGrp="1"/>
          </p:cNvSpPr>
          <p:nvPr>
            <p:ph type="title"/>
          </p:nvPr>
        </p:nvSpPr>
        <p:spPr>
          <a:xfrm>
            <a:off x="1944688" y="623888"/>
            <a:ext cx="6589712" cy="1281112"/>
          </a:xfrm>
        </p:spPr>
        <p:txBody>
          <a:bodyPr/>
          <a:lstStyle/>
          <a:p>
            <a:pPr algn="ctr" rtl="1" eaLnBrk="1" hangingPunct="1"/>
            <a:endParaRPr lang="fa-IR" altLang="en-US" sz="4000" smtClean="0">
              <a:latin typeface="Arial" pitchFamily="34" charset="0"/>
            </a:endParaRPr>
          </a:p>
        </p:txBody>
      </p:sp>
      <p:sp>
        <p:nvSpPr>
          <p:cNvPr id="67587" name="Rectangle 9"/>
          <p:cNvSpPr>
            <a:spLocks noGrp="1"/>
          </p:cNvSpPr>
          <p:nvPr>
            <p:ph idx="1"/>
          </p:nvPr>
        </p:nvSpPr>
        <p:spPr>
          <a:xfrm>
            <a:off x="1943100" y="2130425"/>
            <a:ext cx="6591300" cy="3778250"/>
          </a:xfrm>
        </p:spPr>
        <p:txBody>
          <a:bodyPr/>
          <a:lstStyle/>
          <a:p>
            <a:pPr eaLnBrk="1" hangingPunct="1"/>
            <a:r>
              <a:rPr lang="fa-IR" altLang="en-US" smtClean="0"/>
              <a:t>علاوه براين، ارتباط با دنياي واقعي نيز وجود دارد. سيگنالهايي از حسگرهاي راه دور مانند ميزان لرزش، سطح سروصدا،مقدار درجه حرارت، ميزان رطوبت، توان الكتريكي، ولتاژ، جريان و موارد مشابه را ميتوان از طريق نرم افزار برپايه وب و اينترنت مورد نظارت قرار داد.</a:t>
            </a:r>
            <a:endParaRPr lang="fa-IR" altLang="en-US" sz="6000" smtClean="0"/>
          </a:p>
        </p:txBody>
      </p:sp>
      <p:sp>
        <p:nvSpPr>
          <p:cNvPr id="67588" name="Slide Number Placeholder 5"/>
          <p:cNvSpPr>
            <a:spLocks noGrp="1"/>
          </p:cNvSpPr>
          <p:nvPr>
            <p:ph type="sldNum" sz="quarter" idx="12"/>
          </p:nvPr>
        </p:nvSpPr>
        <p:spPr bwMode="auto">
          <a:noFill/>
          <a:ln>
            <a:miter lim="800000"/>
            <a:headEnd/>
            <a:tailEnd/>
          </a:ln>
        </p:spPr>
        <p:txBody>
          <a:bodyPr/>
          <a:lstStyle/>
          <a:p>
            <a:fld id="{206FB600-0DC4-4391-AB48-6AA0D3A1167C}" type="slidenum">
              <a:rPr lang="en-US" altLang="en-US" sz="1200">
                <a:solidFill>
                  <a:schemeClr val="bg1"/>
                </a:solidFill>
              </a:rPr>
              <a:pPr/>
              <a:t>26</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9"/>
          <p:cNvSpPr>
            <a:spLocks noGrp="1"/>
          </p:cNvSpPr>
          <p:nvPr>
            <p:ph idx="1"/>
          </p:nvPr>
        </p:nvSpPr>
        <p:spPr>
          <a:xfrm>
            <a:off x="1943100" y="2130425"/>
            <a:ext cx="6591300" cy="3778250"/>
          </a:xfrm>
        </p:spPr>
        <p:txBody>
          <a:bodyPr/>
          <a:lstStyle/>
          <a:p>
            <a:pPr eaLnBrk="1" hangingPunct="1"/>
            <a:r>
              <a:rPr lang="fa-IR" altLang="en-US" smtClean="0"/>
              <a:t>براي ارسال داده هاي حاصل از نظارت به يك خدمت گيرنده راه دور از طريق اينترنت، اين ابزار مجازي بصورت يك نرم افزار كاربردي خدمت دهنده فعال ميشود.</a:t>
            </a:r>
          </a:p>
          <a:p>
            <a:pPr eaLnBrk="1" hangingPunct="1"/>
            <a:r>
              <a:rPr lang="fa-IR" altLang="en-US" smtClean="0"/>
              <a:t>وظايف خدمت گيرنده استاندارد و قابليت پست الكترونيكي هم به ابزار مجازي افزوده شده است.</a:t>
            </a:r>
          </a:p>
        </p:txBody>
      </p:sp>
      <p:sp>
        <p:nvSpPr>
          <p:cNvPr id="69635" name="Slide Number Placeholder 5"/>
          <p:cNvSpPr txBox="1">
            <a:spLocks noGrp="1"/>
          </p:cNvSpPr>
          <p:nvPr/>
        </p:nvSpPr>
        <p:spPr bwMode="auto">
          <a:xfrm>
            <a:off x="8534400" y="6326188"/>
            <a:ext cx="563563" cy="365125"/>
          </a:xfrm>
          <a:prstGeom prst="rect">
            <a:avLst/>
          </a:prstGeom>
          <a:noFill/>
          <a:ln w="9525">
            <a:noFill/>
            <a:miter lim="800000"/>
            <a:headEnd/>
            <a:tailEnd/>
          </a:ln>
        </p:spPr>
        <p:txBody>
          <a:bodyPr anchor="ctr"/>
          <a:lstStyle/>
          <a:p>
            <a:pPr algn="r" eaLnBrk="1" hangingPunct="1"/>
            <a:endParaRPr lang="en-US" altLang="en-US" sz="1200">
              <a:solidFill>
                <a:schemeClr val="tx2"/>
              </a:solidFill>
            </a:endParaRPr>
          </a:p>
        </p:txBody>
      </p:sp>
      <p:sp>
        <p:nvSpPr>
          <p:cNvPr id="69636" name="TextBox 1"/>
          <p:cNvSpPr txBox="1">
            <a:spLocks noChangeArrowheads="1"/>
          </p:cNvSpPr>
          <p:nvPr/>
        </p:nvSpPr>
        <p:spPr bwMode="auto">
          <a:xfrm>
            <a:off x="784225" y="836613"/>
            <a:ext cx="457200" cy="276225"/>
          </a:xfrm>
          <a:prstGeom prst="rect">
            <a:avLst/>
          </a:prstGeom>
          <a:noFill/>
          <a:ln w="9525">
            <a:noFill/>
            <a:miter lim="800000"/>
            <a:headEnd/>
            <a:tailEnd/>
          </a:ln>
        </p:spPr>
        <p:txBody>
          <a:bodyPr>
            <a:spAutoFit/>
          </a:bodyPr>
          <a:lstStyle/>
          <a:p>
            <a:r>
              <a:rPr lang="en-US" altLang="en-US" sz="1200">
                <a:solidFill>
                  <a:schemeClr val="bg1"/>
                </a:solidFill>
              </a:rPr>
              <a:t>27</a:t>
            </a:r>
          </a:p>
        </p:txBody>
      </p:sp>
      <p:sp>
        <p:nvSpPr>
          <p:cNvPr id="69637" name="Title 1"/>
          <p:cNvSpPr>
            <a:spLocks noGrp="1"/>
          </p:cNvSpPr>
          <p:nvPr>
            <p:ph type="title"/>
          </p:nvPr>
        </p:nvSpPr>
        <p:spPr>
          <a:xfrm>
            <a:off x="1944688" y="623888"/>
            <a:ext cx="6589712" cy="1281112"/>
          </a:xfrm>
        </p:spPr>
        <p:txBody>
          <a:bodyPr/>
          <a:lstStyle/>
          <a:p>
            <a:endParaRPr lang="fa-IR" smtClean="0"/>
          </a:p>
        </p:txBody>
      </p:sp>
      <p:sp>
        <p:nvSpPr>
          <p:cNvPr id="2" name="Footer Placeholder 1"/>
          <p:cNvSpPr>
            <a:spLocks noGrp="1"/>
          </p:cNvSpPr>
          <p:nvPr>
            <p:ph type="ftr" sz="quarter" idx="11"/>
          </p:nvPr>
        </p:nvSpPr>
        <p:spPr/>
        <p:txBody>
          <a:bodyPr/>
          <a:lstStyle/>
          <a:p>
            <a:pPr>
              <a:defRPr/>
            </a:pPr>
            <a:endParaRPr lang="en-US" dirty="0"/>
          </a:p>
        </p:txBody>
      </p:sp>
      <p:sp>
        <p:nvSpPr>
          <p:cNvPr id="3" name="Slide Number Placeholder 2"/>
          <p:cNvSpPr>
            <a:spLocks noGrp="1"/>
          </p:cNvSpPr>
          <p:nvPr>
            <p:ph type="sldNum" sz="quarter" idx="12"/>
          </p:nvPr>
        </p:nvSpPr>
        <p:spPr/>
        <p:txBody>
          <a:bodyPr/>
          <a:lstStyle/>
          <a:p>
            <a:fld id="{0FA62824-6485-4D9E-8CD6-2C4EA7A81868}" type="slidenum">
              <a:rPr lang="en-US" smtClean="0"/>
              <a:pPr/>
              <a:t>27</a:t>
            </a:fld>
            <a:endParaRPr lang="en-US"/>
          </a:p>
        </p:txBody>
      </p:sp>
    </p:spTree>
  </p:cSld>
  <p:clrMapOvr>
    <a:overrideClrMapping bg1="lt1" tx1="dk1" bg2="lt2" tx2="dk2" accent1="accent1" accent2="accent2" accent3="accent3" accent4="accent4" accent5="accent5" accent6="accent6" hlink="hlink" folHlink="folHlink"/>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8"/>
          <p:cNvSpPr>
            <a:spLocks noGrp="1"/>
          </p:cNvSpPr>
          <p:nvPr>
            <p:ph type="title"/>
          </p:nvPr>
        </p:nvSpPr>
        <p:spPr>
          <a:xfrm>
            <a:off x="1944688" y="623888"/>
            <a:ext cx="6589712" cy="1281112"/>
          </a:xfrm>
        </p:spPr>
        <p:txBody>
          <a:bodyPr/>
          <a:lstStyle/>
          <a:p>
            <a:pPr algn="ctr" rtl="1" eaLnBrk="1" hangingPunct="1"/>
            <a:endParaRPr lang="fa-IR" altLang="en-US" sz="4000" smtClean="0">
              <a:latin typeface="Arial" pitchFamily="34" charset="0"/>
            </a:endParaRPr>
          </a:p>
        </p:txBody>
      </p:sp>
      <p:sp>
        <p:nvSpPr>
          <p:cNvPr id="71683" name="Rectangle 9"/>
          <p:cNvSpPr>
            <a:spLocks noGrp="1"/>
          </p:cNvSpPr>
          <p:nvPr>
            <p:ph idx="1"/>
          </p:nvPr>
        </p:nvSpPr>
        <p:spPr>
          <a:xfrm>
            <a:off x="1943100" y="2130425"/>
            <a:ext cx="6591300" cy="3778250"/>
          </a:xfrm>
        </p:spPr>
        <p:txBody>
          <a:bodyPr/>
          <a:lstStyle/>
          <a:p>
            <a:pPr eaLnBrk="1" hangingPunct="1"/>
            <a:r>
              <a:rPr lang="fa-IR" altLang="en-US" smtClean="0"/>
              <a:t>علاوه بر كنترل از راه دور وسايل واقعي در مكانهاي ديگر، به همين طريق صوت و تصوير نيز پشتيباني مي شوند .</a:t>
            </a:r>
          </a:p>
          <a:p>
            <a:pPr eaLnBrk="1" hangingPunct="1"/>
            <a:r>
              <a:rPr lang="fa-IR" altLang="en-US" smtClean="0"/>
              <a:t>بدين ترتيب اين امكان وجود دارد كه از يك روبات بازرس براي حمل</a:t>
            </a:r>
            <a:r>
              <a:rPr lang="en-US" altLang="en-US" smtClean="0"/>
              <a:t> </a:t>
            </a:r>
            <a:r>
              <a:rPr lang="fa-IR" altLang="en-US" smtClean="0"/>
              <a:t>يك دوربين، ميكروفن، حسگر لمسي و موارد مشابه استفاده شود و رفتار شي از راه دور ديده، شنيده و يا احساس گردد.</a:t>
            </a:r>
            <a:endParaRPr lang="fa-IR" altLang="en-US" sz="6000" smtClean="0"/>
          </a:p>
        </p:txBody>
      </p:sp>
      <p:sp>
        <p:nvSpPr>
          <p:cNvPr id="71684" name="Slide Number Placeholder 5"/>
          <p:cNvSpPr>
            <a:spLocks noGrp="1"/>
          </p:cNvSpPr>
          <p:nvPr>
            <p:ph type="sldNum" sz="quarter" idx="12"/>
          </p:nvPr>
        </p:nvSpPr>
        <p:spPr bwMode="auto">
          <a:noFill/>
          <a:ln>
            <a:miter lim="800000"/>
            <a:headEnd/>
            <a:tailEnd/>
          </a:ln>
        </p:spPr>
        <p:txBody>
          <a:bodyPr/>
          <a:lstStyle/>
          <a:p>
            <a:fld id="{46524389-E4AF-4F6D-9D56-B097CCE8864A}" type="slidenum">
              <a:rPr lang="en-US" altLang="en-US" sz="1200">
                <a:solidFill>
                  <a:schemeClr val="bg1"/>
                </a:solidFill>
              </a:rPr>
              <a:pPr/>
              <a:t>28</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split orient="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9"/>
          <p:cNvSpPr>
            <a:spLocks noGrp="1"/>
          </p:cNvSpPr>
          <p:nvPr>
            <p:ph idx="1"/>
          </p:nvPr>
        </p:nvSpPr>
        <p:spPr>
          <a:xfrm>
            <a:off x="1795463" y="2130425"/>
            <a:ext cx="6738937" cy="3778250"/>
          </a:xfrm>
        </p:spPr>
        <p:txBody>
          <a:bodyPr/>
          <a:lstStyle/>
          <a:p>
            <a:pPr eaLnBrk="1" hangingPunct="1"/>
            <a:r>
              <a:rPr lang="fa-IR" altLang="en-US" smtClean="0"/>
              <a:t>از وسايل حس ساز مي توان براي كنترل روبات استفاده كرد.</a:t>
            </a:r>
            <a:endParaRPr lang="en-US" altLang="en-US" smtClean="0"/>
          </a:p>
          <a:p>
            <a:pPr eaLnBrk="1" hangingPunct="1"/>
            <a:r>
              <a:rPr lang="fa-IR" altLang="en-US" smtClean="0"/>
              <a:t>رفتار حس شده و رفتار شبيه سازي شده را مي توان مقايسه كرد و</a:t>
            </a:r>
            <a:r>
              <a:rPr lang="en-US" altLang="en-US" smtClean="0"/>
              <a:t> </a:t>
            </a:r>
            <a:r>
              <a:rPr lang="fa-IR" altLang="en-US" smtClean="0"/>
              <a:t>عيوب احتمالي را تشخيص داد.</a:t>
            </a:r>
          </a:p>
          <a:p>
            <a:pPr eaLnBrk="1" hangingPunct="1"/>
            <a:r>
              <a:rPr lang="fa-IR" altLang="en-US" smtClean="0"/>
              <a:t>در آينده اي نزديك، عمليات از راه دور براي تعميرات از راه دور نيز ممكن است ميسر گردد.</a:t>
            </a:r>
          </a:p>
        </p:txBody>
      </p:sp>
      <p:sp>
        <p:nvSpPr>
          <p:cNvPr id="73731" name="Slide Number Placeholder 5"/>
          <p:cNvSpPr>
            <a:spLocks noGrp="1"/>
          </p:cNvSpPr>
          <p:nvPr>
            <p:ph type="sldNum" sz="quarter" idx="12"/>
          </p:nvPr>
        </p:nvSpPr>
        <p:spPr bwMode="auto">
          <a:noFill/>
          <a:ln>
            <a:miter lim="800000"/>
            <a:headEnd/>
            <a:tailEnd/>
          </a:ln>
        </p:spPr>
        <p:txBody>
          <a:bodyPr/>
          <a:lstStyle/>
          <a:p>
            <a:fld id="{C76ACF87-F5C7-4DF3-AAC5-2AF7AB5FD43C}" type="slidenum">
              <a:rPr lang="en-US" altLang="en-US" sz="1200">
                <a:solidFill>
                  <a:schemeClr val="bg1"/>
                </a:solidFill>
              </a:rPr>
              <a:pPr/>
              <a:t>29</a:t>
            </a:fld>
            <a:endParaRPr lang="en-US" altLang="en-US" sz="1200">
              <a:solidFill>
                <a:schemeClr val="bg1"/>
              </a:solidFill>
            </a:endParaRPr>
          </a:p>
        </p:txBody>
      </p:sp>
      <p:sp>
        <p:nvSpPr>
          <p:cNvPr id="73732" name="Title 1"/>
          <p:cNvSpPr>
            <a:spLocks noGrp="1"/>
          </p:cNvSpPr>
          <p:nvPr>
            <p:ph type="title"/>
          </p:nvPr>
        </p:nvSpPr>
        <p:spPr>
          <a:xfrm>
            <a:off x="1944688" y="623888"/>
            <a:ext cx="6589712" cy="1281112"/>
          </a:xfrm>
        </p:spPr>
        <p:txBody>
          <a:bodyPr/>
          <a:lstStyle/>
          <a:p>
            <a:pPr eaLnBrk="1" hangingPunct="1"/>
            <a:endParaRPr lang="en-US" altLang="en-US" smtClean="0"/>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Slide Number Placeholder 1"/>
          <p:cNvSpPr>
            <a:spLocks noGrp="1"/>
          </p:cNvSpPr>
          <p:nvPr>
            <p:ph type="sldNum" sz="quarter" idx="12"/>
          </p:nvPr>
        </p:nvSpPr>
        <p:spPr>
          <a:noFill/>
          <a:ln>
            <a:miter lim="800000"/>
            <a:headEnd/>
            <a:tailEnd/>
          </a:ln>
        </p:spPr>
        <p:txBody>
          <a:bodyPr/>
          <a:lstStyle/>
          <a:p>
            <a:fld id="{592F8AE8-4A11-4B31-8122-D906B3FD7514}" type="slidenum">
              <a:rPr lang="en-US" altLang="en-US"/>
              <a:pPr/>
              <a:t>3</a:t>
            </a:fld>
            <a:endParaRPr lang="en-US" altLang="en-US"/>
          </a:p>
        </p:txBody>
      </p:sp>
      <p:sp>
        <p:nvSpPr>
          <p:cNvPr id="3" name="TextBox 2"/>
          <p:cNvSpPr txBox="1"/>
          <p:nvPr/>
        </p:nvSpPr>
        <p:spPr>
          <a:xfrm>
            <a:off x="1096963" y="512763"/>
            <a:ext cx="7696200" cy="6062662"/>
          </a:xfrm>
          <a:prstGeom prst="rect">
            <a:avLst/>
          </a:prstGeom>
          <a:noFill/>
        </p:spPr>
        <p:txBody>
          <a:bodyPr>
            <a:spAutoFit/>
          </a:bodyPr>
          <a:lstStyle/>
          <a:p>
            <a:pPr algn="ctr" rtl="1">
              <a:defRPr/>
            </a:pPr>
            <a:r>
              <a:rPr lang="fa-IR" sz="4000" b="1" dirty="0">
                <a:solidFill>
                  <a:srgbClr val="1581AA"/>
                </a:solidFill>
                <a:ea typeface="+mj-ea"/>
                <a:cs typeface="B Nazanin" panose="00000400000000000000" pitchFamily="2" charset="-78"/>
              </a:rPr>
              <a:t> تعريف سازمان های مجازی</a:t>
            </a:r>
            <a:r>
              <a:rPr lang="en-US" sz="4000" b="1" dirty="0">
                <a:solidFill>
                  <a:srgbClr val="1581AA"/>
                </a:solidFill>
                <a:ea typeface="+mj-ea"/>
                <a:cs typeface="B Nazanin" panose="00000400000000000000" pitchFamily="2" charset="-78"/>
              </a:rPr>
              <a:t> </a:t>
            </a:r>
            <a:r>
              <a:rPr lang="en-US" sz="5400" dirty="0">
                <a:solidFill>
                  <a:srgbClr val="000099"/>
                </a:solidFill>
                <a:cs typeface="B Nazanin" panose="00000400000000000000" pitchFamily="2" charset="-78"/>
              </a:rPr>
              <a:t/>
            </a:r>
            <a:br>
              <a:rPr lang="en-US" sz="5400" dirty="0">
                <a:solidFill>
                  <a:srgbClr val="000099"/>
                </a:solidFill>
                <a:cs typeface="B Nazanin" panose="00000400000000000000" pitchFamily="2" charset="-78"/>
              </a:rPr>
            </a:br>
            <a:r>
              <a:rPr lang="fa-IR" sz="5400" dirty="0">
                <a:solidFill>
                  <a:schemeClr val="accent2"/>
                </a:solidFill>
                <a:cs typeface="B Nazanin" panose="00000400000000000000" pitchFamily="2" charset="-78"/>
              </a:rPr>
              <a:t> </a:t>
            </a:r>
            <a:r>
              <a:rPr lang="fa-IR" sz="2800" dirty="0">
                <a:cs typeface="B Nazanin" panose="00000400000000000000" pitchFamily="2" charset="-78"/>
              </a:rPr>
              <a:t>1) </a:t>
            </a:r>
            <a:r>
              <a:rPr lang="ar-SA" altLang="zh-CN" sz="2800" dirty="0">
                <a:cs typeface="B Nazanin" panose="00000400000000000000" pitchFamily="2" charset="-78"/>
              </a:rPr>
              <a:t>سازمانهايي که داراي سرمايه‌هاي غير ملموس </a:t>
            </a:r>
            <a:r>
              <a:rPr lang="fa-IR" altLang="zh-CN" sz="2800" dirty="0">
                <a:cs typeface="B Nazanin" panose="00000400000000000000" pitchFamily="2" charset="-78"/>
              </a:rPr>
              <a:t>و </a:t>
            </a:r>
            <a:r>
              <a:rPr lang="ar-SA" altLang="zh-CN" sz="2800" dirty="0">
                <a:cs typeface="B Nazanin" panose="00000400000000000000" pitchFamily="2" charset="-78"/>
              </a:rPr>
              <a:t>مشخص بوده و از مرزهاي سنتي فراتر</a:t>
            </a:r>
            <a:r>
              <a:rPr lang="fa-IR" altLang="zh-CN" sz="2800" dirty="0">
                <a:cs typeface="B Nazanin" panose="00000400000000000000" pitchFamily="2" charset="-78"/>
              </a:rPr>
              <a:t> </a:t>
            </a:r>
            <a:r>
              <a:rPr lang="ar-SA" altLang="zh-CN" sz="2800" dirty="0">
                <a:cs typeface="B Nazanin" panose="00000400000000000000" pitchFamily="2" charset="-78"/>
              </a:rPr>
              <a:t>رفته‌اند، سازمانهاي مجازي نام دارند. </a:t>
            </a:r>
            <a:r>
              <a:rPr lang="fa-IR" altLang="zh-CN" sz="2800" dirty="0">
                <a:cs typeface="B Nazanin" panose="00000400000000000000" pitchFamily="2" charset="-78"/>
              </a:rPr>
              <a:t/>
            </a:r>
            <a:br>
              <a:rPr lang="fa-IR" altLang="zh-CN" sz="2800" dirty="0">
                <a:cs typeface="B Nazanin" panose="00000400000000000000" pitchFamily="2" charset="-78"/>
              </a:rPr>
            </a:br>
            <a:r>
              <a:rPr lang="ar-SA" altLang="zh-CN" sz="2800" dirty="0">
                <a:cs typeface="B Nazanin" panose="00000400000000000000" pitchFamily="2" charset="-78"/>
              </a:rPr>
              <a:t>چنين سازمانهايي در تجارت خود از شرکاي خارجي</a:t>
            </a:r>
            <a:r>
              <a:rPr lang="fa-IR" altLang="zh-CN" sz="2800" dirty="0">
                <a:cs typeface="B Nazanin" panose="00000400000000000000" pitchFamily="2" charset="-78"/>
              </a:rPr>
              <a:t> </a:t>
            </a:r>
            <a:r>
              <a:rPr lang="ar-SA" altLang="zh-CN" sz="2800" dirty="0">
                <a:cs typeface="B Nazanin" panose="00000400000000000000" pitchFamily="2" charset="-78"/>
              </a:rPr>
              <a:t>استفاده مي‌کنند، که به </a:t>
            </a:r>
            <a:r>
              <a:rPr lang="fa-IR" altLang="zh-CN" sz="2800" dirty="0">
                <a:cs typeface="B Nazanin" panose="00000400000000000000" pitchFamily="2" charset="-78"/>
              </a:rPr>
              <a:t>آ</a:t>
            </a:r>
            <a:r>
              <a:rPr lang="ar-SA" altLang="zh-CN" sz="2800" dirty="0">
                <a:cs typeface="B Nazanin" panose="00000400000000000000" pitchFamily="2" charset="-78"/>
              </a:rPr>
              <a:t>نها </a:t>
            </a:r>
            <a:r>
              <a:rPr lang="fa-IR" altLang="zh-CN" sz="2800" dirty="0">
                <a:cs typeface="B Nazanin" panose="00000400000000000000" pitchFamily="2" charset="-78"/>
              </a:rPr>
              <a:t>شرکای </a:t>
            </a:r>
            <a:r>
              <a:rPr lang="ar-SA" altLang="zh-CN" sz="2800" dirty="0">
                <a:cs typeface="B Nazanin" panose="00000400000000000000" pitchFamily="2" charset="-78"/>
              </a:rPr>
              <a:t>سازمان مجازي مي‌گويند</a:t>
            </a:r>
            <a:r>
              <a:rPr lang="fa-IR" altLang="zh-CN" sz="2800" dirty="0">
                <a:cs typeface="B Nazanin" panose="00000400000000000000" pitchFamily="2" charset="-78"/>
              </a:rPr>
              <a:t>. </a:t>
            </a:r>
            <a:r>
              <a:rPr lang="ar-SA" altLang="zh-CN" sz="2800" dirty="0">
                <a:cs typeface="B Nazanin" panose="00000400000000000000" pitchFamily="2" charset="-78"/>
              </a:rPr>
              <a:t>درحقيقت يک سازمان مجازي يک سازمان مبتني بر</a:t>
            </a:r>
            <a:r>
              <a:rPr lang="ar-SA" altLang="zh-CN" sz="2800" dirty="0">
                <a:solidFill>
                  <a:schemeClr val="accent2"/>
                </a:solidFill>
                <a:cs typeface="B Nazanin" panose="00000400000000000000" pitchFamily="2" charset="-78"/>
              </a:rPr>
              <a:t>شبکه</a:t>
            </a:r>
            <a:r>
              <a:rPr lang="fa-IR" altLang="zh-CN" sz="2800" u="sng" dirty="0">
                <a:solidFill>
                  <a:srgbClr val="A50021"/>
                </a:solidFill>
                <a:cs typeface="B Nazanin" panose="00000400000000000000" pitchFamily="2" charset="-78"/>
              </a:rPr>
              <a:t> </a:t>
            </a:r>
            <a:r>
              <a:rPr lang="ar-SA" altLang="zh-CN" sz="2800" dirty="0">
                <a:cs typeface="B Nazanin" panose="00000400000000000000" pitchFamily="2" charset="-78"/>
              </a:rPr>
              <a:t>است</a:t>
            </a:r>
            <a:r>
              <a:rPr lang="fa-IR" altLang="zh-CN" sz="2800" dirty="0">
                <a:cs typeface="B Nazanin" panose="00000400000000000000" pitchFamily="2" charset="-78"/>
              </a:rPr>
              <a:t>.</a:t>
            </a:r>
            <a:br>
              <a:rPr lang="fa-IR" altLang="zh-CN" sz="2800" dirty="0">
                <a:cs typeface="B Nazanin" panose="00000400000000000000" pitchFamily="2" charset="-78"/>
              </a:rPr>
            </a:br>
            <a:r>
              <a:rPr lang="en-US" altLang="zh-CN" sz="2800" dirty="0">
                <a:cs typeface="B Nazanin" panose="00000400000000000000" pitchFamily="2" charset="-78"/>
              </a:rPr>
              <a:t> </a:t>
            </a:r>
            <a:r>
              <a:rPr lang="fa-IR" sz="2800" dirty="0">
                <a:solidFill>
                  <a:schemeClr val="accent2"/>
                </a:solidFill>
                <a:cs typeface="B Nazanin" panose="00000400000000000000" pitchFamily="2" charset="-78"/>
              </a:rPr>
              <a:t/>
            </a:r>
            <a:br>
              <a:rPr lang="fa-IR" sz="2800" dirty="0">
                <a:solidFill>
                  <a:schemeClr val="accent2"/>
                </a:solidFill>
                <a:cs typeface="B Nazanin" panose="00000400000000000000" pitchFamily="2" charset="-78"/>
              </a:rPr>
            </a:br>
            <a:r>
              <a:rPr lang="fa-IR" sz="2800" dirty="0">
                <a:cs typeface="B Nazanin" panose="00000400000000000000" pitchFamily="2" charset="-78"/>
              </a:rPr>
              <a:t>2) </a:t>
            </a:r>
            <a:r>
              <a:rPr lang="ar-SA" altLang="zh-CN" sz="2800" dirty="0">
                <a:cs typeface="B Nazanin" panose="00000400000000000000" pitchFamily="2" charset="-78"/>
              </a:rPr>
              <a:t>سازمان مجازي نوع خاصي از سازمان شبکه‌اي</a:t>
            </a:r>
            <a:r>
              <a:rPr lang="fa-IR" altLang="zh-CN" sz="2800" dirty="0">
                <a:cs typeface="B Nazanin" panose="00000400000000000000" pitchFamily="2" charset="-78"/>
              </a:rPr>
              <a:t> </a:t>
            </a:r>
            <a:r>
              <a:rPr lang="ar-SA" altLang="zh-CN" sz="2800" dirty="0">
                <a:cs typeface="B Nazanin" panose="00000400000000000000" pitchFamily="2" charset="-78"/>
              </a:rPr>
              <a:t>است که با استفاده از</a:t>
            </a:r>
            <a:r>
              <a:rPr lang="fa-IR" altLang="zh-CN" sz="2800" dirty="0">
                <a:cs typeface="B Nazanin" panose="00000400000000000000" pitchFamily="2" charset="-78"/>
              </a:rPr>
              <a:t> </a:t>
            </a:r>
            <a:r>
              <a:rPr lang="ar-SA" altLang="zh-CN" sz="2800" dirty="0">
                <a:cs typeface="B Nazanin" panose="00000400000000000000" pitchFamily="2" charset="-78"/>
              </a:rPr>
              <a:t>آخرين</a:t>
            </a:r>
            <a:r>
              <a:rPr lang="en-US" altLang="zh-CN" sz="2800" dirty="0">
                <a:ea typeface="宋体" panose="02010600030101010101" pitchFamily="2" charset="-122"/>
                <a:cs typeface="B Nazanin" panose="00000400000000000000" pitchFamily="2" charset="-78"/>
              </a:rPr>
              <a:t/>
            </a:r>
            <a:br>
              <a:rPr lang="en-US" altLang="zh-CN" sz="2800" dirty="0">
                <a:ea typeface="宋体" panose="02010600030101010101" pitchFamily="2" charset="-122"/>
                <a:cs typeface="B Nazanin" panose="00000400000000000000" pitchFamily="2" charset="-78"/>
              </a:rPr>
            </a:br>
            <a:r>
              <a:rPr lang="ar-SA" altLang="zh-CN" sz="2800" dirty="0">
                <a:cs typeface="B Nazanin" panose="00000400000000000000" pitchFamily="2" charset="-78"/>
              </a:rPr>
              <a:t> فناوريهاي ارتباطي و اطلاعاتي مانند</a:t>
            </a:r>
            <a:r>
              <a:rPr lang="fa-IR" altLang="zh-CN" sz="2800" dirty="0">
                <a:cs typeface="B Nazanin" panose="00000400000000000000" pitchFamily="2" charset="-78"/>
              </a:rPr>
              <a:t> </a:t>
            </a:r>
            <a:r>
              <a:rPr lang="ar-SA" altLang="zh-CN" sz="2800" dirty="0">
                <a:solidFill>
                  <a:srgbClr val="A50021"/>
                </a:solidFill>
                <a:cs typeface="B Nazanin" panose="00000400000000000000" pitchFamily="2" charset="-78"/>
                <a:hlinkClick r:id="rId2" tooltip="اینترنت"/>
              </a:rPr>
              <a:t>اينترنت</a:t>
            </a:r>
            <a:r>
              <a:rPr lang="ar-SA" altLang="zh-CN" sz="2800" dirty="0">
                <a:cs typeface="B Nazanin" panose="00000400000000000000" pitchFamily="2" charset="-78"/>
              </a:rPr>
              <a:t> </a:t>
            </a:r>
            <a:r>
              <a:rPr lang="fa-IR" altLang="zh-CN" sz="2800" dirty="0">
                <a:cs typeface="B Nazanin" panose="00000400000000000000" pitchFamily="2" charset="-78"/>
              </a:rPr>
              <a:t>و</a:t>
            </a:r>
            <a:r>
              <a:rPr lang="fa-IR" altLang="zh-CN" sz="2800" dirty="0">
                <a:solidFill>
                  <a:schemeClr val="accent2"/>
                </a:solidFill>
                <a:cs typeface="B Nazanin" panose="00000400000000000000" pitchFamily="2" charset="-78"/>
              </a:rPr>
              <a:t> </a:t>
            </a:r>
            <a:r>
              <a:rPr lang="ar-SA" altLang="zh-CN" sz="2800" dirty="0">
                <a:solidFill>
                  <a:schemeClr val="accent2"/>
                </a:solidFill>
                <a:cs typeface="B Nazanin" panose="00000400000000000000" pitchFamily="2" charset="-78"/>
              </a:rPr>
              <a:t>اينترانت</a:t>
            </a:r>
            <a:r>
              <a:rPr lang="fa-IR" altLang="zh-CN" sz="2800" dirty="0">
                <a:solidFill>
                  <a:schemeClr val="accent2"/>
                </a:solidFill>
                <a:cs typeface="B Nazanin" panose="00000400000000000000" pitchFamily="2" charset="-78"/>
              </a:rPr>
              <a:t> </a:t>
            </a:r>
            <a:r>
              <a:rPr lang="ar-SA" altLang="zh-CN" sz="2800" dirty="0">
                <a:cs typeface="B Nazanin" panose="00000400000000000000" pitchFamily="2" charset="-78"/>
              </a:rPr>
              <a:t>مراودت وهمکاري با اشخاص و</a:t>
            </a:r>
            <a:r>
              <a:rPr lang="fa-IR" altLang="zh-CN" sz="2800" dirty="0">
                <a:cs typeface="B Nazanin" panose="00000400000000000000" pitchFamily="2" charset="-78"/>
              </a:rPr>
              <a:t> </a:t>
            </a:r>
            <a:r>
              <a:rPr lang="ar-SA" altLang="zh-CN" sz="2800" dirty="0">
                <a:cs typeface="B Nazanin" panose="00000400000000000000" pitchFamily="2" charset="-78"/>
              </a:rPr>
              <a:t>سازمانهاي ديگر را خارج از فضا، زمان و مرزهاي سازماني امکان پذير</a:t>
            </a:r>
            <a:r>
              <a:rPr lang="fa-IR" altLang="zh-CN" sz="2800" dirty="0">
                <a:cs typeface="B Nazanin" panose="00000400000000000000" pitchFamily="2" charset="-78"/>
              </a:rPr>
              <a:t> </a:t>
            </a:r>
            <a:r>
              <a:rPr lang="ar-SA" altLang="zh-CN" sz="2800" dirty="0">
                <a:cs typeface="B Nazanin" panose="00000400000000000000" pitchFamily="2" charset="-78"/>
              </a:rPr>
              <a:t>مي‌سازد</a:t>
            </a:r>
            <a:r>
              <a:rPr lang="fa-IR" altLang="zh-CN" sz="2800" dirty="0">
                <a:cs typeface="B Nazanin" panose="00000400000000000000" pitchFamily="2" charset="-78"/>
              </a:rPr>
              <a:t>.</a:t>
            </a:r>
            <a:r>
              <a:rPr lang="en-US" altLang="zh-CN" sz="2800" dirty="0">
                <a:cs typeface="B Nazanin" panose="00000400000000000000" pitchFamily="2" charset="-78"/>
              </a:rPr>
              <a:t> </a:t>
            </a:r>
            <a:endParaRPr lang="en-US" sz="2800" dirty="0">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Slide Number Placeholder 1"/>
          <p:cNvSpPr>
            <a:spLocks noGrp="1"/>
          </p:cNvSpPr>
          <p:nvPr>
            <p:ph type="sldNum" sz="quarter" idx="12"/>
          </p:nvPr>
        </p:nvSpPr>
        <p:spPr>
          <a:noFill/>
          <a:ln>
            <a:miter lim="800000"/>
            <a:headEnd/>
            <a:tailEnd/>
          </a:ln>
        </p:spPr>
        <p:txBody>
          <a:bodyPr/>
          <a:lstStyle/>
          <a:p>
            <a:fld id="{65D6FA88-DB73-461E-8D94-94726DB53223}" type="slidenum">
              <a:rPr lang="en-US" altLang="en-US"/>
              <a:pPr/>
              <a:t>30</a:t>
            </a:fld>
            <a:endParaRPr lang="en-US" altLang="en-US"/>
          </a:p>
        </p:txBody>
      </p:sp>
      <p:sp>
        <p:nvSpPr>
          <p:cNvPr id="3" name="TextBox 2"/>
          <p:cNvSpPr txBox="1"/>
          <p:nvPr/>
        </p:nvSpPr>
        <p:spPr>
          <a:xfrm>
            <a:off x="1096963" y="146050"/>
            <a:ext cx="7864475" cy="6002338"/>
          </a:xfrm>
          <a:prstGeom prst="rect">
            <a:avLst/>
          </a:prstGeom>
          <a:noFill/>
        </p:spPr>
        <p:txBody>
          <a:bodyPr>
            <a:spAutoFit/>
          </a:bodyPr>
          <a:lstStyle/>
          <a:p>
            <a:pPr algn="r" rtl="1">
              <a:defRPr/>
            </a:pPr>
            <a:r>
              <a:rPr lang="fa-IR" sz="4000" b="1" dirty="0">
                <a:solidFill>
                  <a:srgbClr val="1581AA"/>
                </a:solidFill>
                <a:ea typeface="+mj-ea"/>
                <a:cs typeface="B Nazanin" panose="00000400000000000000" pitchFamily="2" charset="-78"/>
              </a:rPr>
              <a:t>آموزش مجازی نت :</a:t>
            </a:r>
            <a:r>
              <a:rPr lang="fa-IR" sz="2800" dirty="0">
                <a:solidFill>
                  <a:schemeClr val="accent2"/>
                </a:solidFill>
                <a:cs typeface="B Nazanin" panose="00000400000000000000" pitchFamily="2" charset="-78"/>
              </a:rPr>
              <a:t/>
            </a:r>
            <a:br>
              <a:rPr lang="fa-IR" sz="2800" dirty="0">
                <a:solidFill>
                  <a:schemeClr val="accent2"/>
                </a:solidFill>
                <a:cs typeface="B Nazanin" panose="00000400000000000000" pitchFamily="2" charset="-78"/>
              </a:rPr>
            </a:br>
            <a:r>
              <a:rPr lang="fa-IR" sz="2800" dirty="0">
                <a:cs typeface="B Nazanin" panose="00000400000000000000" pitchFamily="2" charset="-78"/>
              </a:rPr>
              <a:t/>
            </a:r>
            <a:br>
              <a:rPr lang="fa-IR" sz="2800" dirty="0">
                <a:cs typeface="B Nazanin" panose="00000400000000000000" pitchFamily="2" charset="-78"/>
              </a:rPr>
            </a:br>
            <a:r>
              <a:rPr lang="fa-IR" sz="2800" dirty="0">
                <a:cs typeface="B Nazanin" panose="00000400000000000000" pitchFamily="2" charset="-78"/>
              </a:rPr>
              <a:t/>
            </a:r>
            <a:br>
              <a:rPr lang="fa-IR" sz="2800" dirty="0">
                <a:cs typeface="B Nazanin" panose="00000400000000000000" pitchFamily="2" charset="-78"/>
              </a:rPr>
            </a:br>
            <a:r>
              <a:rPr lang="fa-IR" sz="2800" dirty="0">
                <a:cs typeface="B Nazanin" panose="00000400000000000000" pitchFamily="2" charset="-78"/>
              </a:rPr>
              <a:t>درمحيط های مجازی با استفاده از فناوری اطلاعات و مدلهای شبيه سازی امکان اينکه تعميرکاران در آغازکار خود امکان جهش به سطوح بالاتر يعنی تشخيص عيب را بدون تحميل هزينه زياد به سازمان داشته باشند فراهم می گردد.</a:t>
            </a:r>
            <a:br>
              <a:rPr lang="fa-IR" sz="2800" dirty="0">
                <a:cs typeface="B Nazanin" panose="00000400000000000000" pitchFamily="2" charset="-78"/>
              </a:rPr>
            </a:br>
            <a:r>
              <a:rPr lang="fa-IR" sz="2800" dirty="0">
                <a:cs typeface="B Nazanin" panose="00000400000000000000" pitchFamily="2" charset="-78"/>
              </a:rPr>
              <a:t>مفهوم اصلی در آموزش مجازی تعميرات ,فراهم آوردن محيطی است </a:t>
            </a:r>
            <a:r>
              <a:rPr lang="fa-IR" sz="3200" dirty="0">
                <a:solidFill>
                  <a:schemeClr val="accent2">
                    <a:lumMod val="75000"/>
                  </a:schemeClr>
                </a:solidFill>
                <a:cs typeface="B Nazanin" panose="00000400000000000000" pitchFamily="2" charset="-78"/>
              </a:rPr>
              <a:t>زنده ,قابل حس و رودررو</a:t>
            </a:r>
            <a:r>
              <a:rPr lang="fa-IR" sz="2800" dirty="0">
                <a:cs typeface="B Nazanin" panose="00000400000000000000" pitchFamily="2" charset="-78"/>
              </a:rPr>
              <a:t> که در آن آموزش بينندگان بتوانند به راحتی اجرای تعميرات و شرايط حاکم بر تجهيزات را تجربه کنند.اين موضوع از اصول آموزش تعميرات است که در آن ترکيبی از تعميرات مجازی ,ساختاری و زنده برای يادگيری استفاده شود.</a:t>
            </a:r>
            <a:r>
              <a:rPr lang="fa-IR" sz="3200" dirty="0">
                <a:cs typeface="B Nazanin" panose="00000400000000000000" pitchFamily="2" charset="-78"/>
              </a:rPr>
              <a:t/>
            </a:r>
            <a:br>
              <a:rPr lang="fa-IR" sz="3200" dirty="0">
                <a:cs typeface="B Nazanin" panose="00000400000000000000" pitchFamily="2" charset="-78"/>
              </a:rPr>
            </a:br>
            <a:r>
              <a:rPr lang="en-US" sz="3200" dirty="0">
                <a:cs typeface="B Nazanin" panose="00000400000000000000" pitchFamily="2" charset="-78"/>
              </a:rPr>
              <a:t> </a:t>
            </a:r>
            <a:endParaRPr lang="en-US" sz="2800" dirty="0">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Slide Number Placeholder 1"/>
          <p:cNvSpPr>
            <a:spLocks noGrp="1"/>
          </p:cNvSpPr>
          <p:nvPr>
            <p:ph type="sldNum" sz="quarter" idx="12"/>
          </p:nvPr>
        </p:nvSpPr>
        <p:spPr>
          <a:noFill/>
          <a:ln>
            <a:miter lim="800000"/>
            <a:headEnd/>
            <a:tailEnd/>
          </a:ln>
        </p:spPr>
        <p:txBody>
          <a:bodyPr/>
          <a:lstStyle/>
          <a:p>
            <a:fld id="{BB148BF1-1386-4D75-A00E-F67613F4C464}" type="slidenum">
              <a:rPr lang="en-US" altLang="en-US"/>
              <a:pPr/>
              <a:t>31</a:t>
            </a:fld>
            <a:endParaRPr lang="en-US" altLang="en-US"/>
          </a:p>
        </p:txBody>
      </p:sp>
      <p:sp>
        <p:nvSpPr>
          <p:cNvPr id="3" name="TextBox 2"/>
          <p:cNvSpPr txBox="1"/>
          <p:nvPr/>
        </p:nvSpPr>
        <p:spPr>
          <a:xfrm>
            <a:off x="1301750" y="1512888"/>
            <a:ext cx="7367588" cy="3662362"/>
          </a:xfrm>
          <a:prstGeom prst="rect">
            <a:avLst/>
          </a:prstGeom>
          <a:noFill/>
        </p:spPr>
        <p:txBody>
          <a:bodyPr>
            <a:spAutoFit/>
          </a:bodyPr>
          <a:lstStyle/>
          <a:p>
            <a:pPr algn="ctr" rtl="1">
              <a:defRPr/>
            </a:pPr>
            <a:r>
              <a:rPr lang="fa-IR" sz="3600" b="1" dirty="0">
                <a:solidFill>
                  <a:srgbClr val="0070C0"/>
                </a:solidFill>
                <a:cs typeface="B Nazanin" panose="00000400000000000000" pitchFamily="2" charset="-78"/>
              </a:rPr>
              <a:t>ویژگی های محیط های مجازی:</a:t>
            </a:r>
            <a:endParaRPr lang="en-US" sz="3600" b="1" dirty="0">
              <a:solidFill>
                <a:srgbClr val="0070C0"/>
              </a:solidFill>
              <a:cs typeface="B Nazanin" panose="00000400000000000000" pitchFamily="2" charset="-78"/>
            </a:endParaRPr>
          </a:p>
          <a:p>
            <a:pPr algn="ctr" rtl="1">
              <a:defRPr/>
            </a:pPr>
            <a:endParaRPr lang="fa-IR" sz="3600" dirty="0">
              <a:solidFill>
                <a:srgbClr val="0070C0"/>
              </a:solidFill>
              <a:cs typeface="B Nazanin" panose="00000400000000000000" pitchFamily="2" charset="-78"/>
            </a:endParaRPr>
          </a:p>
          <a:p>
            <a:pPr marL="285750" indent="-285750" algn="r" rtl="1">
              <a:buFont typeface="Arial" panose="020B0604020202020204" pitchFamily="34" charset="0"/>
              <a:buChar char="•"/>
              <a:defRPr/>
            </a:pPr>
            <a:r>
              <a:rPr lang="fa-IR" sz="3200" dirty="0">
                <a:cs typeface="B Nazanin" panose="00000400000000000000" pitchFamily="2" charset="-78"/>
              </a:rPr>
              <a:t>بانک اطلاعات کامپیوتری وجود دارد</a:t>
            </a:r>
          </a:p>
          <a:p>
            <a:pPr marL="285750" indent="-285750" algn="r" rtl="1">
              <a:buFont typeface="Arial" panose="020B0604020202020204" pitchFamily="34" charset="0"/>
              <a:buChar char="•"/>
              <a:defRPr/>
            </a:pPr>
            <a:r>
              <a:rPr lang="fa-IR" sz="3200" dirty="0">
                <a:cs typeface="B Nazanin" panose="00000400000000000000" pitchFamily="2" charset="-78"/>
              </a:rPr>
              <a:t>امکان تبادلات و کنترل های متعدد را به کاربر داده و نسبت به بسیاری از فعالیت های کاربر واکنش نشان میدهد</a:t>
            </a:r>
          </a:p>
          <a:p>
            <a:pPr marL="285750" indent="-285750" algn="r" rtl="1">
              <a:buFont typeface="Arial" panose="020B0604020202020204" pitchFamily="34" charset="0"/>
              <a:buChar char="•"/>
              <a:defRPr/>
            </a:pPr>
            <a:r>
              <a:rPr lang="fa-IR" sz="3200" dirty="0">
                <a:cs typeface="B Nazanin" panose="00000400000000000000" pitchFamily="2" charset="-78"/>
              </a:rPr>
              <a:t>این محیط حس واقعی ایجاد میکند </a:t>
            </a:r>
            <a:endParaRPr lang="en-US" sz="3200" dirty="0">
              <a:cs typeface="B Nazanin" panose="00000400000000000000" pitchFamily="2" charset="-78"/>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8"/>
          <p:cNvSpPr>
            <a:spLocks noGrp="1"/>
          </p:cNvSpPr>
          <p:nvPr>
            <p:ph type="title"/>
          </p:nvPr>
        </p:nvSpPr>
        <p:spPr>
          <a:xfrm>
            <a:off x="1944688" y="623888"/>
            <a:ext cx="6589712" cy="1281112"/>
          </a:xfrm>
        </p:spPr>
        <p:txBody>
          <a:bodyPr/>
          <a:lstStyle/>
          <a:p>
            <a:pPr algn="ctr" rtl="1" eaLnBrk="1" hangingPunct="1"/>
            <a:r>
              <a:rPr lang="fa-IR" altLang="en-US" sz="4000" smtClean="0">
                <a:latin typeface="Arial" pitchFamily="34" charset="0"/>
              </a:rPr>
              <a:t>نتیجه گیری</a:t>
            </a:r>
          </a:p>
        </p:txBody>
      </p:sp>
      <p:sp>
        <p:nvSpPr>
          <p:cNvPr id="55299" name="Rectangle 9"/>
          <p:cNvSpPr>
            <a:spLocks noGrp="1"/>
          </p:cNvSpPr>
          <p:nvPr>
            <p:ph idx="1"/>
          </p:nvPr>
        </p:nvSpPr>
        <p:spPr>
          <a:xfrm>
            <a:off x="1608138" y="1905000"/>
            <a:ext cx="6926262" cy="4133850"/>
          </a:xfrm>
        </p:spPr>
        <p:txBody>
          <a:bodyPr/>
          <a:lstStyle/>
          <a:p>
            <a:pPr marL="571500" indent="-571500" eaLnBrk="1" hangingPunct="1">
              <a:buFont typeface="Wingdings" pitchFamily="2" charset="2"/>
              <a:buChar char="ü"/>
            </a:pPr>
            <a:r>
              <a:rPr lang="fa-IR" altLang="en-US" sz="4000" smtClean="0"/>
              <a:t>سيستم شبيه سازي توسعه يافته </a:t>
            </a:r>
          </a:p>
          <a:p>
            <a:pPr marL="571500" indent="-571500" eaLnBrk="1" hangingPunct="1">
              <a:buFont typeface="Wingdings" pitchFamily="2" charset="2"/>
              <a:buChar char="ü"/>
            </a:pPr>
            <a:r>
              <a:rPr lang="fa-IR" altLang="en-US" sz="4000" smtClean="0"/>
              <a:t>تحلیل در محیطی کنترل شده</a:t>
            </a:r>
          </a:p>
          <a:p>
            <a:pPr marL="571500" indent="-571500" eaLnBrk="1" hangingPunct="1">
              <a:buFont typeface="Wingdings" pitchFamily="2" charset="2"/>
              <a:buChar char="ü"/>
            </a:pPr>
            <a:r>
              <a:rPr lang="fa-IR" altLang="en-US" sz="4000" smtClean="0"/>
              <a:t>بهبود کیفیت و زمان تصمیم گیری</a:t>
            </a:r>
          </a:p>
          <a:p>
            <a:pPr marL="571500" indent="-571500" eaLnBrk="1" hangingPunct="1">
              <a:buFont typeface="Wingdings" pitchFamily="2" charset="2"/>
              <a:buChar char="ü"/>
            </a:pPr>
            <a:r>
              <a:rPr lang="fa-IR" altLang="en-US" sz="4000" smtClean="0"/>
              <a:t>آموزش مجازی نت</a:t>
            </a:r>
          </a:p>
          <a:p>
            <a:pPr marL="571500" indent="-571500" eaLnBrk="1" hangingPunct="1">
              <a:buFont typeface="Wingdings" pitchFamily="2" charset="2"/>
              <a:buChar char="ü"/>
            </a:pPr>
            <a:endParaRPr lang="fa-IR" altLang="en-US" sz="4000" smtClean="0"/>
          </a:p>
        </p:txBody>
      </p:sp>
      <p:sp>
        <p:nvSpPr>
          <p:cNvPr id="78852" name="Slide Number Placeholder 5"/>
          <p:cNvSpPr>
            <a:spLocks noGrp="1"/>
          </p:cNvSpPr>
          <p:nvPr>
            <p:ph type="sldNum" sz="quarter" idx="12"/>
          </p:nvPr>
        </p:nvSpPr>
        <p:spPr bwMode="auto">
          <a:noFill/>
          <a:ln>
            <a:miter lim="800000"/>
            <a:headEnd/>
            <a:tailEnd/>
          </a:ln>
        </p:spPr>
        <p:txBody>
          <a:bodyPr/>
          <a:lstStyle/>
          <a:p>
            <a:fld id="{F17A0431-0365-43DB-ACD6-D9CA8562A6AA}" type="slidenum">
              <a:rPr lang="en-US" altLang="en-US" sz="1200">
                <a:solidFill>
                  <a:schemeClr val="bg1"/>
                </a:solidFill>
              </a:rPr>
              <a:pPr/>
              <a:t>32</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1000"/>
                                        <p:tgtEl>
                                          <p:spTgt spid="55299">
                                            <p:txEl>
                                              <p:pRg st="0" end="0"/>
                                            </p:txEl>
                                          </p:spTgt>
                                        </p:tgtEl>
                                      </p:cBhvr>
                                    </p:animEffect>
                                    <p:anim calcmode="lin" valueType="num">
                                      <p:cBhvr>
                                        <p:cTn id="8" dur="10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52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55299">
                                            <p:txEl>
                                              <p:pRg st="1" end="1"/>
                                            </p:txEl>
                                          </p:spTgt>
                                        </p:tgtEl>
                                        <p:attrNameLst>
                                          <p:attrName>style.visibility</p:attrName>
                                        </p:attrNameLst>
                                      </p:cBhvr>
                                      <p:to>
                                        <p:strVal val="visible"/>
                                      </p:to>
                                    </p:set>
                                    <p:animEffect transition="in" filter="fade">
                                      <p:cBhvr>
                                        <p:cTn id="14" dur="1000"/>
                                        <p:tgtEl>
                                          <p:spTgt spid="55299">
                                            <p:txEl>
                                              <p:pRg st="1" end="1"/>
                                            </p:txEl>
                                          </p:spTgt>
                                        </p:tgtEl>
                                      </p:cBhvr>
                                    </p:animEffect>
                                    <p:anim calcmode="lin" valueType="num">
                                      <p:cBhvr>
                                        <p:cTn id="15" dur="10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52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55299">
                                            <p:txEl>
                                              <p:pRg st="2" end="2"/>
                                            </p:txEl>
                                          </p:spTgt>
                                        </p:tgtEl>
                                        <p:attrNameLst>
                                          <p:attrName>style.visibility</p:attrName>
                                        </p:attrNameLst>
                                      </p:cBhvr>
                                      <p:to>
                                        <p:strVal val="visible"/>
                                      </p:to>
                                    </p:set>
                                    <p:animEffect transition="in" filter="fade">
                                      <p:cBhvr>
                                        <p:cTn id="21" dur="1000"/>
                                        <p:tgtEl>
                                          <p:spTgt spid="55299">
                                            <p:txEl>
                                              <p:pRg st="2" end="2"/>
                                            </p:txEl>
                                          </p:spTgt>
                                        </p:tgtEl>
                                      </p:cBhvr>
                                    </p:animEffect>
                                    <p:anim calcmode="lin" valueType="num">
                                      <p:cBhvr>
                                        <p:cTn id="22" dur="10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52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55299">
                                            <p:txEl>
                                              <p:pRg st="3" end="3"/>
                                            </p:txEl>
                                          </p:spTgt>
                                        </p:tgtEl>
                                        <p:attrNameLst>
                                          <p:attrName>style.visibility</p:attrName>
                                        </p:attrNameLst>
                                      </p:cBhvr>
                                      <p:to>
                                        <p:strVal val="visible"/>
                                      </p:to>
                                    </p:set>
                                    <p:animEffect transition="in" filter="fade">
                                      <p:cBhvr>
                                        <p:cTn id="28" dur="1000"/>
                                        <p:tgtEl>
                                          <p:spTgt spid="55299">
                                            <p:txEl>
                                              <p:pRg st="3" end="3"/>
                                            </p:txEl>
                                          </p:spTgt>
                                        </p:tgtEl>
                                      </p:cBhvr>
                                    </p:animEffect>
                                    <p:anim calcmode="lin" valueType="num">
                                      <p:cBhvr>
                                        <p:cTn id="29" dur="10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52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Slide Number Placeholder 1"/>
          <p:cNvSpPr>
            <a:spLocks noGrp="1"/>
          </p:cNvSpPr>
          <p:nvPr>
            <p:ph type="sldNum" sz="quarter" idx="12"/>
          </p:nvPr>
        </p:nvSpPr>
        <p:spPr>
          <a:noFill/>
          <a:ln>
            <a:miter lim="800000"/>
            <a:headEnd/>
            <a:tailEnd/>
          </a:ln>
        </p:spPr>
        <p:txBody>
          <a:bodyPr/>
          <a:lstStyle/>
          <a:p>
            <a:fld id="{D8B35375-AB4A-4A7D-8B93-81AFBD69F002}" type="slidenum">
              <a:rPr lang="en-US" altLang="en-US"/>
              <a:pPr/>
              <a:t>33</a:t>
            </a:fld>
            <a:endParaRPr lang="en-US" altLang="en-US"/>
          </a:p>
        </p:txBody>
      </p:sp>
      <p:pic>
        <p:nvPicPr>
          <p:cNvPr id="80899" name="Picture 2"/>
          <p:cNvPicPr>
            <a:picLocks noChangeAspect="1"/>
          </p:cNvPicPr>
          <p:nvPr/>
        </p:nvPicPr>
        <p:blipFill>
          <a:blip r:embed="rId3" cstate="print"/>
          <a:srcRect/>
          <a:stretch>
            <a:fillRect/>
          </a:stretch>
        </p:blipFill>
        <p:spPr bwMode="auto">
          <a:xfrm>
            <a:off x="0" y="-384175"/>
            <a:ext cx="9144000" cy="7242175"/>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checke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8"/>
          <p:cNvSpPr>
            <a:spLocks noGrp="1"/>
          </p:cNvSpPr>
          <p:nvPr>
            <p:ph type="title"/>
          </p:nvPr>
        </p:nvSpPr>
        <p:spPr>
          <a:xfrm>
            <a:off x="1944688" y="623888"/>
            <a:ext cx="6589712" cy="1281112"/>
          </a:xfrm>
        </p:spPr>
        <p:txBody>
          <a:bodyPr/>
          <a:lstStyle/>
          <a:p>
            <a:pPr algn="ctr" rtl="1" eaLnBrk="1" hangingPunct="1"/>
            <a:r>
              <a:rPr lang="fa-IR" altLang="en-US" sz="4000" smtClean="0">
                <a:latin typeface="Arial" pitchFamily="34" charset="0"/>
              </a:rPr>
              <a:t>منابع</a:t>
            </a:r>
          </a:p>
        </p:txBody>
      </p:sp>
      <p:sp>
        <p:nvSpPr>
          <p:cNvPr id="19461" name="Rectangle 9"/>
          <p:cNvSpPr>
            <a:spLocks noGrp="1"/>
          </p:cNvSpPr>
          <p:nvPr>
            <p:ph idx="1"/>
          </p:nvPr>
        </p:nvSpPr>
        <p:spPr>
          <a:xfrm>
            <a:off x="373063" y="2208213"/>
            <a:ext cx="8591550" cy="3906837"/>
          </a:xfrm>
        </p:spPr>
        <p:txBody>
          <a:bodyPr rtlCol="0"/>
          <a:lstStyle/>
          <a:p>
            <a:pPr marL="342900" lvl="2" indent="-342900" algn="ctr" eaLnBrk="1" fontAlgn="auto" hangingPunct="1">
              <a:spcAft>
                <a:spcPts val="0"/>
              </a:spcAft>
              <a:buFont typeface="Wingdings 3" charset="2"/>
              <a:buChar char=""/>
              <a:defRPr/>
            </a:pPr>
            <a:r>
              <a:rPr lang="fa-IR" sz="2400" b="1" dirty="0" smtClean="0">
                <a:solidFill>
                  <a:schemeClr val="tx2"/>
                </a:solidFill>
                <a:effectLst>
                  <a:outerShdw blurRad="38100" dist="38100" dir="2700000" algn="tl">
                    <a:srgbClr val="C0C0C0"/>
                  </a:outerShdw>
                </a:effectLst>
              </a:rPr>
              <a:t>نت مجازي : مفاهيم ، اجزاء و کاربردها</a:t>
            </a:r>
          </a:p>
          <a:p>
            <a:pPr marL="342900" lvl="2" indent="-342900" algn="ctr" eaLnBrk="1" fontAlgn="auto" hangingPunct="1">
              <a:spcAft>
                <a:spcPts val="0"/>
              </a:spcAft>
              <a:buFont typeface="Wingdings" panose="05000000000000000000" pitchFamily="2" charset="2"/>
              <a:buNone/>
              <a:defRPr/>
            </a:pPr>
            <a:r>
              <a:rPr lang="fa-IR" sz="2400" b="1" dirty="0" smtClean="0">
                <a:solidFill>
                  <a:schemeClr val="tx2"/>
                </a:solidFill>
                <a:effectLst>
                  <a:outerShdw blurRad="38100" dist="38100" dir="2700000" algn="tl">
                    <a:srgbClr val="C0C0C0"/>
                  </a:outerShdw>
                </a:effectLst>
              </a:rPr>
              <a:t>مقاله دکتر فرشید </a:t>
            </a:r>
            <a:r>
              <a:rPr lang="fa-IR" sz="2400" b="1" smtClean="0">
                <a:solidFill>
                  <a:schemeClr val="tx2"/>
                </a:solidFill>
                <a:effectLst>
                  <a:outerShdw blurRad="38100" dist="38100" dir="2700000" algn="tl">
                    <a:srgbClr val="C0C0C0"/>
                  </a:outerShdw>
                </a:effectLst>
              </a:rPr>
              <a:t>رعایت صنعتی</a:t>
            </a:r>
          </a:p>
          <a:p>
            <a:pPr marL="342900" lvl="2" indent="-342900" algn="ctr" eaLnBrk="1" fontAlgn="auto" hangingPunct="1">
              <a:spcAft>
                <a:spcPts val="0"/>
              </a:spcAft>
              <a:buFont typeface="Wingdings" panose="05000000000000000000" pitchFamily="2" charset="2"/>
              <a:buNone/>
              <a:defRPr/>
            </a:pPr>
            <a:endParaRPr lang="fa-IR" sz="2400" b="1" dirty="0" smtClean="0">
              <a:solidFill>
                <a:schemeClr val="tx2"/>
              </a:solidFill>
              <a:effectLst>
                <a:outerShdw blurRad="38100" dist="38100" dir="2700000" algn="tl">
                  <a:srgbClr val="C0C0C0"/>
                </a:outerShdw>
              </a:effectLst>
            </a:endParaRPr>
          </a:p>
          <a:p>
            <a:pPr marL="342900" lvl="2" indent="-342900" algn="ctr" eaLnBrk="1" fontAlgn="auto" hangingPunct="1">
              <a:spcAft>
                <a:spcPts val="0"/>
              </a:spcAft>
              <a:buFont typeface="Wingdings 3" charset="2"/>
              <a:buChar char=""/>
              <a:defRPr/>
            </a:pPr>
            <a:r>
              <a:rPr lang="fa-IR" sz="2400" b="1" dirty="0" smtClean="0">
                <a:solidFill>
                  <a:schemeClr val="tx2"/>
                </a:solidFill>
                <a:effectLst>
                  <a:outerShdw blurRad="38100" dist="38100" dir="2700000" algn="tl">
                    <a:srgbClr val="C0C0C0"/>
                  </a:outerShdw>
                </a:effectLst>
              </a:rPr>
              <a:t>نگهداری مجازی</a:t>
            </a:r>
          </a:p>
          <a:p>
            <a:pPr marL="342900" lvl="2" indent="-342900" algn="ctr" eaLnBrk="1" fontAlgn="auto" hangingPunct="1">
              <a:spcAft>
                <a:spcPts val="0"/>
              </a:spcAft>
              <a:buFont typeface="Wingdings" panose="05000000000000000000" pitchFamily="2" charset="2"/>
              <a:buNone/>
              <a:defRPr/>
            </a:pPr>
            <a:r>
              <a:rPr lang="fa-IR" sz="2400" b="1" dirty="0" smtClean="0">
                <a:solidFill>
                  <a:schemeClr val="tx2"/>
                </a:solidFill>
                <a:effectLst>
                  <a:outerShdw blurRad="38100" dist="38100" dir="2700000" algn="tl">
                    <a:srgbClr val="C0C0C0"/>
                  </a:outerShdw>
                </a:effectLst>
              </a:rPr>
              <a:t>مقاله مجتبی سپندآسا</a:t>
            </a:r>
          </a:p>
        </p:txBody>
      </p:sp>
      <p:sp>
        <p:nvSpPr>
          <p:cNvPr id="82948" name="Slide Number Placeholder 5"/>
          <p:cNvSpPr>
            <a:spLocks noGrp="1"/>
          </p:cNvSpPr>
          <p:nvPr>
            <p:ph type="sldNum" sz="quarter" idx="12"/>
          </p:nvPr>
        </p:nvSpPr>
        <p:spPr bwMode="auto">
          <a:noFill/>
          <a:ln>
            <a:miter lim="800000"/>
            <a:headEnd/>
            <a:tailEnd/>
          </a:ln>
        </p:spPr>
        <p:txBody>
          <a:bodyPr/>
          <a:lstStyle/>
          <a:p>
            <a:fld id="{3AA35630-961A-4675-BF4A-06AF6BB4E573}" type="slidenum">
              <a:rPr lang="en-US" altLang="en-US" sz="1200">
                <a:solidFill>
                  <a:schemeClr val="bg1"/>
                </a:solidFill>
              </a:rPr>
              <a:pPr/>
              <a:t>34</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9"/>
          <p:cNvSpPr>
            <a:spLocks noGrp="1"/>
          </p:cNvSpPr>
          <p:nvPr>
            <p:ph idx="1"/>
          </p:nvPr>
        </p:nvSpPr>
        <p:spPr>
          <a:xfrm>
            <a:off x="1568450" y="1223963"/>
            <a:ext cx="7346950" cy="5172075"/>
          </a:xfrm>
        </p:spPr>
        <p:txBody>
          <a:bodyPr/>
          <a:lstStyle/>
          <a:p>
            <a:pPr algn="ctr" eaLnBrk="1" hangingPunct="1">
              <a:defRPr/>
            </a:pPr>
            <a:r>
              <a:rPr lang="fa-IR" sz="3600" dirty="0">
                <a:solidFill>
                  <a:srgbClr val="1581AA"/>
                </a:solidFill>
                <a:latin typeface="Arial" panose="020B0604020202020204" pitchFamily="34" charset="0"/>
                <a:ea typeface="+mj-ea"/>
                <a:cs typeface="+mj-cs"/>
              </a:rPr>
              <a:t>ويژگي های سازمان های مجازی</a:t>
            </a:r>
            <a:r>
              <a:rPr lang="fa-IR" dirty="0">
                <a:solidFill>
                  <a:srgbClr val="000099"/>
                </a:solidFill>
              </a:rPr>
              <a:t/>
            </a:r>
            <a:br>
              <a:rPr lang="fa-IR" dirty="0">
                <a:solidFill>
                  <a:srgbClr val="000099"/>
                </a:solidFill>
              </a:rPr>
            </a:br>
            <a:r>
              <a:rPr lang="fa-IR" dirty="0">
                <a:solidFill>
                  <a:schemeClr val="tx1"/>
                </a:solidFill>
              </a:rPr>
              <a:t>1)  </a:t>
            </a:r>
            <a:r>
              <a:rPr lang="ar-SA" dirty="0">
                <a:solidFill>
                  <a:schemeClr val="tx1"/>
                </a:solidFill>
              </a:rPr>
              <a:t>مبتني بر اطلاعات </a:t>
            </a:r>
            <a:r>
              <a:rPr lang="fa-IR" dirty="0">
                <a:solidFill>
                  <a:schemeClr val="tx1"/>
                </a:solidFill>
              </a:rPr>
              <a:t>هستند.  </a:t>
            </a:r>
            <a:r>
              <a:rPr lang="en-US" dirty="0">
                <a:solidFill>
                  <a:schemeClr val="tx1"/>
                </a:solidFill>
              </a:rPr>
              <a:t> </a:t>
            </a:r>
            <a:r>
              <a:rPr lang="ar-SA" dirty="0">
                <a:solidFill>
                  <a:schemeClr val="tx1"/>
                </a:solidFill>
              </a:rPr>
              <a:t/>
            </a:r>
            <a:br>
              <a:rPr lang="ar-SA" dirty="0">
                <a:solidFill>
                  <a:schemeClr val="tx1"/>
                </a:solidFill>
              </a:rPr>
            </a:br>
            <a:r>
              <a:rPr lang="fa-IR" dirty="0">
                <a:solidFill>
                  <a:schemeClr val="tx1"/>
                </a:solidFill>
              </a:rPr>
              <a:t>2) </a:t>
            </a:r>
            <a:r>
              <a:rPr lang="ar-SA" dirty="0">
                <a:solidFill>
                  <a:schemeClr val="tx1"/>
                </a:solidFill>
              </a:rPr>
              <a:t>غيرمتمرکز </a:t>
            </a:r>
            <a:r>
              <a:rPr lang="fa-IR" dirty="0">
                <a:solidFill>
                  <a:schemeClr val="tx1"/>
                </a:solidFill>
              </a:rPr>
              <a:t>عمل می کنند</a:t>
            </a:r>
            <a:r>
              <a:rPr lang="ar-SA" dirty="0">
                <a:solidFill>
                  <a:schemeClr val="tx1"/>
                </a:solidFill>
              </a:rPr>
              <a:t> </a:t>
            </a:r>
            <a:r>
              <a:rPr lang="fa-IR" dirty="0">
                <a:solidFill>
                  <a:schemeClr val="tx1"/>
                </a:solidFill>
              </a:rPr>
              <a:t>. </a:t>
            </a:r>
            <a:r>
              <a:rPr lang="ar-SA" dirty="0">
                <a:solidFill>
                  <a:schemeClr val="tx1"/>
                </a:solidFill>
              </a:rPr>
              <a:t/>
            </a:r>
            <a:br>
              <a:rPr lang="ar-SA" dirty="0">
                <a:solidFill>
                  <a:schemeClr val="tx1"/>
                </a:solidFill>
              </a:rPr>
            </a:br>
            <a:r>
              <a:rPr lang="fa-IR" dirty="0">
                <a:solidFill>
                  <a:schemeClr val="tx1"/>
                </a:solidFill>
              </a:rPr>
              <a:t>3) </a:t>
            </a:r>
            <a:r>
              <a:rPr lang="ar-SA" dirty="0">
                <a:solidFill>
                  <a:schemeClr val="tx1"/>
                </a:solidFill>
              </a:rPr>
              <a:t>تمرکز فعاليتهاي سازمان مجازي حول شايستگي‌هاي منحصر به فرد آن مي‌باشد</a:t>
            </a:r>
            <a:r>
              <a:rPr lang="fa-IR" dirty="0">
                <a:solidFill>
                  <a:schemeClr val="tx1"/>
                </a:solidFill>
              </a:rPr>
              <a:t>.</a:t>
            </a:r>
            <a:r>
              <a:rPr lang="en-US" dirty="0">
                <a:solidFill>
                  <a:schemeClr val="tx1"/>
                </a:solidFill>
              </a:rPr>
              <a:t> </a:t>
            </a:r>
            <a:r>
              <a:rPr lang="ar-SA" dirty="0">
                <a:solidFill>
                  <a:schemeClr val="tx1"/>
                </a:solidFill>
              </a:rPr>
              <a:t/>
            </a:r>
            <a:br>
              <a:rPr lang="ar-SA" dirty="0">
                <a:solidFill>
                  <a:schemeClr val="tx1"/>
                </a:solidFill>
              </a:rPr>
            </a:br>
            <a:r>
              <a:rPr lang="fa-IR" dirty="0">
                <a:solidFill>
                  <a:schemeClr val="tx1"/>
                </a:solidFill>
              </a:rPr>
              <a:t>4) </a:t>
            </a:r>
            <a:r>
              <a:rPr lang="ar-SA" dirty="0">
                <a:solidFill>
                  <a:schemeClr val="tx1"/>
                </a:solidFill>
              </a:rPr>
              <a:t>انعطاف‌پذير، چابک و سريعا قابل انطباق است</a:t>
            </a:r>
            <a:r>
              <a:rPr lang="fa-IR" dirty="0">
                <a:solidFill>
                  <a:schemeClr val="tx1"/>
                </a:solidFill>
              </a:rPr>
              <a:t>.</a:t>
            </a:r>
            <a:r>
              <a:rPr lang="en-US" dirty="0">
                <a:solidFill>
                  <a:schemeClr val="tx1"/>
                </a:solidFill>
              </a:rPr>
              <a:t> </a:t>
            </a:r>
            <a:r>
              <a:rPr lang="ar-SA" dirty="0">
                <a:solidFill>
                  <a:schemeClr val="tx1"/>
                </a:solidFill>
              </a:rPr>
              <a:t/>
            </a:r>
            <a:br>
              <a:rPr lang="ar-SA" dirty="0">
                <a:solidFill>
                  <a:schemeClr val="tx1"/>
                </a:solidFill>
              </a:rPr>
            </a:br>
            <a:r>
              <a:rPr lang="fa-IR" dirty="0">
                <a:solidFill>
                  <a:schemeClr val="tx1"/>
                </a:solidFill>
              </a:rPr>
              <a:t>5) </a:t>
            </a:r>
            <a:r>
              <a:rPr lang="ar-SA" dirty="0">
                <a:solidFill>
                  <a:schemeClr val="tx1"/>
                </a:solidFill>
              </a:rPr>
              <a:t>سرمايه‌گذاري‌هاي آن بهينه بوده و هزينه‌هاي سربار در آن</a:t>
            </a:r>
            <a:r>
              <a:rPr lang="fa-IR" dirty="0">
                <a:solidFill>
                  <a:schemeClr val="tx1"/>
                </a:solidFill>
              </a:rPr>
              <a:t> </a:t>
            </a:r>
            <a:r>
              <a:rPr lang="ar-SA" dirty="0">
                <a:solidFill>
                  <a:schemeClr val="tx1"/>
                </a:solidFill>
              </a:rPr>
              <a:t>حذف مي‌شود</a:t>
            </a:r>
            <a:r>
              <a:rPr lang="fa-IR" dirty="0">
                <a:solidFill>
                  <a:schemeClr val="tx1"/>
                </a:solidFill>
              </a:rPr>
              <a:t>.</a:t>
            </a:r>
            <a:r>
              <a:rPr lang="ar-SA" dirty="0">
                <a:solidFill>
                  <a:schemeClr val="tx1"/>
                </a:solidFill>
              </a:rPr>
              <a:t> </a:t>
            </a:r>
            <a:r>
              <a:rPr lang="fa-IR" dirty="0">
                <a:solidFill>
                  <a:schemeClr val="tx1"/>
                </a:solidFill>
              </a:rPr>
              <a:t/>
            </a:r>
            <a:br>
              <a:rPr lang="fa-IR" dirty="0">
                <a:solidFill>
                  <a:schemeClr val="tx1"/>
                </a:solidFill>
              </a:rPr>
            </a:br>
            <a:r>
              <a:rPr lang="fa-IR" dirty="0">
                <a:solidFill>
                  <a:schemeClr val="tx1"/>
                </a:solidFill>
              </a:rPr>
              <a:t>6) </a:t>
            </a:r>
            <a:r>
              <a:rPr lang="ar-SA" dirty="0">
                <a:solidFill>
                  <a:schemeClr val="tx1"/>
                </a:solidFill>
              </a:rPr>
              <a:t>خلاق، پويا، سازگار </a:t>
            </a:r>
            <a:r>
              <a:rPr lang="fa-IR" dirty="0">
                <a:solidFill>
                  <a:schemeClr val="tx1"/>
                </a:solidFill>
              </a:rPr>
              <a:t>و </a:t>
            </a:r>
            <a:r>
              <a:rPr lang="ar-SA" dirty="0">
                <a:solidFill>
                  <a:schemeClr val="tx1"/>
                </a:solidFill>
              </a:rPr>
              <a:t>مبتني بر</a:t>
            </a:r>
            <a:r>
              <a:rPr lang="fa-IR" dirty="0">
                <a:solidFill>
                  <a:schemeClr val="tx1"/>
                </a:solidFill>
              </a:rPr>
              <a:t> </a:t>
            </a:r>
            <a:r>
              <a:rPr lang="ar-SA" dirty="0">
                <a:solidFill>
                  <a:schemeClr val="tx1"/>
                </a:solidFill>
              </a:rPr>
              <a:t>کارگروهي </a:t>
            </a:r>
            <a:r>
              <a:rPr lang="fa-IR" dirty="0">
                <a:solidFill>
                  <a:schemeClr val="tx1"/>
                </a:solidFill>
              </a:rPr>
              <a:t>ا</a:t>
            </a:r>
            <a:r>
              <a:rPr lang="ar-SA" dirty="0">
                <a:solidFill>
                  <a:schemeClr val="tx1"/>
                </a:solidFill>
              </a:rPr>
              <a:t>ست</a:t>
            </a:r>
            <a:r>
              <a:rPr lang="fa-IR" dirty="0">
                <a:solidFill>
                  <a:schemeClr val="tx1"/>
                </a:solidFill>
              </a:rPr>
              <a:t>.</a:t>
            </a:r>
            <a:endParaRPr lang="fa-IR" altLang="en-US" dirty="0" smtClean="0">
              <a:solidFill>
                <a:schemeClr val="tx1"/>
              </a:solidFill>
            </a:endParaRPr>
          </a:p>
        </p:txBody>
      </p:sp>
      <p:sp>
        <p:nvSpPr>
          <p:cNvPr id="25603" name="Slide Number Placeholder 5"/>
          <p:cNvSpPr>
            <a:spLocks noGrp="1"/>
          </p:cNvSpPr>
          <p:nvPr>
            <p:ph type="sldNum" sz="quarter" idx="12"/>
          </p:nvPr>
        </p:nvSpPr>
        <p:spPr bwMode="auto">
          <a:noFill/>
          <a:ln>
            <a:miter lim="800000"/>
            <a:headEnd/>
            <a:tailEnd/>
          </a:ln>
        </p:spPr>
        <p:txBody>
          <a:bodyPr/>
          <a:lstStyle/>
          <a:p>
            <a:fld id="{440B8D33-F05A-45BB-83D2-A8DA2449E529}" type="slidenum">
              <a:rPr lang="en-US" altLang="en-US" sz="1200">
                <a:solidFill>
                  <a:schemeClr val="bg1"/>
                </a:solidFill>
              </a:rPr>
              <a:pPr/>
              <a:t>4</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9"/>
          <p:cNvSpPr>
            <a:spLocks noGrp="1"/>
          </p:cNvSpPr>
          <p:nvPr>
            <p:ph idx="1"/>
          </p:nvPr>
        </p:nvSpPr>
        <p:spPr>
          <a:xfrm>
            <a:off x="804863" y="2451100"/>
            <a:ext cx="8143875" cy="2157413"/>
          </a:xfrm>
        </p:spPr>
        <p:txBody>
          <a:bodyPr>
            <a:normAutofit fontScale="70000" lnSpcReduction="20000"/>
          </a:bodyPr>
          <a:lstStyle/>
          <a:p>
            <a:pPr algn="ctr" eaLnBrk="1" hangingPunct="1">
              <a:defRPr/>
            </a:pPr>
            <a:r>
              <a:rPr lang="fa-IR" sz="6400" b="1" dirty="0">
                <a:solidFill>
                  <a:schemeClr val="accent2">
                    <a:lumMod val="75000"/>
                  </a:schemeClr>
                </a:solidFill>
              </a:rPr>
              <a:t>فناوری اطلاعات در نگهداری و تعميرات: </a:t>
            </a:r>
            <a:r>
              <a:rPr lang="fa-IR" dirty="0"/>
              <a:t/>
            </a:r>
            <a:br>
              <a:rPr lang="fa-IR" dirty="0"/>
            </a:br>
            <a:r>
              <a:rPr lang="en-US" dirty="0"/>
              <a:t>  </a:t>
            </a:r>
            <a:r>
              <a:rPr lang="fa-IR" dirty="0"/>
              <a:t/>
            </a:r>
            <a:br>
              <a:rPr lang="fa-IR" dirty="0"/>
            </a:br>
            <a:r>
              <a:rPr lang="fa-IR" dirty="0"/>
              <a:t/>
            </a:r>
            <a:br>
              <a:rPr lang="fa-IR" dirty="0"/>
            </a:br>
            <a:r>
              <a:rPr lang="fa-IR" sz="2400" b="1" dirty="0">
                <a:cs typeface="Titr" pitchFamily="2" charset="-78"/>
              </a:rPr>
              <a:t/>
            </a:r>
            <a:br>
              <a:rPr lang="fa-IR" sz="2400" b="1" dirty="0">
                <a:cs typeface="Titr" pitchFamily="2" charset="-78"/>
              </a:rPr>
            </a:br>
            <a:endParaRPr lang="fa-IR" altLang="en-US" sz="2400" dirty="0" smtClean="0"/>
          </a:p>
        </p:txBody>
      </p:sp>
      <p:sp>
        <p:nvSpPr>
          <p:cNvPr id="27651" name="Slide Number Placeholder 5"/>
          <p:cNvSpPr>
            <a:spLocks noGrp="1"/>
          </p:cNvSpPr>
          <p:nvPr>
            <p:ph type="sldNum" sz="quarter" idx="12"/>
          </p:nvPr>
        </p:nvSpPr>
        <p:spPr bwMode="auto">
          <a:noFill/>
          <a:ln>
            <a:miter lim="800000"/>
            <a:headEnd/>
            <a:tailEnd/>
          </a:ln>
        </p:spPr>
        <p:txBody>
          <a:bodyPr/>
          <a:lstStyle/>
          <a:p>
            <a:fld id="{EC696909-9C72-4806-9AD1-5A67AD442E54}" type="slidenum">
              <a:rPr lang="en-US" altLang="en-US" sz="1200">
                <a:solidFill>
                  <a:schemeClr val="bg1"/>
                </a:solidFill>
              </a:rPr>
              <a:pPr/>
              <a:t>5</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5" name="Rectangle 9"/>
          <p:cNvSpPr>
            <a:spLocks noGrp="1"/>
          </p:cNvSpPr>
          <p:nvPr>
            <p:ph idx="1"/>
          </p:nvPr>
        </p:nvSpPr>
        <p:spPr>
          <a:xfrm>
            <a:off x="1943100" y="1508125"/>
            <a:ext cx="6591300" cy="4481513"/>
          </a:xfrm>
          <a:extLst/>
        </p:spPr>
        <p:txBody>
          <a:bodyPr rtlCol="0"/>
          <a:lstStyle/>
          <a:p>
            <a:pPr algn="ctr" eaLnBrk="1" fontAlgn="auto" hangingPunct="1">
              <a:spcAft>
                <a:spcPts val="0"/>
              </a:spcAft>
              <a:buFont typeface="Wingdings 3" charset="2"/>
              <a:buNone/>
              <a:defRPr/>
            </a:pPr>
            <a:r>
              <a:rPr lang="fa-IR" dirty="0">
                <a:solidFill>
                  <a:schemeClr val="tx1">
                    <a:lumMod val="75000"/>
                    <a:lumOff val="25000"/>
                  </a:schemeClr>
                </a:solidFill>
              </a:rPr>
              <a:t>اساس كليه اين نگرشهاي نوين را سيستمهاي اطلاعاتي و تكنولوژي اطلاعات </a:t>
            </a:r>
            <a:r>
              <a:rPr lang="fa-IR" dirty="0" smtClean="0">
                <a:solidFill>
                  <a:schemeClr val="tx1">
                    <a:lumMod val="75000"/>
                    <a:lumOff val="25000"/>
                  </a:schemeClr>
                </a:solidFill>
              </a:rPr>
              <a:t>تشكيل </a:t>
            </a:r>
            <a:r>
              <a:rPr lang="fa-IR" dirty="0">
                <a:solidFill>
                  <a:schemeClr val="tx1">
                    <a:lumMod val="75000"/>
                    <a:lumOff val="25000"/>
                  </a:schemeClr>
                </a:solidFill>
              </a:rPr>
              <a:t>مي </a:t>
            </a:r>
            <a:r>
              <a:rPr lang="fa-IR" dirty="0" smtClean="0">
                <a:solidFill>
                  <a:schemeClr val="tx1">
                    <a:lumMod val="75000"/>
                    <a:lumOff val="25000"/>
                  </a:schemeClr>
                </a:solidFill>
              </a:rPr>
              <a:t>دهد.</a:t>
            </a:r>
          </a:p>
          <a:p>
            <a:pPr algn="ctr" eaLnBrk="1" fontAlgn="auto" hangingPunct="1">
              <a:spcAft>
                <a:spcPts val="0"/>
              </a:spcAft>
              <a:buFont typeface="Wingdings 3" charset="2"/>
              <a:buNone/>
              <a:defRPr/>
            </a:pPr>
            <a:r>
              <a:rPr lang="fa-IR" dirty="0" smtClean="0">
                <a:solidFill>
                  <a:schemeClr val="tx1">
                    <a:lumMod val="75000"/>
                    <a:lumOff val="25000"/>
                  </a:schemeClr>
                </a:solidFill>
              </a:rPr>
              <a:t>بطور </a:t>
            </a:r>
            <a:r>
              <a:rPr lang="fa-IR" dirty="0">
                <a:solidFill>
                  <a:schemeClr val="tx1">
                    <a:lumMod val="75000"/>
                    <a:lumOff val="25000"/>
                  </a:schemeClr>
                </a:solidFill>
              </a:rPr>
              <a:t>كلي </a:t>
            </a:r>
            <a:r>
              <a:rPr lang="fa-IR" dirty="0" smtClean="0">
                <a:solidFill>
                  <a:schemeClr val="tx1">
                    <a:lumMod val="75000"/>
                    <a:lumOff val="25000"/>
                  </a:schemeClr>
                </a:solidFill>
              </a:rPr>
              <a:t>مي </a:t>
            </a:r>
            <a:r>
              <a:rPr lang="fa-IR" dirty="0">
                <a:solidFill>
                  <a:schemeClr val="tx1">
                    <a:lumMod val="75000"/>
                    <a:lumOff val="25000"/>
                  </a:schemeClr>
                </a:solidFill>
              </a:rPr>
              <a:t>توان اجزاء مرتبط را </a:t>
            </a:r>
            <a:r>
              <a:rPr lang="fa-IR" dirty="0" smtClean="0">
                <a:solidFill>
                  <a:schemeClr val="tx1">
                    <a:lumMod val="75000"/>
                    <a:lumOff val="25000"/>
                  </a:schemeClr>
                </a:solidFill>
              </a:rPr>
              <a:t>درشاخه </a:t>
            </a:r>
            <a:r>
              <a:rPr lang="fa-IR" dirty="0">
                <a:solidFill>
                  <a:schemeClr val="tx1">
                    <a:lumMod val="75000"/>
                    <a:lumOff val="25000"/>
                  </a:schemeClr>
                </a:solidFill>
              </a:rPr>
              <a:t>هاي زير </a:t>
            </a:r>
            <a:r>
              <a:rPr lang="fa-IR" dirty="0" smtClean="0">
                <a:solidFill>
                  <a:schemeClr val="tx1">
                    <a:lumMod val="75000"/>
                    <a:lumOff val="25000"/>
                  </a:schemeClr>
                </a:solidFill>
              </a:rPr>
              <a:t>طبقه بندي </a:t>
            </a:r>
            <a:r>
              <a:rPr lang="fa-IR" dirty="0">
                <a:solidFill>
                  <a:schemeClr val="tx1">
                    <a:lumMod val="75000"/>
                    <a:lumOff val="25000"/>
                  </a:schemeClr>
                </a:solidFill>
              </a:rPr>
              <a:t>نمود </a:t>
            </a:r>
            <a:r>
              <a:rPr lang="fa-IR" dirty="0" smtClean="0">
                <a:solidFill>
                  <a:schemeClr val="tx1">
                    <a:lumMod val="75000"/>
                    <a:lumOff val="25000"/>
                  </a:schemeClr>
                </a:solidFill>
              </a:rPr>
              <a:t>:</a:t>
            </a:r>
            <a:endParaRPr lang="fa-IR" dirty="0">
              <a:solidFill>
                <a:schemeClr val="tx1">
                  <a:lumMod val="75000"/>
                  <a:lumOff val="25000"/>
                </a:schemeClr>
              </a:solidFill>
              <a:latin typeface="Arial" pitchFamily="34" charset="0"/>
            </a:endParaRPr>
          </a:p>
          <a:p>
            <a:pPr marL="457200" indent="-457200" algn="ctr" eaLnBrk="1" fontAlgn="auto" hangingPunct="1">
              <a:spcAft>
                <a:spcPts val="0"/>
              </a:spcAft>
              <a:buFont typeface="+mj-lt"/>
              <a:buAutoNum type="arabicPeriod"/>
              <a:defRPr/>
            </a:pPr>
            <a:r>
              <a:rPr lang="fa-IR" dirty="0" smtClean="0">
                <a:solidFill>
                  <a:schemeClr val="accent2">
                    <a:lumMod val="75000"/>
                  </a:schemeClr>
                </a:solidFill>
                <a:latin typeface="Arial" pitchFamily="34" charset="0"/>
              </a:rPr>
              <a:t>سخت افزار</a:t>
            </a:r>
          </a:p>
          <a:p>
            <a:pPr marL="457200" indent="-457200" algn="ctr" eaLnBrk="1" fontAlgn="auto" hangingPunct="1">
              <a:spcAft>
                <a:spcPts val="0"/>
              </a:spcAft>
              <a:buFont typeface="+mj-lt"/>
              <a:buAutoNum type="arabicPeriod"/>
              <a:defRPr/>
            </a:pPr>
            <a:r>
              <a:rPr lang="fa-IR" dirty="0" smtClean="0">
                <a:solidFill>
                  <a:schemeClr val="accent2">
                    <a:lumMod val="75000"/>
                  </a:schemeClr>
                </a:solidFill>
                <a:latin typeface="Arial" pitchFamily="34" charset="0"/>
              </a:rPr>
              <a:t>نرم افزار</a:t>
            </a:r>
          </a:p>
          <a:p>
            <a:pPr marL="457200" indent="-457200" algn="ctr" eaLnBrk="1" fontAlgn="auto" hangingPunct="1">
              <a:spcAft>
                <a:spcPts val="0"/>
              </a:spcAft>
              <a:buFont typeface="+mj-lt"/>
              <a:buAutoNum type="arabicPeriod"/>
              <a:defRPr/>
            </a:pPr>
            <a:r>
              <a:rPr lang="fa-IR" dirty="0" smtClean="0">
                <a:solidFill>
                  <a:schemeClr val="accent2">
                    <a:lumMod val="75000"/>
                  </a:schemeClr>
                </a:solidFill>
                <a:latin typeface="Arial" pitchFamily="34" charset="0"/>
              </a:rPr>
              <a:t>شبکه</a:t>
            </a:r>
            <a:endParaRPr lang="fa-IR" dirty="0" smtClean="0">
              <a:solidFill>
                <a:schemeClr val="accent2">
                  <a:lumMod val="75000"/>
                </a:schemeClr>
              </a:solidFill>
            </a:endParaRPr>
          </a:p>
        </p:txBody>
      </p:sp>
      <p:sp>
        <p:nvSpPr>
          <p:cNvPr id="29699" name="Slide Number Placeholder 5"/>
          <p:cNvSpPr>
            <a:spLocks noGrp="1"/>
          </p:cNvSpPr>
          <p:nvPr>
            <p:ph type="sldNum" sz="quarter" idx="12"/>
          </p:nvPr>
        </p:nvSpPr>
        <p:spPr bwMode="auto">
          <a:noFill/>
          <a:ln>
            <a:miter lim="800000"/>
            <a:headEnd/>
            <a:tailEnd/>
          </a:ln>
        </p:spPr>
        <p:txBody>
          <a:bodyPr/>
          <a:lstStyle/>
          <a:p>
            <a:fld id="{109CF995-E80E-49AC-A533-A9FBC5AAA043}" type="slidenum">
              <a:rPr lang="en-US" altLang="en-US" sz="1200">
                <a:solidFill>
                  <a:schemeClr val="bg1"/>
                </a:solidFill>
              </a:rPr>
              <a:pPr/>
              <a:t>6</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44688" y="176213"/>
            <a:ext cx="6589712" cy="976312"/>
          </a:xfrm>
        </p:spPr>
        <p:txBody>
          <a:bodyPr/>
          <a:lstStyle/>
          <a:p>
            <a:pPr algn="ctr" eaLnBrk="1" hangingPunct="1"/>
            <a:r>
              <a:rPr lang="fa-IR" altLang="en-US" smtClean="0">
                <a:latin typeface="Arial" pitchFamily="34" charset="0"/>
              </a:rPr>
              <a:t>سخت افزار</a:t>
            </a:r>
          </a:p>
        </p:txBody>
      </p:sp>
      <p:sp>
        <p:nvSpPr>
          <p:cNvPr id="31747" name="Content Placeholder 2"/>
          <p:cNvSpPr>
            <a:spLocks noGrp="1"/>
          </p:cNvSpPr>
          <p:nvPr>
            <p:ph idx="1"/>
          </p:nvPr>
        </p:nvSpPr>
        <p:spPr>
          <a:xfrm>
            <a:off x="1612900" y="969963"/>
            <a:ext cx="7253288" cy="5410200"/>
          </a:xfrm>
        </p:spPr>
        <p:txBody>
          <a:bodyPr/>
          <a:lstStyle/>
          <a:p>
            <a:pPr eaLnBrk="1" hangingPunct="1"/>
            <a:r>
              <a:rPr lang="fa-IR" sz="3200" b="1" smtClean="0">
                <a:solidFill>
                  <a:srgbClr val="A50021"/>
                </a:solidFill>
              </a:rPr>
              <a:t/>
            </a:r>
            <a:br>
              <a:rPr lang="fa-IR" sz="3200" b="1" smtClean="0">
                <a:solidFill>
                  <a:srgbClr val="A50021"/>
                </a:solidFill>
              </a:rPr>
            </a:br>
            <a:r>
              <a:rPr lang="fa-IR" b="1" smtClean="0">
                <a:solidFill>
                  <a:schemeClr val="tx1"/>
                </a:solidFill>
              </a:rPr>
              <a:t>1) </a:t>
            </a:r>
            <a:r>
              <a:rPr lang="fa-IR" sz="2400" b="1" smtClean="0">
                <a:solidFill>
                  <a:schemeClr val="tx1"/>
                </a:solidFill>
              </a:rPr>
              <a:t>رايانه ها</a:t>
            </a:r>
            <a:r>
              <a:rPr lang="fa-IR" b="1" smtClean="0">
                <a:solidFill>
                  <a:schemeClr val="tx1"/>
                </a:solidFill>
              </a:rPr>
              <a:t>        </a:t>
            </a:r>
            <a:r>
              <a:rPr lang="fa-IR" sz="2400" b="1" smtClean="0">
                <a:solidFill>
                  <a:schemeClr val="tx1"/>
                </a:solidFill>
              </a:rPr>
              <a:t>                                                    </a:t>
            </a:r>
            <a:r>
              <a:rPr lang="en-US" sz="2400" b="1" smtClean="0">
                <a:solidFill>
                  <a:schemeClr val="tx1"/>
                </a:solidFill>
              </a:rPr>
              <a:t>Computers</a:t>
            </a:r>
            <a:endParaRPr lang="fa-IR" sz="2400" b="1" smtClean="0">
              <a:solidFill>
                <a:schemeClr val="tx1"/>
              </a:solidFill>
            </a:endParaRPr>
          </a:p>
          <a:p>
            <a:pPr eaLnBrk="1" hangingPunct="1"/>
            <a:r>
              <a:rPr lang="fa-IR" b="1" smtClean="0">
                <a:solidFill>
                  <a:schemeClr val="tx1"/>
                </a:solidFill>
              </a:rPr>
              <a:t/>
            </a:r>
            <a:br>
              <a:rPr lang="fa-IR" b="1" smtClean="0">
                <a:solidFill>
                  <a:schemeClr val="tx1"/>
                </a:solidFill>
              </a:rPr>
            </a:br>
            <a:r>
              <a:rPr lang="fa-IR" sz="2400" b="1" smtClean="0">
                <a:solidFill>
                  <a:schemeClr val="tx1"/>
                </a:solidFill>
              </a:rPr>
              <a:t>2) حسگرها                                                                  </a:t>
            </a:r>
            <a:r>
              <a:rPr lang="en-US" sz="2400" b="1" smtClean="0">
                <a:solidFill>
                  <a:schemeClr val="tx1"/>
                </a:solidFill>
              </a:rPr>
              <a:t>Sensors</a:t>
            </a:r>
            <a:endParaRPr lang="fa-IR" sz="2400" b="1" smtClean="0">
              <a:solidFill>
                <a:schemeClr val="tx1"/>
              </a:solidFill>
            </a:endParaRPr>
          </a:p>
          <a:p>
            <a:pPr eaLnBrk="1" hangingPunct="1"/>
            <a:r>
              <a:rPr lang="fa-IR" sz="2400" b="1" smtClean="0">
                <a:solidFill>
                  <a:schemeClr val="tx1"/>
                </a:solidFill>
              </a:rPr>
              <a:t/>
            </a:r>
            <a:br>
              <a:rPr lang="fa-IR" sz="2400" b="1" smtClean="0">
                <a:solidFill>
                  <a:schemeClr val="tx1"/>
                </a:solidFill>
              </a:rPr>
            </a:br>
            <a:r>
              <a:rPr lang="fa-IR" sz="2400" b="1" smtClean="0">
                <a:solidFill>
                  <a:schemeClr val="tx1"/>
                </a:solidFill>
              </a:rPr>
              <a:t>3) تحليلگرها                                                              </a:t>
            </a:r>
            <a:r>
              <a:rPr lang="en-US" sz="2400" b="1" smtClean="0">
                <a:solidFill>
                  <a:schemeClr val="tx1"/>
                </a:solidFill>
              </a:rPr>
              <a:t>Analyzer</a:t>
            </a:r>
            <a:endParaRPr lang="fa-IR" sz="2400" b="1" smtClean="0">
              <a:solidFill>
                <a:schemeClr val="tx1"/>
              </a:solidFill>
            </a:endParaRPr>
          </a:p>
          <a:p>
            <a:pPr eaLnBrk="1" hangingPunct="1"/>
            <a:r>
              <a:rPr lang="fa-IR" sz="2400" b="1" smtClean="0">
                <a:solidFill>
                  <a:schemeClr val="tx1"/>
                </a:solidFill>
              </a:rPr>
              <a:t/>
            </a:r>
            <a:br>
              <a:rPr lang="fa-IR" sz="2400" b="1" smtClean="0">
                <a:solidFill>
                  <a:schemeClr val="tx1"/>
                </a:solidFill>
              </a:rPr>
            </a:br>
            <a:r>
              <a:rPr lang="fa-IR" sz="2400" b="1" smtClean="0">
                <a:solidFill>
                  <a:schemeClr val="tx1"/>
                </a:solidFill>
              </a:rPr>
              <a:t>4) روبات ها                                                                    </a:t>
            </a:r>
            <a:r>
              <a:rPr lang="en-US" sz="2400" b="1" smtClean="0">
                <a:solidFill>
                  <a:schemeClr val="tx1"/>
                </a:solidFill>
              </a:rPr>
              <a:t>Robots</a:t>
            </a:r>
            <a:endParaRPr lang="fa-IR" sz="2400" b="1" smtClean="0">
              <a:solidFill>
                <a:schemeClr val="tx1"/>
              </a:solidFill>
            </a:endParaRPr>
          </a:p>
          <a:p>
            <a:pPr eaLnBrk="1" hangingPunct="1"/>
            <a:r>
              <a:rPr lang="fa-IR" sz="2400" b="1" smtClean="0">
                <a:solidFill>
                  <a:schemeClr val="tx1"/>
                </a:solidFill>
              </a:rPr>
              <a:t/>
            </a:r>
            <a:br>
              <a:rPr lang="fa-IR" sz="2400" b="1" smtClean="0">
                <a:solidFill>
                  <a:schemeClr val="tx1"/>
                </a:solidFill>
              </a:rPr>
            </a:br>
            <a:r>
              <a:rPr lang="fa-IR" sz="2400" b="1" smtClean="0">
                <a:solidFill>
                  <a:schemeClr val="tx1"/>
                </a:solidFill>
              </a:rPr>
              <a:t>5) ابزارآلات حس ساز                          </a:t>
            </a:r>
            <a:r>
              <a:rPr lang="en-US" sz="2400" b="1" smtClean="0">
                <a:solidFill>
                  <a:schemeClr val="tx1"/>
                </a:solidFill>
              </a:rPr>
              <a:t>Haptic instruments</a:t>
            </a:r>
            <a:endParaRPr lang="fa-IR" sz="2400" b="1" smtClean="0">
              <a:solidFill>
                <a:schemeClr val="tx1"/>
              </a:solidFill>
            </a:endParaRPr>
          </a:p>
          <a:p>
            <a:pPr eaLnBrk="1" hangingPunct="1"/>
            <a:r>
              <a:rPr lang="fa-IR" sz="2400" b="1" smtClean="0">
                <a:solidFill>
                  <a:schemeClr val="tx1"/>
                </a:solidFill>
              </a:rPr>
              <a:t/>
            </a:r>
            <a:br>
              <a:rPr lang="fa-IR" sz="2400" b="1" smtClean="0">
                <a:solidFill>
                  <a:schemeClr val="tx1"/>
                </a:solidFill>
              </a:rPr>
            </a:br>
            <a:r>
              <a:rPr lang="fa-IR" sz="2400" b="1" smtClean="0">
                <a:solidFill>
                  <a:schemeClr val="tx1"/>
                </a:solidFill>
              </a:rPr>
              <a:t>6) تجهيزات تشخيص                 </a:t>
            </a:r>
            <a:r>
              <a:rPr lang="en-US" sz="2400" b="1" smtClean="0">
                <a:solidFill>
                  <a:schemeClr val="tx1"/>
                </a:solidFill>
              </a:rPr>
              <a:t>Diagnostic Equipments</a:t>
            </a:r>
            <a:endParaRPr lang="fa-IR" altLang="en-US" sz="2400" b="1" smtClean="0"/>
          </a:p>
        </p:txBody>
      </p:sp>
      <p:sp>
        <p:nvSpPr>
          <p:cNvPr id="31748" name="Slide Number Placeholder 3"/>
          <p:cNvSpPr>
            <a:spLocks noGrp="1"/>
          </p:cNvSpPr>
          <p:nvPr>
            <p:ph type="sldNum" sz="quarter" idx="12"/>
          </p:nvPr>
        </p:nvSpPr>
        <p:spPr bwMode="auto">
          <a:noFill/>
          <a:ln>
            <a:miter lim="800000"/>
            <a:headEnd/>
            <a:tailEnd/>
          </a:ln>
        </p:spPr>
        <p:txBody>
          <a:bodyPr/>
          <a:lstStyle/>
          <a:p>
            <a:fld id="{77C70087-D37B-4EC9-A87A-178EC5DE6B3B}" type="slidenum">
              <a:rPr lang="en-US" altLang="en-US" sz="1200">
                <a:solidFill>
                  <a:schemeClr val="bg1"/>
                </a:solidFill>
              </a:rPr>
              <a:pPr/>
              <a:t>7</a:t>
            </a:fld>
            <a:endParaRPr lang="en-US" altLang="en-US" sz="1200">
              <a:solidFill>
                <a:schemeClr val="bg1"/>
              </a:solidFill>
            </a:endParaRPr>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fa-IR" sz="4000" b="1" smtClean="0">
                <a:cs typeface="B Nazanin" pitchFamily="2" charset="-78"/>
              </a:rPr>
              <a:t>حسگر ها(سنسورها)</a:t>
            </a:r>
          </a:p>
        </p:txBody>
      </p:sp>
      <p:sp>
        <p:nvSpPr>
          <p:cNvPr id="33795" name="Text Placeholder 2"/>
          <p:cNvSpPr>
            <a:spLocks noGrp="1"/>
          </p:cNvSpPr>
          <p:nvPr>
            <p:ph type="body" idx="1"/>
          </p:nvPr>
        </p:nvSpPr>
        <p:spPr>
          <a:xfrm>
            <a:off x="1636713" y="2227263"/>
            <a:ext cx="2874962" cy="576262"/>
          </a:xfrm>
        </p:spPr>
        <p:txBody>
          <a:bodyPr/>
          <a:lstStyle/>
          <a:p>
            <a:pPr algn="ctr"/>
            <a:r>
              <a:rPr lang="fa-IR" smtClean="0"/>
              <a:t>حسگر حرکت</a:t>
            </a:r>
          </a:p>
        </p:txBody>
      </p:sp>
      <p:pic>
        <p:nvPicPr>
          <p:cNvPr id="33796" name="Content Placeholder 7" descr="sensor2.jpg"/>
          <p:cNvPicPr>
            <a:picLocks noGrp="1" noChangeAspect="1"/>
          </p:cNvPicPr>
          <p:nvPr>
            <p:ph sz="half" idx="2"/>
          </p:nvPr>
        </p:nvPicPr>
        <p:blipFill>
          <a:blip r:embed="rId2" cstate="print"/>
          <a:srcRect/>
          <a:stretch>
            <a:fillRect/>
          </a:stretch>
        </p:blipFill>
        <p:spPr>
          <a:xfrm>
            <a:off x="1409700" y="3360738"/>
            <a:ext cx="3257550" cy="2068512"/>
          </a:xfrm>
        </p:spPr>
      </p:pic>
      <p:sp>
        <p:nvSpPr>
          <p:cNvPr id="33797" name="Text Placeholder 4"/>
          <p:cNvSpPr>
            <a:spLocks noGrp="1"/>
          </p:cNvSpPr>
          <p:nvPr>
            <p:ph type="body" sz="quarter" idx="3"/>
          </p:nvPr>
        </p:nvSpPr>
        <p:spPr>
          <a:xfrm>
            <a:off x="5484813" y="2224088"/>
            <a:ext cx="2873375" cy="576262"/>
          </a:xfrm>
        </p:spPr>
        <p:txBody>
          <a:bodyPr/>
          <a:lstStyle/>
          <a:p>
            <a:pPr algn="ctr"/>
            <a:r>
              <a:rPr lang="fa-IR" smtClean="0"/>
              <a:t>حسگر های رطوبت</a:t>
            </a:r>
          </a:p>
        </p:txBody>
      </p:sp>
      <p:pic>
        <p:nvPicPr>
          <p:cNvPr id="33798" name="Content Placeholder 8" descr="sensor3.jpg"/>
          <p:cNvPicPr>
            <a:picLocks noGrp="1" noChangeAspect="1"/>
          </p:cNvPicPr>
          <p:nvPr>
            <p:ph sz="quarter" idx="4"/>
          </p:nvPr>
        </p:nvPicPr>
        <p:blipFill>
          <a:blip r:embed="rId3" cstate="print"/>
          <a:srcRect/>
          <a:stretch>
            <a:fillRect/>
          </a:stretch>
        </p:blipFill>
        <p:spPr>
          <a:xfrm>
            <a:off x="5200650" y="3328988"/>
            <a:ext cx="3276600" cy="2195512"/>
          </a:xfrm>
        </p:spPr>
      </p:pic>
      <p:sp>
        <p:nvSpPr>
          <p:cNvPr id="33799" name="Slide Number Placeholder 6"/>
          <p:cNvSpPr>
            <a:spLocks noGrp="1"/>
          </p:cNvSpPr>
          <p:nvPr>
            <p:ph type="sldNum" sz="quarter" idx="12"/>
          </p:nvPr>
        </p:nvSpPr>
        <p:spPr>
          <a:noFill/>
          <a:ln>
            <a:miter lim="800000"/>
            <a:headEnd/>
            <a:tailEnd/>
          </a:ln>
        </p:spPr>
        <p:txBody>
          <a:bodyPr/>
          <a:lstStyle/>
          <a:p>
            <a:fld id="{D45F8998-F611-491F-9849-A2CBBA573324}" type="slidenum">
              <a:rPr lang="en-US" altLang="en-US"/>
              <a:pPr/>
              <a:t>8</a:t>
            </a:fld>
            <a:endParaRPr lang="en-US" altLang="en-US"/>
          </a:p>
        </p:txBody>
      </p:sp>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58938" y="623888"/>
            <a:ext cx="6589712" cy="1281112"/>
          </a:xfrm>
        </p:spPr>
        <p:txBody>
          <a:bodyPr/>
          <a:lstStyle/>
          <a:p>
            <a:pPr algn="ctr"/>
            <a:r>
              <a:rPr lang="fa-IR" sz="4000" b="1" smtClean="0">
                <a:cs typeface="B Nazanin" pitchFamily="2" charset="-78"/>
              </a:rPr>
              <a:t>روبات ها</a:t>
            </a:r>
          </a:p>
        </p:txBody>
      </p:sp>
      <p:pic>
        <p:nvPicPr>
          <p:cNvPr id="34819" name="Content Placeholder 6" descr="flying-robots4.jpg"/>
          <p:cNvPicPr>
            <a:picLocks noGrp="1" noChangeAspect="1"/>
          </p:cNvPicPr>
          <p:nvPr>
            <p:ph sz="half" idx="2"/>
          </p:nvPr>
        </p:nvPicPr>
        <p:blipFill>
          <a:blip r:embed="rId2" cstate="print"/>
          <a:srcRect/>
          <a:stretch>
            <a:fillRect/>
          </a:stretch>
        </p:blipFill>
        <p:spPr>
          <a:xfrm>
            <a:off x="5010150" y="2552700"/>
            <a:ext cx="3581400" cy="3619500"/>
          </a:xfrm>
        </p:spPr>
      </p:pic>
      <p:sp>
        <p:nvSpPr>
          <p:cNvPr id="34820" name="Slide Number Placeholder 4"/>
          <p:cNvSpPr>
            <a:spLocks noGrp="1"/>
          </p:cNvSpPr>
          <p:nvPr>
            <p:ph type="sldNum" sz="quarter" idx="12"/>
          </p:nvPr>
        </p:nvSpPr>
        <p:spPr>
          <a:noFill/>
          <a:ln>
            <a:miter lim="800000"/>
            <a:headEnd/>
            <a:tailEnd/>
          </a:ln>
        </p:spPr>
        <p:txBody>
          <a:bodyPr/>
          <a:lstStyle/>
          <a:p>
            <a:fld id="{1CBF3C06-C0E6-49D2-B826-266639C26E67}" type="slidenum">
              <a:rPr lang="en-US" altLang="en-US"/>
              <a:pPr/>
              <a:t>9</a:t>
            </a:fld>
            <a:endParaRPr lang="en-US" altLang="en-US"/>
          </a:p>
        </p:txBody>
      </p:sp>
      <p:pic>
        <p:nvPicPr>
          <p:cNvPr id="34821" name="Content Placeholder 8" descr="220px-HONDA_ASIMO.jpg"/>
          <p:cNvPicPr>
            <a:picLocks noGrp="1" noChangeAspect="1"/>
          </p:cNvPicPr>
          <p:nvPr>
            <p:ph sz="half" idx="1"/>
          </p:nvPr>
        </p:nvPicPr>
        <p:blipFill>
          <a:blip r:embed="rId3" cstate="print"/>
          <a:srcRect/>
          <a:stretch>
            <a:fillRect/>
          </a:stretch>
        </p:blipFill>
        <p:spPr>
          <a:xfrm>
            <a:off x="1238250" y="2595563"/>
            <a:ext cx="3373438" cy="3595687"/>
          </a:xfrm>
        </p:spPr>
      </p:pic>
      <p:sp>
        <p:nvSpPr>
          <p:cNvPr id="2" name="Footer Placeholder 1"/>
          <p:cNvSpPr>
            <a:spLocks noGrp="1"/>
          </p:cNvSpPr>
          <p:nvPr>
            <p:ph type="ftr" sz="quarter" idx="11"/>
          </p:nvPr>
        </p:nvSpPr>
        <p:spPr/>
        <p:txBody>
          <a:bodyPr/>
          <a:lstStyle/>
          <a:p>
            <a:pPr>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1704</TotalTime>
  <Words>1169</Words>
  <Application>Microsoft Office PowerPoint</Application>
  <PresentationFormat>On-screen Show (4:3)</PresentationFormat>
  <Paragraphs>157</Paragraphs>
  <Slides>34</Slides>
  <Notes>28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34</vt:i4>
      </vt:variant>
    </vt:vector>
  </HeadingPairs>
  <TitlesOfParts>
    <vt:vector size="46" baseType="lpstr">
      <vt:lpstr>宋体</vt:lpstr>
      <vt:lpstr>Arial</vt:lpstr>
      <vt:lpstr>B Nazanin</vt:lpstr>
      <vt:lpstr>B Titr</vt:lpstr>
      <vt:lpstr>Blackadder ITC</vt:lpstr>
      <vt:lpstr>Century Gothic</vt:lpstr>
      <vt:lpstr>Tahoma</vt:lpstr>
      <vt:lpstr>Titr</vt:lpstr>
      <vt:lpstr>Wingdings</vt:lpstr>
      <vt:lpstr>Wingdings 3</vt:lpstr>
      <vt:lpstr>幼圆</vt:lpstr>
      <vt:lpstr>Wisp</vt:lpstr>
      <vt:lpstr>PowerPoint Presentation</vt:lpstr>
      <vt:lpstr>PowerPoint Presentation</vt:lpstr>
      <vt:lpstr>PowerPoint Presentation</vt:lpstr>
      <vt:lpstr>PowerPoint Presentation</vt:lpstr>
      <vt:lpstr>PowerPoint Presentation</vt:lpstr>
      <vt:lpstr>PowerPoint Presentation</vt:lpstr>
      <vt:lpstr>سخت افزار</vt:lpstr>
      <vt:lpstr>حسگر ها(سنسورها)</vt:lpstr>
      <vt:lpstr>روبات ها</vt:lpstr>
      <vt:lpstr>نرم افزار</vt:lpstr>
      <vt:lpstr>شبکه</vt:lpstr>
      <vt:lpstr>نت از راه دور</vt:lpstr>
      <vt:lpstr>PowerPoint Presentation</vt:lpstr>
      <vt:lpstr>PowerPoint Presentation</vt:lpstr>
      <vt:lpstr>PowerPoint Presentation</vt:lpstr>
      <vt:lpstr>PowerPoint Presentation</vt:lpstr>
      <vt:lpstr>PowerPoint Presentation</vt:lpstr>
      <vt:lpstr>نت بر پایه شبکه</vt:lpstr>
      <vt:lpstr>نت بر پایه شبکه</vt:lpstr>
      <vt:lpstr>نت مجازی</vt:lpstr>
      <vt:lpstr>PowerPoint Presentation</vt:lpstr>
      <vt:lpstr>PowerPoint Presentation</vt:lpstr>
      <vt:lpstr>PowerPoint Presentation</vt:lpstr>
      <vt:lpstr>PowerPoint Presentation</vt:lpstr>
      <vt:lpstr>جعبه ابزار</vt:lpstr>
      <vt:lpstr>PowerPoint Presentation</vt:lpstr>
      <vt:lpstr>PowerPoint Presentation</vt:lpstr>
      <vt:lpstr>PowerPoint Presentation</vt:lpstr>
      <vt:lpstr>PowerPoint Presentation</vt:lpstr>
      <vt:lpstr>PowerPoint Presentation</vt:lpstr>
      <vt:lpstr>PowerPoint Presentation</vt:lpstr>
      <vt:lpstr>نتیجه گیری</vt:lpstr>
      <vt:lpstr>PowerPoint Presentation</vt:lpstr>
      <vt:lpstr>منابع</vt:lpstr>
    </vt:vector>
  </TitlesOfParts>
  <Company>Presentation Magazine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Taxi Animated Template</dc:title>
  <dc:creator>Presentation Magazine</dc:creator>
  <cp:lastModifiedBy>Sayed Ali</cp:lastModifiedBy>
  <cp:revision>149</cp:revision>
  <dcterms:created xsi:type="dcterms:W3CDTF">2007-05-31T17:14:01Z</dcterms:created>
  <dcterms:modified xsi:type="dcterms:W3CDTF">2019-02-08T17:02:11Z</dcterms:modified>
  <cp:category>Transport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708322</vt:lpwstr>
  </property>
  <property fmtid="{D5CDD505-2E9C-101B-9397-08002B2CF9AE}" pid="3" name="NXPowerLiteSettings">
    <vt:lpwstr>F7000400038000</vt:lpwstr>
  </property>
  <property fmtid="{D5CDD505-2E9C-101B-9397-08002B2CF9AE}" pid="4" name="NXPowerLiteVersion">
    <vt:lpwstr>D6.2.10</vt:lpwstr>
  </property>
</Properties>
</file>