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80" r:id="rId2"/>
    <p:sldId id="256" r:id="rId3"/>
    <p:sldId id="257" r:id="rId4"/>
    <p:sldId id="274" r:id="rId5"/>
    <p:sldId id="258" r:id="rId6"/>
    <p:sldId id="259" r:id="rId7"/>
    <p:sldId id="275" r:id="rId8"/>
    <p:sldId id="260" r:id="rId9"/>
    <p:sldId id="261" r:id="rId10"/>
    <p:sldId id="262" r:id="rId11"/>
    <p:sldId id="276" r:id="rId12"/>
    <p:sldId id="263" r:id="rId13"/>
    <p:sldId id="264" r:id="rId14"/>
    <p:sldId id="265" r:id="rId15"/>
    <p:sldId id="266" r:id="rId16"/>
    <p:sldId id="267" r:id="rId17"/>
    <p:sldId id="268" r:id="rId18"/>
    <p:sldId id="269" r:id="rId19"/>
    <p:sldId id="270" r:id="rId20"/>
    <p:sldId id="271" r:id="rId21"/>
    <p:sldId id="279" r:id="rId22"/>
    <p:sldId id="272" r:id="rId23"/>
    <p:sldId id="273"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9"/>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79" autoAdjust="0"/>
    <p:restoredTop sz="94676"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66FCDE3-A5A7-4E21-80EF-93221E5394D5}" type="datetimeFigureOut">
              <a:rPr lang="fa-IR" smtClean="0"/>
              <a:t>02/22/1436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21556B2-C81F-429C-8A87-088DD4BC3162}" type="slidenum">
              <a:rPr lang="fa-IR" smtClean="0"/>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6DCA41C-522A-4AA8-B67A-5FFCC0AA5E23}" type="datetime8">
              <a:rPr lang="fa-IR" smtClean="0"/>
              <a:t>دسامبر 14، 14</a:t>
            </a:fld>
            <a:endParaRPr lang="fa-IR"/>
          </a:p>
        </p:txBody>
      </p:sp>
      <p:sp>
        <p:nvSpPr>
          <p:cNvPr id="5" name="Footer Placeholder 4"/>
          <p:cNvSpPr>
            <a:spLocks noGrp="1"/>
          </p:cNvSpPr>
          <p:nvPr>
            <p:ph type="ftr" sz="quarter" idx="11"/>
          </p:nvPr>
        </p:nvSpPr>
        <p:spPr/>
        <p:txBody>
          <a:bodyPr/>
          <a:lstStyle/>
          <a:p>
            <a:r>
              <a:rPr lang="en-US" smtClean="0"/>
              <a:t>www.mecha.blog.ir</a:t>
            </a:r>
            <a:endParaRPr lang="fa-IR"/>
          </a:p>
        </p:txBody>
      </p:sp>
      <p:sp>
        <p:nvSpPr>
          <p:cNvPr id="6" name="Slide Number Placeholder 5"/>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462422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7086691-FE07-4EFC-B98A-534F9F39E98F}" type="datetime8">
              <a:rPr lang="fa-IR" smtClean="0"/>
              <a:t>دسامبر 14، 14</a:t>
            </a:fld>
            <a:endParaRPr lang="fa-IR"/>
          </a:p>
        </p:txBody>
      </p:sp>
      <p:sp>
        <p:nvSpPr>
          <p:cNvPr id="5" name="Footer Placeholder 4"/>
          <p:cNvSpPr>
            <a:spLocks noGrp="1"/>
          </p:cNvSpPr>
          <p:nvPr>
            <p:ph type="ftr" sz="quarter" idx="11"/>
          </p:nvPr>
        </p:nvSpPr>
        <p:spPr/>
        <p:txBody>
          <a:bodyPr/>
          <a:lstStyle/>
          <a:p>
            <a:r>
              <a:rPr lang="en-US" smtClean="0"/>
              <a:t>www.mecha.blog.ir</a:t>
            </a:r>
            <a:endParaRPr lang="fa-IR"/>
          </a:p>
        </p:txBody>
      </p:sp>
      <p:sp>
        <p:nvSpPr>
          <p:cNvPr id="6" name="Slide Number Placeholder 5"/>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271995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32A1CC8-76D2-4980-A283-6BDE463CB0C6}" type="datetime8">
              <a:rPr lang="fa-IR" smtClean="0"/>
              <a:t>دسامبر 14، 14</a:t>
            </a:fld>
            <a:endParaRPr lang="fa-IR"/>
          </a:p>
        </p:txBody>
      </p:sp>
      <p:sp>
        <p:nvSpPr>
          <p:cNvPr id="5" name="Footer Placeholder 4"/>
          <p:cNvSpPr>
            <a:spLocks noGrp="1"/>
          </p:cNvSpPr>
          <p:nvPr>
            <p:ph type="ftr" sz="quarter" idx="11"/>
          </p:nvPr>
        </p:nvSpPr>
        <p:spPr/>
        <p:txBody>
          <a:bodyPr/>
          <a:lstStyle/>
          <a:p>
            <a:r>
              <a:rPr lang="en-US" smtClean="0"/>
              <a:t>www.mecha.blog.ir</a:t>
            </a:r>
            <a:endParaRPr lang="fa-IR"/>
          </a:p>
        </p:txBody>
      </p:sp>
      <p:sp>
        <p:nvSpPr>
          <p:cNvPr id="6" name="Slide Number Placeholder 5"/>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2828918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19BD0B4-691A-4056-BC9D-58DC7F07133C}" type="datetime8">
              <a:rPr lang="fa-IR" smtClean="0"/>
              <a:t>دسامبر 14، 14</a:t>
            </a:fld>
            <a:endParaRPr lang="fa-IR"/>
          </a:p>
        </p:txBody>
      </p:sp>
      <p:sp>
        <p:nvSpPr>
          <p:cNvPr id="5" name="Footer Placeholder 4"/>
          <p:cNvSpPr>
            <a:spLocks noGrp="1"/>
          </p:cNvSpPr>
          <p:nvPr>
            <p:ph type="ftr" sz="quarter" idx="11"/>
          </p:nvPr>
        </p:nvSpPr>
        <p:spPr/>
        <p:txBody>
          <a:bodyPr/>
          <a:lstStyle/>
          <a:p>
            <a:r>
              <a:rPr lang="en-US" smtClean="0"/>
              <a:t>www.mecha.blog.ir</a:t>
            </a:r>
            <a:endParaRPr lang="fa-IR"/>
          </a:p>
        </p:txBody>
      </p:sp>
      <p:sp>
        <p:nvSpPr>
          <p:cNvPr id="6" name="Slide Number Placeholder 5"/>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487897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63ECA-1784-45BB-8437-E4D3C2D4B386}" type="datetime8">
              <a:rPr lang="fa-IR" smtClean="0"/>
              <a:t>دسامبر 14، 14</a:t>
            </a:fld>
            <a:endParaRPr lang="fa-IR"/>
          </a:p>
        </p:txBody>
      </p:sp>
      <p:sp>
        <p:nvSpPr>
          <p:cNvPr id="5" name="Footer Placeholder 4"/>
          <p:cNvSpPr>
            <a:spLocks noGrp="1"/>
          </p:cNvSpPr>
          <p:nvPr>
            <p:ph type="ftr" sz="quarter" idx="11"/>
          </p:nvPr>
        </p:nvSpPr>
        <p:spPr/>
        <p:txBody>
          <a:bodyPr/>
          <a:lstStyle/>
          <a:p>
            <a:r>
              <a:rPr lang="en-US" smtClean="0"/>
              <a:t>www.mecha.blog.ir</a:t>
            </a:r>
            <a:endParaRPr lang="fa-IR"/>
          </a:p>
        </p:txBody>
      </p:sp>
      <p:sp>
        <p:nvSpPr>
          <p:cNvPr id="6" name="Slide Number Placeholder 5"/>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300280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5F75C4E-8EE7-4B8F-8D30-539D39FF6B25}" type="datetime8">
              <a:rPr lang="fa-IR" smtClean="0"/>
              <a:t>دسامبر 14، 14</a:t>
            </a:fld>
            <a:endParaRPr lang="fa-IR"/>
          </a:p>
        </p:txBody>
      </p:sp>
      <p:sp>
        <p:nvSpPr>
          <p:cNvPr id="6" name="Footer Placeholder 5"/>
          <p:cNvSpPr>
            <a:spLocks noGrp="1"/>
          </p:cNvSpPr>
          <p:nvPr>
            <p:ph type="ftr" sz="quarter" idx="11"/>
          </p:nvPr>
        </p:nvSpPr>
        <p:spPr/>
        <p:txBody>
          <a:bodyPr/>
          <a:lstStyle/>
          <a:p>
            <a:r>
              <a:rPr lang="en-US" smtClean="0"/>
              <a:t>www.mecha.blog.ir</a:t>
            </a:r>
            <a:endParaRPr lang="fa-IR"/>
          </a:p>
        </p:txBody>
      </p:sp>
      <p:sp>
        <p:nvSpPr>
          <p:cNvPr id="7" name="Slide Number Placeholder 6"/>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2720414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73AC6A8C-A51C-47AA-B8E2-A062BD8E4B68}" type="datetime8">
              <a:rPr lang="fa-IR" smtClean="0"/>
              <a:t>دسامبر 14، 14</a:t>
            </a:fld>
            <a:endParaRPr lang="fa-IR"/>
          </a:p>
        </p:txBody>
      </p:sp>
      <p:sp>
        <p:nvSpPr>
          <p:cNvPr id="8" name="Footer Placeholder 7"/>
          <p:cNvSpPr>
            <a:spLocks noGrp="1"/>
          </p:cNvSpPr>
          <p:nvPr>
            <p:ph type="ftr" sz="quarter" idx="11"/>
          </p:nvPr>
        </p:nvSpPr>
        <p:spPr/>
        <p:txBody>
          <a:bodyPr/>
          <a:lstStyle/>
          <a:p>
            <a:r>
              <a:rPr lang="en-US" smtClean="0"/>
              <a:t>www.mecha.blog.ir</a:t>
            </a:r>
            <a:endParaRPr lang="fa-IR"/>
          </a:p>
        </p:txBody>
      </p:sp>
      <p:sp>
        <p:nvSpPr>
          <p:cNvPr id="9" name="Slide Number Placeholder 8"/>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25159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926A901-5961-44A2-A490-AFF47A564E7A}" type="datetime8">
              <a:rPr lang="fa-IR" smtClean="0"/>
              <a:t>دسامبر 14، 14</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
        <p:nvSpPr>
          <p:cNvPr id="5" name="Slide Number Placeholder 4"/>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168495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50BA5-B25D-496B-B943-449B0D71B930}" type="datetime8">
              <a:rPr lang="fa-IR" smtClean="0"/>
              <a:t>دسامبر 14، 14</a:t>
            </a:fld>
            <a:endParaRPr lang="fa-IR"/>
          </a:p>
        </p:txBody>
      </p:sp>
      <p:sp>
        <p:nvSpPr>
          <p:cNvPr id="3" name="Footer Placeholder 2"/>
          <p:cNvSpPr>
            <a:spLocks noGrp="1"/>
          </p:cNvSpPr>
          <p:nvPr>
            <p:ph type="ftr" sz="quarter" idx="11"/>
          </p:nvPr>
        </p:nvSpPr>
        <p:spPr/>
        <p:txBody>
          <a:bodyPr/>
          <a:lstStyle/>
          <a:p>
            <a:r>
              <a:rPr lang="en-US" smtClean="0"/>
              <a:t>www.mecha.blog.ir</a:t>
            </a:r>
            <a:endParaRPr lang="fa-IR"/>
          </a:p>
        </p:txBody>
      </p:sp>
      <p:sp>
        <p:nvSpPr>
          <p:cNvPr id="4" name="Slide Number Placeholder 3"/>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4260161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06DEDB-2328-4760-BF17-95C7C86CC1A1}" type="datetime8">
              <a:rPr lang="fa-IR" smtClean="0"/>
              <a:t>دسامبر 14، 14</a:t>
            </a:fld>
            <a:endParaRPr lang="fa-IR"/>
          </a:p>
        </p:txBody>
      </p:sp>
      <p:sp>
        <p:nvSpPr>
          <p:cNvPr id="6" name="Footer Placeholder 5"/>
          <p:cNvSpPr>
            <a:spLocks noGrp="1"/>
          </p:cNvSpPr>
          <p:nvPr>
            <p:ph type="ftr" sz="quarter" idx="11"/>
          </p:nvPr>
        </p:nvSpPr>
        <p:spPr/>
        <p:txBody>
          <a:bodyPr/>
          <a:lstStyle/>
          <a:p>
            <a:r>
              <a:rPr lang="en-US" smtClean="0"/>
              <a:t>www.mecha.blog.ir</a:t>
            </a:r>
            <a:endParaRPr lang="fa-IR"/>
          </a:p>
        </p:txBody>
      </p:sp>
      <p:sp>
        <p:nvSpPr>
          <p:cNvPr id="7" name="Slide Number Placeholder 6"/>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217911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77614-B4A6-42CE-B716-48C4D3A5E14A}" type="datetime8">
              <a:rPr lang="fa-IR" smtClean="0"/>
              <a:t>دسامبر 14، 14</a:t>
            </a:fld>
            <a:endParaRPr lang="fa-IR"/>
          </a:p>
        </p:txBody>
      </p:sp>
      <p:sp>
        <p:nvSpPr>
          <p:cNvPr id="6" name="Footer Placeholder 5"/>
          <p:cNvSpPr>
            <a:spLocks noGrp="1"/>
          </p:cNvSpPr>
          <p:nvPr>
            <p:ph type="ftr" sz="quarter" idx="11"/>
          </p:nvPr>
        </p:nvSpPr>
        <p:spPr/>
        <p:txBody>
          <a:bodyPr/>
          <a:lstStyle/>
          <a:p>
            <a:r>
              <a:rPr lang="en-US" smtClean="0"/>
              <a:t>www.mecha.blog.ir</a:t>
            </a:r>
            <a:endParaRPr lang="fa-IR"/>
          </a:p>
        </p:txBody>
      </p:sp>
      <p:sp>
        <p:nvSpPr>
          <p:cNvPr id="7" name="Slide Number Placeholder 6"/>
          <p:cNvSpPr>
            <a:spLocks noGrp="1"/>
          </p:cNvSpPr>
          <p:nvPr>
            <p:ph type="sldNum" sz="quarter" idx="12"/>
          </p:nvPr>
        </p:nvSpPr>
        <p:spPr/>
        <p:txBody>
          <a:body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124599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1C5E930-6F46-4B51-AF05-CF95A83C4792}" type="datetime8">
              <a:rPr lang="fa-IR" smtClean="0"/>
              <a:t>دسامبر 14، 14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www.mecha.blog.ir</a:t>
            </a: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FC8F8B-E46D-453E-913E-EF1B5E61B905}" type="slidenum">
              <a:rPr lang="fa-IR" smtClean="0"/>
              <a:pPr/>
              <a:t>‹#›</a:t>
            </a:fld>
            <a:endParaRPr lang="fa-IR"/>
          </a:p>
        </p:txBody>
      </p:sp>
    </p:spTree>
    <p:extLst>
      <p:ext uri="{BB962C8B-B14F-4D97-AF65-F5344CB8AC3E}">
        <p14:creationId xmlns:p14="http://schemas.microsoft.com/office/powerpoint/2010/main" xmlns="" val="744318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25932"/>
          </a:xfrm>
        </p:spPr>
        <p:txBody>
          <a:bodyPr>
            <a:normAutofit/>
          </a:bodyPr>
          <a:lstStyle/>
          <a:p>
            <a:r>
              <a:rPr lang="fa-IR" sz="6000" dirty="0" smtClean="0">
                <a:solidFill>
                  <a:srgbClr val="FF0000"/>
                </a:solidFill>
                <a:cs typeface="2  Titr" pitchFamily="2" charset="-78"/>
              </a:rPr>
              <a:t>پروژه ربات تعقیب صورت</a:t>
            </a:r>
            <a:br>
              <a:rPr lang="fa-IR" sz="6000" dirty="0" smtClean="0">
                <a:solidFill>
                  <a:srgbClr val="FF0000"/>
                </a:solidFill>
                <a:cs typeface="2  Titr" pitchFamily="2" charset="-78"/>
              </a:rPr>
            </a:br>
            <a:r>
              <a:rPr lang="fa-IR" sz="6000" dirty="0" smtClean="0">
                <a:solidFill>
                  <a:srgbClr val="FF0000"/>
                </a:solidFill>
                <a:cs typeface="2  Titr" pitchFamily="2" charset="-78"/>
              </a:rPr>
              <a:t>با </a:t>
            </a:r>
            <a:r>
              <a:rPr lang="fa-IR" sz="6000" dirty="0" smtClean="0">
                <a:solidFill>
                  <a:srgbClr val="FF0000"/>
                </a:solidFill>
                <a:cs typeface="2  Titr" pitchFamily="2" charset="-78"/>
              </a:rPr>
              <a:t>میکروکنترلر</a:t>
            </a:r>
            <a:r>
              <a:rPr lang="fa-IR" sz="6000" dirty="0" smtClean="0">
                <a:solidFill>
                  <a:srgbClr val="FF0000"/>
                </a:solidFill>
                <a:cs typeface="2  Titr" pitchFamily="2" charset="-78"/>
              </a:rPr>
              <a:t/>
            </a:r>
            <a:br>
              <a:rPr lang="fa-IR" sz="6000" dirty="0" smtClean="0">
                <a:solidFill>
                  <a:srgbClr val="FF0000"/>
                </a:solidFill>
                <a:cs typeface="2  Titr" pitchFamily="2" charset="-78"/>
              </a:rPr>
            </a:br>
            <a:r>
              <a:rPr lang="fa-IR" sz="6000" dirty="0" smtClean="0">
                <a:solidFill>
                  <a:srgbClr val="FF0000"/>
                </a:solidFill>
                <a:cs typeface="2  Titr" pitchFamily="2" charset="-78"/>
              </a:rPr>
              <a:t>و</a:t>
            </a:r>
            <a:r>
              <a:rPr lang="fa-IR" sz="6000" dirty="0" smtClean="0">
                <a:solidFill>
                  <a:srgbClr val="FF0000"/>
                </a:solidFill>
                <a:cs typeface="2  Titr" pitchFamily="2" charset="-78"/>
              </a:rPr>
              <a:t> دو سروو موتور</a:t>
            </a:r>
            <a:endParaRPr lang="fa-IR" sz="6000" dirty="0">
              <a:solidFill>
                <a:srgbClr val="FF0000"/>
              </a:solidFill>
              <a:cs typeface="2  Titr" pitchFamily="2" charset="-78"/>
            </a:endParaRPr>
          </a:p>
        </p:txBody>
      </p:sp>
      <p:sp>
        <p:nvSpPr>
          <p:cNvPr id="3" name="Footer Placeholder 2"/>
          <p:cNvSpPr>
            <a:spLocks noGrp="1"/>
          </p:cNvSpPr>
          <p:nvPr>
            <p:ph type="ftr" sz="quarter" idx="11"/>
          </p:nvPr>
        </p:nvSpPr>
        <p:spPr/>
        <p:txBody>
          <a:bodyPr/>
          <a:lstStyle/>
          <a:p>
            <a:r>
              <a:rPr lang="en-US" smtClean="0"/>
              <a:t>www.mecha.blog.ir</a:t>
            </a:r>
            <a:endParaRPr lang="fa-IR"/>
          </a:p>
        </p:txBody>
      </p:sp>
      <p:sp>
        <p:nvSpPr>
          <p:cNvPr id="4" name="Slide Number Placeholder 3"/>
          <p:cNvSpPr>
            <a:spLocks noGrp="1"/>
          </p:cNvSpPr>
          <p:nvPr>
            <p:ph type="sldNum" sz="quarter" idx="12"/>
          </p:nvPr>
        </p:nvSpPr>
        <p:spPr/>
        <p:txBody>
          <a:bodyPr/>
          <a:lstStyle/>
          <a:p>
            <a:fld id="{6EFC8F8B-E46D-453E-913E-EF1B5E61B905}" type="slidenum">
              <a:rPr lang="fa-IR" smtClean="0"/>
              <a:pPr/>
              <a:t>1</a:t>
            </a:fld>
            <a:endParaRPr lang="fa-I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p:spPr>
        <p:txBody>
          <a:bodyPr>
            <a:normAutofit/>
          </a:bodyPr>
          <a:lstStyle/>
          <a:p>
            <a:r>
              <a:rPr lang="fa-IR" sz="3200" dirty="0" smtClean="0"/>
              <a:t>6-با تغذیه ی مثبت 5 ولت کار می کند .</a:t>
            </a:r>
            <a:br>
              <a:rPr lang="fa-IR" sz="3200" dirty="0" smtClean="0"/>
            </a:br>
            <a:r>
              <a:rPr lang="fa-IR" sz="3200" dirty="0" smtClean="0"/>
              <a:t>این تغذیه می توان از </a:t>
            </a:r>
            <a:r>
              <a:rPr lang="en-US" sz="3200" dirty="0" smtClean="0"/>
              <a:t>USB </a:t>
            </a:r>
            <a:r>
              <a:rPr lang="fa-IR" sz="3200" dirty="0" smtClean="0"/>
              <a:t>کامپیوتر ویا از طریق </a:t>
            </a:r>
            <a:br>
              <a:rPr lang="fa-IR" sz="3200" dirty="0" smtClean="0"/>
            </a:br>
            <a:r>
              <a:rPr lang="fa-IR" sz="3200" dirty="0" smtClean="0"/>
              <a:t>سوکت قرار داده شده روی برد به آدابتور مجزایی</a:t>
            </a:r>
            <a:br>
              <a:rPr lang="fa-IR" sz="3200" dirty="0" smtClean="0"/>
            </a:br>
            <a:r>
              <a:rPr lang="fa-IR" sz="3200" dirty="0" smtClean="0"/>
              <a:t>وصل شود.</a:t>
            </a:r>
            <a:br>
              <a:rPr lang="fa-IR" sz="3200" dirty="0" smtClean="0"/>
            </a:br>
            <a:r>
              <a:rPr lang="fa-IR" sz="3200" dirty="0"/>
              <a:t/>
            </a:r>
            <a:br>
              <a:rPr lang="fa-IR" sz="3200" dirty="0"/>
            </a:br>
            <a:r>
              <a:rPr lang="fa-IR" sz="3200" dirty="0" smtClean="0"/>
              <a:t/>
            </a:r>
            <a:br>
              <a:rPr lang="fa-IR" sz="3200" dirty="0" smtClean="0"/>
            </a:br>
            <a:r>
              <a:rPr lang="fa-IR" sz="3200" dirty="0" smtClean="0"/>
              <a:t>7-حداکثر سرعت آی سی </a:t>
            </a:r>
            <a:r>
              <a:rPr lang="en-US" sz="3200" dirty="0" smtClean="0"/>
              <a:t>16MHZ</a:t>
            </a:r>
            <a:r>
              <a:rPr lang="fa-IR" sz="3200" dirty="0" smtClean="0"/>
              <a:t>است که از</a:t>
            </a:r>
            <a:br>
              <a:rPr lang="fa-IR" sz="3200" dirty="0" smtClean="0"/>
            </a:br>
            <a:r>
              <a:rPr lang="fa-IR" sz="3200" dirty="0" smtClean="0"/>
              <a:t>سرعت </a:t>
            </a:r>
            <a:r>
              <a:rPr lang="en-US" sz="3200" dirty="0" smtClean="0"/>
              <a:t>8MHZ </a:t>
            </a:r>
            <a:r>
              <a:rPr lang="fa-IR" sz="3200" dirty="0" smtClean="0"/>
              <a:t>داخلی آی سی استفاده شده است.</a:t>
            </a:r>
            <a:endParaRPr lang="fa-IR" sz="3200"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10</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1616850998"/>
      </p:ext>
    </p:extLst>
  </p:cSld>
  <p:clrMapOvr>
    <a:masterClrMapping/>
  </p:clrMapOvr>
  <p:transition spd="slow">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مبدل </a:t>
            </a:r>
            <a:r>
              <a:rPr lang="en-US" dirty="0" smtClean="0"/>
              <a:t>USB</a:t>
            </a:r>
            <a:r>
              <a:rPr lang="fa-IR" dirty="0" smtClean="0"/>
              <a:t>به سریال</a:t>
            </a:r>
            <a:endParaRPr lang="fa-IR"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683568" y="1600200"/>
            <a:ext cx="7632848" cy="4853136"/>
          </a:xfrm>
        </p:spPr>
      </p:pic>
      <p:sp>
        <p:nvSpPr>
          <p:cNvPr id="4" name="Slide Number Placeholder 3"/>
          <p:cNvSpPr>
            <a:spLocks noGrp="1"/>
          </p:cNvSpPr>
          <p:nvPr>
            <p:ph type="sldNum" sz="quarter" idx="12"/>
          </p:nvPr>
        </p:nvSpPr>
        <p:spPr/>
        <p:txBody>
          <a:bodyPr/>
          <a:lstStyle/>
          <a:p>
            <a:fld id="{6EFC8F8B-E46D-453E-913E-EF1B5E61B905}" type="slidenum">
              <a:rPr lang="fa-IR" smtClean="0"/>
              <a:pPr/>
              <a:t>11</a:t>
            </a:fld>
            <a:endParaRPr lang="fa-IR"/>
          </a:p>
        </p:txBody>
      </p:sp>
      <p:sp>
        <p:nvSpPr>
          <p:cNvPr id="6" name="Footer Placeholder 5"/>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204077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a:bodyPr>
          <a:lstStyle/>
          <a:p>
            <a:r>
              <a:rPr lang="fa-IR" dirty="0" smtClean="0"/>
              <a:t/>
            </a:r>
            <a:br>
              <a:rPr lang="fa-IR" dirty="0" smtClean="0"/>
            </a:br>
            <a:r>
              <a:rPr lang="fa-IR" dirty="0" smtClean="0"/>
              <a:t/>
            </a:r>
            <a:br>
              <a:rPr lang="fa-IR" dirty="0" smtClean="0"/>
            </a:br>
            <a:r>
              <a:rPr lang="fa-IR" dirty="0" smtClean="0"/>
              <a:t>این مبدل شامل آی سی </a:t>
            </a:r>
            <a:r>
              <a:rPr lang="en-US" dirty="0" smtClean="0"/>
              <a:t>FT232RL</a:t>
            </a:r>
            <a:r>
              <a:rPr lang="fa-IR" dirty="0" smtClean="0"/>
              <a:t>است</a:t>
            </a:r>
            <a:br>
              <a:rPr lang="fa-IR" dirty="0" smtClean="0"/>
            </a:br>
            <a:r>
              <a:rPr lang="fa-IR" dirty="0" smtClean="0"/>
              <a:t>که وظیفه ی تبدیل داده ی </a:t>
            </a:r>
            <a:r>
              <a:rPr lang="en-US" dirty="0" smtClean="0"/>
              <a:t>TTL</a:t>
            </a:r>
            <a:r>
              <a:rPr lang="fa-IR" dirty="0" smtClean="0"/>
              <a:t>خروجی </a:t>
            </a:r>
            <a:br>
              <a:rPr lang="fa-IR" dirty="0" smtClean="0"/>
            </a:br>
            <a:r>
              <a:rPr lang="fa-IR" dirty="0" smtClean="0"/>
              <a:t>از میکرو(پایه های </a:t>
            </a:r>
            <a:r>
              <a:rPr lang="en-US" dirty="0" smtClean="0"/>
              <a:t>RXD</a:t>
            </a:r>
            <a:r>
              <a:rPr lang="fa-IR" dirty="0" smtClean="0"/>
              <a:t>و</a:t>
            </a:r>
            <a:r>
              <a:rPr lang="en-US" dirty="0" smtClean="0"/>
              <a:t>TXD</a:t>
            </a:r>
            <a:r>
              <a:rPr lang="fa-IR" dirty="0" smtClean="0"/>
              <a:t>)را به </a:t>
            </a:r>
            <a:br>
              <a:rPr lang="fa-IR" dirty="0" smtClean="0"/>
            </a:br>
            <a:r>
              <a:rPr lang="en-US" dirty="0" smtClean="0"/>
              <a:t>USB</a:t>
            </a:r>
            <a:r>
              <a:rPr lang="fa-IR" dirty="0" smtClean="0"/>
              <a:t>دارد وضمنا این آی سی نیازی به </a:t>
            </a:r>
            <a:br>
              <a:rPr lang="fa-IR" dirty="0" smtClean="0"/>
            </a:br>
            <a:r>
              <a:rPr lang="fa-IR" dirty="0" smtClean="0"/>
              <a:t>نصب درایور(بخصوص در ویندوز 7)</a:t>
            </a:r>
            <a:br>
              <a:rPr lang="fa-IR" dirty="0" smtClean="0"/>
            </a:br>
            <a:r>
              <a:rPr lang="fa-IR" dirty="0" smtClean="0"/>
              <a:t>ندارد.دو عدد </a:t>
            </a:r>
            <a:r>
              <a:rPr lang="en-US" dirty="0" smtClean="0"/>
              <a:t>LED</a:t>
            </a:r>
            <a:r>
              <a:rPr lang="fa-IR" dirty="0" smtClean="0"/>
              <a:t>به این آی سی متصل </a:t>
            </a:r>
            <a:br>
              <a:rPr lang="fa-IR" dirty="0" smtClean="0"/>
            </a:br>
            <a:endParaRPr lang="fa-IR" sz="3200"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12</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2242742351"/>
      </p:ext>
    </p:extLst>
  </p:cSld>
  <p:clrMapOvr>
    <a:masterClrMapping/>
  </p:clrMapOvr>
  <p:transition spd="slow">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fa-IR" dirty="0" smtClean="0"/>
              <a:t>شده است که نشانگر ورود و خروج داده ها</a:t>
            </a:r>
            <a:br>
              <a:rPr lang="fa-IR" dirty="0" smtClean="0"/>
            </a:br>
            <a:r>
              <a:rPr lang="fa-IR" dirty="0" smtClean="0"/>
              <a:t>به آن هستند(با چشمک زدن).</a:t>
            </a:r>
            <a:br>
              <a:rPr lang="fa-IR" dirty="0" smtClean="0"/>
            </a:b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13</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896833453"/>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fontScale="90000"/>
          </a:bodyPr>
          <a:lstStyle/>
          <a:p>
            <a:r>
              <a:rPr lang="fa-IR" dirty="0" smtClean="0"/>
              <a:t>راه انداز سروموتورها:</a:t>
            </a:r>
            <a:br>
              <a:rPr lang="fa-IR" dirty="0" smtClean="0"/>
            </a:br>
            <a:r>
              <a:rPr lang="fa-IR" dirty="0" smtClean="0"/>
              <a:t/>
            </a:r>
            <a:br>
              <a:rPr lang="fa-IR" dirty="0" smtClean="0"/>
            </a:br>
            <a:r>
              <a:rPr lang="fa-IR" dirty="0" smtClean="0"/>
              <a:t>این برد می تواند دو عدد سروموتور با </a:t>
            </a:r>
            <a:br>
              <a:rPr lang="fa-IR" dirty="0" smtClean="0"/>
            </a:br>
            <a:r>
              <a:rPr lang="fa-IR" dirty="0" smtClean="0"/>
              <a:t>انواع گشتاور متفاوت را کنترل کند که می توان زاویه وسرعت را کنترل کرد.ورودی سروموتور از 3سیم تشکیل می شود:</a:t>
            </a:r>
            <a:br>
              <a:rPr lang="fa-IR" dirty="0" smtClean="0"/>
            </a:br>
            <a:r>
              <a:rPr lang="fa-IR" dirty="0" smtClean="0"/>
              <a:t>1-</a:t>
            </a:r>
            <a:r>
              <a:rPr lang="en-US" dirty="0" smtClean="0"/>
              <a:t>VCC</a:t>
            </a:r>
            <a:r>
              <a:rPr lang="fa-IR" dirty="0" smtClean="0"/>
              <a:t>که به آن ولتاژ5ولت الی 6 ولت</a:t>
            </a:r>
            <a:br>
              <a:rPr lang="fa-IR" dirty="0" smtClean="0"/>
            </a:br>
            <a:r>
              <a:rPr lang="fa-IR" dirty="0" smtClean="0"/>
              <a:t>وصل می شود که بسته به نوع سروموتور</a:t>
            </a:r>
            <a:br>
              <a:rPr lang="fa-IR" dirty="0" smtClean="0"/>
            </a:br>
            <a:r>
              <a:rPr lang="fa-IR" dirty="0" smtClean="0"/>
              <a:t>متفاوت است.</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14</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3401472522"/>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lstStyle/>
          <a:p>
            <a:r>
              <a:rPr lang="fa-IR" dirty="0" smtClean="0"/>
              <a:t>2-</a:t>
            </a:r>
            <a:r>
              <a:rPr lang="en-US" dirty="0" smtClean="0"/>
              <a:t>GND</a:t>
            </a:r>
            <a:r>
              <a:rPr lang="fa-IR" dirty="0" smtClean="0"/>
              <a:t>که زمین  برد به آن وصل می شود.</a:t>
            </a:r>
            <a:br>
              <a:rPr lang="fa-IR" dirty="0" smtClean="0"/>
            </a:br>
            <a:r>
              <a:rPr lang="fa-IR" dirty="0" smtClean="0"/>
              <a:t/>
            </a:r>
            <a:br>
              <a:rPr lang="fa-IR" dirty="0" smtClean="0"/>
            </a:br>
            <a:r>
              <a:rPr lang="fa-IR" dirty="0" smtClean="0"/>
              <a:t>3-</a:t>
            </a:r>
            <a:r>
              <a:rPr lang="en-US" dirty="0" smtClean="0"/>
              <a:t>PWM</a:t>
            </a:r>
            <a:r>
              <a:rPr lang="fa-IR" dirty="0" smtClean="0"/>
              <a:t>که توسط موج مربعی با فرکانس و پهنای پالس خاصی برای هر سرو عمل می کند.در این برد پایه های </a:t>
            </a:r>
            <a:r>
              <a:rPr lang="en-US" dirty="0" smtClean="0"/>
              <a:t>PWM</a:t>
            </a:r>
            <a:r>
              <a:rPr lang="fa-IR" dirty="0" smtClean="0"/>
              <a:t>موتورها به</a:t>
            </a:r>
            <a:br>
              <a:rPr lang="fa-IR" dirty="0" smtClean="0"/>
            </a:br>
            <a:r>
              <a:rPr lang="fa-IR" dirty="0" smtClean="0"/>
              <a:t>پایه های </a:t>
            </a:r>
            <a:r>
              <a:rPr lang="en-US" dirty="0" smtClean="0"/>
              <a:t>OC0</a:t>
            </a:r>
            <a:r>
              <a:rPr lang="fa-IR" dirty="0" smtClean="0"/>
              <a:t>و</a:t>
            </a:r>
            <a:r>
              <a:rPr lang="en-US" dirty="0" smtClean="0"/>
              <a:t>OC1</a:t>
            </a:r>
            <a:r>
              <a:rPr lang="fa-IR" dirty="0" smtClean="0"/>
              <a:t>میکرو وصل می شوند.</a:t>
            </a:r>
            <a:br>
              <a:rPr lang="fa-IR" dirty="0" smtClean="0"/>
            </a:b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15</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1769886872"/>
      </p:ext>
    </p:extLst>
  </p:cSld>
  <p:clrMapOvr>
    <a:masterClrMapping/>
  </p:clrMapOvr>
  <p:transition spd="slow">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fontScale="90000"/>
          </a:bodyPr>
          <a:lstStyle/>
          <a:p>
            <a:r>
              <a:rPr lang="fa-IR" dirty="0" smtClean="0"/>
              <a:t>گیرنده ی بی سیم:</a:t>
            </a:r>
            <a:br>
              <a:rPr lang="fa-IR" dirty="0" smtClean="0"/>
            </a:br>
            <a:r>
              <a:rPr lang="fa-IR" dirty="0" smtClean="0"/>
              <a:t/>
            </a:r>
            <a:br>
              <a:rPr lang="fa-IR" dirty="0" smtClean="0"/>
            </a:br>
            <a:r>
              <a:rPr lang="fa-IR" dirty="0" smtClean="0"/>
              <a:t>در این گیرنده از ماژول </a:t>
            </a:r>
            <a:r>
              <a:rPr lang="en-US" smtClean="0"/>
              <a:t>RM</a:t>
            </a:r>
            <a:r>
              <a:rPr lang="fa-IR" smtClean="0"/>
              <a:t>استفاده </a:t>
            </a:r>
            <a:r>
              <a:rPr lang="fa-IR" dirty="0" smtClean="0"/>
              <a:t>شده</a:t>
            </a:r>
            <a:br>
              <a:rPr lang="fa-IR" dirty="0" smtClean="0"/>
            </a:br>
            <a:r>
              <a:rPr lang="fa-IR" dirty="0" smtClean="0"/>
              <a:t>است که قابلیت ارسال بسته های انتقال 8 بیتی</a:t>
            </a:r>
            <a:br>
              <a:rPr lang="fa-IR" dirty="0" smtClean="0"/>
            </a:br>
            <a:r>
              <a:rPr lang="fa-IR" dirty="0" smtClean="0"/>
              <a:t>را دارا می باشدو دارای بردی حدود 200 الی300متر می باشد.این گیرنده فرستنده به صورت یک طرفه که یک ماژول به عنوان فرستنده(؟)ودیگری به عنوان گیرنده(؟) است.</a:t>
            </a:r>
            <a:br>
              <a:rPr lang="fa-IR" dirty="0" smtClean="0"/>
            </a:br>
            <a:r>
              <a:rPr lang="fa-IR" dirty="0" smtClean="0"/>
              <a:t> </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16</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3166758046"/>
      </p:ext>
    </p:extLst>
  </p:cSld>
  <p:clrMapOvr>
    <a:masterClrMapping/>
  </p:clrMapOvr>
  <p:transition spd="slow">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4802"/>
          </a:xfrm>
        </p:spPr>
        <p:txBody>
          <a:bodyPr>
            <a:normAutofit fontScale="90000"/>
          </a:bodyPr>
          <a:lstStyle/>
          <a:p>
            <a:r>
              <a:rPr lang="fa-IR" dirty="0" smtClean="0"/>
              <a:t>ماژول گیرنده :</a:t>
            </a:r>
            <a:br>
              <a:rPr lang="fa-IR" dirty="0" smtClean="0"/>
            </a:br>
            <a:r>
              <a:rPr lang="fa-IR" dirty="0" smtClean="0"/>
              <a:t>از 4 پایه تشکیل می شودکه به ترتیب شامل</a:t>
            </a:r>
            <a:br>
              <a:rPr lang="fa-IR" dirty="0" smtClean="0"/>
            </a:br>
            <a:r>
              <a:rPr lang="fa-IR" dirty="0" smtClean="0"/>
              <a:t>اجزای زیر است:</a:t>
            </a:r>
            <a:br>
              <a:rPr lang="fa-IR" dirty="0" smtClean="0"/>
            </a:br>
            <a:r>
              <a:rPr lang="fa-IR" dirty="0" smtClean="0"/>
              <a:t/>
            </a:r>
            <a:br>
              <a:rPr lang="fa-IR" dirty="0" smtClean="0"/>
            </a:br>
            <a:r>
              <a:rPr lang="fa-IR" dirty="0" smtClean="0"/>
              <a:t>1-مثبت 5 ولت</a:t>
            </a:r>
            <a:br>
              <a:rPr lang="fa-IR" dirty="0" smtClean="0"/>
            </a:br>
            <a:r>
              <a:rPr lang="fa-IR" dirty="0" smtClean="0"/>
              <a:t/>
            </a:r>
            <a:br>
              <a:rPr lang="fa-IR" dirty="0" smtClean="0"/>
            </a:br>
            <a:r>
              <a:rPr lang="fa-IR" dirty="0" smtClean="0"/>
              <a:t>2-پایه ی دیتا که به پایه </a:t>
            </a:r>
            <a:r>
              <a:rPr lang="en-US" dirty="0" smtClean="0"/>
              <a:t>RXD</a:t>
            </a:r>
            <a:r>
              <a:rPr lang="fa-IR" dirty="0" smtClean="0"/>
              <a:t>ی میکرو </a:t>
            </a:r>
            <a:br>
              <a:rPr lang="fa-IR" dirty="0" smtClean="0"/>
            </a:br>
            <a:r>
              <a:rPr lang="fa-IR" dirty="0" smtClean="0"/>
              <a:t>وصل می شود.</a:t>
            </a:r>
            <a:br>
              <a:rPr lang="fa-IR" dirty="0" smtClean="0"/>
            </a:br>
            <a:r>
              <a:rPr lang="fa-IR" dirty="0" smtClean="0"/>
              <a:t> </a:t>
            </a:r>
            <a:br>
              <a:rPr lang="fa-IR" dirty="0" smtClean="0"/>
            </a:br>
            <a:r>
              <a:rPr lang="fa-IR" dirty="0" smtClean="0"/>
              <a:t>3-پایه </a:t>
            </a:r>
            <a:r>
              <a:rPr lang="en-US" dirty="0" smtClean="0"/>
              <a:t>GND</a:t>
            </a:r>
            <a:r>
              <a:rPr lang="fa-IR" dirty="0" smtClean="0"/>
              <a:t/>
            </a:r>
            <a:br>
              <a:rPr lang="fa-IR" dirty="0" smtClean="0"/>
            </a:br>
            <a:r>
              <a:rPr lang="en-US" dirty="0" smtClean="0"/>
              <a:t/>
            </a:r>
            <a:br>
              <a:rPr lang="en-US" dirty="0" smtClean="0"/>
            </a:b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17</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1482577994"/>
      </p:ext>
    </p:extLst>
  </p:cSld>
  <p:clrMapOvr>
    <a:masterClrMapping/>
  </p:clrMapOvr>
  <p:transition spd="slow">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fontScale="90000"/>
          </a:bodyPr>
          <a:lstStyle/>
          <a:p>
            <a:r>
              <a:rPr lang="fa-IR" dirty="0" smtClean="0"/>
              <a:t>4-پایه </a:t>
            </a:r>
            <a:r>
              <a:rPr lang="en-US" dirty="0" smtClean="0"/>
              <a:t>Enable</a:t>
            </a:r>
            <a:r>
              <a:rPr lang="en-US" dirty="0"/>
              <a:t> </a:t>
            </a:r>
            <a:r>
              <a:rPr lang="fa-IR" dirty="0" smtClean="0"/>
              <a:t>که کنترل قطع و وصل عملکردماژول را به عهده دارد وبه یک </a:t>
            </a:r>
            <a:br>
              <a:rPr lang="fa-IR" dirty="0" smtClean="0"/>
            </a:br>
            <a:r>
              <a:rPr lang="fa-IR" dirty="0" smtClean="0"/>
              <a:t>پایه ی میکرو وصل است.</a:t>
            </a:r>
            <a:br>
              <a:rPr lang="fa-IR" dirty="0" smtClean="0"/>
            </a:br>
            <a:r>
              <a:rPr lang="fa-IR" dirty="0" smtClean="0"/>
              <a:t/>
            </a:r>
            <a:br>
              <a:rPr lang="fa-IR" dirty="0" smtClean="0"/>
            </a:br>
            <a:r>
              <a:rPr lang="fa-IR" dirty="0" smtClean="0"/>
              <a:t>ماژول فرستنده:</a:t>
            </a:r>
            <a:br>
              <a:rPr lang="fa-IR" dirty="0" smtClean="0"/>
            </a:br>
            <a:r>
              <a:rPr lang="fa-IR" dirty="0" smtClean="0"/>
              <a:t/>
            </a:r>
            <a:br>
              <a:rPr lang="fa-IR" dirty="0" smtClean="0"/>
            </a:br>
            <a:r>
              <a:rPr lang="fa-IR" dirty="0" smtClean="0"/>
              <a:t>دارای 3 پایه است:</a:t>
            </a:r>
            <a:br>
              <a:rPr lang="fa-IR" dirty="0" smtClean="0"/>
            </a:br>
            <a:r>
              <a:rPr lang="fa-IR" dirty="0" smtClean="0"/>
              <a:t>1-مثبت 5 ولت</a:t>
            </a:r>
            <a:br>
              <a:rPr lang="fa-IR" dirty="0" smtClean="0"/>
            </a:br>
            <a:r>
              <a:rPr lang="fa-IR" dirty="0" smtClean="0"/>
              <a:t>2-پایه دیتا</a:t>
            </a:r>
            <a:br>
              <a:rPr lang="fa-IR" dirty="0" smtClean="0"/>
            </a:br>
            <a:r>
              <a:rPr lang="fa-IR" dirty="0" smtClean="0"/>
              <a:t>3-</a:t>
            </a:r>
            <a:r>
              <a:rPr lang="en-US" dirty="0" smtClean="0"/>
              <a:t>GND</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18</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986906777"/>
      </p:ext>
    </p:extLst>
  </p:cSld>
  <p:clrMapOvr>
    <a:masterClrMapping/>
  </p:clrMapOvr>
  <p:transition spd="slow">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r>
              <a:rPr lang="fa-IR" dirty="0" smtClean="0"/>
              <a:t>سنسورها:</a:t>
            </a:r>
            <a:br>
              <a:rPr lang="fa-IR" dirty="0" smtClean="0"/>
            </a:br>
            <a:r>
              <a:rPr lang="fa-IR" dirty="0" smtClean="0"/>
              <a:t/>
            </a:r>
            <a:br>
              <a:rPr lang="fa-IR" dirty="0" smtClean="0"/>
            </a:br>
            <a:r>
              <a:rPr lang="fa-IR" dirty="0" smtClean="0"/>
              <a:t>دو عدد از انواع سنسورها می توانند به این برد وصل شوند که قابلیت حس انتهای چرخش را دارند. </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19</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2405724834"/>
      </p:ext>
    </p:extLst>
  </p:cSld>
  <p:clrMapOvr>
    <a:masterClrMapping/>
  </p:clrMapOvr>
  <p:transition spd="slow">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90666"/>
          </a:xfrm>
        </p:spPr>
        <p:txBody>
          <a:bodyPr>
            <a:normAutofit/>
          </a:bodyPr>
          <a:lstStyle/>
          <a:p>
            <a:r>
              <a:rPr lang="fa-IR" sz="6600" dirty="0" smtClean="0">
                <a:solidFill>
                  <a:srgbClr val="7030A0"/>
                </a:solidFill>
                <a:cs typeface="2  Titr" pitchFamily="2" charset="-78"/>
              </a:rPr>
              <a:t>بسم الله الرحمن الرحیم</a:t>
            </a:r>
            <a:endParaRPr lang="fa-IR" sz="6600" dirty="0">
              <a:solidFill>
                <a:srgbClr val="7030A0"/>
              </a:solidFill>
              <a:cs typeface="2  Titr" pitchFamily="2" charset="-78"/>
            </a:endParaRPr>
          </a:p>
        </p:txBody>
      </p:sp>
      <p:sp>
        <p:nvSpPr>
          <p:cNvPr id="3" name="Slide Number Placeholder 2"/>
          <p:cNvSpPr>
            <a:spLocks noGrp="1"/>
          </p:cNvSpPr>
          <p:nvPr>
            <p:ph type="sldNum" sz="quarter" idx="12"/>
          </p:nvPr>
        </p:nvSpPr>
        <p:spPr/>
        <p:txBody>
          <a:bodyPr/>
          <a:lstStyle/>
          <a:p>
            <a:fld id="{6EFC8F8B-E46D-453E-913E-EF1B5E61B905}" type="slidenum">
              <a:rPr lang="fa-IR" smtClean="0"/>
              <a:pPr/>
              <a:t>2</a:t>
            </a:fld>
            <a:endParaRPr lang="fa-IR"/>
          </a:p>
        </p:txBody>
      </p:sp>
      <p:sp>
        <p:nvSpPr>
          <p:cNvPr id="5" name="Footer Placeholder 4"/>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355288567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fa-IR" dirty="0" smtClean="0"/>
              <a:t>قابلیت کنترل زوم دوربین:</a:t>
            </a:r>
            <a:br>
              <a:rPr lang="fa-IR" dirty="0" smtClean="0"/>
            </a:br>
            <a:r>
              <a:rPr lang="fa-IR" dirty="0" smtClean="0"/>
              <a:t/>
            </a:r>
            <a:br>
              <a:rPr lang="fa-IR" dirty="0" smtClean="0"/>
            </a:br>
            <a:r>
              <a:rPr lang="fa-IR" dirty="0" smtClean="0"/>
              <a:t>برای کنترل زوم دوربین ها توسط یکی از</a:t>
            </a:r>
            <a:br>
              <a:rPr lang="fa-IR" dirty="0" smtClean="0"/>
            </a:br>
            <a:r>
              <a:rPr lang="fa-IR" dirty="0" smtClean="0"/>
              <a:t>پایه های میکرو 4 پایه برای این کار در نظر</a:t>
            </a:r>
            <a:br>
              <a:rPr lang="fa-IR" dirty="0" smtClean="0"/>
            </a:br>
            <a:r>
              <a:rPr lang="fa-IR" dirty="0" smtClean="0"/>
              <a:t>گرفته شده است که می تواند استپ موتور یا</a:t>
            </a:r>
            <a:br>
              <a:rPr lang="fa-IR" dirty="0" smtClean="0"/>
            </a:br>
            <a:r>
              <a:rPr lang="fa-IR" dirty="0" smtClean="0"/>
              <a:t>موتور</a:t>
            </a:r>
            <a:r>
              <a:rPr lang="en-US" dirty="0" smtClean="0"/>
              <a:t>DC</a:t>
            </a:r>
            <a:r>
              <a:rPr lang="fa-IR" dirty="0" smtClean="0"/>
              <a:t>را کنترل کند البته دو پایه هم برای </a:t>
            </a:r>
            <a:br>
              <a:rPr lang="fa-IR" dirty="0" smtClean="0"/>
            </a:br>
            <a:r>
              <a:rPr lang="fa-IR" dirty="0" smtClean="0"/>
              <a:t>تغذیه ی این بخش در نظرگرفته شده است.</a:t>
            </a:r>
            <a:br>
              <a:rPr lang="fa-IR" dirty="0" smtClean="0"/>
            </a:br>
            <a:r>
              <a:rPr lang="fa-IR" dirty="0" smtClean="0"/>
              <a:t>(در مجموع 6 پایه)</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20</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1116143013"/>
      </p:ext>
    </p:extLst>
  </p:cSld>
  <p:clrMapOvr>
    <a:masterClrMapping/>
  </p:clrMapOvr>
  <p:transition spd="slow">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کنترل قطع و وصل لیزر</a:t>
            </a:r>
            <a:endParaRPr lang="fa-IR"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309018" y="1600200"/>
            <a:ext cx="4525963" cy="4525963"/>
          </a:xfrm>
        </p:spPr>
      </p:pic>
      <p:sp>
        <p:nvSpPr>
          <p:cNvPr id="4" name="Slide Number Placeholder 3"/>
          <p:cNvSpPr>
            <a:spLocks noGrp="1"/>
          </p:cNvSpPr>
          <p:nvPr>
            <p:ph type="sldNum" sz="quarter" idx="12"/>
          </p:nvPr>
        </p:nvSpPr>
        <p:spPr/>
        <p:txBody>
          <a:bodyPr/>
          <a:lstStyle/>
          <a:p>
            <a:fld id="{6EFC8F8B-E46D-453E-913E-EF1B5E61B905}" type="slidenum">
              <a:rPr lang="fa-IR" smtClean="0"/>
              <a:pPr/>
              <a:t>21</a:t>
            </a:fld>
            <a:endParaRPr lang="fa-IR"/>
          </a:p>
        </p:txBody>
      </p:sp>
      <p:sp>
        <p:nvSpPr>
          <p:cNvPr id="6" name="Footer Placeholder 5"/>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3223029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fa-IR" dirty="0" smtClean="0"/>
              <a:t/>
            </a:r>
            <a:br>
              <a:rPr lang="fa-IR" dirty="0" smtClean="0"/>
            </a:br>
            <a:r>
              <a:rPr lang="fa-IR" dirty="0" smtClean="0"/>
              <a:t/>
            </a:r>
            <a:br>
              <a:rPr lang="fa-IR" dirty="0" smtClean="0"/>
            </a:br>
            <a:r>
              <a:rPr lang="fa-IR" dirty="0" smtClean="0"/>
              <a:t>برای این کار از یک ترانزیستور </a:t>
            </a:r>
            <a:r>
              <a:rPr lang="en-US" dirty="0" smtClean="0"/>
              <a:t>NPN</a:t>
            </a:r>
            <a:br>
              <a:rPr lang="en-US" dirty="0" smtClean="0"/>
            </a:br>
            <a:r>
              <a:rPr lang="fa-IR" dirty="0" smtClean="0"/>
              <a:t>به نام </a:t>
            </a:r>
            <a:r>
              <a:rPr lang="en-US" dirty="0" smtClean="0"/>
              <a:t>BC547</a:t>
            </a:r>
            <a:r>
              <a:rPr lang="fa-IR" dirty="0" smtClean="0"/>
              <a:t>استفاده شده است.</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22</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1479510510"/>
      </p:ext>
    </p:extLst>
  </p:cSld>
  <p:clrMapOvr>
    <a:masterClrMapping/>
  </p:clrMapOvr>
  <p:transition spd="slow">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lstStyle/>
          <a:p>
            <a:r>
              <a:rPr lang="fa-IR" dirty="0" smtClean="0"/>
              <a:t>کلید دیپ سوییچ:</a:t>
            </a:r>
            <a:br>
              <a:rPr lang="fa-IR" dirty="0" smtClean="0"/>
            </a:br>
            <a:r>
              <a:rPr lang="fa-IR" dirty="0" smtClean="0"/>
              <a:t/>
            </a:r>
            <a:br>
              <a:rPr lang="fa-IR" dirty="0" smtClean="0"/>
            </a:br>
            <a:r>
              <a:rPr lang="fa-IR" dirty="0" smtClean="0"/>
              <a:t>اگراین کلید در حالت </a:t>
            </a:r>
            <a:r>
              <a:rPr lang="en-US" dirty="0" smtClean="0"/>
              <a:t>1</a:t>
            </a:r>
            <a:r>
              <a:rPr lang="en-US" dirty="0"/>
              <a:t> </a:t>
            </a:r>
            <a:r>
              <a:rPr lang="fa-IR" dirty="0" smtClean="0"/>
              <a:t>فعال باشد فرستنده /گیرنده فعال است و اگر در حالت </a:t>
            </a:r>
            <a:r>
              <a:rPr lang="en-US" dirty="0" smtClean="0"/>
              <a:t>2</a:t>
            </a:r>
            <a:r>
              <a:rPr lang="fa-IR" dirty="0" smtClean="0"/>
              <a:t>فعال</a:t>
            </a:r>
            <a:br>
              <a:rPr lang="fa-IR" dirty="0" smtClean="0"/>
            </a:br>
            <a:r>
              <a:rPr lang="fa-IR" dirty="0" smtClean="0"/>
              <a:t>باشد گیرنده ی بی سیم فعال است.</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23</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3569959692"/>
      </p:ext>
    </p:extLst>
  </p:cSld>
  <p:clrMapOvr>
    <a:masterClrMapping/>
  </p:clrMapOvr>
  <p:transition spd="slow">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lstStyle/>
          <a:p>
            <a:r>
              <a:rPr lang="fa-IR" dirty="0" smtClean="0"/>
              <a:t>« </a:t>
            </a:r>
            <a:r>
              <a:rPr lang="fa-IR" dirty="0" smtClean="0">
                <a:solidFill>
                  <a:srgbClr val="00B050"/>
                </a:solidFill>
                <a:cs typeface="2  Titr" pitchFamily="2" charset="-78"/>
              </a:rPr>
              <a:t>ساخت بخش الکترونیک </a:t>
            </a:r>
            <a:r>
              <a:rPr lang="fa-IR" dirty="0" smtClean="0"/>
              <a:t>»</a:t>
            </a:r>
            <a:br>
              <a:rPr lang="fa-IR" dirty="0" smtClean="0"/>
            </a:br>
            <a:r>
              <a:rPr lang="fa-IR" dirty="0"/>
              <a:t/>
            </a:r>
            <a:br>
              <a:rPr lang="fa-IR" dirty="0"/>
            </a:br>
            <a:r>
              <a:rPr lang="fa-IR" dirty="0" smtClean="0"/>
              <a:t/>
            </a:r>
            <a:br>
              <a:rPr lang="fa-IR" dirty="0" smtClean="0"/>
            </a:br>
            <a:r>
              <a:rPr lang="fa-IR" dirty="0"/>
              <a:t/>
            </a:r>
            <a:br>
              <a:rPr lang="fa-IR" dirty="0"/>
            </a:br>
            <a:r>
              <a:rPr lang="fa-IR" sz="2000" dirty="0" smtClean="0"/>
              <a:t>سید مجتبی قریشی</a:t>
            </a:r>
            <a:br>
              <a:rPr lang="fa-IR" sz="2000" dirty="0" smtClean="0"/>
            </a:br>
            <a:r>
              <a:rPr lang="fa-IR" sz="2000" dirty="0" smtClean="0"/>
              <a:t>کاظم </a:t>
            </a:r>
            <a:r>
              <a:rPr lang="fa-IR" sz="2000" dirty="0" smtClean="0"/>
              <a:t>بهرامی</a:t>
            </a:r>
            <a:br>
              <a:rPr lang="fa-IR" sz="2000" dirty="0" smtClean="0"/>
            </a:br>
            <a:r>
              <a:rPr lang="fa-IR" sz="2000" dirty="0" smtClean="0"/>
              <a:t/>
            </a:r>
            <a:br>
              <a:rPr lang="fa-IR" sz="2000" dirty="0" smtClean="0"/>
            </a:br>
            <a:r>
              <a:rPr lang="fa-IR" sz="2000" dirty="0" smtClean="0"/>
              <a:t/>
            </a:r>
            <a:br>
              <a:rPr lang="fa-IR" sz="2000" dirty="0" smtClean="0"/>
            </a:br>
            <a:r>
              <a:rPr lang="fa-IR" sz="2000" dirty="0" smtClean="0"/>
              <a:t>پاییز 1393</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3</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841741484"/>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fa-IR" dirty="0" smtClean="0"/>
              <a:t>مشخصات کلی برد:</a:t>
            </a:r>
            <a:br>
              <a:rPr lang="fa-IR" dirty="0" smtClean="0"/>
            </a:br>
            <a:r>
              <a:rPr lang="fa-IR" dirty="0" smtClean="0"/>
              <a:t>این برد دارای قطر 6/66 سانتیمتر بوده</a:t>
            </a:r>
            <a:br>
              <a:rPr lang="fa-IR" dirty="0" smtClean="0"/>
            </a:br>
            <a:r>
              <a:rPr lang="fa-IR" dirty="0" smtClean="0"/>
              <a:t>وبه صورت دایره ساخته شده است.</a:t>
            </a:r>
            <a:br>
              <a:rPr lang="fa-IR" dirty="0" smtClean="0"/>
            </a:br>
            <a:r>
              <a:rPr lang="fa-IR" dirty="0" smtClean="0"/>
              <a:t>برنامه  توسط نرم افزار </a:t>
            </a:r>
            <a:r>
              <a:rPr lang="en-US" dirty="0" smtClean="0"/>
              <a:t>CODEVISION</a:t>
            </a:r>
            <a:br>
              <a:rPr lang="en-US" dirty="0" smtClean="0"/>
            </a:br>
            <a:r>
              <a:rPr lang="fa-IR" dirty="0" smtClean="0"/>
              <a:t>بر روی آی سی پروگرام شده است.</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4</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4291009215"/>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579296" cy="6070044"/>
          </a:xfrm>
        </p:spPr>
        <p:txBody>
          <a:bodyPr>
            <a:normAutofit fontScale="90000"/>
          </a:bodyPr>
          <a:lstStyle/>
          <a:p>
            <a:r>
              <a:rPr lang="fa-IR" dirty="0" smtClean="0"/>
              <a:t>بخش الکترونیک شامل قسمتهای زیراست:</a:t>
            </a:r>
            <a:br>
              <a:rPr lang="fa-IR" dirty="0" smtClean="0"/>
            </a:br>
            <a:r>
              <a:rPr lang="fa-IR" dirty="0" smtClean="0"/>
              <a:t/>
            </a:r>
            <a:br>
              <a:rPr lang="fa-IR" dirty="0" smtClean="0"/>
            </a:br>
            <a:r>
              <a:rPr lang="fa-IR" dirty="0" smtClean="0"/>
              <a:t>1-بخش میکروکنترلر</a:t>
            </a:r>
            <a:br>
              <a:rPr lang="fa-IR" dirty="0" smtClean="0"/>
            </a:br>
            <a:r>
              <a:rPr lang="fa-IR" dirty="0" smtClean="0"/>
              <a:t>2-مبدل </a:t>
            </a:r>
            <a:r>
              <a:rPr lang="en-US" dirty="0" smtClean="0"/>
              <a:t>USB</a:t>
            </a:r>
            <a:r>
              <a:rPr lang="fa-IR" dirty="0" smtClean="0"/>
              <a:t>به سریال</a:t>
            </a:r>
            <a:br>
              <a:rPr lang="fa-IR" dirty="0" smtClean="0"/>
            </a:br>
            <a:r>
              <a:rPr lang="fa-IR" dirty="0" smtClean="0"/>
              <a:t>3-راه انداز سروموتورها</a:t>
            </a:r>
            <a:br>
              <a:rPr lang="fa-IR" dirty="0" smtClean="0"/>
            </a:br>
            <a:r>
              <a:rPr lang="fa-IR" dirty="0" smtClean="0"/>
              <a:t>4-گیرنده ی بی سیم</a:t>
            </a:r>
            <a:br>
              <a:rPr lang="fa-IR" dirty="0" smtClean="0"/>
            </a:br>
            <a:r>
              <a:rPr lang="fa-IR" dirty="0" smtClean="0"/>
              <a:t>5-قابلیت نصب دو عدد سنسور</a:t>
            </a:r>
            <a:br>
              <a:rPr lang="fa-IR" dirty="0" smtClean="0"/>
            </a:br>
            <a:r>
              <a:rPr lang="fa-IR" dirty="0" smtClean="0"/>
              <a:t>6-قابلیت کنترل زوم دوربین</a:t>
            </a:r>
            <a:br>
              <a:rPr lang="fa-IR" dirty="0" smtClean="0"/>
            </a:br>
            <a:r>
              <a:rPr lang="fa-IR" dirty="0" smtClean="0"/>
              <a:t>7-کنترل قطع و وصل لیزر</a:t>
            </a:r>
            <a:br>
              <a:rPr lang="fa-IR" dirty="0" smtClean="0"/>
            </a:br>
            <a:r>
              <a:rPr lang="fa-IR" dirty="0" smtClean="0"/>
              <a:t>8-کلید دیپ سوییچ</a:t>
            </a:r>
            <a:br>
              <a:rPr lang="fa-IR" dirty="0" smtClean="0"/>
            </a:br>
            <a:r>
              <a:rPr lang="fa-IR" dirty="0" smtClean="0"/>
              <a:t/>
            </a:r>
            <a:br>
              <a:rPr lang="fa-IR" dirty="0" smtClean="0"/>
            </a:br>
            <a:r>
              <a:rPr lang="fa-IR" dirty="0" smtClean="0"/>
              <a:t>  </a:t>
            </a: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5</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1055465677"/>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p:spPr>
        <p:txBody>
          <a:bodyPr/>
          <a:lstStyle/>
          <a:p>
            <a:r>
              <a:rPr lang="fa-IR" dirty="0" smtClean="0"/>
              <a:t>بخش های فوق  توضیح داده می شوند:</a:t>
            </a:r>
            <a:br>
              <a:rPr lang="fa-IR" dirty="0" smtClean="0"/>
            </a:br>
            <a:r>
              <a:rPr lang="fa-IR" dirty="0"/>
              <a:t/>
            </a:r>
            <a:br>
              <a:rPr lang="fa-IR" dirty="0"/>
            </a:br>
            <a:r>
              <a:rPr lang="fa-IR" dirty="0" smtClean="0"/>
              <a:t/>
            </a:r>
            <a:br>
              <a:rPr lang="fa-IR" dirty="0" smtClean="0"/>
            </a:br>
            <a:r>
              <a:rPr lang="fa-IR" dirty="0" smtClean="0"/>
              <a:t>«میکروکنترلر»</a:t>
            </a:r>
            <a:br>
              <a:rPr lang="fa-IR" dirty="0" smtClean="0"/>
            </a:br>
            <a:endParaRPr lang="fa-IR"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6</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2300836104"/>
      </p:ext>
    </p:extLst>
  </p:cSld>
  <p:clrMapOvr>
    <a:masterClrMapping/>
  </p:clrMapOvr>
  <p:transition spd="slow">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ATMEGA8A</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971600" y="1268760"/>
            <a:ext cx="7056784" cy="5400600"/>
          </a:xfrm>
        </p:spPr>
      </p:pic>
      <p:sp>
        <p:nvSpPr>
          <p:cNvPr id="5" name="Slide Number Placeholder 4"/>
          <p:cNvSpPr>
            <a:spLocks noGrp="1"/>
          </p:cNvSpPr>
          <p:nvPr>
            <p:ph type="sldNum" sz="quarter" idx="12"/>
          </p:nvPr>
        </p:nvSpPr>
        <p:spPr/>
        <p:txBody>
          <a:bodyPr/>
          <a:lstStyle/>
          <a:p>
            <a:fld id="{6EFC8F8B-E46D-453E-913E-EF1B5E61B905}" type="slidenum">
              <a:rPr lang="fa-IR" smtClean="0"/>
              <a:pPr/>
              <a:t>7</a:t>
            </a:fld>
            <a:endParaRPr lang="fa-IR"/>
          </a:p>
        </p:txBody>
      </p:sp>
      <p:sp>
        <p:nvSpPr>
          <p:cNvPr id="6" name="Footer Placeholder 5"/>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203321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p:spPr>
        <p:txBody>
          <a:bodyPr>
            <a:normAutofit fontScale="90000"/>
          </a:bodyPr>
          <a:lstStyle/>
          <a:p>
            <a:r>
              <a:rPr lang="fa-IR" sz="3200" dirty="0" smtClean="0"/>
              <a:t>بخش میکروکنترلر شامل آی سی </a:t>
            </a:r>
            <a:r>
              <a:rPr lang="en-US" sz="3200" dirty="0" smtClean="0"/>
              <a:t>ATmega8A</a:t>
            </a:r>
            <a:r>
              <a:rPr lang="fa-IR" sz="3200" dirty="0" smtClean="0"/>
              <a:t>می باشد</a:t>
            </a:r>
            <a:br>
              <a:rPr lang="fa-IR" sz="3200" dirty="0" smtClean="0"/>
            </a:br>
            <a:r>
              <a:rPr lang="fa-IR" sz="3200" dirty="0" smtClean="0"/>
              <a:t>که به صورت </a:t>
            </a:r>
            <a:r>
              <a:rPr lang="en-US" sz="3200" dirty="0" smtClean="0"/>
              <a:t>SMD</a:t>
            </a:r>
            <a:r>
              <a:rPr lang="fa-IR" sz="3200" dirty="0" smtClean="0"/>
              <a:t>بوده ودارای امکانات زیر است:</a:t>
            </a:r>
            <a:br>
              <a:rPr lang="fa-IR" sz="3200" dirty="0" smtClean="0"/>
            </a:br>
            <a:r>
              <a:rPr lang="fa-IR" sz="3200" dirty="0" smtClean="0"/>
              <a:t/>
            </a:r>
            <a:br>
              <a:rPr lang="fa-IR" sz="3200" dirty="0" smtClean="0"/>
            </a:br>
            <a:r>
              <a:rPr lang="fa-IR" sz="3200" dirty="0" smtClean="0"/>
              <a:t>1-دارای </a:t>
            </a:r>
            <a:r>
              <a:rPr lang="en-US" sz="3200" dirty="0" smtClean="0"/>
              <a:t>8KB</a:t>
            </a:r>
            <a:r>
              <a:rPr lang="fa-IR" sz="3200" dirty="0" smtClean="0"/>
              <a:t>حافظه ی فلش است که برنامه ی اصلی </a:t>
            </a:r>
            <a:br>
              <a:rPr lang="fa-IR" sz="3200" dirty="0" smtClean="0"/>
            </a:br>
            <a:r>
              <a:rPr lang="fa-IR" sz="3200" dirty="0" smtClean="0"/>
              <a:t>روی این بخش پروگرام شده است.</a:t>
            </a:r>
            <a:br>
              <a:rPr lang="fa-IR" sz="3200" dirty="0" smtClean="0"/>
            </a:br>
            <a:r>
              <a:rPr lang="fa-IR" sz="3200" dirty="0"/>
              <a:t/>
            </a:r>
            <a:br>
              <a:rPr lang="fa-IR" sz="3200" dirty="0"/>
            </a:br>
            <a:r>
              <a:rPr lang="fa-IR" sz="3200" dirty="0" smtClean="0"/>
              <a:t/>
            </a:r>
            <a:br>
              <a:rPr lang="fa-IR" sz="3200" dirty="0" smtClean="0"/>
            </a:br>
            <a:r>
              <a:rPr lang="fa-IR" sz="3200" dirty="0" smtClean="0"/>
              <a:t/>
            </a:r>
            <a:br>
              <a:rPr lang="fa-IR" sz="3200" dirty="0" smtClean="0"/>
            </a:br>
            <a:r>
              <a:rPr lang="fa-IR" sz="3200" dirty="0" smtClean="0"/>
              <a:t>2-دارای 8 کانال آنالوگ به دیجیتال است که خروجی</a:t>
            </a:r>
            <a:br>
              <a:rPr lang="fa-IR" sz="3200" dirty="0" smtClean="0"/>
            </a:br>
            <a:r>
              <a:rPr lang="fa-IR" sz="3200" dirty="0" smtClean="0"/>
              <a:t>سنسورهایی را که به صورت آنالوگ (از جنس ولتاژ)</a:t>
            </a:r>
            <a:br>
              <a:rPr lang="fa-IR" sz="3200" dirty="0" smtClean="0"/>
            </a:br>
            <a:r>
              <a:rPr lang="fa-IR" sz="3200" dirty="0" smtClean="0"/>
              <a:t>است را به نوع دیجیتال تبدیل می کند.خروجی سنسورهای تعبیه شده روی برد به پایه های </a:t>
            </a:r>
            <a:r>
              <a:rPr lang="en-US" sz="3200" dirty="0" smtClean="0"/>
              <a:t>ADC</a:t>
            </a:r>
            <a:r>
              <a:rPr lang="fa-IR" sz="3200" dirty="0" smtClean="0"/>
              <a:t>ی آی سی وصل است.</a:t>
            </a:r>
            <a:br>
              <a:rPr lang="fa-IR" sz="3200" dirty="0" smtClean="0"/>
            </a:br>
            <a:endParaRPr lang="fa-IR" sz="3200"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8</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4118849813"/>
      </p:ext>
    </p:extLst>
  </p:cSld>
  <p:clrMapOvr>
    <a:masterClrMapping/>
  </p:clrMapOvr>
  <p:transition spd="slow">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lstStyle/>
          <a:p>
            <a:r>
              <a:rPr lang="fa-IR" sz="3200" dirty="0" smtClean="0"/>
              <a:t>3-دارای 3پورت است که هرکدام دارای 8 پین هستند</a:t>
            </a:r>
            <a:br>
              <a:rPr lang="fa-IR" sz="3200" dirty="0" smtClean="0"/>
            </a:br>
            <a:r>
              <a:rPr lang="fa-IR" sz="3200" dirty="0" smtClean="0"/>
              <a:t>ودر کل قابلیت استفاده از24 پایه به عنوان ورودی یا</a:t>
            </a:r>
            <a:br>
              <a:rPr lang="fa-IR" sz="3200" dirty="0" smtClean="0"/>
            </a:br>
            <a:r>
              <a:rPr lang="fa-IR" sz="3200" dirty="0" smtClean="0"/>
              <a:t>خروجی را دارا است.</a:t>
            </a:r>
            <a:br>
              <a:rPr lang="fa-IR" sz="3200" dirty="0" smtClean="0"/>
            </a:br>
            <a:r>
              <a:rPr lang="fa-IR" sz="3200" dirty="0"/>
              <a:t/>
            </a:r>
            <a:br>
              <a:rPr lang="fa-IR" sz="3200" dirty="0"/>
            </a:br>
            <a:r>
              <a:rPr lang="fa-IR" sz="3200" dirty="0" smtClean="0"/>
              <a:t>4-دارای یک </a:t>
            </a:r>
            <a:r>
              <a:rPr lang="en-US" sz="3200" dirty="0" smtClean="0"/>
              <a:t>USART</a:t>
            </a:r>
            <a:r>
              <a:rPr lang="fa-IR" sz="3200" dirty="0" smtClean="0"/>
              <a:t>برای ارتباط سریال بین میکرو </a:t>
            </a:r>
            <a:br>
              <a:rPr lang="fa-IR" sz="3200" dirty="0" smtClean="0"/>
            </a:br>
            <a:r>
              <a:rPr lang="fa-IR" sz="3200" dirty="0" smtClean="0"/>
              <a:t>و کامپیوتر است که شامل دو پایه ی فرستنده و گیرنده ی</a:t>
            </a:r>
            <a:br>
              <a:rPr lang="fa-IR" sz="3200" dirty="0" smtClean="0"/>
            </a:br>
            <a:r>
              <a:rPr lang="fa-IR" sz="3200" dirty="0" smtClean="0"/>
              <a:t>داده ها به ترتیب به نام های </a:t>
            </a:r>
            <a:r>
              <a:rPr lang="en-US" sz="3200" dirty="0" smtClean="0"/>
              <a:t>TXD</a:t>
            </a:r>
            <a:r>
              <a:rPr lang="fa-IR" sz="3200" dirty="0" smtClean="0"/>
              <a:t>و</a:t>
            </a:r>
            <a:r>
              <a:rPr lang="en-US" sz="3200" dirty="0" smtClean="0"/>
              <a:t>RXD</a:t>
            </a:r>
            <a:r>
              <a:rPr lang="fa-IR" sz="3200" dirty="0" smtClean="0"/>
              <a:t>می باشد.</a:t>
            </a:r>
            <a:br>
              <a:rPr lang="fa-IR" sz="3200" dirty="0" smtClean="0"/>
            </a:br>
            <a:r>
              <a:rPr lang="fa-IR" sz="3200" dirty="0"/>
              <a:t/>
            </a:r>
            <a:br>
              <a:rPr lang="fa-IR" sz="3200" dirty="0"/>
            </a:br>
            <a:r>
              <a:rPr lang="fa-IR" sz="3200" dirty="0" smtClean="0"/>
              <a:t>5-دارای  ؟ تایمر است که از تایمر یک آن برای کنترل </a:t>
            </a:r>
            <a:br>
              <a:rPr lang="fa-IR" sz="3200" dirty="0" smtClean="0"/>
            </a:br>
            <a:r>
              <a:rPr lang="fa-IR" sz="3200" dirty="0" smtClean="0"/>
              <a:t>سروموتورها استفاده شده که همان موج </a:t>
            </a:r>
            <a:r>
              <a:rPr lang="en-US" sz="3200" dirty="0" smtClean="0"/>
              <a:t>PWM </a:t>
            </a:r>
            <a:r>
              <a:rPr lang="fa-IR" sz="3200" dirty="0" smtClean="0"/>
              <a:t>ای </a:t>
            </a:r>
            <a:br>
              <a:rPr lang="fa-IR" sz="3200" dirty="0" smtClean="0"/>
            </a:br>
            <a:r>
              <a:rPr lang="fa-IR" sz="3200" dirty="0" smtClean="0"/>
              <a:t>است که به ورودی سروموتورها داده می شود. </a:t>
            </a:r>
            <a:endParaRPr lang="fa-IR" sz="3200" dirty="0"/>
          </a:p>
        </p:txBody>
      </p:sp>
      <p:sp>
        <p:nvSpPr>
          <p:cNvPr id="3" name="Slide Number Placeholder 2"/>
          <p:cNvSpPr>
            <a:spLocks noGrp="1"/>
          </p:cNvSpPr>
          <p:nvPr>
            <p:ph type="sldNum" sz="quarter" idx="12"/>
          </p:nvPr>
        </p:nvSpPr>
        <p:spPr/>
        <p:txBody>
          <a:bodyPr/>
          <a:lstStyle/>
          <a:p>
            <a:fld id="{6EFC8F8B-E46D-453E-913E-EF1B5E61B905}" type="slidenum">
              <a:rPr lang="fa-IR" smtClean="0"/>
              <a:pPr/>
              <a:t>9</a:t>
            </a:fld>
            <a:endParaRPr lang="fa-IR"/>
          </a:p>
        </p:txBody>
      </p:sp>
      <p:sp>
        <p:nvSpPr>
          <p:cNvPr id="4" name="Footer Placeholder 3"/>
          <p:cNvSpPr>
            <a:spLocks noGrp="1"/>
          </p:cNvSpPr>
          <p:nvPr>
            <p:ph type="ftr" sz="quarter" idx="11"/>
          </p:nvPr>
        </p:nvSpPr>
        <p:spPr/>
        <p:txBody>
          <a:bodyPr/>
          <a:lstStyle/>
          <a:p>
            <a:r>
              <a:rPr lang="en-US" smtClean="0"/>
              <a:t>www.mecha.blog.ir</a:t>
            </a:r>
            <a:endParaRPr lang="fa-IR"/>
          </a:p>
        </p:txBody>
      </p:sp>
    </p:spTree>
    <p:extLst>
      <p:ext uri="{BB962C8B-B14F-4D97-AF65-F5344CB8AC3E}">
        <p14:creationId xmlns:p14="http://schemas.microsoft.com/office/powerpoint/2010/main" xmlns="" val="639718549"/>
      </p:ext>
    </p:extLst>
  </p:cSld>
  <p:clrMapOvr>
    <a:masterClrMapping/>
  </p:clrMapOvr>
  <p:transition spd="slow">
    <p:cover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171</Words>
  <Application>Microsoft Office PowerPoint</Application>
  <PresentationFormat>On-screen Show (4:3)</PresentationFormat>
  <Paragraphs>69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پروژه ربات تعقیب صورت با میکروکنترلر و دو سروو موتور</vt:lpstr>
      <vt:lpstr>بسم الله الرحمن الرحیم</vt:lpstr>
      <vt:lpstr>« ساخت بخش الکترونیک »    سید مجتبی قریشی کاظم بهرامی   پاییز 1393</vt:lpstr>
      <vt:lpstr>مشخصات کلی برد: این برد دارای قطر 6/66 سانتیمتر بوده وبه صورت دایره ساخته شده است. برنامه  توسط نرم افزار CODEVISION بر روی آی سی پروگرام شده است.</vt:lpstr>
      <vt:lpstr>بخش الکترونیک شامل قسمتهای زیراست:  1-بخش میکروکنترلر 2-مبدل USBبه سریال 3-راه انداز سروموتورها 4-گیرنده ی بی سیم 5-قابلیت نصب دو عدد سنسور 6-قابلیت کنترل زوم دوربین 7-کنترل قطع و وصل لیزر 8-کلید دیپ سوییچ    </vt:lpstr>
      <vt:lpstr>بخش های فوق  توضیح داده می شوند:   «میکروکنترلر» </vt:lpstr>
      <vt:lpstr>ATMEGA8A</vt:lpstr>
      <vt:lpstr>بخش میکروکنترلر شامل آی سی ATmega8Aمی باشد که به صورت SMDبوده ودارای امکانات زیر است:  1-دارای 8KBحافظه ی فلش است که برنامه ی اصلی  روی این بخش پروگرام شده است.    2-دارای 8 کانال آنالوگ به دیجیتال است که خروجی سنسورهایی را که به صورت آنالوگ (از جنس ولتاژ) است را به نوع دیجیتال تبدیل می کند.خروجی سنسورهای تعبیه شده روی برد به پایه های ADCی آی سی وصل است. </vt:lpstr>
      <vt:lpstr>3-دارای 3پورت است که هرکدام دارای 8 پین هستند ودر کل قابلیت استفاده از24 پایه به عنوان ورودی یا خروجی را دارا است.  4-دارای یک USARTبرای ارتباط سریال بین میکرو  و کامپیوتر است که شامل دو پایه ی فرستنده و گیرنده ی داده ها به ترتیب به نام های TXDوRXDمی باشد.  5-دارای  ؟ تایمر است که از تایمر یک آن برای کنترل  سروموتورها استفاده شده که همان موج PWM ای  است که به ورودی سروموتورها داده می شود. </vt:lpstr>
      <vt:lpstr>6-با تغذیه ی مثبت 5 ولت کار می کند . این تغذیه می توان از USB کامپیوتر ویا از طریق  سوکت قرار داده شده روی برد به آدابتور مجزایی وصل شود.   7-حداکثر سرعت آی سی 16MHZاست که از سرعت 8MHZ داخلی آی سی استفاده شده است.</vt:lpstr>
      <vt:lpstr>مبدل USBبه سریال</vt:lpstr>
      <vt:lpstr>  این مبدل شامل آی سی FT232RLاست که وظیفه ی تبدیل داده ی TTLخروجی  از میکرو(پایه های RXDوTXD)را به  USBدارد وضمنا این آی سی نیازی به  نصب درایور(بخصوص در ویندوز 7) ندارد.دو عدد LEDبه این آی سی متصل  </vt:lpstr>
      <vt:lpstr>شده است که نشانگر ورود و خروج داده ها به آن هستند(با چشمک زدن). </vt:lpstr>
      <vt:lpstr>راه انداز سروموتورها:  این برد می تواند دو عدد سروموتور با  انواع گشتاور متفاوت را کنترل کند که می توان زاویه وسرعت را کنترل کرد.ورودی سروموتور از 3سیم تشکیل می شود: 1-VCCکه به آن ولتاژ5ولت الی 6 ولت وصل می شود که بسته به نوع سروموتور متفاوت است.</vt:lpstr>
      <vt:lpstr>2-GNDکه زمین  برد به آن وصل می شود.  3-PWMکه توسط موج مربعی با فرکانس و پهنای پالس خاصی برای هر سرو عمل می کند.در این برد پایه های PWMموتورها به پایه های OC0وOC1میکرو وصل می شوند. </vt:lpstr>
      <vt:lpstr>گیرنده ی بی سیم:  در این گیرنده از ماژول RMاستفاده شده است که قابلیت ارسال بسته های انتقال 8 بیتی را دارا می باشدو دارای بردی حدود 200 الی300متر می باشد.این گیرنده فرستنده به صورت یک طرفه که یک ماژول به عنوان فرستنده(؟)ودیگری به عنوان گیرنده(؟) است.  </vt:lpstr>
      <vt:lpstr>ماژول گیرنده : از 4 پایه تشکیل می شودکه به ترتیب شامل اجزای زیر است:  1-مثبت 5 ولت  2-پایه ی دیتا که به پایه RXDی میکرو  وصل می شود.   3-پایه GND  </vt:lpstr>
      <vt:lpstr>4-پایه Enable که کنترل قطع و وصل عملکردماژول را به عهده دارد وبه یک  پایه ی میکرو وصل است.  ماژول فرستنده:  دارای 3 پایه است: 1-مثبت 5 ولت 2-پایه دیتا 3-GND</vt:lpstr>
      <vt:lpstr>سنسورها:  دو عدد از انواع سنسورها می توانند به این برد وصل شوند که قابلیت حس انتهای چرخش را دارند. </vt:lpstr>
      <vt:lpstr>قابلیت کنترل زوم دوربین:  برای کنترل زوم دوربین ها توسط یکی از پایه های میکرو 4 پایه برای این کار در نظر گرفته شده است که می تواند استپ موتور یا موتورDCرا کنترل کند البته دو پایه هم برای  تغذیه ی این بخش در نظرگرفته شده است. (در مجموع 6 پایه)</vt:lpstr>
      <vt:lpstr>کنترل قطع و وصل لیزر</vt:lpstr>
      <vt:lpstr>  برای این کار از یک ترانزیستور NPN به نام BC547استفاده شده است.</vt:lpstr>
      <vt:lpstr>کلید دیپ سوییچ:  اگراین کلید در حالت 1 فعال باشد فرستنده /گیرنده فعال است و اگر در حالت 2فعال باشد گیرنده ی بی سیم فعال است.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الرحمان الرحیم</dc:title>
  <dc:creator>User</dc:creator>
  <cp:lastModifiedBy>123</cp:lastModifiedBy>
  <cp:revision>44</cp:revision>
  <dcterms:created xsi:type="dcterms:W3CDTF">2014-12-05T15:10:19Z</dcterms:created>
  <dcterms:modified xsi:type="dcterms:W3CDTF">2014-12-14T07:58:05Z</dcterms:modified>
</cp:coreProperties>
</file>