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5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1" r:id="rId18"/>
    <p:sldId id="270" r:id="rId19"/>
    <p:sldId id="273" r:id="rId20"/>
    <p:sldId id="282" r:id="rId21"/>
    <p:sldId id="283" r:id="rId22"/>
    <p:sldId id="284" r:id="rId23"/>
  </p:sldIdLst>
  <p:sldSz cx="9144000" cy="6858000" type="screen4x3"/>
  <p:notesSz cx="6858000" cy="9144000"/>
  <p:embeddedFontLst>
    <p:embeddedFont>
      <p:font typeface="B Titr" panose="00000700000000000000" pitchFamily="2" charset="-78"/>
      <p:bold r:id="rId25"/>
    </p:embeddedFont>
    <p:embeddedFont>
      <p:font typeface="B Arshia" panose="00000400000000000000" pitchFamily="2" charset="-7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 Farnaz" panose="00000400000000000000" pitchFamily="2" charset="-78"/>
      <p:regular r:id="rId31"/>
    </p:embeddedFont>
    <p:embeddedFont>
      <p:font typeface="Wingdings 3" panose="05040102010807070707" pitchFamily="18" charset="2"/>
      <p:regular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B Mehr" panose="00000700000000000000" pitchFamily="2" charset="-78"/>
      <p:bold r:id="rId37"/>
    </p:embeddedFont>
    <p:embeddedFont>
      <p:font typeface="Wingdings 2" panose="05020102010507070707" pitchFamily="18" charset="2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Lucida Sans" panose="020B0602030504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3662" autoAdjust="0"/>
  </p:normalViewPr>
  <p:slideViewPr>
    <p:cSldViewPr>
      <p:cViewPr varScale="1">
        <p:scale>
          <a:sx n="66" d="100"/>
          <a:sy n="66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D73E8-4FFE-49D5-A351-5158655F84BE}" type="datetimeFigureOut">
              <a:rPr lang="en-US" smtClean="0"/>
              <a:pPr/>
              <a:t>11/27/2015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4B24E-365B-49CF-B06F-010D13FC4A2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87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5" Type="http://schemas.microsoft.com/office/2007/relationships/hdphoto" Target="../media/hdphoto1.wdp"/><Relationship Id="rId10" Type="http://schemas.openxmlformats.org/officeDocument/2006/relationships/slide" Target="slide16.xml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32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827" y="12417"/>
            <a:ext cx="7848600" cy="1012825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1- جمله حسین از من و من از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حسینم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 از کیست؟</a:t>
            </a:r>
            <a:endParaRPr lang="en-GB" sz="36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1663" y="2819400"/>
            <a:ext cx="5562600" cy="26670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الف :</a:t>
            </a:r>
            <a:r>
              <a:rPr lang="fa-IR" sz="3200" dirty="0" smtClean="0">
                <a:solidFill>
                  <a:srgbClr val="00FF00"/>
                </a:solidFill>
                <a:ea typeface="Times New Roman" pitchFamily="18" charset="0"/>
                <a:cs typeface="B Titr" pitchFamily="2" charset="-78"/>
              </a:rPr>
              <a:t>پیامبر اکرم</a:t>
            </a:r>
            <a:r>
              <a:rPr lang="ar-AE" sz="3200" dirty="0" smtClean="0">
                <a:solidFill>
                  <a:srgbClr val="00FF00"/>
                </a:solidFill>
                <a:ea typeface="Times New Roman" pitchFamily="18" charset="0"/>
                <a:cs typeface="B Titr" pitchFamily="2" charset="-78"/>
              </a:rPr>
              <a:t>   </a:t>
            </a:r>
            <a:r>
              <a:rPr lang="ar-AE" sz="1200" dirty="0" smtClean="0">
                <a:solidFill>
                  <a:srgbClr val="99CC00"/>
                </a:solidFill>
                <a:ea typeface="Times New Roman" pitchFamily="18" charset="0"/>
                <a:cs typeface="B Titr" pitchFamily="2" charset="-78"/>
              </a:rPr>
              <a:t>(</a:t>
            </a:r>
            <a:r>
              <a:rPr lang="fa-IR" sz="1200" dirty="0" smtClean="0">
                <a:solidFill>
                  <a:srgbClr val="99CC00"/>
                </a:solidFill>
                <a:ea typeface="Times New Roman" pitchFamily="18" charset="0"/>
                <a:cs typeface="B Titr" pitchFamily="2" charset="-78"/>
              </a:rPr>
              <a:t>صلی الله علیه و اله</a:t>
            </a:r>
            <a:r>
              <a:rPr lang="ar-AE" sz="1200" dirty="0" smtClean="0">
                <a:solidFill>
                  <a:srgbClr val="99CC00"/>
                </a:solidFill>
                <a:ea typeface="Times New Roman" pitchFamily="18" charset="0"/>
                <a:cs typeface="B Titr" pitchFamily="2" charset="-78"/>
              </a:rPr>
              <a:t>)</a:t>
            </a:r>
            <a:endParaRPr lang="fa-IR" sz="1200" dirty="0" smtClean="0"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ب   :   </a:t>
            </a:r>
            <a:r>
              <a:rPr lang="fa-IR" sz="3200" dirty="0" smtClean="0">
                <a:solidFill>
                  <a:srgbClr val="00FF00"/>
                </a:solidFill>
                <a:cs typeface="B Titr" pitchFamily="2" charset="-78"/>
              </a:rPr>
              <a:t>امام موسی کاظم</a:t>
            </a:r>
            <a:r>
              <a:rPr lang="ar-AE" sz="1600" dirty="0" smtClean="0">
                <a:solidFill>
                  <a:srgbClr val="99CC00"/>
                </a:solidFill>
                <a:cs typeface="B Titr" pitchFamily="2" charset="-78"/>
              </a:rPr>
              <a:t>(</a:t>
            </a:r>
            <a:r>
              <a:rPr lang="fa-IR" sz="1600" dirty="0" smtClean="0">
                <a:solidFill>
                  <a:srgbClr val="99CC00"/>
                </a:solidFill>
                <a:cs typeface="B Titr" pitchFamily="2" charset="-78"/>
              </a:rPr>
              <a:t>علیه </a:t>
            </a:r>
            <a:r>
              <a:rPr lang="fa-IR" sz="1600" dirty="0" err="1" smtClean="0">
                <a:solidFill>
                  <a:srgbClr val="99CC00"/>
                </a:solidFill>
                <a:cs typeface="B Titr" pitchFamily="2" charset="-78"/>
              </a:rPr>
              <a:t>السلام</a:t>
            </a:r>
            <a:r>
              <a:rPr lang="ar-AE" sz="1600" dirty="0" smtClean="0">
                <a:solidFill>
                  <a:srgbClr val="99CC00"/>
                </a:solidFill>
                <a:cs typeface="B Titr" pitchFamily="2" charset="-78"/>
              </a:rPr>
              <a:t>)</a:t>
            </a:r>
            <a:r>
              <a:rPr lang="fa-IR" sz="2400" dirty="0" smtClean="0">
                <a:cs typeface="B Titr" pitchFamily="2" charset="-78"/>
              </a:rPr>
              <a:t> </a:t>
            </a:r>
            <a:endParaRPr lang="fa-IR" sz="3200" dirty="0" smtClean="0"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00FF00"/>
                </a:solidFill>
                <a:cs typeface="B Tit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  : </a:t>
            </a:r>
            <a:r>
              <a:rPr lang="fa-IR" sz="3200" dirty="0" smtClean="0">
                <a:solidFill>
                  <a:srgbClr val="00FF00"/>
                </a:solidFill>
                <a:cs typeface="B Titr" pitchFamily="2" charset="-78"/>
              </a:rPr>
              <a:t> حضرت زهرا</a:t>
            </a:r>
            <a:r>
              <a:rPr lang="ar-AE" sz="3200" dirty="0" smtClean="0">
                <a:solidFill>
                  <a:srgbClr val="CC00FF"/>
                </a:solidFill>
                <a:cs typeface="B Titr" pitchFamily="2" charset="-78"/>
              </a:rPr>
              <a:t>   </a:t>
            </a:r>
            <a:r>
              <a:rPr lang="fa-IR" sz="1600" dirty="0" smtClean="0">
                <a:solidFill>
                  <a:srgbClr val="99CC00"/>
                </a:solidFill>
                <a:cs typeface="B Titr" pitchFamily="2" charset="-78"/>
              </a:rPr>
              <a:t>(</a:t>
            </a:r>
            <a:r>
              <a:rPr lang="ar-AE" sz="1600" dirty="0" smtClean="0">
                <a:solidFill>
                  <a:srgbClr val="99CC00"/>
                </a:solidFill>
                <a:cs typeface="B Titr" pitchFamily="2" charset="-78"/>
              </a:rPr>
              <a:t>س</a:t>
            </a:r>
            <a:r>
              <a:rPr lang="fa-IR" sz="1600" dirty="0" smtClean="0">
                <a:solidFill>
                  <a:srgbClr val="99CC00"/>
                </a:solidFill>
                <a:cs typeface="B Titr" pitchFamily="2" charset="-78"/>
              </a:rPr>
              <a:t>لام الله </a:t>
            </a:r>
            <a:r>
              <a:rPr lang="fa-IR" sz="1600" dirty="0" err="1" smtClean="0">
                <a:solidFill>
                  <a:srgbClr val="99CC00"/>
                </a:solidFill>
                <a:cs typeface="B Titr" pitchFamily="2" charset="-78"/>
              </a:rPr>
              <a:t>علیها</a:t>
            </a:r>
            <a:r>
              <a:rPr lang="fa-IR" sz="1600" dirty="0" smtClean="0">
                <a:solidFill>
                  <a:srgbClr val="99CC00"/>
                </a:solidFill>
                <a:cs typeface="B Titr" pitchFamily="2" charset="-78"/>
              </a:rPr>
              <a:t>) </a:t>
            </a:r>
            <a:endParaRPr lang="en-GB" sz="16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0" name="تصویر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7 -1.11111E-6 L 2.77778E-7 -0.07222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2489" y="762000"/>
            <a:ext cx="6388173" cy="708025"/>
          </a:xfrm>
        </p:spPr>
        <p:txBody>
          <a:bodyPr>
            <a:noAutofit/>
          </a:bodyPr>
          <a:lstStyle/>
          <a:p>
            <a:pPr lvl="0" algn="r" rtl="1" fontAlgn="base">
              <a:spcBef>
                <a:spcPct val="20000"/>
              </a:spcBef>
              <a:spcAft>
                <a:spcPct val="0"/>
              </a:spcAft>
            </a:pPr>
            <a:r>
              <a:rPr lang="fa-IR" sz="3200" b="0" cap="none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2-امام </a:t>
            </a:r>
            <a:r>
              <a:rPr lang="fa-IR" sz="3200" b="0" cap="none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صادق علیه </a:t>
            </a:r>
            <a:r>
              <a:rPr lang="fa-IR" sz="3200" b="0" cap="none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السلام</a:t>
            </a:r>
            <a:r>
              <a:rPr lang="fa-IR" sz="3200" b="0" cap="none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 فرمود: زیارت امام حسین علیه </a:t>
            </a:r>
            <a:r>
              <a:rPr lang="fa-IR" sz="3200" b="0" cap="none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السلام</a:t>
            </a:r>
            <a:r>
              <a:rPr lang="fa-IR" sz="3200" b="0" cap="none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Times New Roman" pitchFamily="18" charset="0"/>
                <a:cs typeface="B Titr" pitchFamily="2" charset="-78"/>
              </a:rPr>
              <a:t> از ...... بهتر است</a:t>
            </a:r>
            <a:endParaRPr lang="fa-IR" sz="3200" b="0" cap="none" dirty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Times New Roman" pitchFamily="18" charset="0"/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6157" y="2735610"/>
            <a:ext cx="6172200" cy="26670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الف :</a:t>
            </a:r>
            <a:r>
              <a:rPr lang="fa-IR" sz="4400" kern="0" dirty="0" smtClean="0">
                <a:solidFill>
                  <a:srgbClr val="FF0000"/>
                </a:solidFill>
                <a:latin typeface="Arial"/>
                <a:cs typeface="B Titr" pitchFamily="2" charset="-78"/>
              </a:rPr>
              <a:t> </a:t>
            </a:r>
            <a:r>
              <a:rPr lang="fa-IR" sz="4400" b="1" kern="0" dirty="0" smtClean="0">
                <a:solidFill>
                  <a:srgbClr val="FF0000"/>
                </a:solidFill>
                <a:latin typeface="Arial"/>
                <a:ea typeface="Times New Roman" pitchFamily="18" charset="0"/>
                <a:cs typeface="B Titr" pitchFamily="2" charset="-78"/>
              </a:rPr>
              <a:t>حج </a:t>
            </a:r>
            <a:endParaRPr lang="fa-IR" sz="32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ب   : </a:t>
            </a:r>
            <a:r>
              <a:rPr lang="fa-IR" sz="4400" b="1" kern="0" dirty="0" smtClean="0">
                <a:solidFill>
                  <a:srgbClr val="FF0000"/>
                </a:solidFill>
                <a:latin typeface="Arial"/>
                <a:cs typeface="B Titr" pitchFamily="2" charset="-78"/>
              </a:rPr>
              <a:t>زیارت امام علی </a:t>
            </a:r>
            <a:r>
              <a:rPr lang="fa-IR" sz="2400" b="1" kern="0" dirty="0" smtClean="0">
                <a:solidFill>
                  <a:srgbClr val="FF0000"/>
                </a:solidFill>
                <a:latin typeface="Arial"/>
                <a:cs typeface="B Titr" pitchFamily="2" charset="-78"/>
              </a:rPr>
              <a:t>علیه </a:t>
            </a:r>
            <a:r>
              <a:rPr lang="fa-IR" sz="2400" b="1" kern="0" dirty="0" err="1" smtClean="0">
                <a:solidFill>
                  <a:srgbClr val="FF0000"/>
                </a:solidFill>
                <a:latin typeface="Arial"/>
                <a:cs typeface="B Titr" pitchFamily="2" charset="-78"/>
              </a:rPr>
              <a:t>السلام</a:t>
            </a:r>
            <a:endParaRPr lang="fa-IR" sz="16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  : </a:t>
            </a:r>
            <a:r>
              <a:rPr lang="fa-IR" sz="4400" kern="0" dirty="0" smtClean="0">
                <a:solidFill>
                  <a:srgbClr val="FF0000"/>
                </a:solidFill>
                <a:latin typeface="Arial"/>
                <a:cs typeface="B Titr" pitchFamily="2" charset="-78"/>
              </a:rPr>
              <a:t>صدقه</a:t>
            </a:r>
            <a:endParaRPr lang="en-GB" sz="3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5" name="تصویر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44444E-6 L -8.33333E-7 -0.07222 " pathEditMode="relative" rAng="0" ptsTypes="AA">
                                      <p:cBhvr>
                                        <p:cTn id="10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667464"/>
            <a:ext cx="4873449" cy="5047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16100" b="1" dirty="0" smtClean="0">
                <a:solidFill>
                  <a:srgbClr val="00B050"/>
                </a:solidFill>
                <a:latin typeface="Arial" charset="0"/>
                <a:cs typeface="B Mehr" panose="00000700000000000000" pitchFamily="2" charset="-78"/>
              </a:rPr>
              <a:t>15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16100" b="1" dirty="0" smtClean="0">
                <a:solidFill>
                  <a:srgbClr val="00B050"/>
                </a:solidFill>
                <a:latin typeface="Arial" charset="0"/>
                <a:cs typeface="B Mehr" panose="00000700000000000000" pitchFamily="2" charset="-78"/>
              </a:rPr>
              <a:t> امتیاز</a:t>
            </a:r>
            <a:endParaRPr lang="en-US" sz="16100" b="1" dirty="0">
              <a:solidFill>
                <a:srgbClr val="00B050"/>
              </a:solidFill>
              <a:latin typeface="Arial" charset="0"/>
              <a:cs typeface="B Meh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5800" y="381000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تصویر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388" y="381000"/>
            <a:ext cx="6682611" cy="1219200"/>
          </a:xfrm>
        </p:spPr>
        <p:txBody>
          <a:bodyPr>
            <a:noAutofit/>
          </a:bodyPr>
          <a:lstStyle/>
          <a:p>
            <a:pPr algn="r"/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4-اولین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زائرامام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 حسین علیه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السلام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 در روز اربعین چه کسی بود؟ </a:t>
            </a:r>
            <a:r>
              <a:rPr lang="en-US" sz="3600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endParaRPr lang="en-GB" sz="3600" dirty="0"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6019800" cy="38862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الف : </a:t>
            </a:r>
            <a:r>
              <a:rPr lang="fa-IR" sz="3200" dirty="0" smtClean="0">
                <a:solidFill>
                  <a:srgbClr val="002060"/>
                </a:solidFill>
                <a:cs typeface="B Titr" pitchFamily="2" charset="-78"/>
              </a:rPr>
              <a:t>امام سجاد </a:t>
            </a:r>
            <a:r>
              <a:rPr lang="fa-IR" sz="2000" dirty="0" smtClean="0">
                <a:solidFill>
                  <a:srgbClr val="002060"/>
                </a:solidFill>
                <a:cs typeface="B Titr" pitchFamily="2" charset="-78"/>
              </a:rPr>
              <a:t>علیه </a:t>
            </a:r>
            <a:r>
              <a:rPr lang="fa-IR" sz="2000" dirty="0" err="1" smtClean="0">
                <a:solidFill>
                  <a:srgbClr val="002060"/>
                </a:solidFill>
                <a:cs typeface="B Titr" pitchFamily="2" charset="-78"/>
              </a:rPr>
              <a:t>السلام</a:t>
            </a:r>
            <a:r>
              <a:rPr lang="en-US" sz="2000" dirty="0" smtClean="0">
                <a:solidFill>
                  <a:srgbClr val="002060"/>
                </a:solidFill>
                <a:cs typeface="B Titr" pitchFamily="2" charset="-78"/>
              </a:rPr>
              <a:t> </a:t>
            </a:r>
            <a:endParaRPr lang="fa-IR" sz="3200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r"/>
            <a:endParaRPr lang="fa-IR" sz="3200" dirty="0" smtClean="0">
              <a:solidFill>
                <a:schemeClr val="tx2"/>
              </a:solidFill>
              <a:cs typeface="B Titr" pitchFamily="2" charset="-78"/>
            </a:endParaRPr>
          </a:p>
          <a:p>
            <a:pPr algn="r"/>
            <a:endParaRPr lang="fa-IR" sz="1050" dirty="0" smtClean="0"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ب   :</a:t>
            </a:r>
            <a:r>
              <a:rPr lang="fa-IR" sz="3200" dirty="0" smtClean="0">
                <a:solidFill>
                  <a:srgbClr val="002060"/>
                </a:solidFill>
                <a:cs typeface="B Titr" pitchFamily="2" charset="-78"/>
              </a:rPr>
              <a:t>حضرت زینب </a:t>
            </a:r>
            <a:r>
              <a:rPr lang="fa-IR" sz="2000" dirty="0" smtClean="0">
                <a:solidFill>
                  <a:srgbClr val="002060"/>
                </a:solidFill>
                <a:cs typeface="B Titr" pitchFamily="2" charset="-78"/>
              </a:rPr>
              <a:t>سلام الله </a:t>
            </a:r>
            <a:r>
              <a:rPr lang="fa-IR" sz="2000" dirty="0" err="1" smtClean="0">
                <a:solidFill>
                  <a:srgbClr val="002060"/>
                </a:solidFill>
                <a:cs typeface="B Titr" pitchFamily="2" charset="-78"/>
              </a:rPr>
              <a:t>علیها</a:t>
            </a:r>
            <a:endParaRPr lang="fa-IR" sz="2000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r"/>
            <a:endParaRPr lang="fa-IR" sz="3200" dirty="0" smtClean="0">
              <a:cs typeface="B Titr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 :</a:t>
            </a:r>
            <a:r>
              <a:rPr lang="fa-IR" sz="3200" dirty="0" smtClean="0">
                <a:solidFill>
                  <a:schemeClr val="tx2"/>
                </a:solidFill>
                <a:cs typeface="B Titr" pitchFamily="2" charset="-78"/>
              </a:rPr>
              <a:t> </a:t>
            </a:r>
            <a:r>
              <a:rPr lang="fa-IR" sz="3200" dirty="0" smtClean="0">
                <a:solidFill>
                  <a:srgbClr val="002060"/>
                </a:solidFill>
                <a:cs typeface="B Titr" pitchFamily="2" charset="-78"/>
              </a:rPr>
              <a:t>جابر بن عبدالله </a:t>
            </a:r>
            <a:endParaRPr lang="en-GB" sz="3200" dirty="0">
              <a:solidFill>
                <a:srgbClr val="00206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pic>
        <p:nvPicPr>
          <p:cNvPr id="12" name="تصویر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430213"/>
            <a:ext cx="8839200" cy="1622425"/>
          </a:xfrm>
        </p:spPr>
        <p:txBody>
          <a:bodyPr>
            <a:noAutofit/>
          </a:bodyPr>
          <a:lstStyle/>
          <a:p>
            <a:pPr lvl="0" algn="r" rtl="1" fontAlgn="base">
              <a:spcAft>
                <a:spcPct val="0"/>
              </a:spcAft>
            </a:pPr>
            <a:r>
              <a:rPr lang="fa-IR" sz="36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5- کربلا</a:t>
            </a:r>
            <a:r>
              <a:rPr lang="ar-SA" sz="36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 قطعه اي از بهشت است </a:t>
            </a:r>
            <a:r>
              <a:rPr lang="fa-IR" sz="36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ا</a:t>
            </a:r>
            <a:r>
              <a:rPr lang="ar-SA" sz="36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ين حديث از كيست</a:t>
            </a:r>
            <a:r>
              <a:rPr lang="ar-SA" sz="18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 </a:t>
            </a:r>
            <a:r>
              <a:rPr lang="fa-IR" sz="360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ranti Solid LET" pitchFamily="2" charset="0"/>
                <a:ea typeface="+mn-ea"/>
                <a:cs typeface="B Titr" pitchFamily="2" charset="-78"/>
              </a:rPr>
              <a:t>؟</a:t>
            </a:r>
            <a:endParaRPr lang="en-US" sz="3600" cap="none" dirty="0">
              <a:ln>
                <a:noFill/>
              </a:ln>
              <a:solidFill>
                <a:srgbClr val="FF0000"/>
              </a:solidFill>
              <a:effectLst/>
              <a:latin typeface="Tiranti Solid LET" pitchFamily="2" charset="0"/>
              <a:ea typeface="+mn-ea"/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2667000"/>
            <a:ext cx="3429000" cy="40386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الف :</a:t>
            </a:r>
            <a:r>
              <a:rPr lang="ar-SA" sz="32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ar-SA" sz="3200" dirty="0" smtClean="0">
                <a:solidFill>
                  <a:srgbClr val="002060"/>
                </a:solidFill>
                <a:cs typeface="B Titr" pitchFamily="2" charset="-78"/>
              </a:rPr>
              <a:t>امام رضا</a:t>
            </a:r>
            <a:r>
              <a:rPr lang="fa-IR" sz="2000" dirty="0">
                <a:solidFill>
                  <a:srgbClr val="002060"/>
                </a:solidFill>
                <a:cs typeface="B Titr" pitchFamily="2" charset="-78"/>
              </a:rPr>
              <a:t> علیه </a:t>
            </a:r>
            <a:r>
              <a:rPr lang="fa-IR" sz="2000" dirty="0" err="1">
                <a:solidFill>
                  <a:srgbClr val="002060"/>
                </a:solidFill>
                <a:cs typeface="B Titr" pitchFamily="2" charset="-78"/>
              </a:rPr>
              <a:t>السلام</a:t>
            </a:r>
            <a:r>
              <a:rPr lang="en-US" sz="3200" dirty="0" smtClean="0">
                <a:solidFill>
                  <a:srgbClr val="002060"/>
                </a:solidFill>
                <a:cs typeface="B Titr" pitchFamily="2" charset="-78"/>
              </a:rPr>
              <a:t>  </a:t>
            </a:r>
            <a:endParaRPr lang="fa-IR" sz="3200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r"/>
            <a:endParaRPr lang="fa-IR" sz="16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ب   :</a:t>
            </a:r>
            <a:r>
              <a:rPr lang="ar-SA" sz="32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ar-SA" sz="3200" dirty="0" smtClean="0">
                <a:solidFill>
                  <a:srgbClr val="002060"/>
                </a:solidFill>
                <a:cs typeface="B Titr" pitchFamily="2" charset="-78"/>
              </a:rPr>
              <a:t>امام جواد</a:t>
            </a:r>
            <a:r>
              <a:rPr lang="fa-IR" sz="2000" dirty="0">
                <a:solidFill>
                  <a:srgbClr val="002060"/>
                </a:solidFill>
                <a:cs typeface="B Titr" pitchFamily="2" charset="-78"/>
              </a:rPr>
              <a:t> علیه </a:t>
            </a:r>
            <a:r>
              <a:rPr lang="fa-IR" sz="2000" dirty="0" err="1" smtClean="0">
                <a:solidFill>
                  <a:srgbClr val="002060"/>
                </a:solidFill>
                <a:cs typeface="B Titr" pitchFamily="2" charset="-78"/>
              </a:rPr>
              <a:t>السلام</a:t>
            </a:r>
            <a:endParaRPr lang="fa-IR" sz="2000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r"/>
            <a:r>
              <a:rPr lang="en-US" sz="2000" dirty="0" smtClean="0">
                <a:solidFill>
                  <a:srgbClr val="002060"/>
                </a:solidFill>
                <a:cs typeface="B Titr" pitchFamily="2" charset="-78"/>
              </a:rPr>
              <a:t> </a:t>
            </a:r>
            <a:endParaRPr lang="fa-IR" sz="1600" dirty="0" smtClean="0">
              <a:cs typeface="B Titr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 :</a:t>
            </a:r>
            <a:r>
              <a:rPr lang="fa-IR" sz="3200" dirty="0" smtClean="0">
                <a:solidFill>
                  <a:schemeClr val="tx2"/>
                </a:solidFill>
                <a:cs typeface="B Titr" pitchFamily="2" charset="-78"/>
              </a:rPr>
              <a:t> </a:t>
            </a:r>
            <a:r>
              <a:rPr lang="ar-SA" sz="3200" dirty="0" smtClean="0">
                <a:solidFill>
                  <a:srgbClr val="002060"/>
                </a:solidFill>
                <a:cs typeface="B Titr" pitchFamily="2" charset="-78"/>
              </a:rPr>
              <a:t>امام صادق </a:t>
            </a:r>
            <a:r>
              <a:rPr lang="fa-IR" sz="2000" dirty="0">
                <a:solidFill>
                  <a:srgbClr val="002060"/>
                </a:solidFill>
                <a:cs typeface="B Titr" pitchFamily="2" charset="-78"/>
              </a:rPr>
              <a:t>علیه </a:t>
            </a:r>
            <a:r>
              <a:rPr lang="fa-IR" sz="2000" dirty="0" err="1">
                <a:solidFill>
                  <a:srgbClr val="002060"/>
                </a:solidFill>
                <a:cs typeface="B Titr" pitchFamily="2" charset="-78"/>
              </a:rPr>
              <a:t>السلام</a:t>
            </a:r>
            <a:r>
              <a:rPr lang="en-US" sz="2000" dirty="0">
                <a:solidFill>
                  <a:srgbClr val="002060"/>
                </a:solidFill>
                <a:cs typeface="B Titr" pitchFamily="2" charset="-78"/>
              </a:rPr>
              <a:t> </a:t>
            </a:r>
            <a:endParaRPr lang="en-GB" sz="3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pic>
        <p:nvPicPr>
          <p:cNvPr id="11" name="تصویر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99886"/>
            <a:ext cx="9144000" cy="1241425"/>
          </a:xfrm>
        </p:spPr>
        <p:txBody>
          <a:bodyPr>
            <a:noAutofit/>
          </a:bodyPr>
          <a:lstStyle/>
          <a:p>
            <a:pPr algn="r"/>
            <a:r>
              <a:rPr lang="fa-IR" sz="2800" dirty="0" smtClean="0">
                <a:solidFill>
                  <a:srgbClr val="FF0000"/>
                </a:solidFill>
                <a:ea typeface="Times New Roman" pitchFamily="18" charset="0"/>
                <a:cs typeface="B Titr" pitchFamily="2" charset="-78"/>
              </a:rPr>
              <a:t>6. زیارت در چهلمین روز شهادت امام حسین علیه </a:t>
            </a:r>
            <a:r>
              <a:rPr lang="fa-IR" sz="2800" dirty="0" err="1" smtClean="0">
                <a:solidFill>
                  <a:srgbClr val="FF0000"/>
                </a:solidFill>
                <a:ea typeface="Times New Roman" pitchFamily="18" charset="0"/>
                <a:cs typeface="B Titr" pitchFamily="2" charset="-78"/>
              </a:rPr>
              <a:t>السلام</a:t>
            </a:r>
            <a:r>
              <a:rPr lang="fa-IR" sz="2800" dirty="0" smtClean="0">
                <a:solidFill>
                  <a:srgbClr val="FF0000"/>
                </a:solidFill>
                <a:ea typeface="Times New Roman" pitchFamily="18" charset="0"/>
                <a:cs typeface="B Titr" pitchFamily="2" charset="-78"/>
              </a:rPr>
              <a:t> چه نام دارد؟</a:t>
            </a:r>
            <a:r>
              <a:rPr lang="en-US" sz="2800" dirty="0" smtClean="0">
                <a:solidFill>
                  <a:srgbClr val="FF0000"/>
                </a:solidFill>
                <a:ea typeface="Times New Roman" pitchFamily="18" charset="0"/>
                <a:cs typeface="B Titr" pitchFamily="2" charset="-78"/>
              </a:rPr>
              <a:t/>
            </a:r>
            <a:br>
              <a:rPr lang="en-US" sz="2800" dirty="0" smtClean="0">
                <a:solidFill>
                  <a:srgbClr val="FF0000"/>
                </a:solidFill>
                <a:ea typeface="Times New Roman" pitchFamily="18" charset="0"/>
                <a:cs typeface="B Titr" pitchFamily="2" charset="-78"/>
              </a:rPr>
            </a:br>
            <a:endParaRPr lang="en-GB" sz="28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286000"/>
            <a:ext cx="4724400" cy="41910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الف : </a:t>
            </a:r>
            <a:r>
              <a:rPr lang="fa-IR" sz="3200" dirty="0" smtClean="0">
                <a:solidFill>
                  <a:srgbClr val="00B050"/>
                </a:solidFill>
                <a:cs typeface="B Titr" pitchFamily="2" charset="-78"/>
              </a:rPr>
              <a:t>زیارت عاشورا</a:t>
            </a:r>
          </a:p>
          <a:p>
            <a:pPr algn="r"/>
            <a:endParaRPr lang="fa-IR" sz="3200" dirty="0" smtClean="0">
              <a:cs typeface="B Titr" pitchFamily="2" charset="-78"/>
            </a:endParaRPr>
          </a:p>
          <a:p>
            <a:pPr algn="r"/>
            <a:r>
              <a:rPr lang="fa-IR" sz="3200" dirty="0" smtClean="0">
                <a:solidFill>
                  <a:srgbClr val="FFFFCC"/>
                </a:solidFill>
                <a:cs typeface="B Titr" pitchFamily="2" charset="-78"/>
              </a:rPr>
              <a:t>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ب   : </a:t>
            </a:r>
            <a:r>
              <a:rPr lang="fa-IR" sz="3200" dirty="0" smtClean="0">
                <a:solidFill>
                  <a:srgbClr val="00B050"/>
                </a:solidFill>
                <a:cs typeface="B Titr" pitchFamily="2" charset="-78"/>
              </a:rPr>
              <a:t>زیارت اربعین</a:t>
            </a:r>
          </a:p>
          <a:p>
            <a:pPr algn="r"/>
            <a:r>
              <a:rPr lang="fa-IR" sz="3200" dirty="0" smtClean="0">
                <a:cs typeface="B Titr" pitchFamily="2" charset="-78"/>
              </a:rPr>
              <a:t> </a:t>
            </a:r>
          </a:p>
          <a:p>
            <a:pPr algn="r"/>
            <a:r>
              <a:rPr lang="fa-IR" sz="32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fa-IR" sz="32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   : </a:t>
            </a:r>
            <a:r>
              <a:rPr lang="fa-IR" sz="3200" dirty="0" smtClean="0">
                <a:solidFill>
                  <a:srgbClr val="00B050"/>
                </a:solidFill>
                <a:cs typeface="B Titr" pitchFamily="2" charset="-78"/>
              </a:rPr>
              <a:t>زیارت ناحیه مقدسه</a:t>
            </a:r>
            <a:endParaRPr lang="en-GB" sz="3200" dirty="0">
              <a:solidFill>
                <a:srgbClr val="00B05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pic>
        <p:nvPicPr>
          <p:cNvPr id="11" name="تصویر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839200" cy="1241425"/>
          </a:xfrm>
        </p:spPr>
        <p:txBody>
          <a:bodyPr>
            <a:noAutofit/>
          </a:bodyPr>
          <a:lstStyle/>
          <a:p>
            <a:r>
              <a:rPr lang="fa-IR" sz="3200" b="0" kern="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tr"/>
                <a:cs typeface="B Titr" pitchFamily="2" charset="-78"/>
              </a:rPr>
              <a:t>7. در اصطلاح ، به محدوده حرم امام حسین علیه </a:t>
            </a:r>
            <a:r>
              <a:rPr lang="fa-IR" sz="3200" b="0" kern="0" cap="none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tr"/>
                <a:cs typeface="B Titr" pitchFamily="2" charset="-78"/>
              </a:rPr>
              <a:t>السلام</a:t>
            </a:r>
            <a:r>
              <a:rPr lang="fa-IR" sz="3200" b="0" kern="0" cap="none" dirty="0" smtClean="0">
                <a:ln>
                  <a:noFill/>
                </a:ln>
                <a:solidFill>
                  <a:srgbClr val="FF0000"/>
                </a:solidFill>
                <a:effectLst/>
                <a:latin typeface="Titr"/>
                <a:cs typeface="B Titr" pitchFamily="2" charset="-78"/>
              </a:rPr>
              <a:t> چه می گویند؟</a:t>
            </a:r>
            <a:endParaRPr lang="en-GB" sz="1400" dirty="0">
              <a:solidFill>
                <a:srgbClr val="FF0000"/>
              </a:solidFill>
              <a:latin typeface="Titr"/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2743200"/>
            <a:ext cx="3505200" cy="3886200"/>
          </a:xfrm>
        </p:spPr>
        <p:txBody>
          <a:bodyPr>
            <a:noAutofit/>
          </a:bodyPr>
          <a:lstStyle/>
          <a:p>
            <a:pPr algn="r"/>
            <a:r>
              <a:rPr lang="fa-IR" sz="4400" dirty="0" smtClean="0">
                <a:solidFill>
                  <a:srgbClr val="FF0000"/>
                </a:solidFill>
                <a:cs typeface="B Titr" pitchFamily="2" charset="-78"/>
              </a:rPr>
              <a:t>الف : </a:t>
            </a: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حیاط</a:t>
            </a:r>
            <a:r>
              <a:rPr lang="ar-SA" sz="4400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endParaRPr lang="fa-IR" sz="44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/>
            <a:r>
              <a:rPr lang="fa-IR" sz="4400" dirty="0" smtClean="0">
                <a:solidFill>
                  <a:srgbClr val="FF0000"/>
                </a:solidFill>
                <a:cs typeface="B Titr" pitchFamily="2" charset="-78"/>
              </a:rPr>
              <a:t>ب   : </a:t>
            </a:r>
            <a:r>
              <a:rPr lang="fa-IR" sz="4400" dirty="0" err="1" smtClean="0">
                <a:solidFill>
                  <a:schemeClr val="bg1"/>
                </a:solidFill>
                <a:cs typeface="B Titr" pitchFamily="2" charset="-78"/>
              </a:rPr>
              <a:t>حائر</a:t>
            </a:r>
            <a:endParaRPr lang="fa-IR" sz="44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/>
            <a:r>
              <a:rPr lang="fa-IR" sz="4400" dirty="0" smtClean="0">
                <a:solidFill>
                  <a:srgbClr val="00FF00"/>
                </a:solidFill>
                <a:cs typeface="B Titr" pitchFamily="2" charset="-78"/>
              </a:rPr>
              <a:t> </a:t>
            </a:r>
            <a:r>
              <a:rPr lang="fa-IR" sz="44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4400" dirty="0" smtClean="0">
                <a:solidFill>
                  <a:srgbClr val="FF0000"/>
                </a:solidFill>
                <a:cs typeface="B Titr" pitchFamily="2" charset="-78"/>
              </a:rPr>
              <a:t>   : </a:t>
            </a:r>
            <a:r>
              <a:rPr lang="fa-IR" sz="4400" dirty="0" smtClean="0">
                <a:solidFill>
                  <a:schemeClr val="bg1"/>
                </a:solidFill>
                <a:cs typeface="B Titr" pitchFamily="2" charset="-78"/>
              </a:rPr>
              <a:t>ضریح</a:t>
            </a:r>
            <a:endParaRPr lang="en-GB" sz="44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1" name="تصویر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39" presetClass="exit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0380" y="533400"/>
            <a:ext cx="54318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AE" sz="13000" dirty="0" smtClean="0">
                <a:solidFill>
                  <a:srgbClr val="CC00FF"/>
                </a:solidFill>
                <a:latin typeface="Arial" charset="0"/>
                <a:cs typeface="B Titr" pitchFamily="2" charset="-78"/>
              </a:rPr>
              <a:t> </a:t>
            </a:r>
            <a:r>
              <a:rPr lang="fa-IR" sz="130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10 </a:t>
            </a:r>
            <a:r>
              <a:rPr lang="fa-IR" sz="13000" dirty="0" smtClean="0">
                <a:solidFill>
                  <a:srgbClr val="002060"/>
                </a:solidFill>
                <a:latin typeface="Arial" charset="0"/>
                <a:cs typeface="B Titr" pitchFamily="2" charset="-78"/>
              </a:rPr>
              <a:t>امت</a:t>
            </a:r>
            <a:r>
              <a:rPr lang="ar-AE" sz="13000" dirty="0" smtClean="0">
                <a:solidFill>
                  <a:srgbClr val="002060"/>
                </a:solidFill>
                <a:latin typeface="Arial" charset="0"/>
                <a:cs typeface="B Titr" pitchFamily="2" charset="-78"/>
              </a:rPr>
              <a:t>ي</a:t>
            </a:r>
            <a:r>
              <a:rPr lang="fa-IR" sz="13000" dirty="0" smtClean="0">
                <a:solidFill>
                  <a:srgbClr val="002060"/>
                </a:solidFill>
                <a:latin typeface="Arial" charset="0"/>
                <a:cs typeface="B Titr" pitchFamily="2" charset="-78"/>
              </a:rPr>
              <a:t>از</a:t>
            </a:r>
            <a:endParaRPr lang="en-US" sz="13000" dirty="0">
              <a:solidFill>
                <a:srgbClr val="002060"/>
              </a:solidFill>
              <a:latin typeface="Arial" charset="0"/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81000"/>
            <a:ext cx="7088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600" dirty="0" smtClean="0">
                <a:solidFill>
                  <a:srgbClr val="FF0000"/>
                </a:solidFill>
                <a:cs typeface="B Titr" pitchFamily="2" charset="-78"/>
              </a:rPr>
              <a:t>8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8" name="تصویر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12825"/>
          </a:xfrm>
        </p:spPr>
        <p:txBody>
          <a:bodyPr>
            <a:noAutofit/>
          </a:bodyPr>
          <a:lstStyle/>
          <a:p>
            <a:pPr algn="r"/>
            <a:r>
              <a:rPr lang="ar-SA" sz="44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نام و كنيه امام </a:t>
            </a:r>
            <a:r>
              <a:rPr lang="fa-IR" sz="44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حسین </a:t>
            </a:r>
            <a:r>
              <a:rPr lang="fa-IR" sz="28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علیه </a:t>
            </a:r>
            <a:r>
              <a:rPr lang="fa-IR" sz="2800" b="0" kern="0" cap="none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السلام</a:t>
            </a:r>
            <a:r>
              <a:rPr lang="fa-IR" sz="28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 </a:t>
            </a:r>
            <a:r>
              <a:rPr lang="ar-SA" sz="44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چيست</a:t>
            </a:r>
            <a:r>
              <a:rPr lang="en-US" sz="44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.</a:t>
            </a:r>
            <a:r>
              <a:rPr lang="fa-IR" sz="4400" b="0" kern="0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B Titr" pitchFamily="2" charset="-78"/>
              </a:rPr>
              <a:t>9</a:t>
            </a:r>
            <a:endParaRPr lang="en-GB" sz="2400" dirty="0">
              <a:solidFill>
                <a:srgbClr val="002060"/>
              </a:solidFill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3733" y="2057400"/>
            <a:ext cx="6049067" cy="4229100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الف : 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حسین –سید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الشهدا</a:t>
            </a:r>
            <a:endParaRPr lang="fa-IR" sz="36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/>
            <a:endParaRPr lang="fa-IR" sz="3600" dirty="0" smtClean="0">
              <a:cs typeface="B Titr" pitchFamily="2" charset="-78"/>
            </a:endParaRPr>
          </a:p>
          <a:p>
            <a:pPr algn="r"/>
            <a:r>
              <a:rPr lang="fa-IR" sz="3600" dirty="0" smtClean="0">
                <a:solidFill>
                  <a:srgbClr val="FFFFCC"/>
                </a:solidFill>
                <a:cs typeface="B Titr" pitchFamily="2" charset="-78"/>
              </a:rPr>
              <a:t>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ب   : 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حسین -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اباعبدالله</a:t>
            </a:r>
            <a:endParaRPr lang="fa-IR" sz="36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r"/>
            <a:r>
              <a:rPr lang="fa-IR" sz="3600" dirty="0" smtClean="0">
                <a:cs typeface="B Titr" pitchFamily="2" charset="-78"/>
              </a:rPr>
              <a:t> </a:t>
            </a:r>
          </a:p>
          <a:p>
            <a:pPr algn="r"/>
            <a:r>
              <a:rPr lang="fa-IR" sz="3600" dirty="0" smtClean="0">
                <a:solidFill>
                  <a:srgbClr val="66FF66"/>
                </a:solidFill>
                <a:cs typeface="B Titr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cs typeface="B Titr" pitchFamily="2" charset="-78"/>
              </a:rPr>
              <a:t>ج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   : </a:t>
            </a:r>
            <a:r>
              <a:rPr lang="fa-IR" sz="3600" dirty="0" smtClean="0">
                <a:solidFill>
                  <a:schemeClr val="bg1"/>
                </a:solidFill>
                <a:cs typeface="B Titr" pitchFamily="2" charset="-78"/>
              </a:rPr>
              <a:t>حسن- </a:t>
            </a:r>
            <a:r>
              <a:rPr lang="fa-IR" sz="3600" dirty="0" err="1" smtClean="0">
                <a:solidFill>
                  <a:schemeClr val="bg1"/>
                </a:solidFill>
                <a:cs typeface="B Titr" pitchFamily="2" charset="-78"/>
              </a:rPr>
              <a:t>اباالحسن</a:t>
            </a:r>
            <a:endParaRPr lang="en-GB" sz="36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146546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23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4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23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4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218681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23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4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208262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23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4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99445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23900" kern="1200" dirty="0" smtClean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4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pic>
        <p:nvPicPr>
          <p:cNvPr id="11" name="تصویر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build="allAtOnce"/>
      <p:bldP spid="7" grpId="0" build="allAtOnce"/>
      <p:bldP spid="8" grpId="0" build="allAtOnce"/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228600"/>
            <a:ext cx="377247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5000" dirty="0" smtClean="0">
                <a:solidFill>
                  <a:srgbClr val="FFFF00"/>
                </a:solidFill>
                <a:latin typeface="Arial" charset="0"/>
                <a:cs typeface="B Titr" pitchFamily="2" charset="-78"/>
              </a:rPr>
              <a:t>5</a:t>
            </a:r>
            <a:endParaRPr lang="en-US" sz="11700" dirty="0">
              <a:solidFill>
                <a:srgbClr val="66FF66"/>
              </a:solidFill>
              <a:latin typeface="Arial" charset="0"/>
              <a:cs typeface="B Titr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6101" y="3703290"/>
            <a:ext cx="514756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9900" dirty="0" smtClean="0">
                <a:solidFill>
                  <a:srgbClr val="66FF66"/>
                </a:solidFill>
                <a:latin typeface="Arial" charset="0"/>
                <a:cs typeface="B Titr" pitchFamily="2" charset="-78"/>
              </a:rPr>
              <a:t>امت</a:t>
            </a:r>
            <a:r>
              <a:rPr lang="ar-AE" sz="19900" dirty="0" smtClean="0">
                <a:solidFill>
                  <a:srgbClr val="66FF66"/>
                </a:solidFill>
                <a:latin typeface="Arial" charset="0"/>
                <a:cs typeface="B Titr" pitchFamily="2" charset="-78"/>
              </a:rPr>
              <a:t>ي</a:t>
            </a:r>
            <a:r>
              <a:rPr lang="fa-IR" sz="19900" dirty="0" smtClean="0">
                <a:solidFill>
                  <a:srgbClr val="66FF66"/>
                </a:solidFill>
                <a:latin typeface="Arial" charset="0"/>
                <a:cs typeface="B Titr" pitchFamily="2" charset="-78"/>
              </a:rPr>
              <a:t>از</a:t>
            </a:r>
            <a:endParaRPr lang="en-GB" sz="3200" dirty="0">
              <a:cs typeface="B Titr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1143000"/>
            <a:ext cx="311655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3800" dirty="0" smtClean="0">
                <a:solidFill>
                  <a:srgbClr val="CC3300"/>
                </a:solidFill>
                <a:cs typeface="B Titr" pitchFamily="2" charset="-78"/>
              </a:rPr>
              <a:t>فقط</a:t>
            </a:r>
            <a:r>
              <a:rPr lang="fa-IR" sz="13800" dirty="0" smtClean="0">
                <a:solidFill>
                  <a:srgbClr val="FFFF00"/>
                </a:solidFill>
                <a:cs typeface="B Titr" pitchFamily="2" charset="-78"/>
              </a:rPr>
              <a:t> </a:t>
            </a:r>
            <a:endParaRPr lang="en-GB" dirty="0"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533400"/>
            <a:ext cx="784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dirty="0" smtClean="0">
                <a:solidFill>
                  <a:srgbClr val="FF0000"/>
                </a:solidFill>
                <a:cs typeface="B Titr" pitchFamily="2" charset="-78"/>
              </a:rPr>
              <a:t>10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0" name="تصویر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3884" y="5715000"/>
            <a:ext cx="1073006" cy="11430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8077200"/>
            <a:ext cx="1682393" cy="1440000"/>
          </a:xfrm>
          <a:prstGeom prst="rect">
            <a:avLst/>
          </a:prstGeom>
        </p:spPr>
      </p:pic>
      <p:pic>
        <p:nvPicPr>
          <p:cNvPr id="7" name="Picture 6" descr="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4359" flipH="1">
            <a:off x="7709354" y="6874189"/>
            <a:ext cx="2192728" cy="1620000"/>
          </a:xfrm>
          <a:prstGeom prst="rect">
            <a:avLst/>
          </a:prstGeom>
        </p:spPr>
      </p:pic>
      <p:pic>
        <p:nvPicPr>
          <p:cNvPr id="8" name="Picture 7" descr="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26413" flipV="1">
            <a:off x="6411329" y="7410694"/>
            <a:ext cx="2436364" cy="1800000"/>
          </a:xfrm>
          <a:prstGeom prst="rect">
            <a:avLst/>
          </a:prstGeom>
        </p:spPr>
      </p:pic>
      <p:pic>
        <p:nvPicPr>
          <p:cNvPr id="9" name="Picture 8" descr="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858000"/>
            <a:ext cx="2680000" cy="1980000"/>
          </a:xfrm>
          <a:prstGeom prst="rect">
            <a:avLst/>
          </a:prstGeom>
        </p:spPr>
      </p:pic>
      <p:pic>
        <p:nvPicPr>
          <p:cNvPr id="10" name="Picture 9" descr="flyin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4542">
            <a:off x="-245790" y="6939324"/>
            <a:ext cx="2923637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457200"/>
            <a:ext cx="29145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7200" dirty="0" smtClean="0">
                <a:solidFill>
                  <a:srgbClr val="FF0000"/>
                </a:solidFill>
                <a:cs typeface="B Mehr" panose="00000700000000000000" pitchFamily="2" charset="-78"/>
              </a:rPr>
              <a:t>مسابقه</a:t>
            </a:r>
          </a:p>
          <a:p>
            <a:r>
              <a:rPr lang="fa-IR" sz="7200" dirty="0" smtClean="0">
                <a:solidFill>
                  <a:srgbClr val="FF0000"/>
                </a:solidFill>
                <a:cs typeface="B Mehr" panose="00000700000000000000" pitchFamily="2" charset="-78"/>
              </a:rPr>
              <a:t> </a:t>
            </a:r>
          </a:p>
          <a:p>
            <a:r>
              <a:rPr lang="fa-IR" sz="7200" dirty="0" smtClean="0">
                <a:solidFill>
                  <a:srgbClr val="FF0000"/>
                </a:solidFill>
                <a:cs typeface="B Mehr" panose="00000700000000000000" pitchFamily="2" charset="-78"/>
              </a:rPr>
              <a:t>راه کربلا</a:t>
            </a:r>
            <a:endParaRPr lang="en-GB" sz="7200" dirty="0">
              <a:solidFill>
                <a:srgbClr val="FF0000"/>
              </a:solidFill>
              <a:cs typeface="B Mehr" panose="00000700000000000000" pitchFamily="2" charset="-78"/>
            </a:endParaRPr>
          </a:p>
        </p:txBody>
      </p:sp>
    </p:spTree>
  </p:cSld>
  <p:clrMapOvr>
    <a:masterClrMapping/>
  </p:clrMapOvr>
  <p:transition spd="slow">
    <p:push dir="u"/>
    <p:sndAc>
      <p:stSnd>
        <p:snd r:embed="rId2" name="arbabbikafan[1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68 -0.71365 L 0.13368 -0.7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-0.66643 L -0.02986 -0.377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771 -0.75625 L -0.07604 -0.6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69 -0.66481 L -0.21302 -0.864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36 -0.83195 L -0.18368 -1.149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1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76200" y="2133600"/>
            <a:ext cx="8229600" cy="40233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fa-IR" sz="13800" dirty="0" err="1" smtClean="0">
                <a:solidFill>
                  <a:srgbClr val="FF0000"/>
                </a:solidFill>
                <a:cs typeface="B Titr" panose="00000700000000000000" pitchFamily="2" charset="-78"/>
              </a:rPr>
              <a:t>خدانگهدار</a:t>
            </a:r>
            <a:endParaRPr lang="fa-IR" sz="13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3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84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23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89" y="198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sz="8000" b="0" kern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cs typeface="B Titr" pitchFamily="2" charset="-78"/>
              </a:rPr>
              <a:t>مرحله  اول </a:t>
            </a:r>
            <a:r>
              <a:rPr lang="en-US" sz="8000" b="0" kern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cs typeface="B Titr" pitchFamily="2" charset="-78"/>
              </a:rPr>
              <a:t> </a:t>
            </a:r>
            <a:endParaRPr lang="en-GB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828800"/>
            <a:ext cx="7895111" cy="2028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fa-IR" sz="13600" kern="0" dirty="0" smtClean="0">
                <a:solidFill>
                  <a:srgbClr val="D60093"/>
                </a:solidFill>
                <a:latin typeface="Arial"/>
                <a:cs typeface="B Titr" pitchFamily="2" charset="-78"/>
              </a:rPr>
              <a:t>حدس </a:t>
            </a:r>
            <a:r>
              <a:rPr lang="fa-IR" sz="13600" kern="0" dirty="0" err="1" smtClean="0">
                <a:solidFill>
                  <a:srgbClr val="D60093"/>
                </a:solidFill>
                <a:latin typeface="Arial"/>
                <a:cs typeface="B Titr" pitchFamily="2" charset="-78"/>
              </a:rPr>
              <a:t>تصو</a:t>
            </a:r>
            <a:r>
              <a:rPr lang="ar-AE" sz="13600" kern="0" dirty="0" smtClean="0">
                <a:solidFill>
                  <a:srgbClr val="D60093"/>
                </a:solidFill>
                <a:latin typeface="Arial"/>
                <a:cs typeface="B Titr" pitchFamily="2" charset="-78"/>
              </a:rPr>
              <a:t>ير</a:t>
            </a:r>
            <a:endParaRPr lang="en-GB" sz="13600" kern="0" dirty="0" smtClean="0">
              <a:solidFill>
                <a:srgbClr val="D60093"/>
              </a:solidFill>
              <a:latin typeface="Arial"/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1689" y="4495800"/>
            <a:ext cx="69333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8000" dirty="0" smtClean="0">
                <a:solidFill>
                  <a:srgbClr val="FF0000"/>
                </a:solidFill>
                <a:cs typeface="B Titr" pitchFamily="2" charset="-78"/>
              </a:rPr>
              <a:t>هر سوال  </a:t>
            </a:r>
            <a:r>
              <a:rPr lang="fa-IR" sz="8000" dirty="0" smtClean="0">
                <a:solidFill>
                  <a:srgbClr val="002060"/>
                </a:solidFill>
                <a:cs typeface="B Titr" pitchFamily="2" charset="-78"/>
              </a:rPr>
              <a:t>10</a:t>
            </a:r>
            <a:r>
              <a:rPr lang="fa-IR" sz="8000" dirty="0" smtClean="0">
                <a:solidFill>
                  <a:srgbClr val="FF0000"/>
                </a:solidFill>
                <a:cs typeface="B Titr" pitchFamily="2" charset="-78"/>
              </a:rPr>
              <a:t>  امتیاز</a:t>
            </a:r>
            <a:endParaRPr lang="en-US" sz="80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107433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57607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50233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4414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4672" y="78475"/>
            <a:ext cx="4499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ا</a:t>
            </a:r>
            <a:r>
              <a:rPr lang="ar-AE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ين تصويرا</a:t>
            </a: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ز کدام </a:t>
            </a:r>
          </a:p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dirty="0" err="1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زاو</a:t>
            </a:r>
            <a:r>
              <a:rPr lang="ar-AE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ي</a:t>
            </a: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ه حرم  امام حسین </a:t>
            </a:r>
            <a:r>
              <a:rPr lang="fa-IR" sz="20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علیه </a:t>
            </a:r>
            <a:r>
              <a:rPr lang="fa-IR" sz="2000" dirty="0" err="1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السلام</a:t>
            </a:r>
            <a:r>
              <a:rPr lang="fa-IR" sz="20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 </a:t>
            </a: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گ</a:t>
            </a:r>
            <a:r>
              <a:rPr lang="ar-AE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رفته ش</a:t>
            </a: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د</a:t>
            </a:r>
            <a:r>
              <a:rPr lang="ar-AE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ه</a:t>
            </a:r>
            <a:r>
              <a:rPr lang="fa-IR" sz="32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 است</a:t>
            </a:r>
            <a:r>
              <a:rPr lang="fa-IR" sz="24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؟</a:t>
            </a:r>
            <a:endParaRPr lang="fa-IR" sz="2400" dirty="0">
              <a:solidFill>
                <a:srgbClr val="FF0000"/>
              </a:solidFill>
              <a:latin typeface="Arial" charset="0"/>
              <a:cs typeface="B Titr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600" y="4800600"/>
            <a:ext cx="25987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6000" dirty="0" smtClean="0">
                <a:effectLst>
                  <a:glow rad="19050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B Titr" pitchFamily="2" charset="-78"/>
              </a:rPr>
              <a:t>تل </a:t>
            </a:r>
            <a:r>
              <a:rPr lang="fa-IR" sz="6000" dirty="0" err="1" smtClean="0">
                <a:effectLst>
                  <a:glow rad="19050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B Titr" pitchFamily="2" charset="-78"/>
              </a:rPr>
              <a:t>زینبیه</a:t>
            </a:r>
            <a:endParaRPr lang="en-US" sz="6000" dirty="0">
              <a:effectLst>
                <a:glow rad="19050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B Titr" pitchFamily="2" charset="-78"/>
            </a:endParaRPr>
          </a:p>
        </p:txBody>
      </p:sp>
      <p:pic>
        <p:nvPicPr>
          <p:cNvPr id="11" name="تصویر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1289" y="5796192"/>
            <a:ext cx="985042" cy="1049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  <p:bldP spid="9" grpId="0" build="allAtOnce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107433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57607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50233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4414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402609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20000"/>
              </a:spcBef>
              <a:spcAft>
                <a:spcPct val="0"/>
              </a:spcAft>
            </a:pPr>
            <a:r>
              <a:rPr lang="fa-IR" sz="5400" dirty="0" smtClean="0">
                <a:solidFill>
                  <a:srgbClr val="FFFF00"/>
                </a:solidFill>
                <a:latin typeface="Arial" charset="0"/>
                <a:cs typeface="B Titr" pitchFamily="2" charset="-78"/>
              </a:rPr>
              <a:t>نام این خیابان چیست؟</a:t>
            </a:r>
            <a:endParaRPr lang="fa-IR" sz="5400" dirty="0">
              <a:solidFill>
                <a:srgbClr val="FFFF00"/>
              </a:solidFill>
              <a:latin typeface="Arial" charset="0"/>
              <a:cs typeface="B Titr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5288340"/>
            <a:ext cx="38619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6600" dirty="0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بین </a:t>
            </a:r>
            <a:r>
              <a:rPr lang="fa-IR" sz="6600" dirty="0" err="1" smtClean="0">
                <a:solidFill>
                  <a:srgbClr val="FF0000"/>
                </a:solidFill>
                <a:latin typeface="Arial" charset="0"/>
                <a:cs typeface="B Titr" pitchFamily="2" charset="-78"/>
              </a:rPr>
              <a:t>الحرمین</a:t>
            </a:r>
            <a:endParaRPr lang="en-GB" sz="1100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3" name="تصویر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1289" y="5796192"/>
            <a:ext cx="985042" cy="1049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  <p:bldP spid="9" grpId="0" build="allAtOnce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748" y="381000"/>
            <a:ext cx="207037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429" y="152400"/>
            <a:ext cx="255638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708" y="228600"/>
            <a:ext cx="313075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846" y="228600"/>
            <a:ext cx="297693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884" y="304800"/>
            <a:ext cx="284766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9119" y="152400"/>
            <a:ext cx="6734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نام </a:t>
            </a:r>
            <a:r>
              <a:rPr lang="fa-IR" sz="4800" dirty="0" err="1" smtClean="0">
                <a:solidFill>
                  <a:schemeClr val="bg1"/>
                </a:solidFill>
                <a:cs typeface="B Titr" pitchFamily="2" charset="-78"/>
              </a:rPr>
              <a:t>نهری</a:t>
            </a:r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 که </a:t>
            </a:r>
            <a:r>
              <a:rPr lang="fa-IR" sz="4800" dirty="0">
                <a:solidFill>
                  <a:schemeClr val="bg1"/>
                </a:solidFill>
                <a:cs typeface="B Titr" pitchFamily="2" charset="-78"/>
              </a:rPr>
              <a:t>ح</a:t>
            </a:r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ضرت عباس </a:t>
            </a:r>
            <a:r>
              <a:rPr lang="fa-IR" dirty="0" smtClean="0">
                <a:solidFill>
                  <a:schemeClr val="bg1"/>
                </a:solidFill>
                <a:cs typeface="B Titr" pitchFamily="2" charset="-78"/>
              </a:rPr>
              <a:t>علیه </a:t>
            </a:r>
            <a:r>
              <a:rPr lang="fa-IR" dirty="0" err="1" smtClean="0">
                <a:solidFill>
                  <a:schemeClr val="bg1"/>
                </a:solidFill>
                <a:cs typeface="B Titr" pitchFamily="2" charset="-78"/>
              </a:rPr>
              <a:t>السلام</a:t>
            </a:r>
            <a:r>
              <a:rPr lang="fa-IR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از آن </a:t>
            </a:r>
            <a:r>
              <a:rPr lang="fa-IR" sz="4800" dirty="0">
                <a:solidFill>
                  <a:schemeClr val="bg1"/>
                </a:solidFill>
                <a:cs typeface="B Titr" pitchFamily="2" charset="-78"/>
              </a:rPr>
              <a:t>آ</a:t>
            </a:r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ب برداشت چیست؟ </a:t>
            </a:r>
            <a:endParaRPr lang="fa-IR" sz="48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2" name="کادر متن 1"/>
          <p:cNvSpPr txBox="1"/>
          <p:nvPr/>
        </p:nvSpPr>
        <p:spPr>
          <a:xfrm>
            <a:off x="4648200" y="4648200"/>
            <a:ext cx="2895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نهر </a:t>
            </a:r>
            <a:r>
              <a:rPr lang="fa-IR" sz="5400" dirty="0" err="1" smtClean="0">
                <a:solidFill>
                  <a:srgbClr val="FF0000"/>
                </a:solidFill>
                <a:cs typeface="B Titr" panose="00000700000000000000" pitchFamily="2" charset="-78"/>
              </a:rPr>
              <a:t>علقمه</a:t>
            </a:r>
            <a:endParaRPr lang="fa-IR" sz="5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تصویر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1289" y="5796192"/>
            <a:ext cx="985042" cy="1049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  <p:bldP spid="9" grpId="0" build="allAtOnce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99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sz="12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8200" y="152400"/>
            <a:ext cx="449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نام شهری که امام حسین </a:t>
            </a:r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علیه </a:t>
            </a:r>
            <a:r>
              <a:rPr lang="fa-IR" sz="2000" dirty="0" err="1" smtClean="0">
                <a:solidFill>
                  <a:schemeClr val="bg1"/>
                </a:solidFill>
                <a:cs typeface="B Titr" pitchFamily="2" charset="-78"/>
              </a:rPr>
              <a:t>السلام</a:t>
            </a:r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chemeClr val="bg1"/>
                </a:solidFill>
                <a:cs typeface="B Titr" pitchFamily="2" charset="-78"/>
              </a:rPr>
              <a:t>به سمت آن می رفت؟</a:t>
            </a:r>
          </a:p>
        </p:txBody>
      </p:sp>
      <p:sp>
        <p:nvSpPr>
          <p:cNvPr id="2" name="کادر متن 1"/>
          <p:cNvSpPr txBox="1"/>
          <p:nvPr/>
        </p:nvSpPr>
        <p:spPr>
          <a:xfrm>
            <a:off x="1784063" y="304800"/>
            <a:ext cx="3352800" cy="1107996"/>
          </a:xfrm>
          <a:prstGeom prst="rect">
            <a:avLst/>
          </a:prstGeom>
          <a:noFill/>
          <a:effectLst>
            <a:glow rad="1905000">
              <a:srgbClr val="FF0000">
                <a:alpha val="40000"/>
              </a:srgbClr>
            </a:glow>
          </a:effectLst>
        </p:spPr>
        <p:txBody>
          <a:bodyPr wrap="square" rtlCol="1">
            <a:spAutoFit/>
          </a:bodyPr>
          <a:lstStyle/>
          <a:p>
            <a:pPr algn="ctr"/>
            <a:r>
              <a:rPr lang="fa-IR" sz="66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کوفه</a:t>
            </a:r>
            <a:endParaRPr lang="fa-IR" sz="66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cs typeface="B Titr" panose="00000700000000000000" pitchFamily="2" charset="-78"/>
            </a:endParaRPr>
          </a:p>
        </p:txBody>
      </p:sp>
      <p:pic>
        <p:nvPicPr>
          <p:cNvPr id="11" name="تصویر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21289" y="5796192"/>
            <a:ext cx="985042" cy="1049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 build="allAtOnce"/>
      <p:bldP spid="8" grpId="0" build="allAtOnce"/>
      <p:bldP spid="9" grpId="0" build="allAtOnce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569921"/>
            <a:ext cx="40751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8000" kern="0" dirty="0" smtClean="0">
                <a:solidFill>
                  <a:srgbClr val="FFFF00"/>
                </a:solidFill>
                <a:latin typeface="Arial"/>
                <a:ea typeface="+mj-ea"/>
                <a:cs typeface="B Titr" pitchFamily="2" charset="-78"/>
              </a:rPr>
              <a:t>مرحله دوم</a:t>
            </a:r>
            <a:endParaRPr lang="en-GB" dirty="0"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4343400"/>
            <a:ext cx="749916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13800" dirty="0" smtClean="0">
                <a:solidFill>
                  <a:srgbClr val="66FF66"/>
                </a:solidFill>
                <a:latin typeface="Arial" charset="0"/>
                <a:cs typeface="B Arshia" pitchFamily="2" charset="-78"/>
              </a:rPr>
              <a:t>هر سوال </a:t>
            </a:r>
            <a:r>
              <a:rPr lang="fa-IR" sz="13800" dirty="0" smtClean="0">
                <a:solidFill>
                  <a:srgbClr val="FFFF00"/>
                </a:solidFill>
                <a:latin typeface="Arial" charset="0"/>
                <a:cs typeface="B Titr" panose="00000700000000000000" pitchFamily="2" charset="-78"/>
              </a:rPr>
              <a:t>20</a:t>
            </a:r>
            <a:r>
              <a:rPr lang="fa-IR" sz="13800" dirty="0" smtClean="0">
                <a:solidFill>
                  <a:srgbClr val="66FF66"/>
                </a:solidFill>
                <a:latin typeface="Arial" charset="0"/>
                <a:cs typeface="B Arshia" pitchFamily="2" charset="-78"/>
              </a:rPr>
              <a:t> امتیاز</a:t>
            </a:r>
            <a:endParaRPr lang="en-US" sz="13800" dirty="0">
              <a:solidFill>
                <a:srgbClr val="66FF66"/>
              </a:solidFill>
              <a:latin typeface="Arial" charset="0"/>
              <a:cs typeface="B Arshia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133600"/>
            <a:ext cx="8229600" cy="1729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fa-IR" sz="11500" kern="0" dirty="0" smtClean="0">
                <a:solidFill>
                  <a:srgbClr val="FF0000"/>
                </a:solidFill>
                <a:latin typeface="Arial"/>
                <a:cs typeface="B Farnaz" pitchFamily="2" charset="-78"/>
              </a:rPr>
              <a:t>سوالات </a:t>
            </a:r>
            <a:r>
              <a:rPr lang="fa-IR" sz="11500" kern="0" dirty="0" err="1" smtClean="0">
                <a:solidFill>
                  <a:srgbClr val="FF0000"/>
                </a:solidFill>
                <a:latin typeface="Arial"/>
                <a:cs typeface="B Farnaz" pitchFamily="2" charset="-78"/>
              </a:rPr>
              <a:t>تستي</a:t>
            </a:r>
            <a:endParaRPr lang="en-GB" sz="11500" kern="0" dirty="0" smtClean="0">
              <a:solidFill>
                <a:srgbClr val="FF0000"/>
              </a:solidFill>
              <a:latin typeface="Arial"/>
              <a:cs typeface="B Farnaz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2090"/>
            <a:ext cx="1447800" cy="1905910"/>
          </a:xfrm>
          <a:prstGeom prst="rect">
            <a:avLst/>
          </a:prstGeom>
        </p:spPr>
      </p:pic>
      <p:pic>
        <p:nvPicPr>
          <p:cNvPr id="19" name="Picture 18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0"/>
            <a:ext cx="1447800" cy="1905910"/>
          </a:xfrm>
          <a:prstGeom prst="rect">
            <a:avLst/>
          </a:prstGeom>
        </p:spPr>
      </p:pic>
      <p:pic>
        <p:nvPicPr>
          <p:cNvPr id="20" name="Picture 19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52600"/>
            <a:ext cx="1447800" cy="1905910"/>
          </a:xfrm>
          <a:prstGeom prst="rect">
            <a:avLst/>
          </a:prstGeom>
        </p:spPr>
      </p:pic>
      <p:pic>
        <p:nvPicPr>
          <p:cNvPr id="21" name="Picture 20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"/>
            <a:ext cx="1447800" cy="1905910"/>
          </a:xfrm>
          <a:prstGeom prst="rect">
            <a:avLst/>
          </a:prstGeom>
        </p:spPr>
      </p:pic>
      <p:pic>
        <p:nvPicPr>
          <p:cNvPr id="22" name="Picture 21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1447800" cy="1905910"/>
          </a:xfrm>
          <a:prstGeom prst="rect">
            <a:avLst/>
          </a:prstGeom>
        </p:spPr>
      </p:pic>
      <p:pic>
        <p:nvPicPr>
          <p:cNvPr id="23" name="Picture 22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57200"/>
            <a:ext cx="1447800" cy="1905910"/>
          </a:xfrm>
          <a:prstGeom prst="rect">
            <a:avLst/>
          </a:prstGeom>
        </p:spPr>
      </p:pic>
      <p:pic>
        <p:nvPicPr>
          <p:cNvPr id="24" name="Picture 23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828800"/>
            <a:ext cx="1447800" cy="1905910"/>
          </a:xfrm>
          <a:prstGeom prst="rect">
            <a:avLst/>
          </a:prstGeom>
        </p:spPr>
      </p:pic>
      <p:pic>
        <p:nvPicPr>
          <p:cNvPr id="25" name="Picture 24" descr="ZAREEH-Z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429000"/>
            <a:ext cx="1447800" cy="1905910"/>
          </a:xfrm>
          <a:prstGeom prst="rect">
            <a:avLst/>
          </a:prstGeom>
        </p:spPr>
      </p:pic>
      <p:pic>
        <p:nvPicPr>
          <p:cNvPr id="26" name="Picture 25" descr="ZAREEH-Z.PNG">
            <a:hlinkClick r:id="" action="ppaction://noaction" highlightClick="1"/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952090"/>
            <a:ext cx="1447800" cy="1905910"/>
          </a:xfrm>
          <a:prstGeom prst="rect">
            <a:avLst/>
          </a:prstGeom>
        </p:spPr>
      </p:pic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381000" y="5638800"/>
            <a:ext cx="506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838200" y="4114800"/>
            <a:ext cx="599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2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29" name="TextBox 28">
            <a:hlinkClick r:id="rId6" action="ppaction://hlinksldjump"/>
          </p:cNvPr>
          <p:cNvSpPr txBox="1"/>
          <p:nvPr/>
        </p:nvSpPr>
        <p:spPr>
          <a:xfrm>
            <a:off x="1524000" y="2362200"/>
            <a:ext cx="6880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3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0" name="TextBox 29">
            <a:hlinkClick r:id="rId7" action="ppaction://hlinksldjump"/>
          </p:cNvPr>
          <p:cNvSpPr txBox="1"/>
          <p:nvPr/>
        </p:nvSpPr>
        <p:spPr>
          <a:xfrm>
            <a:off x="2667000" y="1066800"/>
            <a:ext cx="660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4191000" y="609600"/>
            <a:ext cx="638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5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5791200" y="1066800"/>
            <a:ext cx="639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6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6934200" y="2514600"/>
            <a:ext cx="663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7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4" name="TextBox 33">
            <a:hlinkClick r:id="rId11" action="ppaction://hlinksldjump"/>
          </p:cNvPr>
          <p:cNvSpPr txBox="1"/>
          <p:nvPr/>
        </p:nvSpPr>
        <p:spPr>
          <a:xfrm>
            <a:off x="7696200" y="4114800"/>
            <a:ext cx="662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8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5" name="TextBox 34">
            <a:hlinkClick r:id="rId12" action="ppaction://hlinksldjump"/>
          </p:cNvPr>
          <p:cNvSpPr txBox="1"/>
          <p:nvPr/>
        </p:nvSpPr>
        <p:spPr>
          <a:xfrm>
            <a:off x="8077200" y="5638800"/>
            <a:ext cx="5613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itchFamily="2" charset="-78"/>
              </a:rPr>
              <a:t>9</a:t>
            </a:r>
            <a:endParaRPr lang="en-GB" dirty="0"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37" name="Picture 36" descr="ZAREEH-Z.PNG">
            <a:hlinkClick r:id="" action="ppaction://noaction" highlightClick="1"/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952090"/>
            <a:ext cx="1447800" cy="1905910"/>
          </a:xfrm>
          <a:prstGeom prst="rect">
            <a:avLst/>
          </a:prstGeom>
        </p:spPr>
      </p:pic>
      <p:sp>
        <p:nvSpPr>
          <p:cNvPr id="38" name="Rectangle 37">
            <a:hlinkClick r:id="" action="ppaction://noaction"/>
          </p:cNvPr>
          <p:cNvSpPr/>
          <p:nvPr/>
        </p:nvSpPr>
        <p:spPr>
          <a:xfrm>
            <a:off x="4038600" y="5791200"/>
            <a:ext cx="83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800" dirty="0" smtClean="0">
                <a:solidFill>
                  <a:srgbClr val="FF0000"/>
                </a:solidFill>
                <a:cs typeface="B Titr" pitchFamily="2" charset="-78"/>
              </a:rPr>
              <a:t>10</a:t>
            </a:r>
            <a:endParaRPr lang="en-GB" dirty="0">
              <a:cs typeface="B Titr" pitchFamily="2" charset="-78"/>
            </a:endParaRPr>
          </a:p>
        </p:txBody>
      </p:sp>
      <p:pic>
        <p:nvPicPr>
          <p:cNvPr id="39" name="تصویر 3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4000" y1="37026" x2="32526" y2="51458"/>
                        <a14:foregroundMark x1="34316" y1="59767" x2="31158" y2="61079"/>
                        <a14:foregroundMark x1="35263" y1="60787" x2="3126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0846" r="34842" b="37172"/>
          <a:stretch/>
        </p:blipFill>
        <p:spPr>
          <a:xfrm>
            <a:off x="63764" y="38100"/>
            <a:ext cx="786871" cy="8382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972</TotalTime>
  <Words>382</Words>
  <Application>Microsoft Office PowerPoint</Application>
  <PresentationFormat>نمایش روی پرده (4:3)</PresentationFormat>
  <Paragraphs>130</Paragraphs>
  <Slides>22</Slides>
  <Notes>0</Notes>
  <HiddenSlides>0</HiddenSlides>
  <MMClips>0</MMClips>
  <ScaleCrop>false</ScaleCrop>
  <HeadingPairs>
    <vt:vector size="6" baseType="variant">
      <vt:variant>
        <vt:lpstr>نوع خط بکاربرده شده</vt:lpstr>
      </vt:variant>
      <vt:variant>
        <vt:i4>15</vt:i4>
      </vt:variant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22</vt:i4>
      </vt:variant>
    </vt:vector>
  </HeadingPairs>
  <TitlesOfParts>
    <vt:vector size="38" baseType="lpstr">
      <vt:lpstr>Arial</vt:lpstr>
      <vt:lpstr>B Titr</vt:lpstr>
      <vt:lpstr>B Arshia</vt:lpstr>
      <vt:lpstr>Tiranti Solid LET</vt:lpstr>
      <vt:lpstr>Calibri</vt:lpstr>
      <vt:lpstr>B Farnaz</vt:lpstr>
      <vt:lpstr>Wingdings 3</vt:lpstr>
      <vt:lpstr>Book Antiqua</vt:lpstr>
      <vt:lpstr>B Mehr</vt:lpstr>
      <vt:lpstr>Wingdings 2</vt:lpstr>
      <vt:lpstr>Tahoma</vt:lpstr>
      <vt:lpstr>Lucida Sans</vt:lpstr>
      <vt:lpstr>Times New Roman</vt:lpstr>
      <vt:lpstr>Wingdings</vt:lpstr>
      <vt:lpstr>Titr</vt:lpstr>
      <vt:lpstr>Apex</vt:lpstr>
      <vt:lpstr>ارائه PowerPoint</vt:lpstr>
      <vt:lpstr>ارائه PowerPoint</vt:lpstr>
      <vt:lpstr>مرحله  اول  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1- جمله حسین از من و من از حسینم از کیست؟</vt:lpstr>
      <vt:lpstr>2-امام صادق علیه السلام فرمود: زیارت امام حسین علیه السلام از ...... بهتر است</vt:lpstr>
      <vt:lpstr>ارائه PowerPoint</vt:lpstr>
      <vt:lpstr>4-اولین زائرامام حسین علیه السلام در روز اربعین چه کسی بود؟  </vt:lpstr>
      <vt:lpstr>5- کربلا قطعه اي از بهشت است اين حديث از كيست ؟</vt:lpstr>
      <vt:lpstr>6. زیارت در چهلمین روز شهادت امام حسین علیه السلام چه نام دارد؟ </vt:lpstr>
      <vt:lpstr>7. در اصطلاح ، به محدوده حرم امام حسین علیه السلام چه می گویند؟</vt:lpstr>
      <vt:lpstr>ارائه PowerPoint</vt:lpstr>
      <vt:lpstr>نام و كنيه امام حسین علیه السلام چيست.9</vt:lpstr>
      <vt:lpstr>ارائه PowerPoint</vt:lpstr>
      <vt:lpstr>ارائه PowerPoint</vt:lpstr>
      <vt:lpstr>ارائه PowerPoint</vt:lpstr>
      <vt:lpstr>ارائه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mahdi</dc:creator>
  <cp:lastModifiedBy>mahdi</cp:lastModifiedBy>
  <cp:revision>151</cp:revision>
  <dcterms:created xsi:type="dcterms:W3CDTF">2006-08-16T00:00:00Z</dcterms:created>
  <dcterms:modified xsi:type="dcterms:W3CDTF">2015-11-27T05:37:56Z</dcterms:modified>
</cp:coreProperties>
</file>