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38" d="100"/>
          <a:sy n="38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2CE4-661A-44B5-80B3-DAD10857DD0F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9E17-A2C8-4AA6-AC88-40FC3932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قطره </a:t>
            </a:r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ودریا1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بی کلام امریکای لاتی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4514" y="5635172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6"/>
    </mc:Choice>
    <mc:Fallback xmlns="">
      <p:transition spd="slow" advTm="8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99771"/>
            <a:ext cx="8915400" cy="33757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endParaRPr lang="en-US" sz="6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قطره اندیشید:</a:t>
            </a:r>
          </a:p>
          <a:p>
            <a:pPr marL="0" indent="0" algn="r" rtl="1">
              <a:buNone/>
            </a:pPr>
            <a:r>
              <a:rPr lang="fa-I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 </a:t>
            </a:r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             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 </a:t>
            </a:r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 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           </a:t>
            </a:r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Titr" panose="00000700000000000000" pitchFamily="2" charset="-78"/>
              </a:rPr>
              <a:t>چون دریا شوم؟؟؟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Arabic" panose="02040503050201020203" pitchFamily="18" charset="-78"/>
              <a:cs typeface="Titr" panose="000007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7"/>
    </mc:Choice>
    <mc:Fallback xmlns="">
      <p:transition spd="slow" advTm="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گفت:</a:t>
            </a:r>
          </a:p>
          <a:p>
            <a:pPr marL="0" indent="0" algn="ctr" rtl="1">
              <a:buNone/>
            </a:pP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 می باید </a:t>
            </a:r>
          </a:p>
          <a:p>
            <a:pPr marL="0" indent="0" algn="ctr" rtl="1">
              <a:buNone/>
            </a:pP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که اَوَّل </a:t>
            </a:r>
          </a:p>
          <a:p>
            <a:pPr marL="0" indent="0" algn="ctr" rtl="1">
              <a:buNone/>
            </a:pPr>
            <a:r>
              <a:rPr lang="fa-I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 </a:t>
            </a: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پا شوم...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tr" panose="000007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"/>
    </mc:Choice>
    <mc:Fallback xmlns="">
      <p:transition spd="slow" advTm="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پا شد و تا آسمان پرواز کرد...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tr" panose="000007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tr" panose="00000700000000000000" pitchFamily="2" charset="-78"/>
              </a:rPr>
              <a:t>راه دریا گشتن خود باز کرد...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tr" panose="000007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"/>
    </mc:Choice>
    <mc:Fallback xmlns="">
      <p:transition spd="slow" advTm="6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rtl="1">
              <a:buNone/>
            </a:pPr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tr" panose="00000700000000000000" pitchFamily="2" charset="-78"/>
              </a:rPr>
              <a:t>از سروده های فرامرزمیرشکار(شمین اصفهانی)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tr" panose="000007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"/>
    </mc:Choice>
    <mc:Fallback xmlns="">
      <p:transition spd="slow" advTm="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</Words>
  <Application>Microsoft Office PowerPoint</Application>
  <PresentationFormat>Widescreen</PresentationFormat>
  <Paragraphs>18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Arabic</vt:lpstr>
      <vt:lpstr>Arial</vt:lpstr>
      <vt:lpstr>Calibri</vt:lpstr>
      <vt:lpstr>Calibri Light</vt:lpstr>
      <vt:lpstr>Titr</vt:lpstr>
      <vt:lpstr>Office Theme</vt:lpstr>
      <vt:lpstr>قطره ودریا1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</dc:creator>
  <cp:lastModifiedBy>NP</cp:lastModifiedBy>
  <cp:revision>6</cp:revision>
  <dcterms:created xsi:type="dcterms:W3CDTF">2015-02-07T15:56:42Z</dcterms:created>
  <dcterms:modified xsi:type="dcterms:W3CDTF">2015-02-07T18:46:56Z</dcterms:modified>
</cp:coreProperties>
</file>