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media/audio1" ContentType="audio/x-wav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8" r:id="rId3"/>
    <p:sldId id="257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58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A5BB54-8FF7-4B5A-B08C-9A525CEDE727}" type="datetimeFigureOut">
              <a:rPr lang="en-US" smtClean="0"/>
              <a:pPr/>
              <a:t>9/15/2014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FD722E-2453-4D0F-8956-09839CD7DD0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FD722E-2453-4D0F-8956-09839CD7DD04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9/15/2014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6858F-2CEE-4B0B-90E7-AFB6E7945E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9/15/2014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6858F-2CEE-4B0B-90E7-AFB6E7945E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9/15/2014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6858F-2CEE-4B0B-90E7-AFB6E7945E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9/15/2014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6858F-2CEE-4B0B-90E7-AFB6E7945E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9/15/2014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6858F-2CEE-4B0B-90E7-AFB6E7945E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9/15/2014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6858F-2CEE-4B0B-90E7-AFB6E7945E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9/15/2014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6858F-2CEE-4B0B-90E7-AFB6E7945E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9/15/2014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6858F-2CEE-4B0B-90E7-AFB6E7945E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9/15/2014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6858F-2CEE-4B0B-90E7-AFB6E7945E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9/15/2014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6858F-2CEE-4B0B-90E7-AFB6E7945E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9/15/2014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6858F-2CEE-4B0B-90E7-AFB6E7945E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9/15/2014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E6858F-2CEE-4B0B-90E7-AFB6E7945E2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audio" Target="../media/audio1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459041"/>
            <a:ext cx="7772400" cy="1470025"/>
          </a:xfrm>
        </p:spPr>
        <p:txBody>
          <a:bodyPr>
            <a:normAutofit/>
          </a:bodyPr>
          <a:lstStyle/>
          <a:p>
            <a:pPr rtl="1"/>
            <a:r>
              <a:rPr lang="fa-IR" sz="6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C00000"/>
                </a:solidFill>
                <a:cs typeface="B Titr" pitchFamily="2" charset="-78"/>
              </a:rPr>
              <a:t>«</a:t>
            </a:r>
            <a:r>
              <a:rPr lang="fa-IR" sz="6600" dirty="0" smtClean="0">
                <a:ln w="18415" cmpd="sng">
                  <a:solidFill>
                    <a:srgbClr val="FFFFFF"/>
                  </a:solidFill>
                  <a:prstDash val="solid"/>
                </a:ln>
                <a:cs typeface="B Titr" pitchFamily="2" charset="-78"/>
              </a:rPr>
              <a:t> ماســــوله </a:t>
            </a:r>
            <a:r>
              <a:rPr lang="fa-IR" sz="6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C00000"/>
                </a:solidFill>
                <a:cs typeface="B Titr" pitchFamily="2" charset="-78"/>
              </a:rPr>
              <a:t>»</a:t>
            </a:r>
            <a:endParaRPr lang="en-US" sz="6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C00000"/>
              </a:solidFill>
              <a:cs typeface="B Titr" pitchFamily="2" charset="-78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857224" y="92867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1214414" y="500042"/>
            <a:ext cx="6400800" cy="571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a-IR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cs typeface="B Yekan" pitchFamily="2" charset="-78"/>
              </a:rPr>
              <a:t>به نام خدا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cs typeface="B Yekan" pitchFamily="2" charset="-78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-214346" y="5889958"/>
            <a:ext cx="4143404" cy="468000"/>
          </a:xfrm>
          <a:prstGeom prst="roundRect">
            <a:avLst/>
          </a:prstGeom>
          <a:gradFill flip="none" rotWithShape="1">
            <a:gsLst>
              <a:gs pos="0">
                <a:schemeClr val="accent5">
                  <a:lumMod val="50000"/>
                  <a:tint val="66000"/>
                  <a:satMod val="160000"/>
                </a:schemeClr>
              </a:gs>
              <a:gs pos="50000">
                <a:schemeClr val="accent5">
                  <a:lumMod val="50000"/>
                  <a:tint val="44500"/>
                  <a:satMod val="160000"/>
                </a:schemeClr>
              </a:gs>
              <a:gs pos="100000">
                <a:schemeClr val="accent5">
                  <a:lumMod val="50000"/>
                  <a:tint val="23500"/>
                  <a:satMod val="160000"/>
                </a:schemeClr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a-IR" dirty="0" smtClean="0">
                <a:cs typeface="B Yekan" pitchFamily="2" charset="-78"/>
              </a:rPr>
              <a:t>جلسه اول  </a:t>
            </a:r>
            <a:r>
              <a:rPr lang="en-US" dirty="0" smtClean="0">
                <a:cs typeface="B Yekan" pitchFamily="2" charset="-78"/>
              </a:rPr>
              <a:t>1393.06.17</a:t>
            </a:r>
            <a:endParaRPr lang="en-US" dirty="0"/>
          </a:p>
        </p:txBody>
      </p:sp>
      <p:sp>
        <p:nvSpPr>
          <p:cNvPr id="9" name="Rounded Rectangle 8"/>
          <p:cNvSpPr/>
          <p:nvPr/>
        </p:nvSpPr>
        <p:spPr>
          <a:xfrm>
            <a:off x="-214346" y="5318454"/>
            <a:ext cx="4143404" cy="468000"/>
          </a:xfrm>
          <a:prstGeom prst="roundRect">
            <a:avLst/>
          </a:prstGeom>
          <a:gradFill flip="none" rotWithShape="1">
            <a:gsLst>
              <a:gs pos="0">
                <a:schemeClr val="accent5">
                  <a:lumMod val="50000"/>
                  <a:tint val="66000"/>
                  <a:satMod val="160000"/>
                </a:schemeClr>
              </a:gs>
              <a:gs pos="50000">
                <a:schemeClr val="accent5">
                  <a:lumMod val="50000"/>
                  <a:tint val="44500"/>
                  <a:satMod val="160000"/>
                </a:schemeClr>
              </a:gs>
              <a:gs pos="100000">
                <a:schemeClr val="accent5">
                  <a:lumMod val="50000"/>
                  <a:tint val="23500"/>
                  <a:satMod val="160000"/>
                </a:schemeClr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a-IR" dirty="0" smtClean="0">
                <a:solidFill>
                  <a:schemeClr val="bg1"/>
                </a:solidFill>
                <a:cs typeface="B Yekan" pitchFamily="2" charset="-78"/>
              </a:rPr>
              <a:t>آموزش نرم افزار</a:t>
            </a:r>
            <a:r>
              <a:rPr lang="en-US" dirty="0" smtClean="0">
                <a:solidFill>
                  <a:schemeClr val="bg1"/>
                </a:solidFill>
                <a:cs typeface="B Yekan" pitchFamily="2" charset="-78"/>
              </a:rPr>
              <a:t> </a:t>
            </a:r>
            <a:r>
              <a:rPr lang="fa-IR" dirty="0" smtClean="0">
                <a:solidFill>
                  <a:schemeClr val="bg1"/>
                </a:solidFill>
                <a:cs typeface="B Yekan" pitchFamily="2" charset="-78"/>
              </a:rPr>
              <a:t>پاور پوینت</a:t>
            </a:r>
            <a:endParaRPr lang="en-US" dirty="0">
              <a:solidFill>
                <a:schemeClr val="bg1"/>
              </a:solidFill>
              <a:cs typeface="B Yekan" pitchFamily="2" charset="-78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500430" y="3100328"/>
            <a:ext cx="14287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ush Script Std" pitchFamily="50" charset="0"/>
              </a:rPr>
              <a:t>Masuleh</a:t>
            </a:r>
            <a:endParaRPr lang="en-US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ush Script Std" pitchFamily="50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smtClean="0">
                <a:cs typeface="B Titr" pitchFamily="2" charset="-78"/>
              </a:rPr>
              <a:t>ماسوله کجاست؟</a:t>
            </a:r>
            <a:endParaRPr lang="en-US" dirty="0">
              <a:cs typeface="B Titr" pitchFamily="2" charset="-78"/>
            </a:endParaRPr>
          </a:p>
        </p:txBody>
      </p:sp>
      <p:sp>
        <p:nvSpPr>
          <p:cNvPr id="17" name="Notched Right Arrow 16">
            <a:hlinkClick r:id="" action="ppaction://hlinkshowjump?jump=nextslide">
              <a:snd r:embed="rId2" name="explode.wav" builtIn="1"/>
            </a:hlinkClick>
          </p:cNvPr>
          <p:cNvSpPr/>
          <p:nvPr/>
        </p:nvSpPr>
        <p:spPr>
          <a:xfrm>
            <a:off x="8072462" y="6143644"/>
            <a:ext cx="285752" cy="285752"/>
          </a:xfrm>
          <a:prstGeom prst="notchedRightArrow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Content Placeholder 7" descr="Iran_location_map.svg.pn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500034" y="1571612"/>
            <a:ext cx="4045736" cy="3612264"/>
          </a:xfrm>
          <a:prstGeom prst="rect">
            <a:avLst/>
          </a:prstGeom>
          <a:noFill/>
          <a:ln>
            <a:noFill/>
          </a:ln>
          <a:effectLst>
            <a:softEdge rad="317500"/>
          </a:effectLst>
        </p:spPr>
      </p:pic>
      <p:sp>
        <p:nvSpPr>
          <p:cNvPr id="9" name="TextBox 8"/>
          <p:cNvSpPr txBox="1"/>
          <p:nvPr/>
        </p:nvSpPr>
        <p:spPr>
          <a:xfrm>
            <a:off x="3286116" y="1735945"/>
            <a:ext cx="542928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000" indent="-265113" algn="r" rtl="1">
              <a:lnSpc>
                <a:spcPct val="200000"/>
              </a:lnSpc>
              <a:buFont typeface="Arial" pitchFamily="34" charset="0"/>
              <a:buChar char="•"/>
            </a:pPr>
            <a:r>
              <a:rPr lang="fa-IR" sz="2400" dirty="0" smtClean="0">
                <a:solidFill>
                  <a:schemeClr val="accent5">
                    <a:lumMod val="50000"/>
                  </a:schemeClr>
                </a:solidFill>
                <a:cs typeface="B Titr" pitchFamily="2" charset="-78"/>
              </a:rPr>
              <a:t>در شمال کشور ایران (استان گیلان)</a:t>
            </a:r>
          </a:p>
          <a:p>
            <a:pPr marL="180000" indent="-265113" algn="r" rtl="1">
              <a:lnSpc>
                <a:spcPct val="200000"/>
              </a:lnSpc>
              <a:buFont typeface="Arial" pitchFamily="34" charset="0"/>
              <a:buChar char="•"/>
            </a:pPr>
            <a:r>
              <a:rPr lang="fa-IR" sz="2400" dirty="0" smtClean="0">
                <a:solidFill>
                  <a:schemeClr val="accent5">
                    <a:lumMod val="50000"/>
                  </a:schemeClr>
                </a:solidFill>
                <a:cs typeface="B Titr" pitchFamily="2" charset="-78"/>
              </a:rPr>
              <a:t>در شهر فومن استان گیلان</a:t>
            </a:r>
          </a:p>
          <a:p>
            <a:pPr marL="180000" indent="-265113" algn="r" rtl="1">
              <a:lnSpc>
                <a:spcPct val="200000"/>
              </a:lnSpc>
              <a:buFont typeface="Arial" pitchFamily="34" charset="0"/>
              <a:buChar char="•"/>
            </a:pPr>
            <a:r>
              <a:rPr lang="fa-IR" sz="2400" dirty="0" smtClean="0">
                <a:solidFill>
                  <a:schemeClr val="accent5">
                    <a:lumMod val="50000"/>
                  </a:schemeClr>
                </a:solidFill>
                <a:cs typeface="B Titr" pitchFamily="2" charset="-78"/>
              </a:rPr>
              <a:t>۲۰ کیلومتری شهر ماکلوان </a:t>
            </a:r>
            <a:endParaRPr lang="en-US" sz="2400" dirty="0" smtClean="0">
              <a:solidFill>
                <a:schemeClr val="accent5">
                  <a:lumMod val="50000"/>
                </a:schemeClr>
              </a:solidFill>
              <a:cs typeface="B Titr" pitchFamily="2" charset="-78"/>
            </a:endParaRPr>
          </a:p>
          <a:p>
            <a:pPr marL="180000" indent="-265113" algn="r" rtl="1">
              <a:lnSpc>
                <a:spcPct val="200000"/>
              </a:lnSpc>
              <a:buFont typeface="Arial" pitchFamily="34" charset="0"/>
              <a:buChar char="•"/>
            </a:pPr>
            <a:r>
              <a:rPr lang="fa-IR" sz="2400" dirty="0" smtClean="0">
                <a:solidFill>
                  <a:schemeClr val="accent5">
                    <a:lumMod val="50000"/>
                  </a:schemeClr>
                </a:solidFill>
                <a:cs typeface="B Titr" pitchFamily="2" charset="-78"/>
              </a:rPr>
              <a:t>شهر زیبای ماسوله</a:t>
            </a:r>
            <a:endParaRPr lang="en-US" sz="2400" dirty="0">
              <a:solidFill>
                <a:schemeClr val="accent5">
                  <a:lumMod val="50000"/>
                </a:schemeClr>
              </a:solidFill>
              <a:cs typeface="B Titr" pitchFamily="2" charset="-78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714480" y="2071678"/>
            <a:ext cx="1357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fa-IR" sz="1400" dirty="0" smtClean="0">
                <a:latin typeface="Tahoma" pitchFamily="34" charset="0"/>
                <a:cs typeface="B Yekan" pitchFamily="2" charset="-78"/>
              </a:rPr>
              <a:t>ماسوله</a:t>
            </a:r>
            <a:r>
              <a:rPr lang="fa-IR" dirty="0" smtClean="0">
                <a:latin typeface="Tahoma" pitchFamily="34" charset="0"/>
                <a:cs typeface="B Yekan" pitchFamily="2" charset="-78"/>
              </a:rPr>
              <a:t> </a:t>
            </a:r>
            <a:endParaRPr lang="en-US" dirty="0">
              <a:latin typeface="Tahoma" pitchFamily="34" charset="0"/>
              <a:cs typeface="B Yeka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>
                <a:cs typeface="B Titr" pitchFamily="2" charset="-78"/>
              </a:rPr>
              <a:t>گردشگری</a:t>
            </a:r>
            <a:endParaRPr lang="en-US" dirty="0">
              <a:cs typeface="B Titr" pitchFamily="2" charset="-78"/>
            </a:endParaRPr>
          </a:p>
        </p:txBody>
      </p:sp>
      <p:pic>
        <p:nvPicPr>
          <p:cNvPr id="16" name="Content Placeholder 15" descr="url.jpe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 rot="21267071">
            <a:off x="411214" y="1771241"/>
            <a:ext cx="4963735" cy="372280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9" name="TextBox 18"/>
          <p:cNvSpPr txBox="1"/>
          <p:nvPr/>
        </p:nvSpPr>
        <p:spPr>
          <a:xfrm>
            <a:off x="3357554" y="1739334"/>
            <a:ext cx="542928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000" indent="-265113" algn="r" rtl="1">
              <a:lnSpc>
                <a:spcPct val="200000"/>
              </a:lnSpc>
              <a:buFont typeface="Arial" pitchFamily="34" charset="0"/>
              <a:buChar char="•"/>
            </a:pPr>
            <a:r>
              <a:rPr lang="fa-IR" sz="2400" dirty="0" smtClean="0">
                <a:solidFill>
                  <a:srgbClr val="0070C0"/>
                </a:solidFill>
                <a:cs typeface="B Titr" pitchFamily="2" charset="-78"/>
              </a:rPr>
              <a:t>یکی از خوش آب و هواترین نقاط ایران</a:t>
            </a:r>
          </a:p>
          <a:p>
            <a:pPr marL="180000" indent="-265113" algn="r" rtl="1">
              <a:lnSpc>
                <a:spcPct val="200000"/>
              </a:lnSpc>
              <a:buFont typeface="Arial" pitchFamily="34" charset="0"/>
              <a:buChar char="•"/>
            </a:pPr>
            <a:r>
              <a:rPr lang="fa-IR" sz="2400" dirty="0" smtClean="0">
                <a:solidFill>
                  <a:srgbClr val="0070C0"/>
                </a:solidFill>
                <a:cs typeface="B Titr" pitchFamily="2" charset="-78"/>
              </a:rPr>
              <a:t>کوهستان‌های مرتفع، جنگل و ییلاقات سرسبز</a:t>
            </a:r>
          </a:p>
          <a:p>
            <a:pPr marL="180000" indent="-265113" algn="r" rtl="1">
              <a:lnSpc>
                <a:spcPct val="200000"/>
              </a:lnSpc>
              <a:buFont typeface="Arial" pitchFamily="34" charset="0"/>
              <a:buChar char="•"/>
            </a:pPr>
            <a:r>
              <a:rPr lang="fa-IR" sz="2400" dirty="0" smtClean="0">
                <a:solidFill>
                  <a:srgbClr val="0070C0"/>
                </a:solidFill>
                <a:cs typeface="B Titr" pitchFamily="2" charset="-78"/>
              </a:rPr>
              <a:t>از توریستی ترین مناطق شمالی ایران</a:t>
            </a:r>
          </a:p>
          <a:p>
            <a:pPr marL="180000" indent="-265113" algn="r" rtl="1">
              <a:lnSpc>
                <a:spcPct val="200000"/>
              </a:lnSpc>
              <a:buFont typeface="Arial" pitchFamily="34" charset="0"/>
              <a:buChar char="•"/>
            </a:pPr>
            <a:r>
              <a:rPr lang="fa-IR" sz="2400" dirty="0" smtClean="0">
                <a:solidFill>
                  <a:srgbClr val="0070C0"/>
                </a:solidFill>
                <a:cs typeface="B Titr" pitchFamily="2" charset="-78"/>
              </a:rPr>
              <a:t>هر ساله پذیرای ده‌ها هزار گردشگر</a:t>
            </a:r>
          </a:p>
        </p:txBody>
      </p:sp>
      <p:sp>
        <p:nvSpPr>
          <p:cNvPr id="17" name="Notched Right Arrow 16">
            <a:hlinkClick r:id="" action="ppaction://hlinkshowjump?jump=nextslide">
              <a:snd r:embed="rId3" name="explode.wav" builtIn="1"/>
            </a:hlinkClick>
          </p:cNvPr>
          <p:cNvSpPr/>
          <p:nvPr/>
        </p:nvSpPr>
        <p:spPr>
          <a:xfrm>
            <a:off x="8072462" y="6143644"/>
            <a:ext cx="285752" cy="285752"/>
          </a:xfrm>
          <a:prstGeom prst="notchedRightArrow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>
                <a:cs typeface="B Titr" pitchFamily="2" charset="-78"/>
              </a:rPr>
              <a:t>معماری</a:t>
            </a:r>
            <a:endParaRPr lang="en-US" dirty="0">
              <a:cs typeface="B Titr" pitchFamily="2" charset="-78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000100" y="1739334"/>
            <a:ext cx="7786742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000" indent="-265113" algn="r" rtl="1">
              <a:lnSpc>
                <a:spcPct val="200000"/>
              </a:lnSpc>
              <a:buFont typeface="Arial" pitchFamily="34" charset="0"/>
              <a:buChar char="•"/>
            </a:pPr>
            <a:r>
              <a:rPr lang="fa-IR" sz="2400" dirty="0" smtClean="0">
                <a:cs typeface="B Titr" pitchFamily="2" charset="-78"/>
              </a:rPr>
              <a:t>ماسوله دارای معماری منحصربه‌فردی است</a:t>
            </a:r>
          </a:p>
          <a:p>
            <a:pPr marL="637200" lvl="1" indent="-265113" algn="r" rtl="1">
              <a:lnSpc>
                <a:spcPct val="200000"/>
              </a:lnSpc>
              <a:buFont typeface="Arial" pitchFamily="34" charset="0"/>
              <a:buChar char="•"/>
            </a:pPr>
            <a:r>
              <a:rPr lang="fa-IR" sz="2000" dirty="0" smtClean="0">
                <a:cs typeface="B Titr" pitchFamily="2" charset="-78"/>
              </a:rPr>
              <a:t>محوطه جلوی خانه‌ها و پشت بام‌ها هر دو به عنوان پیاده‌رو استفاده می‌شوند</a:t>
            </a:r>
          </a:p>
          <a:p>
            <a:pPr marL="637200" lvl="1" indent="-265113" algn="r" rtl="1">
              <a:lnSpc>
                <a:spcPct val="200000"/>
              </a:lnSpc>
              <a:buFont typeface="Arial" pitchFamily="34" charset="0"/>
              <a:buChar char="•"/>
            </a:pPr>
            <a:r>
              <a:rPr lang="fa-IR" sz="2000" dirty="0" smtClean="0">
                <a:cs typeface="B Titr" pitchFamily="2" charset="-78"/>
              </a:rPr>
              <a:t>خیابان‌های کوچک و پله‌های بسیار</a:t>
            </a:r>
          </a:p>
        </p:txBody>
      </p:sp>
      <p:sp>
        <p:nvSpPr>
          <p:cNvPr id="17" name="Notched Right Arrow 16">
            <a:hlinkClick r:id="" action="ppaction://hlinkshowjump?jump=nextslide">
              <a:snd r:embed="rId2" name="explode.wav" builtIn="1"/>
            </a:hlinkClick>
          </p:cNvPr>
          <p:cNvSpPr/>
          <p:nvPr/>
        </p:nvSpPr>
        <p:spPr>
          <a:xfrm>
            <a:off x="8072462" y="6143644"/>
            <a:ext cx="285752" cy="285752"/>
          </a:xfrm>
          <a:prstGeom prst="notchedRightArrow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Content Placeholder 7" descr="url.jpe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357158" y="3429000"/>
            <a:ext cx="4468480" cy="301175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>
                <a:cs typeface="B Titr" pitchFamily="2" charset="-78"/>
              </a:rPr>
              <a:t>تصاویری از ماسوله</a:t>
            </a:r>
            <a:endParaRPr lang="en-US" dirty="0">
              <a:cs typeface="B Titr" pitchFamily="2" charset="-78"/>
            </a:endParaRPr>
          </a:p>
        </p:txBody>
      </p:sp>
      <p:sp>
        <p:nvSpPr>
          <p:cNvPr id="17" name="Notched Right Arrow 16">
            <a:hlinkClick r:id="" action="ppaction://hlinkshowjump?jump=nextslide">
              <a:snd r:embed="rId2" name="explode.wav" builtIn="1"/>
            </a:hlinkClick>
          </p:cNvPr>
          <p:cNvSpPr/>
          <p:nvPr/>
        </p:nvSpPr>
        <p:spPr>
          <a:xfrm>
            <a:off x="8072462" y="6143644"/>
            <a:ext cx="285752" cy="285752"/>
          </a:xfrm>
          <a:prstGeom prst="notchedRightArrow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 descr="813356094146737880.jpe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7224" y="285728"/>
            <a:ext cx="2880000" cy="269373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4" name="Picture 13" descr="1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43042" y="1785926"/>
            <a:ext cx="3070501" cy="292895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5" name="Picture 14" descr="5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286116" y="3143248"/>
            <a:ext cx="3022876" cy="271416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6" name="Picture 15" descr="masole-0306-mm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429256" y="3786190"/>
            <a:ext cx="3022876" cy="273150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198</TotalTime>
  <Words>95</Words>
  <Application>Microsoft Office PowerPoint</Application>
  <PresentationFormat>On-screen Show (4:3)</PresentationFormat>
  <Paragraphs>22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« ماســــوله »</vt:lpstr>
      <vt:lpstr>ماسوله کجاست؟</vt:lpstr>
      <vt:lpstr>گردشگری</vt:lpstr>
      <vt:lpstr>معماری</vt:lpstr>
      <vt:lpstr>تصاویری از ماسوله</vt:lpstr>
    </vt:vector>
  </TitlesOfParts>
  <Company>Gerdoo.net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آموزش نرم افزارپاور پوینت</dc:title>
  <dc:creator>Samami</dc:creator>
  <cp:lastModifiedBy>Samami</cp:lastModifiedBy>
  <cp:revision>36</cp:revision>
  <dcterms:created xsi:type="dcterms:W3CDTF">2014-09-10T11:24:48Z</dcterms:created>
  <dcterms:modified xsi:type="dcterms:W3CDTF">2014-09-15T11:51:33Z</dcterms:modified>
</cp:coreProperties>
</file>