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60" r:id="rId2"/>
    <p:sldId id="256" r:id="rId3"/>
    <p:sldId id="290" r:id="rId4"/>
    <p:sldId id="293" r:id="rId5"/>
    <p:sldId id="279" r:id="rId6"/>
    <p:sldId id="284" r:id="rId7"/>
    <p:sldId id="271" r:id="rId8"/>
    <p:sldId id="273" r:id="rId9"/>
    <p:sldId id="269" r:id="rId10"/>
    <p:sldId id="272" r:id="rId11"/>
    <p:sldId id="296" r:id="rId12"/>
    <p:sldId id="275" r:id="rId13"/>
    <p:sldId id="276" r:id="rId14"/>
    <p:sldId id="274" r:id="rId15"/>
    <p:sldId id="297" r:id="rId16"/>
    <p:sldId id="298" r:id="rId17"/>
    <p:sldId id="282" r:id="rId18"/>
    <p:sldId id="292" r:id="rId19"/>
    <p:sldId id="295" r:id="rId20"/>
    <p:sldId id="299" r:id="rId21"/>
    <p:sldId id="300" r:id="rId22"/>
    <p:sldId id="281" r:id="rId23"/>
    <p:sldId id="287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C9804"/>
    <a:srgbClr val="FF0000"/>
    <a:srgbClr val="FF0066"/>
    <a:srgbClr val="F30D33"/>
    <a:srgbClr val="FF66FF"/>
    <a:srgbClr val="AC1078"/>
    <a:srgbClr val="CC66FF"/>
    <a:srgbClr val="DB17DB"/>
    <a:srgbClr val="FF3300"/>
    <a:srgbClr val="FF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25" autoAdjust="0"/>
    <p:restoredTop sz="97509" autoAdjust="0"/>
  </p:normalViewPr>
  <p:slideViewPr>
    <p:cSldViewPr>
      <p:cViewPr varScale="1">
        <p:scale>
          <a:sx n="72" d="100"/>
          <a:sy n="72" d="100"/>
        </p:scale>
        <p:origin x="-132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iagrams/_rels/data9.xml.rels><?xml version="1.0" encoding="UTF-8" standalone="yes"?>
<Relationships xmlns="http://schemas.openxmlformats.org/package/2006/relationships"><Relationship Id="rId1" Type="http://schemas.openxmlformats.org/officeDocument/2006/relationships/image" Target="../media/image9.jpeg"/></Relationships>
</file>

<file path=ppt/diagrams/_rels/drawing9.xml.rels><?xml version="1.0" encoding="UTF-8" standalone="yes"?>
<Relationships xmlns="http://schemas.openxmlformats.org/package/2006/relationships"><Relationship Id="rId1" Type="http://schemas.openxmlformats.org/officeDocument/2006/relationships/image" Target="../media/image9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453B795-C45B-411F-8E96-C98F2300BC4E}" type="doc">
      <dgm:prSet loTypeId="urn:microsoft.com/office/officeart/2005/8/layout/vList5" loCatId="list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19334C6-DAC1-47F3-A0FE-70024D03AAF5}">
      <dgm:prSet phldrT="[Text]" custT="1"/>
      <dgm:spPr>
        <a:pattFill prst="pct90">
          <a:fgClr>
            <a:srgbClr val="FFC000"/>
          </a:fgClr>
          <a:bgClr>
            <a:schemeClr val="bg1"/>
          </a:bgClr>
        </a:pattFill>
        <a:ln>
          <a:solidFill>
            <a:srgbClr val="FF0000"/>
          </a:solidFill>
        </a:ln>
      </dgm:spPr>
      <dgm:t>
        <a:bodyPr/>
        <a:lstStyle/>
        <a:p>
          <a:r>
            <a:rPr lang="en-US" sz="1600" b="1" dirty="0" smtClean="0">
              <a:solidFill>
                <a:schemeClr val="tx1"/>
              </a:solidFill>
            </a:rPr>
            <a:t>Acquisition</a:t>
          </a:r>
          <a:endParaRPr lang="en-US" sz="1600" b="1" dirty="0">
            <a:solidFill>
              <a:schemeClr val="tx1"/>
            </a:solidFill>
          </a:endParaRPr>
        </a:p>
      </dgm:t>
    </dgm:pt>
    <dgm:pt modelId="{D9D216A1-EA5A-4BEE-A7A4-963B3FD55897}" type="parTrans" cxnId="{A72C060D-2475-4A1C-952F-3E657C6AC071}">
      <dgm:prSet/>
      <dgm:spPr/>
      <dgm:t>
        <a:bodyPr/>
        <a:lstStyle/>
        <a:p>
          <a:endParaRPr lang="en-US"/>
        </a:p>
      </dgm:t>
    </dgm:pt>
    <dgm:pt modelId="{1F90A340-D34C-4825-8DCF-950F9D804D3B}" type="sibTrans" cxnId="{A72C060D-2475-4A1C-952F-3E657C6AC071}">
      <dgm:prSet/>
      <dgm:spPr/>
      <dgm:t>
        <a:bodyPr/>
        <a:lstStyle/>
        <a:p>
          <a:endParaRPr lang="en-US"/>
        </a:p>
      </dgm:t>
    </dgm:pt>
    <dgm:pt modelId="{5F71FFD0-36ED-42C0-B59D-3D8DDAF96C0F}">
      <dgm:prSet phldrT="[Text]" custT="1"/>
      <dgm:spPr>
        <a:pattFill prst="pct90">
          <a:fgClr>
            <a:srgbClr val="F30D33"/>
          </a:fgClr>
          <a:bgClr>
            <a:schemeClr val="bg1"/>
          </a:bgClr>
        </a:pattFill>
        <a:ln>
          <a:solidFill>
            <a:srgbClr val="FFFF00">
              <a:alpha val="90000"/>
            </a:srgbClr>
          </a:solidFill>
        </a:ln>
      </dgm:spPr>
      <dgm:t>
        <a:bodyPr/>
        <a:lstStyle/>
        <a:p>
          <a:r>
            <a:rPr lang="en-US" sz="2800" b="1" dirty="0" smtClean="0">
              <a:solidFill>
                <a:schemeClr val="bg1"/>
              </a:solidFill>
            </a:rPr>
            <a:t>Refers to informal process of gaining a language from exposure and use.</a:t>
          </a:r>
          <a:endParaRPr lang="en-US" sz="2800" b="1" dirty="0">
            <a:solidFill>
              <a:schemeClr val="bg1"/>
            </a:solidFill>
          </a:endParaRPr>
        </a:p>
      </dgm:t>
    </dgm:pt>
    <dgm:pt modelId="{FB8E1B3C-480C-43A8-9A62-92B335701AB9}" type="parTrans" cxnId="{8A25B369-FBA4-45BD-84B7-4CA812FA8844}">
      <dgm:prSet/>
      <dgm:spPr/>
      <dgm:t>
        <a:bodyPr/>
        <a:lstStyle/>
        <a:p>
          <a:endParaRPr lang="en-US"/>
        </a:p>
      </dgm:t>
    </dgm:pt>
    <dgm:pt modelId="{BF798822-23A6-4330-9735-1FB071C771C3}" type="sibTrans" cxnId="{8A25B369-FBA4-45BD-84B7-4CA812FA8844}">
      <dgm:prSet/>
      <dgm:spPr/>
      <dgm:t>
        <a:bodyPr/>
        <a:lstStyle/>
        <a:p>
          <a:endParaRPr lang="en-US"/>
        </a:p>
      </dgm:t>
    </dgm:pt>
    <dgm:pt modelId="{A79481DD-04D9-4966-98EB-02D9095330B9}">
      <dgm:prSet phldrT="[Text]"/>
      <dgm:spPr>
        <a:pattFill prst="pct90">
          <a:fgClr>
            <a:srgbClr val="FFC000"/>
          </a:fgClr>
          <a:bgClr>
            <a:schemeClr val="bg1"/>
          </a:bgClr>
        </a:pattFill>
        <a:ln>
          <a:solidFill>
            <a:srgbClr val="FF0000"/>
          </a:solidFill>
        </a:ln>
      </dgm:spPr>
      <dgm:t>
        <a:bodyPr/>
        <a:lstStyle/>
        <a:p>
          <a:r>
            <a:rPr lang="en-US" b="1" dirty="0" smtClean="0">
              <a:solidFill>
                <a:schemeClr val="tx1"/>
              </a:solidFill>
            </a:rPr>
            <a:t>Learning</a:t>
          </a:r>
          <a:endParaRPr lang="en-US" b="1" dirty="0">
            <a:solidFill>
              <a:schemeClr val="tx1"/>
            </a:solidFill>
          </a:endParaRPr>
        </a:p>
      </dgm:t>
    </dgm:pt>
    <dgm:pt modelId="{404EEB22-0C0A-44E8-BB39-A51FF5A535C6}" type="parTrans" cxnId="{7468EFFB-E68A-4AD9-B289-7E2A5D31BA7F}">
      <dgm:prSet/>
      <dgm:spPr/>
      <dgm:t>
        <a:bodyPr/>
        <a:lstStyle/>
        <a:p>
          <a:endParaRPr lang="en-US"/>
        </a:p>
      </dgm:t>
    </dgm:pt>
    <dgm:pt modelId="{5D78AE0D-7D93-421C-A7D3-396272CC9D99}" type="sibTrans" cxnId="{7468EFFB-E68A-4AD9-B289-7E2A5D31BA7F}">
      <dgm:prSet/>
      <dgm:spPr/>
      <dgm:t>
        <a:bodyPr/>
        <a:lstStyle/>
        <a:p>
          <a:endParaRPr lang="en-US"/>
        </a:p>
      </dgm:t>
    </dgm:pt>
    <dgm:pt modelId="{CABEFD21-46A7-4621-937E-BC1F43AB3EBB}">
      <dgm:prSet phldrT="[Text]" custT="1"/>
      <dgm:spPr>
        <a:pattFill prst="pct90">
          <a:fgClr>
            <a:srgbClr val="F30D33"/>
          </a:fgClr>
          <a:bgClr>
            <a:schemeClr val="bg1"/>
          </a:bgClr>
        </a:pattFill>
        <a:ln>
          <a:solidFill>
            <a:srgbClr val="FFFF00">
              <a:alpha val="90000"/>
            </a:srgbClr>
          </a:solidFill>
        </a:ln>
      </dgm:spPr>
      <dgm:t>
        <a:bodyPr/>
        <a:lstStyle/>
        <a:p>
          <a:r>
            <a:rPr lang="en-US" sz="3200" b="1" dirty="0" smtClean="0">
              <a:solidFill>
                <a:schemeClr val="bg1"/>
              </a:solidFill>
            </a:rPr>
            <a:t>Refers to conscious study of language in order to be able to use it.</a:t>
          </a:r>
          <a:endParaRPr lang="en-US" sz="3200" b="1" dirty="0">
            <a:solidFill>
              <a:schemeClr val="bg1"/>
            </a:solidFill>
          </a:endParaRPr>
        </a:p>
      </dgm:t>
    </dgm:pt>
    <dgm:pt modelId="{1DBAAC78-2B4F-4A7A-AF9F-D95726D0A579}" type="parTrans" cxnId="{D1F2C339-4753-4153-87C0-7702430E248C}">
      <dgm:prSet/>
      <dgm:spPr/>
      <dgm:t>
        <a:bodyPr/>
        <a:lstStyle/>
        <a:p>
          <a:endParaRPr lang="en-US"/>
        </a:p>
      </dgm:t>
    </dgm:pt>
    <dgm:pt modelId="{D25F3068-8BC6-40A7-BFED-AA156AEE52E4}" type="sibTrans" cxnId="{D1F2C339-4753-4153-87C0-7702430E248C}">
      <dgm:prSet/>
      <dgm:spPr/>
      <dgm:t>
        <a:bodyPr/>
        <a:lstStyle/>
        <a:p>
          <a:endParaRPr lang="en-US"/>
        </a:p>
      </dgm:t>
    </dgm:pt>
    <dgm:pt modelId="{12E1CDD1-3A85-4A71-A9C6-F6E09F04E340}" type="pres">
      <dgm:prSet presAssocID="{0453B795-C45B-411F-8E96-C98F2300BC4E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7DB6277D-BBC9-4F0A-A956-2128AD538C0A}" type="pres">
      <dgm:prSet presAssocID="{319334C6-DAC1-47F3-A0FE-70024D03AAF5}" presName="linNode" presStyleCnt="0"/>
      <dgm:spPr/>
    </dgm:pt>
    <dgm:pt modelId="{798EC701-31B2-48F7-9C34-2022DBC69D09}" type="pres">
      <dgm:prSet presAssocID="{319334C6-DAC1-47F3-A0FE-70024D03AAF5}" presName="parentText" presStyleLbl="node1" presStyleIdx="0" presStyleCnt="2" custScaleX="41612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8FB3A81-A6AB-4AFE-A0C5-20C3160A7BBD}" type="pres">
      <dgm:prSet presAssocID="{319334C6-DAC1-47F3-A0FE-70024D03AAF5}" presName="descendantText" presStyleLbl="alignAccFollowNode1" presStyleIdx="0" presStyleCnt="2" custScaleX="11513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20731BD-5531-4C1D-82B5-94552002E925}" type="pres">
      <dgm:prSet presAssocID="{1F90A340-D34C-4825-8DCF-950F9D804D3B}" presName="sp" presStyleCnt="0"/>
      <dgm:spPr/>
    </dgm:pt>
    <dgm:pt modelId="{C609BD80-E44A-4D4F-8550-545E5CBBCA09}" type="pres">
      <dgm:prSet presAssocID="{A79481DD-04D9-4966-98EB-02D9095330B9}" presName="linNode" presStyleCnt="0"/>
      <dgm:spPr/>
    </dgm:pt>
    <dgm:pt modelId="{B8A5DF8E-28AA-4859-8358-172212CC6005}" type="pres">
      <dgm:prSet presAssocID="{A79481DD-04D9-4966-98EB-02D9095330B9}" presName="parentText" presStyleLbl="node1" presStyleIdx="1" presStyleCnt="2" custScaleX="41612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00BEFA6-1907-4FC2-BAEF-051DCDB2D9F5}" type="pres">
      <dgm:prSet presAssocID="{A79481DD-04D9-4966-98EB-02D9095330B9}" presName="descendantText" presStyleLbl="alignAccFollowNode1" presStyleIdx="1" presStyleCnt="2" custScaleX="11513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941A680-E618-4405-BD31-38AD57C9A86B}" type="presOf" srcId="{CABEFD21-46A7-4621-937E-BC1F43AB3EBB}" destId="{C00BEFA6-1907-4FC2-BAEF-051DCDB2D9F5}" srcOrd="0" destOrd="0" presId="urn:microsoft.com/office/officeart/2005/8/layout/vList5"/>
    <dgm:cxn modelId="{8FFEF13C-D906-4EE8-B468-811A641B359F}" type="presOf" srcId="{A79481DD-04D9-4966-98EB-02D9095330B9}" destId="{B8A5DF8E-28AA-4859-8358-172212CC6005}" srcOrd="0" destOrd="0" presId="urn:microsoft.com/office/officeart/2005/8/layout/vList5"/>
    <dgm:cxn modelId="{7468EFFB-E68A-4AD9-B289-7E2A5D31BA7F}" srcId="{0453B795-C45B-411F-8E96-C98F2300BC4E}" destId="{A79481DD-04D9-4966-98EB-02D9095330B9}" srcOrd="1" destOrd="0" parTransId="{404EEB22-0C0A-44E8-BB39-A51FF5A535C6}" sibTransId="{5D78AE0D-7D93-421C-A7D3-396272CC9D99}"/>
    <dgm:cxn modelId="{D1F2C339-4753-4153-87C0-7702430E248C}" srcId="{A79481DD-04D9-4966-98EB-02D9095330B9}" destId="{CABEFD21-46A7-4621-937E-BC1F43AB3EBB}" srcOrd="0" destOrd="0" parTransId="{1DBAAC78-2B4F-4A7A-AF9F-D95726D0A579}" sibTransId="{D25F3068-8BC6-40A7-BFED-AA156AEE52E4}"/>
    <dgm:cxn modelId="{E6356E70-EBA6-4B0D-8B50-39D2CAF40A54}" type="presOf" srcId="{319334C6-DAC1-47F3-A0FE-70024D03AAF5}" destId="{798EC701-31B2-48F7-9C34-2022DBC69D09}" srcOrd="0" destOrd="0" presId="urn:microsoft.com/office/officeart/2005/8/layout/vList5"/>
    <dgm:cxn modelId="{A7ED645D-76C5-40F3-80DE-43D8D71860D5}" type="presOf" srcId="{0453B795-C45B-411F-8E96-C98F2300BC4E}" destId="{12E1CDD1-3A85-4A71-A9C6-F6E09F04E340}" srcOrd="0" destOrd="0" presId="urn:microsoft.com/office/officeart/2005/8/layout/vList5"/>
    <dgm:cxn modelId="{A72C060D-2475-4A1C-952F-3E657C6AC071}" srcId="{0453B795-C45B-411F-8E96-C98F2300BC4E}" destId="{319334C6-DAC1-47F3-A0FE-70024D03AAF5}" srcOrd="0" destOrd="0" parTransId="{D9D216A1-EA5A-4BEE-A7A4-963B3FD55897}" sibTransId="{1F90A340-D34C-4825-8DCF-950F9D804D3B}"/>
    <dgm:cxn modelId="{DCA36F2F-F168-407B-BFFC-7282B652E070}" type="presOf" srcId="{5F71FFD0-36ED-42C0-B59D-3D8DDAF96C0F}" destId="{B8FB3A81-A6AB-4AFE-A0C5-20C3160A7BBD}" srcOrd="0" destOrd="0" presId="urn:microsoft.com/office/officeart/2005/8/layout/vList5"/>
    <dgm:cxn modelId="{8A25B369-FBA4-45BD-84B7-4CA812FA8844}" srcId="{319334C6-DAC1-47F3-A0FE-70024D03AAF5}" destId="{5F71FFD0-36ED-42C0-B59D-3D8DDAF96C0F}" srcOrd="0" destOrd="0" parTransId="{FB8E1B3C-480C-43A8-9A62-92B335701AB9}" sibTransId="{BF798822-23A6-4330-9735-1FB071C771C3}"/>
    <dgm:cxn modelId="{79F02FAC-D28F-4F30-BD5D-61BC2E1CCE80}" type="presParOf" srcId="{12E1CDD1-3A85-4A71-A9C6-F6E09F04E340}" destId="{7DB6277D-BBC9-4F0A-A956-2128AD538C0A}" srcOrd="0" destOrd="0" presId="urn:microsoft.com/office/officeart/2005/8/layout/vList5"/>
    <dgm:cxn modelId="{19C37EBB-384F-44F0-B7B5-A6051292EEE0}" type="presParOf" srcId="{7DB6277D-BBC9-4F0A-A956-2128AD538C0A}" destId="{798EC701-31B2-48F7-9C34-2022DBC69D09}" srcOrd="0" destOrd="0" presId="urn:microsoft.com/office/officeart/2005/8/layout/vList5"/>
    <dgm:cxn modelId="{5821CE82-BFE6-438A-A79B-9806ADE5A4EC}" type="presParOf" srcId="{7DB6277D-BBC9-4F0A-A956-2128AD538C0A}" destId="{B8FB3A81-A6AB-4AFE-A0C5-20C3160A7BBD}" srcOrd="1" destOrd="0" presId="urn:microsoft.com/office/officeart/2005/8/layout/vList5"/>
    <dgm:cxn modelId="{EF219EEC-E8E3-4807-A102-0338B3A34343}" type="presParOf" srcId="{12E1CDD1-3A85-4A71-A9C6-F6E09F04E340}" destId="{B20731BD-5531-4C1D-82B5-94552002E925}" srcOrd="1" destOrd="0" presId="urn:microsoft.com/office/officeart/2005/8/layout/vList5"/>
    <dgm:cxn modelId="{3E6CDB40-8B93-49BE-A798-FC0F9E47A886}" type="presParOf" srcId="{12E1CDD1-3A85-4A71-A9C6-F6E09F04E340}" destId="{C609BD80-E44A-4D4F-8550-545E5CBBCA09}" srcOrd="2" destOrd="0" presId="urn:microsoft.com/office/officeart/2005/8/layout/vList5"/>
    <dgm:cxn modelId="{20D064D7-9624-4CDE-94F1-71E6692B5029}" type="presParOf" srcId="{C609BD80-E44A-4D4F-8550-545E5CBBCA09}" destId="{B8A5DF8E-28AA-4859-8358-172212CC6005}" srcOrd="0" destOrd="0" presId="urn:microsoft.com/office/officeart/2005/8/layout/vList5"/>
    <dgm:cxn modelId="{F6B37B73-09BA-4506-9894-3EC1C3F64786}" type="presParOf" srcId="{C609BD80-E44A-4D4F-8550-545E5CBBCA09}" destId="{C00BEFA6-1907-4FC2-BAEF-051DCDB2D9F5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02AAEB55-051C-4FD2-AC42-FADF6FC9FDDD}" type="doc">
      <dgm:prSet loTypeId="urn:microsoft.com/office/officeart/2005/8/layout/process4" loCatId="list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ECC1A72-04E1-42F9-B16B-DB977371A2F5}">
      <dgm:prSet phldrT="[Text]" custT="1"/>
      <dgm:spPr>
        <a:solidFill>
          <a:srgbClr val="F17BB0"/>
        </a:solidFill>
        <a:ln>
          <a:solidFill>
            <a:srgbClr val="FF0000"/>
          </a:solidFill>
        </a:ln>
      </dgm:spPr>
      <dgm:t>
        <a:bodyPr/>
        <a:lstStyle/>
        <a:p>
          <a:r>
            <a:rPr lang="en-US" sz="6600" b="1" dirty="0" smtClean="0">
              <a:solidFill>
                <a:schemeClr val="tx1"/>
              </a:solidFill>
            </a:rPr>
            <a:t>Being relaxed</a:t>
          </a:r>
          <a:endParaRPr lang="en-US" sz="6600" b="1" dirty="0">
            <a:solidFill>
              <a:schemeClr val="tx1"/>
            </a:solidFill>
          </a:endParaRPr>
        </a:p>
      </dgm:t>
    </dgm:pt>
    <dgm:pt modelId="{A0992029-9569-41A8-A3BF-8A700E8874C2}" type="parTrans" cxnId="{F11CFFE6-0900-4E54-B881-19B51A05F126}">
      <dgm:prSet/>
      <dgm:spPr/>
      <dgm:t>
        <a:bodyPr/>
        <a:lstStyle/>
        <a:p>
          <a:endParaRPr lang="en-US"/>
        </a:p>
      </dgm:t>
    </dgm:pt>
    <dgm:pt modelId="{07AF6A0A-FF3F-461F-B8AA-9A6135166750}" type="sibTrans" cxnId="{F11CFFE6-0900-4E54-B881-19B51A05F126}">
      <dgm:prSet/>
      <dgm:spPr/>
      <dgm:t>
        <a:bodyPr/>
        <a:lstStyle/>
        <a:p>
          <a:endParaRPr lang="en-US"/>
        </a:p>
      </dgm:t>
    </dgm:pt>
    <dgm:pt modelId="{7ACFF584-99A4-4E59-B0D0-C4BA3CCF76C2}">
      <dgm:prSet phldrT="[Text]" custT="1"/>
      <dgm:spPr>
        <a:solidFill>
          <a:srgbClr val="AC1078"/>
        </a:solidFill>
      </dgm:spPr>
      <dgm:t>
        <a:bodyPr/>
        <a:lstStyle/>
        <a:p>
          <a:r>
            <a:rPr lang="en-US" sz="6000" b="1" dirty="0" smtClean="0">
              <a:solidFill>
                <a:schemeClr val="bg1"/>
              </a:solidFill>
            </a:rPr>
            <a:t>Being motivated</a:t>
          </a:r>
          <a:endParaRPr lang="en-US" sz="6000" b="1" dirty="0">
            <a:solidFill>
              <a:schemeClr val="bg1"/>
            </a:solidFill>
          </a:endParaRPr>
        </a:p>
      </dgm:t>
    </dgm:pt>
    <dgm:pt modelId="{BC72A85F-76AD-4553-BD4A-845F8E5A3289}" type="parTrans" cxnId="{7272A8FD-35B1-4193-BC6B-AF53180169AF}">
      <dgm:prSet/>
      <dgm:spPr/>
      <dgm:t>
        <a:bodyPr/>
        <a:lstStyle/>
        <a:p>
          <a:endParaRPr lang="en-US"/>
        </a:p>
      </dgm:t>
    </dgm:pt>
    <dgm:pt modelId="{AB58CFA6-294A-4720-8E51-AE755163462F}" type="sibTrans" cxnId="{7272A8FD-35B1-4193-BC6B-AF53180169AF}">
      <dgm:prSet/>
      <dgm:spPr/>
      <dgm:t>
        <a:bodyPr/>
        <a:lstStyle/>
        <a:p>
          <a:endParaRPr lang="en-US"/>
        </a:p>
      </dgm:t>
    </dgm:pt>
    <dgm:pt modelId="{5E421D6B-F7C4-4407-926D-379F34D6D21A}">
      <dgm:prSet phldrT="[Text]" custT="1"/>
      <dgm:spPr>
        <a:solidFill>
          <a:srgbClr val="A4041F"/>
        </a:solidFill>
      </dgm:spPr>
      <dgm:t>
        <a:bodyPr/>
        <a:lstStyle/>
        <a:p>
          <a:r>
            <a:rPr lang="en-US" sz="7200" b="1" dirty="0" smtClean="0">
              <a:solidFill>
                <a:schemeClr val="bg1"/>
              </a:solidFill>
            </a:rPr>
            <a:t>Being helped</a:t>
          </a:r>
          <a:endParaRPr lang="en-US" sz="7200" b="1" dirty="0">
            <a:solidFill>
              <a:schemeClr val="bg1"/>
            </a:solidFill>
          </a:endParaRPr>
        </a:p>
      </dgm:t>
    </dgm:pt>
    <dgm:pt modelId="{B363A776-9D25-4C7F-97AD-77C2E007E9D7}" type="parTrans" cxnId="{4B9AC432-B97C-4BA1-A19D-929DAACD71F8}">
      <dgm:prSet/>
      <dgm:spPr/>
      <dgm:t>
        <a:bodyPr/>
        <a:lstStyle/>
        <a:p>
          <a:endParaRPr lang="en-US"/>
        </a:p>
      </dgm:t>
    </dgm:pt>
    <dgm:pt modelId="{83DFFB2A-B301-44FF-9FA1-FDC4D463346A}" type="sibTrans" cxnId="{4B9AC432-B97C-4BA1-A19D-929DAACD71F8}">
      <dgm:prSet/>
      <dgm:spPr/>
      <dgm:t>
        <a:bodyPr/>
        <a:lstStyle/>
        <a:p>
          <a:endParaRPr lang="en-US"/>
        </a:p>
      </dgm:t>
    </dgm:pt>
    <dgm:pt modelId="{BE58526B-D9E3-477F-9E7C-2ECB72DC7E94}" type="pres">
      <dgm:prSet presAssocID="{02AAEB55-051C-4FD2-AC42-FADF6FC9FDDD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4C014A5-3ED8-45F5-975C-72BBCB80DE33}" type="pres">
      <dgm:prSet presAssocID="{5E421D6B-F7C4-4407-926D-379F34D6D21A}" presName="boxAndChildren" presStyleCnt="0"/>
      <dgm:spPr/>
    </dgm:pt>
    <dgm:pt modelId="{AE27B42B-6352-4069-8853-225AE3D1880A}" type="pres">
      <dgm:prSet presAssocID="{5E421D6B-F7C4-4407-926D-379F34D6D21A}" presName="parentTextBox" presStyleLbl="node1" presStyleIdx="0" presStyleCnt="3"/>
      <dgm:spPr/>
      <dgm:t>
        <a:bodyPr/>
        <a:lstStyle/>
        <a:p>
          <a:endParaRPr lang="en-US"/>
        </a:p>
      </dgm:t>
    </dgm:pt>
    <dgm:pt modelId="{6123A817-4B0A-458E-9153-264BFA9D8501}" type="pres">
      <dgm:prSet presAssocID="{AB58CFA6-294A-4720-8E51-AE755163462F}" presName="sp" presStyleCnt="0"/>
      <dgm:spPr/>
    </dgm:pt>
    <dgm:pt modelId="{0789F659-9109-4D5B-81A3-1E7C9EF69158}" type="pres">
      <dgm:prSet presAssocID="{7ACFF584-99A4-4E59-B0D0-C4BA3CCF76C2}" presName="arrowAndChildren" presStyleCnt="0"/>
      <dgm:spPr/>
    </dgm:pt>
    <dgm:pt modelId="{15246831-5286-40E9-8984-AC457BDA758D}" type="pres">
      <dgm:prSet presAssocID="{7ACFF584-99A4-4E59-B0D0-C4BA3CCF76C2}" presName="parentTextArrow" presStyleLbl="node1" presStyleIdx="1" presStyleCnt="3"/>
      <dgm:spPr/>
      <dgm:t>
        <a:bodyPr/>
        <a:lstStyle/>
        <a:p>
          <a:endParaRPr lang="en-US"/>
        </a:p>
      </dgm:t>
    </dgm:pt>
    <dgm:pt modelId="{B1F0B0A0-3CC9-4F9C-A65E-606CAD89756C}" type="pres">
      <dgm:prSet presAssocID="{07AF6A0A-FF3F-461F-B8AA-9A6135166750}" presName="sp" presStyleCnt="0"/>
      <dgm:spPr/>
    </dgm:pt>
    <dgm:pt modelId="{A96F29A0-E0B7-406E-842C-F9729168183E}" type="pres">
      <dgm:prSet presAssocID="{1ECC1A72-04E1-42F9-B16B-DB977371A2F5}" presName="arrowAndChildren" presStyleCnt="0"/>
      <dgm:spPr/>
    </dgm:pt>
    <dgm:pt modelId="{108EC152-6CC9-4451-876B-A0C62251A5DD}" type="pres">
      <dgm:prSet presAssocID="{1ECC1A72-04E1-42F9-B16B-DB977371A2F5}" presName="parentTextArrow" presStyleLbl="node1" presStyleIdx="2" presStyleCnt="3"/>
      <dgm:spPr/>
      <dgm:t>
        <a:bodyPr/>
        <a:lstStyle/>
        <a:p>
          <a:endParaRPr lang="en-US"/>
        </a:p>
      </dgm:t>
    </dgm:pt>
  </dgm:ptLst>
  <dgm:cxnLst>
    <dgm:cxn modelId="{A2FD3115-15A8-4314-AB43-B5169693D652}" type="presOf" srcId="{1ECC1A72-04E1-42F9-B16B-DB977371A2F5}" destId="{108EC152-6CC9-4451-876B-A0C62251A5DD}" srcOrd="0" destOrd="0" presId="urn:microsoft.com/office/officeart/2005/8/layout/process4"/>
    <dgm:cxn modelId="{EADDEBE4-B1F7-4951-B09F-F82D8FA14FA9}" type="presOf" srcId="{02AAEB55-051C-4FD2-AC42-FADF6FC9FDDD}" destId="{BE58526B-D9E3-477F-9E7C-2ECB72DC7E94}" srcOrd="0" destOrd="0" presId="urn:microsoft.com/office/officeart/2005/8/layout/process4"/>
    <dgm:cxn modelId="{F11CFFE6-0900-4E54-B881-19B51A05F126}" srcId="{02AAEB55-051C-4FD2-AC42-FADF6FC9FDDD}" destId="{1ECC1A72-04E1-42F9-B16B-DB977371A2F5}" srcOrd="0" destOrd="0" parTransId="{A0992029-9569-41A8-A3BF-8A700E8874C2}" sibTransId="{07AF6A0A-FF3F-461F-B8AA-9A6135166750}"/>
    <dgm:cxn modelId="{4B9AC432-B97C-4BA1-A19D-929DAACD71F8}" srcId="{02AAEB55-051C-4FD2-AC42-FADF6FC9FDDD}" destId="{5E421D6B-F7C4-4407-926D-379F34D6D21A}" srcOrd="2" destOrd="0" parTransId="{B363A776-9D25-4C7F-97AD-77C2E007E9D7}" sibTransId="{83DFFB2A-B301-44FF-9FA1-FDC4D463346A}"/>
    <dgm:cxn modelId="{30CAD385-C6D8-484D-8051-E4E7D438A79E}" type="presOf" srcId="{7ACFF584-99A4-4E59-B0D0-C4BA3CCF76C2}" destId="{15246831-5286-40E9-8984-AC457BDA758D}" srcOrd="0" destOrd="0" presId="urn:microsoft.com/office/officeart/2005/8/layout/process4"/>
    <dgm:cxn modelId="{7272A8FD-35B1-4193-BC6B-AF53180169AF}" srcId="{02AAEB55-051C-4FD2-AC42-FADF6FC9FDDD}" destId="{7ACFF584-99A4-4E59-B0D0-C4BA3CCF76C2}" srcOrd="1" destOrd="0" parTransId="{BC72A85F-76AD-4553-BD4A-845F8E5A3289}" sibTransId="{AB58CFA6-294A-4720-8E51-AE755163462F}"/>
    <dgm:cxn modelId="{0258821A-9498-4A37-9B0C-7AEA490599CC}" type="presOf" srcId="{5E421D6B-F7C4-4407-926D-379F34D6D21A}" destId="{AE27B42B-6352-4069-8853-225AE3D1880A}" srcOrd="0" destOrd="0" presId="urn:microsoft.com/office/officeart/2005/8/layout/process4"/>
    <dgm:cxn modelId="{96574B75-97B7-45CF-BD0D-C0E4CD9868E4}" type="presParOf" srcId="{BE58526B-D9E3-477F-9E7C-2ECB72DC7E94}" destId="{54C014A5-3ED8-45F5-975C-72BBCB80DE33}" srcOrd="0" destOrd="0" presId="urn:microsoft.com/office/officeart/2005/8/layout/process4"/>
    <dgm:cxn modelId="{C23D8F48-30B3-4AE0-90BF-6668F4DD2097}" type="presParOf" srcId="{54C014A5-3ED8-45F5-975C-72BBCB80DE33}" destId="{AE27B42B-6352-4069-8853-225AE3D1880A}" srcOrd="0" destOrd="0" presId="urn:microsoft.com/office/officeart/2005/8/layout/process4"/>
    <dgm:cxn modelId="{EC587C7A-C5AB-4D30-A1B3-A23E44FCEFCE}" type="presParOf" srcId="{BE58526B-D9E3-477F-9E7C-2ECB72DC7E94}" destId="{6123A817-4B0A-458E-9153-264BFA9D8501}" srcOrd="1" destOrd="0" presId="urn:microsoft.com/office/officeart/2005/8/layout/process4"/>
    <dgm:cxn modelId="{26EBE2D2-3DA9-4CDB-A40B-007B8B786B72}" type="presParOf" srcId="{BE58526B-D9E3-477F-9E7C-2ECB72DC7E94}" destId="{0789F659-9109-4D5B-81A3-1E7C9EF69158}" srcOrd="2" destOrd="0" presId="urn:microsoft.com/office/officeart/2005/8/layout/process4"/>
    <dgm:cxn modelId="{48D47DD9-E4BA-4278-B823-C8F62D1E0455}" type="presParOf" srcId="{0789F659-9109-4D5B-81A3-1E7C9EF69158}" destId="{15246831-5286-40E9-8984-AC457BDA758D}" srcOrd="0" destOrd="0" presId="urn:microsoft.com/office/officeart/2005/8/layout/process4"/>
    <dgm:cxn modelId="{9F7D7E50-3E2F-46AE-9298-E0C0B5EE8B9B}" type="presParOf" srcId="{BE58526B-D9E3-477F-9E7C-2ECB72DC7E94}" destId="{B1F0B0A0-3CC9-4F9C-A65E-606CAD89756C}" srcOrd="3" destOrd="0" presId="urn:microsoft.com/office/officeart/2005/8/layout/process4"/>
    <dgm:cxn modelId="{C98A6D4F-7A03-4722-AB3B-2E7EF6E278A0}" type="presParOf" srcId="{BE58526B-D9E3-477F-9E7C-2ECB72DC7E94}" destId="{A96F29A0-E0B7-406E-842C-F9729168183E}" srcOrd="4" destOrd="0" presId="urn:microsoft.com/office/officeart/2005/8/layout/process4"/>
    <dgm:cxn modelId="{A3435E52-C0FE-499F-91BD-8A5622D1229F}" type="presParOf" srcId="{A96F29A0-E0B7-406E-842C-F9729168183E}" destId="{108EC152-6CC9-4451-876B-A0C62251A5DD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9586B7EC-3135-4B39-BF58-B756150417F0}" type="doc">
      <dgm:prSet loTypeId="urn:microsoft.com/office/officeart/2005/8/layout/process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981F04F-2EBB-41F2-8F9E-83B275EF1272}">
      <dgm:prSet phldrT="[Text]" custT="1"/>
      <dgm:spPr>
        <a:pattFill prst="pct90">
          <a:fgClr>
            <a:srgbClr val="FF3399"/>
          </a:fgClr>
          <a:bgClr>
            <a:schemeClr val="bg1"/>
          </a:bgClr>
        </a:pattFill>
      </dgm:spPr>
      <dgm:t>
        <a:bodyPr/>
        <a:lstStyle/>
        <a:p>
          <a:r>
            <a:rPr lang="en-US" sz="4000" b="1" dirty="0" smtClean="0"/>
            <a:t>Why is there a weak match between SLA And Global course books?</a:t>
          </a:r>
          <a:endParaRPr lang="en-US" sz="4000" b="1" dirty="0"/>
        </a:p>
      </dgm:t>
    </dgm:pt>
    <dgm:pt modelId="{F388DDC2-1266-4076-ABFA-AA55EDDBF1FB}" type="parTrans" cxnId="{88EDA660-424B-4419-894F-8240AB2CB9F1}">
      <dgm:prSet/>
      <dgm:spPr/>
      <dgm:t>
        <a:bodyPr/>
        <a:lstStyle/>
        <a:p>
          <a:endParaRPr lang="en-US"/>
        </a:p>
      </dgm:t>
    </dgm:pt>
    <dgm:pt modelId="{7A55A014-D48B-4EBE-BC69-7469D5F55B96}" type="sibTrans" cxnId="{88EDA660-424B-4419-894F-8240AB2CB9F1}">
      <dgm:prSet/>
      <dgm:spPr/>
      <dgm:t>
        <a:bodyPr/>
        <a:lstStyle/>
        <a:p>
          <a:endParaRPr lang="en-US"/>
        </a:p>
      </dgm:t>
    </dgm:pt>
    <dgm:pt modelId="{76429304-6BDB-464B-9AF0-196EB44955BC}">
      <dgm:prSet phldrT="[Text]" custT="1"/>
      <dgm:spPr>
        <a:pattFill prst="pct90">
          <a:fgClr>
            <a:srgbClr val="FFC000"/>
          </a:fgClr>
          <a:bgClr>
            <a:schemeClr val="bg1"/>
          </a:bgClr>
        </a:pattFill>
      </dgm:spPr>
      <dgm:t>
        <a:bodyPr/>
        <a:lstStyle/>
        <a:p>
          <a:r>
            <a:rPr lang="en-US" sz="3600" b="1" dirty="0" smtClean="0">
              <a:solidFill>
                <a:schemeClr val="tx1"/>
              </a:solidFill>
            </a:rPr>
            <a:t>Some of the findings of SLA research seem difficult to apply to materials development.</a:t>
          </a:r>
        </a:p>
        <a:p>
          <a:r>
            <a:rPr lang="en-US" sz="3600" b="1" dirty="0" smtClean="0">
              <a:solidFill>
                <a:schemeClr val="tx1"/>
              </a:solidFill>
            </a:rPr>
            <a:t>e.g., visual imaging and inner voice.</a:t>
          </a:r>
          <a:endParaRPr lang="en-US" sz="3600" b="1" dirty="0">
            <a:solidFill>
              <a:schemeClr val="tx1"/>
            </a:solidFill>
          </a:endParaRPr>
        </a:p>
      </dgm:t>
    </dgm:pt>
    <dgm:pt modelId="{89D985C5-4C83-4AED-B5DD-E47EE87DC24C}" type="sibTrans" cxnId="{567B08D0-95BC-4D65-8A64-0D64072742BA}">
      <dgm:prSet/>
      <dgm:spPr/>
      <dgm:t>
        <a:bodyPr/>
        <a:lstStyle/>
        <a:p>
          <a:endParaRPr lang="en-US"/>
        </a:p>
      </dgm:t>
    </dgm:pt>
    <dgm:pt modelId="{9F8FD1A9-CCC8-4065-A920-BD1E4C112DCC}" type="parTrans" cxnId="{567B08D0-95BC-4D65-8A64-0D64072742BA}">
      <dgm:prSet/>
      <dgm:spPr/>
      <dgm:t>
        <a:bodyPr/>
        <a:lstStyle/>
        <a:p>
          <a:endParaRPr lang="en-US"/>
        </a:p>
      </dgm:t>
    </dgm:pt>
    <dgm:pt modelId="{520C5C29-4303-4ECD-87E0-0DA9236BEEA8}" type="pres">
      <dgm:prSet presAssocID="{9586B7EC-3135-4B39-BF58-B756150417F0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C73BC0EF-D62B-4816-B9DE-148ECD3C03DD}" type="pres">
      <dgm:prSet presAssocID="{76429304-6BDB-464B-9AF0-196EB44955BC}" presName="boxAndChildren" presStyleCnt="0"/>
      <dgm:spPr/>
    </dgm:pt>
    <dgm:pt modelId="{E3B0A8FA-5CC3-4AF4-8201-2D1177502583}" type="pres">
      <dgm:prSet presAssocID="{76429304-6BDB-464B-9AF0-196EB44955BC}" presName="parentTextBox" presStyleLbl="node1" presStyleIdx="0" presStyleCnt="2"/>
      <dgm:spPr/>
      <dgm:t>
        <a:bodyPr/>
        <a:lstStyle/>
        <a:p>
          <a:endParaRPr lang="en-US"/>
        </a:p>
      </dgm:t>
    </dgm:pt>
    <dgm:pt modelId="{6869A5C6-ACED-4FC9-AED8-EF36EC3E3D51}" type="pres">
      <dgm:prSet presAssocID="{7A55A014-D48B-4EBE-BC69-7469D5F55B96}" presName="sp" presStyleCnt="0"/>
      <dgm:spPr/>
    </dgm:pt>
    <dgm:pt modelId="{503C8DE2-DE38-42B7-8ADA-BDF1AFEC4CEA}" type="pres">
      <dgm:prSet presAssocID="{9981F04F-2EBB-41F2-8F9E-83B275EF1272}" presName="arrowAndChildren" presStyleCnt="0"/>
      <dgm:spPr/>
    </dgm:pt>
    <dgm:pt modelId="{20D2BBBC-D8C3-469D-B3C2-D140A76FC811}" type="pres">
      <dgm:prSet presAssocID="{9981F04F-2EBB-41F2-8F9E-83B275EF1272}" presName="parentTextArrow" presStyleLbl="node1" presStyleIdx="1" presStyleCnt="2"/>
      <dgm:spPr/>
      <dgm:t>
        <a:bodyPr/>
        <a:lstStyle/>
        <a:p>
          <a:endParaRPr lang="en-US"/>
        </a:p>
      </dgm:t>
    </dgm:pt>
  </dgm:ptLst>
  <dgm:cxnLst>
    <dgm:cxn modelId="{83C9B073-C912-44AC-AFD3-D8A9D84F62CD}" type="presOf" srcId="{9981F04F-2EBB-41F2-8F9E-83B275EF1272}" destId="{20D2BBBC-D8C3-469D-B3C2-D140A76FC811}" srcOrd="0" destOrd="0" presId="urn:microsoft.com/office/officeart/2005/8/layout/process4"/>
    <dgm:cxn modelId="{13734D30-3659-4A4F-BEEB-40CE4B6C7029}" type="presOf" srcId="{76429304-6BDB-464B-9AF0-196EB44955BC}" destId="{E3B0A8FA-5CC3-4AF4-8201-2D1177502583}" srcOrd="0" destOrd="0" presId="urn:microsoft.com/office/officeart/2005/8/layout/process4"/>
    <dgm:cxn modelId="{80259043-7BBB-4D18-B48A-0D1AEF16BFCF}" type="presOf" srcId="{9586B7EC-3135-4B39-BF58-B756150417F0}" destId="{520C5C29-4303-4ECD-87E0-0DA9236BEEA8}" srcOrd="0" destOrd="0" presId="urn:microsoft.com/office/officeart/2005/8/layout/process4"/>
    <dgm:cxn modelId="{88EDA660-424B-4419-894F-8240AB2CB9F1}" srcId="{9586B7EC-3135-4B39-BF58-B756150417F0}" destId="{9981F04F-2EBB-41F2-8F9E-83B275EF1272}" srcOrd="0" destOrd="0" parTransId="{F388DDC2-1266-4076-ABFA-AA55EDDBF1FB}" sibTransId="{7A55A014-D48B-4EBE-BC69-7469D5F55B96}"/>
    <dgm:cxn modelId="{567B08D0-95BC-4D65-8A64-0D64072742BA}" srcId="{9586B7EC-3135-4B39-BF58-B756150417F0}" destId="{76429304-6BDB-464B-9AF0-196EB44955BC}" srcOrd="1" destOrd="0" parTransId="{9F8FD1A9-CCC8-4065-A920-BD1E4C112DCC}" sibTransId="{89D985C5-4C83-4AED-B5DD-E47EE87DC24C}"/>
    <dgm:cxn modelId="{62054430-2D4E-47C5-B4EC-F6D3EE54213A}" type="presParOf" srcId="{520C5C29-4303-4ECD-87E0-0DA9236BEEA8}" destId="{C73BC0EF-D62B-4816-B9DE-148ECD3C03DD}" srcOrd="0" destOrd="0" presId="urn:microsoft.com/office/officeart/2005/8/layout/process4"/>
    <dgm:cxn modelId="{03016A6B-4B0E-4392-BB5A-589B8A70E4FC}" type="presParOf" srcId="{C73BC0EF-D62B-4816-B9DE-148ECD3C03DD}" destId="{E3B0A8FA-5CC3-4AF4-8201-2D1177502583}" srcOrd="0" destOrd="0" presId="urn:microsoft.com/office/officeart/2005/8/layout/process4"/>
    <dgm:cxn modelId="{A33C0981-E685-4D46-9DBD-B4FC6FAC5C06}" type="presParOf" srcId="{520C5C29-4303-4ECD-87E0-0DA9236BEEA8}" destId="{6869A5C6-ACED-4FC9-AED8-EF36EC3E3D51}" srcOrd="1" destOrd="0" presId="urn:microsoft.com/office/officeart/2005/8/layout/process4"/>
    <dgm:cxn modelId="{C68ADC00-FD40-45ED-B31D-9A8158847A49}" type="presParOf" srcId="{520C5C29-4303-4ECD-87E0-0DA9236BEEA8}" destId="{503C8DE2-DE38-42B7-8ADA-BDF1AFEC4CEA}" srcOrd="2" destOrd="0" presId="urn:microsoft.com/office/officeart/2005/8/layout/process4"/>
    <dgm:cxn modelId="{13DDA1AF-741E-43BF-B9C0-248D526B3DDD}" type="presParOf" srcId="{503C8DE2-DE38-42B7-8ADA-BDF1AFEC4CEA}" destId="{20D2BBBC-D8C3-469D-B3C2-D140A76FC811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7F350E5E-E716-419C-86B8-DCA5E0A31443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9A89CCA-4824-466F-9063-E123289FB6E5}">
      <dgm:prSet phldrT="[Text]" custT="1"/>
      <dgm:spPr>
        <a:pattFill prst="pct90">
          <a:fgClr>
            <a:schemeClr val="accent6">
              <a:lumMod val="75000"/>
            </a:schemeClr>
          </a:fgClr>
          <a:bgClr>
            <a:schemeClr val="bg1"/>
          </a:bgClr>
        </a:pattFill>
      </dgm:spPr>
      <dgm:t>
        <a:bodyPr/>
        <a:lstStyle/>
        <a:p>
          <a:r>
            <a:rPr lang="en-US" sz="2800" b="1" dirty="0" smtClean="0">
              <a:solidFill>
                <a:schemeClr val="bg1"/>
              </a:solidFill>
            </a:rPr>
            <a:t>Implicit acquisition enable learners to communicate in L2, and explicit learning is for monitoring output.</a:t>
          </a:r>
          <a:endParaRPr lang="en-US" sz="2800" b="1" dirty="0">
            <a:solidFill>
              <a:schemeClr val="bg1"/>
            </a:solidFill>
          </a:endParaRPr>
        </a:p>
      </dgm:t>
    </dgm:pt>
    <dgm:pt modelId="{70E6FBE1-1B54-4ECF-AC3B-286F08600DD1}" type="parTrans" cxnId="{9743ABBF-EDD6-463E-9D06-9C65CC8E72D9}">
      <dgm:prSet/>
      <dgm:spPr/>
      <dgm:t>
        <a:bodyPr/>
        <a:lstStyle/>
        <a:p>
          <a:endParaRPr lang="en-US"/>
        </a:p>
      </dgm:t>
    </dgm:pt>
    <dgm:pt modelId="{D7B24E32-CAB1-445E-86DB-47FC944103A8}" type="sibTrans" cxnId="{9743ABBF-EDD6-463E-9D06-9C65CC8E72D9}">
      <dgm:prSet/>
      <dgm:spPr/>
      <dgm:t>
        <a:bodyPr/>
        <a:lstStyle/>
        <a:p>
          <a:endParaRPr lang="en-US"/>
        </a:p>
      </dgm:t>
    </dgm:pt>
    <dgm:pt modelId="{A22A1B23-4BCB-4336-B6A8-7F66BA03738E}">
      <dgm:prSet phldrT="[Text]" custT="1"/>
      <dgm:spPr>
        <a:pattFill prst="pct90">
          <a:fgClr>
            <a:srgbClr val="FF6699"/>
          </a:fgClr>
          <a:bgClr>
            <a:schemeClr val="bg1"/>
          </a:bgClr>
        </a:pattFill>
      </dgm:spPr>
      <dgm:t>
        <a:bodyPr/>
        <a:lstStyle/>
        <a:p>
          <a:r>
            <a:rPr lang="en-US" sz="2800" b="1" dirty="0" smtClean="0">
              <a:solidFill>
                <a:schemeClr val="bg1"/>
              </a:solidFill>
            </a:rPr>
            <a:t>Explicit knowledge can be converted into implicit knowledge through practice.</a:t>
          </a:r>
          <a:endParaRPr lang="en-US" sz="2800" b="1" dirty="0">
            <a:solidFill>
              <a:schemeClr val="bg1"/>
            </a:solidFill>
          </a:endParaRPr>
        </a:p>
      </dgm:t>
    </dgm:pt>
    <dgm:pt modelId="{662DC540-6551-4B11-8C2B-E519BA4BD501}" type="parTrans" cxnId="{AD7A6DEA-CA79-434B-881F-9024B3B329F3}">
      <dgm:prSet/>
      <dgm:spPr/>
      <dgm:t>
        <a:bodyPr/>
        <a:lstStyle/>
        <a:p>
          <a:endParaRPr lang="en-US"/>
        </a:p>
      </dgm:t>
    </dgm:pt>
    <dgm:pt modelId="{8BFFC698-629E-4FDF-97CC-9A1761814EAF}" type="sibTrans" cxnId="{AD7A6DEA-CA79-434B-881F-9024B3B329F3}">
      <dgm:prSet/>
      <dgm:spPr/>
      <dgm:t>
        <a:bodyPr/>
        <a:lstStyle/>
        <a:p>
          <a:endParaRPr lang="en-US"/>
        </a:p>
      </dgm:t>
    </dgm:pt>
    <dgm:pt modelId="{699B3BC2-D4EC-4328-ACD4-B948723FCCCE}">
      <dgm:prSet phldrT="[Text]" custT="1"/>
      <dgm:spPr>
        <a:pattFill prst="pct90">
          <a:fgClr>
            <a:srgbClr val="AC1078"/>
          </a:fgClr>
          <a:bgClr>
            <a:schemeClr val="bg1"/>
          </a:bgClr>
        </a:pattFill>
      </dgm:spPr>
      <dgm:t>
        <a:bodyPr/>
        <a:lstStyle/>
        <a:p>
          <a:r>
            <a:rPr lang="en-US" sz="2800" b="1" dirty="0" smtClean="0">
              <a:solidFill>
                <a:schemeClr val="bg1"/>
              </a:solidFill>
            </a:rPr>
            <a:t>Explicit knowledge and conscious practice can only facilitate the acquisition of implicit knowledge.</a:t>
          </a:r>
          <a:endParaRPr lang="en-US" sz="2800" b="1" dirty="0">
            <a:solidFill>
              <a:schemeClr val="bg1"/>
            </a:solidFill>
          </a:endParaRPr>
        </a:p>
      </dgm:t>
    </dgm:pt>
    <dgm:pt modelId="{CAD7BCAD-DDFE-4D1D-A8F4-DADA3BD6B382}" type="parTrans" cxnId="{60159778-C786-4AD4-8772-1F1B04119DFC}">
      <dgm:prSet/>
      <dgm:spPr/>
      <dgm:t>
        <a:bodyPr/>
        <a:lstStyle/>
        <a:p>
          <a:endParaRPr lang="en-US"/>
        </a:p>
      </dgm:t>
    </dgm:pt>
    <dgm:pt modelId="{3FCC5E29-D9EF-45D2-8378-43D411F975E9}" type="sibTrans" cxnId="{60159778-C786-4AD4-8772-1F1B04119DFC}">
      <dgm:prSet/>
      <dgm:spPr/>
      <dgm:t>
        <a:bodyPr/>
        <a:lstStyle/>
        <a:p>
          <a:endParaRPr lang="en-US"/>
        </a:p>
      </dgm:t>
    </dgm:pt>
    <dgm:pt modelId="{53952E10-A9DE-4D15-81A3-C81674F732B4}" type="pres">
      <dgm:prSet presAssocID="{7F350E5E-E716-419C-86B8-DCA5E0A31443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D5E5272D-EADF-448C-9505-1F4AA632A1E9}" type="pres">
      <dgm:prSet presAssocID="{29A89CCA-4824-466F-9063-E123289FB6E5}" presName="parentLin" presStyleCnt="0"/>
      <dgm:spPr/>
    </dgm:pt>
    <dgm:pt modelId="{101836A3-E9B3-4359-9E1A-06A5CDEA4C1F}" type="pres">
      <dgm:prSet presAssocID="{29A89CCA-4824-466F-9063-E123289FB6E5}" presName="parentLeftMargin" presStyleLbl="node1" presStyleIdx="0" presStyleCnt="3"/>
      <dgm:spPr/>
      <dgm:t>
        <a:bodyPr/>
        <a:lstStyle/>
        <a:p>
          <a:endParaRPr lang="en-US"/>
        </a:p>
      </dgm:t>
    </dgm:pt>
    <dgm:pt modelId="{D5EA2C98-0194-4A17-AE9D-58171DDBCCC2}" type="pres">
      <dgm:prSet presAssocID="{29A89CCA-4824-466F-9063-E123289FB6E5}" presName="parentText" presStyleLbl="node1" presStyleIdx="0" presStyleCnt="3" custScaleY="205198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F772885-0C33-4581-A27B-852247D9C100}" type="pres">
      <dgm:prSet presAssocID="{29A89CCA-4824-466F-9063-E123289FB6E5}" presName="negativeSpace" presStyleCnt="0"/>
      <dgm:spPr/>
    </dgm:pt>
    <dgm:pt modelId="{BBEE6C8D-CD41-4D7C-8822-F5C2324BCAB3}" type="pres">
      <dgm:prSet presAssocID="{29A89CCA-4824-466F-9063-E123289FB6E5}" presName="childText" presStyleLbl="conFgAcc1" presStyleIdx="0" presStyleCnt="3">
        <dgm:presLayoutVars>
          <dgm:bulletEnabled val="1"/>
        </dgm:presLayoutVars>
      </dgm:prSet>
      <dgm:spPr>
        <a:ln>
          <a:solidFill>
            <a:srgbClr val="FF0000"/>
          </a:solidFill>
        </a:ln>
      </dgm:spPr>
      <dgm:t>
        <a:bodyPr/>
        <a:lstStyle/>
        <a:p>
          <a:endParaRPr lang="en-US"/>
        </a:p>
      </dgm:t>
    </dgm:pt>
    <dgm:pt modelId="{0B0E1CBB-15BF-452E-BCE4-65ED0E5FC9E7}" type="pres">
      <dgm:prSet presAssocID="{D7B24E32-CAB1-445E-86DB-47FC944103A8}" presName="spaceBetweenRectangles" presStyleCnt="0"/>
      <dgm:spPr/>
    </dgm:pt>
    <dgm:pt modelId="{7ACBC10E-A8C3-4313-AD64-90A12FC378AD}" type="pres">
      <dgm:prSet presAssocID="{A22A1B23-4BCB-4336-B6A8-7F66BA03738E}" presName="parentLin" presStyleCnt="0"/>
      <dgm:spPr/>
    </dgm:pt>
    <dgm:pt modelId="{3147E917-73D9-41BD-9B5B-1FE33C0F651E}" type="pres">
      <dgm:prSet presAssocID="{A22A1B23-4BCB-4336-B6A8-7F66BA03738E}" presName="parentLeftMargin" presStyleLbl="node1" presStyleIdx="0" presStyleCnt="3"/>
      <dgm:spPr/>
      <dgm:t>
        <a:bodyPr/>
        <a:lstStyle/>
        <a:p>
          <a:endParaRPr lang="en-US"/>
        </a:p>
      </dgm:t>
    </dgm:pt>
    <dgm:pt modelId="{B9F73ADC-44D8-48F6-A281-7012F4802788}" type="pres">
      <dgm:prSet presAssocID="{A22A1B23-4BCB-4336-B6A8-7F66BA03738E}" presName="parentText" presStyleLbl="node1" presStyleIdx="1" presStyleCnt="3" custScaleY="18344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F05F57C-4FB0-45DF-8F6B-38FAE987C998}" type="pres">
      <dgm:prSet presAssocID="{A22A1B23-4BCB-4336-B6A8-7F66BA03738E}" presName="negativeSpace" presStyleCnt="0"/>
      <dgm:spPr/>
    </dgm:pt>
    <dgm:pt modelId="{D785474A-502B-4C48-AB3F-C7F953D88A4C}" type="pres">
      <dgm:prSet presAssocID="{A22A1B23-4BCB-4336-B6A8-7F66BA03738E}" presName="childText" presStyleLbl="conFgAcc1" presStyleIdx="1" presStyleCnt="3">
        <dgm:presLayoutVars>
          <dgm:bulletEnabled val="1"/>
        </dgm:presLayoutVars>
      </dgm:prSet>
      <dgm:spPr>
        <a:ln>
          <a:solidFill>
            <a:srgbClr val="FF6699"/>
          </a:solidFill>
        </a:ln>
      </dgm:spPr>
      <dgm:t>
        <a:bodyPr/>
        <a:lstStyle/>
        <a:p>
          <a:endParaRPr lang="en-US"/>
        </a:p>
      </dgm:t>
    </dgm:pt>
    <dgm:pt modelId="{3D7E8F76-5B94-453A-8B02-40A721F05118}" type="pres">
      <dgm:prSet presAssocID="{8BFFC698-629E-4FDF-97CC-9A1761814EAF}" presName="spaceBetweenRectangles" presStyleCnt="0"/>
      <dgm:spPr/>
    </dgm:pt>
    <dgm:pt modelId="{F563CB79-FC5E-430B-AA89-107073692A38}" type="pres">
      <dgm:prSet presAssocID="{699B3BC2-D4EC-4328-ACD4-B948723FCCCE}" presName="parentLin" presStyleCnt="0"/>
      <dgm:spPr/>
    </dgm:pt>
    <dgm:pt modelId="{E4AF9707-134A-4CE3-92E6-EF130E62A5C4}" type="pres">
      <dgm:prSet presAssocID="{699B3BC2-D4EC-4328-ACD4-B948723FCCCE}" presName="parentLeftMargin" presStyleLbl="node1" presStyleIdx="1" presStyleCnt="3"/>
      <dgm:spPr/>
      <dgm:t>
        <a:bodyPr/>
        <a:lstStyle/>
        <a:p>
          <a:endParaRPr lang="en-US"/>
        </a:p>
      </dgm:t>
    </dgm:pt>
    <dgm:pt modelId="{B0E62131-5B7A-4CF8-BED5-F729C4E4D80E}" type="pres">
      <dgm:prSet presAssocID="{699B3BC2-D4EC-4328-ACD4-B948723FCCCE}" presName="parentText" presStyleLbl="node1" presStyleIdx="2" presStyleCnt="3" custScaleY="18233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57F258F-0138-48C5-94C1-2E069425A90D}" type="pres">
      <dgm:prSet presAssocID="{699B3BC2-D4EC-4328-ACD4-B948723FCCCE}" presName="negativeSpace" presStyleCnt="0"/>
      <dgm:spPr/>
    </dgm:pt>
    <dgm:pt modelId="{A9B1D49E-D56F-429E-98A2-E4EE535DDCAA}" type="pres">
      <dgm:prSet presAssocID="{699B3BC2-D4EC-4328-ACD4-B948723FCCCE}" presName="childText" presStyleLbl="conFgAcc1" presStyleIdx="2" presStyleCnt="3">
        <dgm:presLayoutVars>
          <dgm:bulletEnabled val="1"/>
        </dgm:presLayoutVars>
      </dgm:prSet>
      <dgm:spPr>
        <a:ln>
          <a:solidFill>
            <a:srgbClr val="AC1078"/>
          </a:solidFill>
        </a:ln>
      </dgm:spPr>
      <dgm:t>
        <a:bodyPr/>
        <a:lstStyle/>
        <a:p>
          <a:endParaRPr lang="en-US"/>
        </a:p>
      </dgm:t>
    </dgm:pt>
  </dgm:ptLst>
  <dgm:cxnLst>
    <dgm:cxn modelId="{5A8EC096-DF36-4A78-81E5-7D0F26847BE2}" type="presOf" srcId="{699B3BC2-D4EC-4328-ACD4-B948723FCCCE}" destId="{E4AF9707-134A-4CE3-92E6-EF130E62A5C4}" srcOrd="0" destOrd="0" presId="urn:microsoft.com/office/officeart/2005/8/layout/list1"/>
    <dgm:cxn modelId="{C81C895C-BB7E-44F9-BF8B-E8A4609C840E}" type="presOf" srcId="{A22A1B23-4BCB-4336-B6A8-7F66BA03738E}" destId="{B9F73ADC-44D8-48F6-A281-7012F4802788}" srcOrd="1" destOrd="0" presId="urn:microsoft.com/office/officeart/2005/8/layout/list1"/>
    <dgm:cxn modelId="{462D5FA0-014F-4CEF-B4AC-EA698D6F24F1}" type="presOf" srcId="{29A89CCA-4824-466F-9063-E123289FB6E5}" destId="{D5EA2C98-0194-4A17-AE9D-58171DDBCCC2}" srcOrd="1" destOrd="0" presId="urn:microsoft.com/office/officeart/2005/8/layout/list1"/>
    <dgm:cxn modelId="{AD7A6DEA-CA79-434B-881F-9024B3B329F3}" srcId="{7F350E5E-E716-419C-86B8-DCA5E0A31443}" destId="{A22A1B23-4BCB-4336-B6A8-7F66BA03738E}" srcOrd="1" destOrd="0" parTransId="{662DC540-6551-4B11-8C2B-E519BA4BD501}" sibTransId="{8BFFC698-629E-4FDF-97CC-9A1761814EAF}"/>
    <dgm:cxn modelId="{9743ABBF-EDD6-463E-9D06-9C65CC8E72D9}" srcId="{7F350E5E-E716-419C-86B8-DCA5E0A31443}" destId="{29A89CCA-4824-466F-9063-E123289FB6E5}" srcOrd="0" destOrd="0" parTransId="{70E6FBE1-1B54-4ECF-AC3B-286F08600DD1}" sibTransId="{D7B24E32-CAB1-445E-86DB-47FC944103A8}"/>
    <dgm:cxn modelId="{B76BB45B-47F7-4929-B57F-54C1B576C748}" type="presOf" srcId="{7F350E5E-E716-419C-86B8-DCA5E0A31443}" destId="{53952E10-A9DE-4D15-81A3-C81674F732B4}" srcOrd="0" destOrd="0" presId="urn:microsoft.com/office/officeart/2005/8/layout/list1"/>
    <dgm:cxn modelId="{ECFF720C-DD58-4483-BF90-C1E91E580D30}" type="presOf" srcId="{A22A1B23-4BCB-4336-B6A8-7F66BA03738E}" destId="{3147E917-73D9-41BD-9B5B-1FE33C0F651E}" srcOrd="0" destOrd="0" presId="urn:microsoft.com/office/officeart/2005/8/layout/list1"/>
    <dgm:cxn modelId="{CB9BE0C6-26D2-4E98-8A83-622EF95A23AB}" type="presOf" srcId="{29A89CCA-4824-466F-9063-E123289FB6E5}" destId="{101836A3-E9B3-4359-9E1A-06A5CDEA4C1F}" srcOrd="0" destOrd="0" presId="urn:microsoft.com/office/officeart/2005/8/layout/list1"/>
    <dgm:cxn modelId="{60159778-C786-4AD4-8772-1F1B04119DFC}" srcId="{7F350E5E-E716-419C-86B8-DCA5E0A31443}" destId="{699B3BC2-D4EC-4328-ACD4-B948723FCCCE}" srcOrd="2" destOrd="0" parTransId="{CAD7BCAD-DDFE-4D1D-A8F4-DADA3BD6B382}" sibTransId="{3FCC5E29-D9EF-45D2-8378-43D411F975E9}"/>
    <dgm:cxn modelId="{DD4815E4-B38F-4FC4-8483-3983B4ACB0C9}" type="presOf" srcId="{699B3BC2-D4EC-4328-ACD4-B948723FCCCE}" destId="{B0E62131-5B7A-4CF8-BED5-F729C4E4D80E}" srcOrd="1" destOrd="0" presId="urn:microsoft.com/office/officeart/2005/8/layout/list1"/>
    <dgm:cxn modelId="{94B5B40A-8C16-4623-829F-72C7D1605AEB}" type="presParOf" srcId="{53952E10-A9DE-4D15-81A3-C81674F732B4}" destId="{D5E5272D-EADF-448C-9505-1F4AA632A1E9}" srcOrd="0" destOrd="0" presId="urn:microsoft.com/office/officeart/2005/8/layout/list1"/>
    <dgm:cxn modelId="{814463F6-2516-4D26-91A0-B621B2568A3F}" type="presParOf" srcId="{D5E5272D-EADF-448C-9505-1F4AA632A1E9}" destId="{101836A3-E9B3-4359-9E1A-06A5CDEA4C1F}" srcOrd="0" destOrd="0" presId="urn:microsoft.com/office/officeart/2005/8/layout/list1"/>
    <dgm:cxn modelId="{83398F1F-C44D-4B0A-A1F4-6B68125E23A7}" type="presParOf" srcId="{D5E5272D-EADF-448C-9505-1F4AA632A1E9}" destId="{D5EA2C98-0194-4A17-AE9D-58171DDBCCC2}" srcOrd="1" destOrd="0" presId="urn:microsoft.com/office/officeart/2005/8/layout/list1"/>
    <dgm:cxn modelId="{840DF6E0-6E9F-453A-ACAB-1BBAAE19757D}" type="presParOf" srcId="{53952E10-A9DE-4D15-81A3-C81674F732B4}" destId="{FF772885-0C33-4581-A27B-852247D9C100}" srcOrd="1" destOrd="0" presId="urn:microsoft.com/office/officeart/2005/8/layout/list1"/>
    <dgm:cxn modelId="{3A2E70F0-3973-41EA-B599-06D579CC61F5}" type="presParOf" srcId="{53952E10-A9DE-4D15-81A3-C81674F732B4}" destId="{BBEE6C8D-CD41-4D7C-8822-F5C2324BCAB3}" srcOrd="2" destOrd="0" presId="urn:microsoft.com/office/officeart/2005/8/layout/list1"/>
    <dgm:cxn modelId="{D515AF84-13B0-4900-A161-0FC09CD13049}" type="presParOf" srcId="{53952E10-A9DE-4D15-81A3-C81674F732B4}" destId="{0B0E1CBB-15BF-452E-BCE4-65ED0E5FC9E7}" srcOrd="3" destOrd="0" presId="urn:microsoft.com/office/officeart/2005/8/layout/list1"/>
    <dgm:cxn modelId="{584DD650-07C1-485E-A1D2-C8104FC64A3F}" type="presParOf" srcId="{53952E10-A9DE-4D15-81A3-C81674F732B4}" destId="{7ACBC10E-A8C3-4313-AD64-90A12FC378AD}" srcOrd="4" destOrd="0" presId="urn:microsoft.com/office/officeart/2005/8/layout/list1"/>
    <dgm:cxn modelId="{88BBA57C-D3E4-4D93-A3EB-5004690D2AAC}" type="presParOf" srcId="{7ACBC10E-A8C3-4313-AD64-90A12FC378AD}" destId="{3147E917-73D9-41BD-9B5B-1FE33C0F651E}" srcOrd="0" destOrd="0" presId="urn:microsoft.com/office/officeart/2005/8/layout/list1"/>
    <dgm:cxn modelId="{2F998A5E-C5C9-4085-9797-2C209238BBCC}" type="presParOf" srcId="{7ACBC10E-A8C3-4313-AD64-90A12FC378AD}" destId="{B9F73ADC-44D8-48F6-A281-7012F4802788}" srcOrd="1" destOrd="0" presId="urn:microsoft.com/office/officeart/2005/8/layout/list1"/>
    <dgm:cxn modelId="{83738A48-D840-4E44-AE2B-B96AEB8A49E0}" type="presParOf" srcId="{53952E10-A9DE-4D15-81A3-C81674F732B4}" destId="{5F05F57C-4FB0-45DF-8F6B-38FAE987C998}" srcOrd="5" destOrd="0" presId="urn:microsoft.com/office/officeart/2005/8/layout/list1"/>
    <dgm:cxn modelId="{C3E496B9-5FF3-41A3-B727-80944734CB98}" type="presParOf" srcId="{53952E10-A9DE-4D15-81A3-C81674F732B4}" destId="{D785474A-502B-4C48-AB3F-C7F953D88A4C}" srcOrd="6" destOrd="0" presId="urn:microsoft.com/office/officeart/2005/8/layout/list1"/>
    <dgm:cxn modelId="{5C0CAC26-BF1A-448C-8C73-401D446F1E88}" type="presParOf" srcId="{53952E10-A9DE-4D15-81A3-C81674F732B4}" destId="{3D7E8F76-5B94-453A-8B02-40A721F05118}" srcOrd="7" destOrd="0" presId="urn:microsoft.com/office/officeart/2005/8/layout/list1"/>
    <dgm:cxn modelId="{96A47C8F-E8B6-4F79-99A9-5D3B4C277881}" type="presParOf" srcId="{53952E10-A9DE-4D15-81A3-C81674F732B4}" destId="{F563CB79-FC5E-430B-AA89-107073692A38}" srcOrd="8" destOrd="0" presId="urn:microsoft.com/office/officeart/2005/8/layout/list1"/>
    <dgm:cxn modelId="{6FED5564-6933-44EA-BFF6-AC90CA6D7187}" type="presParOf" srcId="{F563CB79-FC5E-430B-AA89-107073692A38}" destId="{E4AF9707-134A-4CE3-92E6-EF130E62A5C4}" srcOrd="0" destOrd="0" presId="urn:microsoft.com/office/officeart/2005/8/layout/list1"/>
    <dgm:cxn modelId="{371EFE59-C097-4334-B727-AAA9775EB1DA}" type="presParOf" srcId="{F563CB79-FC5E-430B-AA89-107073692A38}" destId="{B0E62131-5B7A-4CF8-BED5-F729C4E4D80E}" srcOrd="1" destOrd="0" presId="urn:microsoft.com/office/officeart/2005/8/layout/list1"/>
    <dgm:cxn modelId="{6D00293C-49DB-4E3A-AEE1-ACA9CB4FF3A9}" type="presParOf" srcId="{53952E10-A9DE-4D15-81A3-C81674F732B4}" destId="{D57F258F-0138-48C5-94C1-2E069425A90D}" srcOrd="9" destOrd="0" presId="urn:microsoft.com/office/officeart/2005/8/layout/list1"/>
    <dgm:cxn modelId="{833AB0C9-1BF1-40A0-85F3-2F9E044DF788}" type="presParOf" srcId="{53952E10-A9DE-4D15-81A3-C81674F732B4}" destId="{A9B1D49E-D56F-429E-98A2-E4EE535DDCAA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84D2E357-99BC-442F-B3CD-2C4E3381CE0D}" type="doc">
      <dgm:prSet loTypeId="urn:microsoft.com/office/officeart/2005/8/layout/v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4907781-D51F-4EB0-B24F-7DD702140593}">
      <dgm:prSet phldrT="[Text]" custT="1"/>
      <dgm:spPr>
        <a:pattFill prst="pct90">
          <a:fgClr>
            <a:srgbClr val="FF66FF"/>
          </a:fgClr>
          <a:bgClr>
            <a:schemeClr val="bg1"/>
          </a:bgClr>
        </a:pattFill>
        <a:ln>
          <a:solidFill>
            <a:srgbClr val="FFFF00"/>
          </a:solidFill>
        </a:ln>
      </dgm:spPr>
      <dgm:t>
        <a:bodyPr/>
        <a:lstStyle/>
        <a:p>
          <a:pPr algn="l"/>
          <a:r>
            <a:rPr lang="en-US" sz="3600" b="1" dirty="0" smtClean="0">
              <a:solidFill>
                <a:schemeClr val="tx1"/>
              </a:solidFill>
            </a:rPr>
            <a:t>Are the factors which determine the effectiveness of language acquisition variable?</a:t>
          </a:r>
          <a:endParaRPr lang="en-US" sz="3600" b="1" dirty="0">
            <a:solidFill>
              <a:schemeClr val="tx1"/>
            </a:solidFill>
          </a:endParaRPr>
        </a:p>
      </dgm:t>
    </dgm:pt>
    <dgm:pt modelId="{A79833A4-F960-4DC6-A4BF-A8186ED91BBE}" type="parTrans" cxnId="{1D8C3DB2-3710-4E85-8C1B-AD6EE587B614}">
      <dgm:prSet/>
      <dgm:spPr/>
      <dgm:t>
        <a:bodyPr/>
        <a:lstStyle/>
        <a:p>
          <a:endParaRPr lang="en-US"/>
        </a:p>
      </dgm:t>
    </dgm:pt>
    <dgm:pt modelId="{A0EE0644-F3EB-49D4-B216-AF776932650E}" type="sibTrans" cxnId="{1D8C3DB2-3710-4E85-8C1B-AD6EE587B614}">
      <dgm:prSet/>
      <dgm:spPr/>
      <dgm:t>
        <a:bodyPr/>
        <a:lstStyle/>
        <a:p>
          <a:endParaRPr lang="en-US"/>
        </a:p>
      </dgm:t>
    </dgm:pt>
    <dgm:pt modelId="{B7FA03B7-E7CC-47C0-93E7-B66D38633F7A}">
      <dgm:prSet phldrT="[Text]" custT="1"/>
      <dgm:spPr>
        <a:pattFill prst="pct90">
          <a:fgClr>
            <a:srgbClr val="CC66FF"/>
          </a:fgClr>
          <a:bgClr>
            <a:schemeClr val="bg1"/>
          </a:bgClr>
        </a:pattFill>
        <a:ln>
          <a:solidFill>
            <a:srgbClr val="FFFF00"/>
          </a:solidFill>
        </a:ln>
      </dgm:spPr>
      <dgm:t>
        <a:bodyPr/>
        <a:lstStyle/>
        <a:p>
          <a:pPr algn="l"/>
          <a:r>
            <a:rPr lang="en-US" sz="3600" b="1" dirty="0" smtClean="0">
              <a:solidFill>
                <a:schemeClr val="bg1"/>
              </a:solidFill>
            </a:rPr>
            <a:t>Learners of L2 vary in accuracy and effectiveness from one interaction to another.</a:t>
          </a:r>
          <a:endParaRPr lang="en-US" sz="3600" b="1" dirty="0">
            <a:solidFill>
              <a:schemeClr val="bg1"/>
            </a:solidFill>
          </a:endParaRPr>
        </a:p>
      </dgm:t>
    </dgm:pt>
    <dgm:pt modelId="{86DA4E55-E27E-4E62-8B84-EE9F7610E712}" type="parTrans" cxnId="{55D90C84-2C19-466D-8FAF-D6002055134B}">
      <dgm:prSet/>
      <dgm:spPr/>
      <dgm:t>
        <a:bodyPr/>
        <a:lstStyle/>
        <a:p>
          <a:endParaRPr lang="en-US"/>
        </a:p>
      </dgm:t>
    </dgm:pt>
    <dgm:pt modelId="{C213A10C-0F70-4C0B-AA59-5F51CA07FDBB}" type="sibTrans" cxnId="{55D90C84-2C19-466D-8FAF-D6002055134B}">
      <dgm:prSet/>
      <dgm:spPr/>
      <dgm:t>
        <a:bodyPr/>
        <a:lstStyle/>
        <a:p>
          <a:endParaRPr lang="en-US"/>
        </a:p>
      </dgm:t>
    </dgm:pt>
    <dgm:pt modelId="{2FC5D659-A9E5-48BC-B660-748A6C28A196}" type="pres">
      <dgm:prSet presAssocID="{84D2E357-99BC-442F-B3CD-2C4E3381CE0D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79CE273E-0097-4DAD-8915-C83D2E73E3B8}" type="pres">
      <dgm:prSet presAssocID="{84D2E357-99BC-442F-B3CD-2C4E3381CE0D}" presName="dummyMaxCanvas" presStyleCnt="0">
        <dgm:presLayoutVars/>
      </dgm:prSet>
      <dgm:spPr/>
    </dgm:pt>
    <dgm:pt modelId="{C8AF6DF2-F67A-4888-95C3-F9295E517F23}" type="pres">
      <dgm:prSet presAssocID="{84D2E357-99BC-442F-B3CD-2C4E3381CE0D}" presName="TwoNodes_1" presStyleLbl="node1" presStyleIdx="0" presStyleCnt="2" custScaleX="11142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A21FEA3-1B0F-4DE6-9E57-05E0872BCEB7}" type="pres">
      <dgm:prSet presAssocID="{84D2E357-99BC-442F-B3CD-2C4E3381CE0D}" presName="TwoNodes_2" presStyleLbl="node1" presStyleIdx="1" presStyleCnt="2" custScaleX="10910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A889FDF-96D1-4F93-A293-76387B3B5AC6}" type="pres">
      <dgm:prSet presAssocID="{84D2E357-99BC-442F-B3CD-2C4E3381CE0D}" presName="TwoConn_1-2" presStyleLbl="fgAccFollowNode1" presStyleIdx="0" presStyleCnt="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57C5560-85DC-4881-AF8E-99A62ACA8F3B}" type="pres">
      <dgm:prSet presAssocID="{84D2E357-99BC-442F-B3CD-2C4E3381CE0D}" presName="TwoNodes_1_text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8E50E9D-8DC4-4183-99B7-AD640626F854}" type="pres">
      <dgm:prSet presAssocID="{84D2E357-99BC-442F-B3CD-2C4E3381CE0D}" presName="TwoNodes_2_text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E1AD4FB9-C053-402F-B3BC-304329986254}" type="presOf" srcId="{A0EE0644-F3EB-49D4-B216-AF776932650E}" destId="{8A889FDF-96D1-4F93-A293-76387B3B5AC6}" srcOrd="0" destOrd="0" presId="urn:microsoft.com/office/officeart/2005/8/layout/vProcess5"/>
    <dgm:cxn modelId="{55D90C84-2C19-466D-8FAF-D6002055134B}" srcId="{84D2E357-99BC-442F-B3CD-2C4E3381CE0D}" destId="{B7FA03B7-E7CC-47C0-93E7-B66D38633F7A}" srcOrd="1" destOrd="0" parTransId="{86DA4E55-E27E-4E62-8B84-EE9F7610E712}" sibTransId="{C213A10C-0F70-4C0B-AA59-5F51CA07FDBB}"/>
    <dgm:cxn modelId="{A71D26DD-B346-4AE7-BDFD-8F0C06442D57}" type="presOf" srcId="{64907781-D51F-4EB0-B24F-7DD702140593}" destId="{C8AF6DF2-F67A-4888-95C3-F9295E517F23}" srcOrd="0" destOrd="0" presId="urn:microsoft.com/office/officeart/2005/8/layout/vProcess5"/>
    <dgm:cxn modelId="{0BAC0080-AC45-4D0D-9B86-46A62C79448B}" type="presOf" srcId="{B7FA03B7-E7CC-47C0-93E7-B66D38633F7A}" destId="{28E50E9D-8DC4-4183-99B7-AD640626F854}" srcOrd="1" destOrd="0" presId="urn:microsoft.com/office/officeart/2005/8/layout/vProcess5"/>
    <dgm:cxn modelId="{1D8C3DB2-3710-4E85-8C1B-AD6EE587B614}" srcId="{84D2E357-99BC-442F-B3CD-2C4E3381CE0D}" destId="{64907781-D51F-4EB0-B24F-7DD702140593}" srcOrd="0" destOrd="0" parTransId="{A79833A4-F960-4DC6-A4BF-A8186ED91BBE}" sibTransId="{A0EE0644-F3EB-49D4-B216-AF776932650E}"/>
    <dgm:cxn modelId="{4BD9EBB5-013D-4D2B-AFB6-7D78CEFC4060}" type="presOf" srcId="{64907781-D51F-4EB0-B24F-7DD702140593}" destId="{457C5560-85DC-4881-AF8E-99A62ACA8F3B}" srcOrd="1" destOrd="0" presId="urn:microsoft.com/office/officeart/2005/8/layout/vProcess5"/>
    <dgm:cxn modelId="{0AE00EEF-31DD-4095-AA71-F108CECEDDFE}" type="presOf" srcId="{B7FA03B7-E7CC-47C0-93E7-B66D38633F7A}" destId="{0A21FEA3-1B0F-4DE6-9E57-05E0872BCEB7}" srcOrd="0" destOrd="0" presId="urn:microsoft.com/office/officeart/2005/8/layout/vProcess5"/>
    <dgm:cxn modelId="{EAAAAD34-59CF-4BA0-95F1-637B8E0CD64B}" type="presOf" srcId="{84D2E357-99BC-442F-B3CD-2C4E3381CE0D}" destId="{2FC5D659-A9E5-48BC-B660-748A6C28A196}" srcOrd="0" destOrd="0" presId="urn:microsoft.com/office/officeart/2005/8/layout/vProcess5"/>
    <dgm:cxn modelId="{8482460A-1188-43F9-B45C-3E4F50FFDB45}" type="presParOf" srcId="{2FC5D659-A9E5-48BC-B660-748A6C28A196}" destId="{79CE273E-0097-4DAD-8915-C83D2E73E3B8}" srcOrd="0" destOrd="0" presId="urn:microsoft.com/office/officeart/2005/8/layout/vProcess5"/>
    <dgm:cxn modelId="{81264782-64A4-48C3-B5CA-2FCE98760C3D}" type="presParOf" srcId="{2FC5D659-A9E5-48BC-B660-748A6C28A196}" destId="{C8AF6DF2-F67A-4888-95C3-F9295E517F23}" srcOrd="1" destOrd="0" presId="urn:microsoft.com/office/officeart/2005/8/layout/vProcess5"/>
    <dgm:cxn modelId="{C521A8F5-37F3-4828-BB38-AFEECA7C2E5A}" type="presParOf" srcId="{2FC5D659-A9E5-48BC-B660-748A6C28A196}" destId="{0A21FEA3-1B0F-4DE6-9E57-05E0872BCEB7}" srcOrd="2" destOrd="0" presId="urn:microsoft.com/office/officeart/2005/8/layout/vProcess5"/>
    <dgm:cxn modelId="{33092531-74F3-44BD-97C7-22A1D751D0D3}" type="presParOf" srcId="{2FC5D659-A9E5-48BC-B660-748A6C28A196}" destId="{8A889FDF-96D1-4F93-A293-76387B3B5AC6}" srcOrd="3" destOrd="0" presId="urn:microsoft.com/office/officeart/2005/8/layout/vProcess5"/>
    <dgm:cxn modelId="{ADC189B0-1FBB-4051-989F-F19EB923ED9E}" type="presParOf" srcId="{2FC5D659-A9E5-48BC-B660-748A6C28A196}" destId="{457C5560-85DC-4881-AF8E-99A62ACA8F3B}" srcOrd="4" destOrd="0" presId="urn:microsoft.com/office/officeart/2005/8/layout/vProcess5"/>
    <dgm:cxn modelId="{30CE4C30-781B-4E67-B56C-233A7B533F0C}" type="presParOf" srcId="{2FC5D659-A9E5-48BC-B660-748A6C28A196}" destId="{28E50E9D-8DC4-4183-99B7-AD640626F854}" srcOrd="5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02AAEB55-051C-4FD2-AC42-FADF6FC9FDDD}" type="doc">
      <dgm:prSet loTypeId="urn:microsoft.com/office/officeart/2005/8/layout/process4" loCatId="list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ECC1A72-04E1-42F9-B16B-DB977371A2F5}">
      <dgm:prSet phldrT="[Text]" custT="1"/>
      <dgm:spPr>
        <a:solidFill>
          <a:srgbClr val="F17BB0"/>
        </a:solidFill>
        <a:ln>
          <a:solidFill>
            <a:srgbClr val="FF0000"/>
          </a:solidFill>
        </a:ln>
      </dgm:spPr>
      <dgm:t>
        <a:bodyPr/>
        <a:lstStyle/>
        <a:p>
          <a:pPr algn="ctr"/>
          <a:r>
            <a:rPr lang="en-US" sz="4400" b="1" dirty="0" smtClean="0">
              <a:solidFill>
                <a:schemeClr val="tx1"/>
              </a:solidFill>
            </a:rPr>
            <a:t>Led to both noticing and acquisition</a:t>
          </a:r>
          <a:endParaRPr lang="en-US" sz="4400" b="1" dirty="0">
            <a:solidFill>
              <a:schemeClr val="tx1"/>
            </a:solidFill>
          </a:endParaRPr>
        </a:p>
      </dgm:t>
    </dgm:pt>
    <dgm:pt modelId="{A0992029-9569-41A8-A3BF-8A700E8874C2}" type="parTrans" cxnId="{F11CFFE6-0900-4E54-B881-19B51A05F126}">
      <dgm:prSet/>
      <dgm:spPr/>
      <dgm:t>
        <a:bodyPr/>
        <a:lstStyle/>
        <a:p>
          <a:endParaRPr lang="en-US"/>
        </a:p>
      </dgm:t>
    </dgm:pt>
    <dgm:pt modelId="{07AF6A0A-FF3F-461F-B8AA-9A6135166750}" type="sibTrans" cxnId="{F11CFFE6-0900-4E54-B881-19B51A05F126}">
      <dgm:prSet/>
      <dgm:spPr/>
      <dgm:t>
        <a:bodyPr/>
        <a:lstStyle/>
        <a:p>
          <a:endParaRPr lang="en-US"/>
        </a:p>
      </dgm:t>
    </dgm:pt>
    <dgm:pt modelId="{7ACFF584-99A4-4E59-B0D0-C4BA3CCF76C2}">
      <dgm:prSet phldrT="[Text]" custT="1"/>
      <dgm:spPr>
        <a:solidFill>
          <a:srgbClr val="AC1078"/>
        </a:solidFill>
      </dgm:spPr>
      <dgm:t>
        <a:bodyPr/>
        <a:lstStyle/>
        <a:p>
          <a:r>
            <a:rPr lang="en-US" sz="4400" b="1" dirty="0" smtClean="0">
              <a:solidFill>
                <a:schemeClr val="bg1"/>
              </a:solidFill>
            </a:rPr>
            <a:t>Led to noticing, but not acquisition</a:t>
          </a:r>
          <a:endParaRPr lang="en-US" sz="4400" b="1" dirty="0">
            <a:solidFill>
              <a:schemeClr val="bg1"/>
            </a:solidFill>
          </a:endParaRPr>
        </a:p>
      </dgm:t>
    </dgm:pt>
    <dgm:pt modelId="{BC72A85F-76AD-4553-BD4A-845F8E5A3289}" type="parTrans" cxnId="{7272A8FD-35B1-4193-BC6B-AF53180169AF}">
      <dgm:prSet/>
      <dgm:spPr/>
      <dgm:t>
        <a:bodyPr/>
        <a:lstStyle/>
        <a:p>
          <a:endParaRPr lang="en-US"/>
        </a:p>
      </dgm:t>
    </dgm:pt>
    <dgm:pt modelId="{AB58CFA6-294A-4720-8E51-AE755163462F}" type="sibTrans" cxnId="{7272A8FD-35B1-4193-BC6B-AF53180169AF}">
      <dgm:prSet/>
      <dgm:spPr/>
      <dgm:t>
        <a:bodyPr/>
        <a:lstStyle/>
        <a:p>
          <a:endParaRPr lang="en-US"/>
        </a:p>
      </dgm:t>
    </dgm:pt>
    <dgm:pt modelId="{5E421D6B-F7C4-4407-926D-379F34D6D21A}">
      <dgm:prSet phldrT="[Text]" custT="1"/>
      <dgm:spPr>
        <a:solidFill>
          <a:srgbClr val="A4041F"/>
        </a:solidFill>
      </dgm:spPr>
      <dgm:t>
        <a:bodyPr/>
        <a:lstStyle/>
        <a:p>
          <a:r>
            <a:rPr lang="en-US" sz="5400" b="1" dirty="0" smtClean="0">
              <a:solidFill>
                <a:schemeClr val="bg1"/>
              </a:solidFill>
            </a:rPr>
            <a:t>Was not effective at all</a:t>
          </a:r>
          <a:endParaRPr lang="en-US" sz="5400" b="1" dirty="0">
            <a:solidFill>
              <a:schemeClr val="bg1"/>
            </a:solidFill>
          </a:endParaRPr>
        </a:p>
      </dgm:t>
    </dgm:pt>
    <dgm:pt modelId="{B363A776-9D25-4C7F-97AD-77C2E007E9D7}" type="parTrans" cxnId="{4B9AC432-B97C-4BA1-A19D-929DAACD71F8}">
      <dgm:prSet/>
      <dgm:spPr/>
      <dgm:t>
        <a:bodyPr/>
        <a:lstStyle/>
        <a:p>
          <a:endParaRPr lang="en-US"/>
        </a:p>
      </dgm:t>
    </dgm:pt>
    <dgm:pt modelId="{83DFFB2A-B301-44FF-9FA1-FDC4D463346A}" type="sibTrans" cxnId="{4B9AC432-B97C-4BA1-A19D-929DAACD71F8}">
      <dgm:prSet/>
      <dgm:spPr/>
      <dgm:t>
        <a:bodyPr/>
        <a:lstStyle/>
        <a:p>
          <a:endParaRPr lang="en-US"/>
        </a:p>
      </dgm:t>
    </dgm:pt>
    <dgm:pt modelId="{BE58526B-D9E3-477F-9E7C-2ECB72DC7E94}" type="pres">
      <dgm:prSet presAssocID="{02AAEB55-051C-4FD2-AC42-FADF6FC9FDDD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4C014A5-3ED8-45F5-975C-72BBCB80DE33}" type="pres">
      <dgm:prSet presAssocID="{5E421D6B-F7C4-4407-926D-379F34D6D21A}" presName="boxAndChildren" presStyleCnt="0"/>
      <dgm:spPr/>
    </dgm:pt>
    <dgm:pt modelId="{AE27B42B-6352-4069-8853-225AE3D1880A}" type="pres">
      <dgm:prSet presAssocID="{5E421D6B-F7C4-4407-926D-379F34D6D21A}" presName="parentTextBox" presStyleLbl="node1" presStyleIdx="0" presStyleCnt="3"/>
      <dgm:spPr/>
      <dgm:t>
        <a:bodyPr/>
        <a:lstStyle/>
        <a:p>
          <a:endParaRPr lang="en-US"/>
        </a:p>
      </dgm:t>
    </dgm:pt>
    <dgm:pt modelId="{6123A817-4B0A-458E-9153-264BFA9D8501}" type="pres">
      <dgm:prSet presAssocID="{AB58CFA6-294A-4720-8E51-AE755163462F}" presName="sp" presStyleCnt="0"/>
      <dgm:spPr/>
    </dgm:pt>
    <dgm:pt modelId="{0789F659-9109-4D5B-81A3-1E7C9EF69158}" type="pres">
      <dgm:prSet presAssocID="{7ACFF584-99A4-4E59-B0D0-C4BA3CCF76C2}" presName="arrowAndChildren" presStyleCnt="0"/>
      <dgm:spPr/>
    </dgm:pt>
    <dgm:pt modelId="{15246831-5286-40E9-8984-AC457BDA758D}" type="pres">
      <dgm:prSet presAssocID="{7ACFF584-99A4-4E59-B0D0-C4BA3CCF76C2}" presName="parentTextArrow" presStyleLbl="node1" presStyleIdx="1" presStyleCnt="3"/>
      <dgm:spPr/>
      <dgm:t>
        <a:bodyPr/>
        <a:lstStyle/>
        <a:p>
          <a:endParaRPr lang="en-US"/>
        </a:p>
      </dgm:t>
    </dgm:pt>
    <dgm:pt modelId="{B1F0B0A0-3CC9-4F9C-A65E-606CAD89756C}" type="pres">
      <dgm:prSet presAssocID="{07AF6A0A-FF3F-461F-B8AA-9A6135166750}" presName="sp" presStyleCnt="0"/>
      <dgm:spPr/>
    </dgm:pt>
    <dgm:pt modelId="{A96F29A0-E0B7-406E-842C-F9729168183E}" type="pres">
      <dgm:prSet presAssocID="{1ECC1A72-04E1-42F9-B16B-DB977371A2F5}" presName="arrowAndChildren" presStyleCnt="0"/>
      <dgm:spPr/>
    </dgm:pt>
    <dgm:pt modelId="{108EC152-6CC9-4451-876B-A0C62251A5DD}" type="pres">
      <dgm:prSet presAssocID="{1ECC1A72-04E1-42F9-B16B-DB977371A2F5}" presName="parentTextArrow" presStyleLbl="node1" presStyleIdx="2" presStyleCnt="3"/>
      <dgm:spPr/>
      <dgm:t>
        <a:bodyPr/>
        <a:lstStyle/>
        <a:p>
          <a:endParaRPr lang="en-US"/>
        </a:p>
      </dgm:t>
    </dgm:pt>
  </dgm:ptLst>
  <dgm:cxnLst>
    <dgm:cxn modelId="{A2FD3115-15A8-4314-AB43-B5169693D652}" type="presOf" srcId="{1ECC1A72-04E1-42F9-B16B-DB977371A2F5}" destId="{108EC152-6CC9-4451-876B-A0C62251A5DD}" srcOrd="0" destOrd="0" presId="urn:microsoft.com/office/officeart/2005/8/layout/process4"/>
    <dgm:cxn modelId="{EADDEBE4-B1F7-4951-B09F-F82D8FA14FA9}" type="presOf" srcId="{02AAEB55-051C-4FD2-AC42-FADF6FC9FDDD}" destId="{BE58526B-D9E3-477F-9E7C-2ECB72DC7E94}" srcOrd="0" destOrd="0" presId="urn:microsoft.com/office/officeart/2005/8/layout/process4"/>
    <dgm:cxn modelId="{F11CFFE6-0900-4E54-B881-19B51A05F126}" srcId="{02AAEB55-051C-4FD2-AC42-FADF6FC9FDDD}" destId="{1ECC1A72-04E1-42F9-B16B-DB977371A2F5}" srcOrd="0" destOrd="0" parTransId="{A0992029-9569-41A8-A3BF-8A700E8874C2}" sibTransId="{07AF6A0A-FF3F-461F-B8AA-9A6135166750}"/>
    <dgm:cxn modelId="{4B9AC432-B97C-4BA1-A19D-929DAACD71F8}" srcId="{02AAEB55-051C-4FD2-AC42-FADF6FC9FDDD}" destId="{5E421D6B-F7C4-4407-926D-379F34D6D21A}" srcOrd="2" destOrd="0" parTransId="{B363A776-9D25-4C7F-97AD-77C2E007E9D7}" sibTransId="{83DFFB2A-B301-44FF-9FA1-FDC4D463346A}"/>
    <dgm:cxn modelId="{30CAD385-C6D8-484D-8051-E4E7D438A79E}" type="presOf" srcId="{7ACFF584-99A4-4E59-B0D0-C4BA3CCF76C2}" destId="{15246831-5286-40E9-8984-AC457BDA758D}" srcOrd="0" destOrd="0" presId="urn:microsoft.com/office/officeart/2005/8/layout/process4"/>
    <dgm:cxn modelId="{7272A8FD-35B1-4193-BC6B-AF53180169AF}" srcId="{02AAEB55-051C-4FD2-AC42-FADF6FC9FDDD}" destId="{7ACFF584-99A4-4E59-B0D0-C4BA3CCF76C2}" srcOrd="1" destOrd="0" parTransId="{BC72A85F-76AD-4553-BD4A-845F8E5A3289}" sibTransId="{AB58CFA6-294A-4720-8E51-AE755163462F}"/>
    <dgm:cxn modelId="{0258821A-9498-4A37-9B0C-7AEA490599CC}" type="presOf" srcId="{5E421D6B-F7C4-4407-926D-379F34D6D21A}" destId="{AE27B42B-6352-4069-8853-225AE3D1880A}" srcOrd="0" destOrd="0" presId="urn:microsoft.com/office/officeart/2005/8/layout/process4"/>
    <dgm:cxn modelId="{96574B75-97B7-45CF-BD0D-C0E4CD9868E4}" type="presParOf" srcId="{BE58526B-D9E3-477F-9E7C-2ECB72DC7E94}" destId="{54C014A5-3ED8-45F5-975C-72BBCB80DE33}" srcOrd="0" destOrd="0" presId="urn:microsoft.com/office/officeart/2005/8/layout/process4"/>
    <dgm:cxn modelId="{C23D8F48-30B3-4AE0-90BF-6668F4DD2097}" type="presParOf" srcId="{54C014A5-3ED8-45F5-975C-72BBCB80DE33}" destId="{AE27B42B-6352-4069-8853-225AE3D1880A}" srcOrd="0" destOrd="0" presId="urn:microsoft.com/office/officeart/2005/8/layout/process4"/>
    <dgm:cxn modelId="{EC587C7A-C5AB-4D30-A1B3-A23E44FCEFCE}" type="presParOf" srcId="{BE58526B-D9E3-477F-9E7C-2ECB72DC7E94}" destId="{6123A817-4B0A-458E-9153-264BFA9D8501}" srcOrd="1" destOrd="0" presId="urn:microsoft.com/office/officeart/2005/8/layout/process4"/>
    <dgm:cxn modelId="{26EBE2D2-3DA9-4CDB-A40B-007B8B786B72}" type="presParOf" srcId="{BE58526B-D9E3-477F-9E7C-2ECB72DC7E94}" destId="{0789F659-9109-4D5B-81A3-1E7C9EF69158}" srcOrd="2" destOrd="0" presId="urn:microsoft.com/office/officeart/2005/8/layout/process4"/>
    <dgm:cxn modelId="{48D47DD9-E4BA-4278-B823-C8F62D1E0455}" type="presParOf" srcId="{0789F659-9109-4D5B-81A3-1E7C9EF69158}" destId="{15246831-5286-40E9-8984-AC457BDA758D}" srcOrd="0" destOrd="0" presId="urn:microsoft.com/office/officeart/2005/8/layout/process4"/>
    <dgm:cxn modelId="{9F7D7E50-3E2F-46AE-9298-E0C0B5EE8B9B}" type="presParOf" srcId="{BE58526B-D9E3-477F-9E7C-2ECB72DC7E94}" destId="{B1F0B0A0-3CC9-4F9C-A65E-606CAD89756C}" srcOrd="3" destOrd="0" presId="urn:microsoft.com/office/officeart/2005/8/layout/process4"/>
    <dgm:cxn modelId="{C98A6D4F-7A03-4722-AB3B-2E7EF6E278A0}" type="presParOf" srcId="{BE58526B-D9E3-477F-9E7C-2ECB72DC7E94}" destId="{A96F29A0-E0B7-406E-842C-F9729168183E}" srcOrd="4" destOrd="0" presId="urn:microsoft.com/office/officeart/2005/8/layout/process4"/>
    <dgm:cxn modelId="{A3435E52-C0FE-499F-91BD-8A5622D1229F}" type="presParOf" srcId="{A96F29A0-E0B7-406E-842C-F9729168183E}" destId="{108EC152-6CC9-4451-876B-A0C62251A5DD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CC671FE3-096B-4CA6-9EB6-116F375EE2A3}" type="doc">
      <dgm:prSet loTypeId="urn:microsoft.com/office/officeart/2008/layout/VerticalCurvedList" loCatId="list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AB10D9C-14E2-49E9-9E96-CFE8AD9FDB68}">
      <dgm:prSet phldrT="[Text]" custT="1"/>
      <dgm:spPr>
        <a:pattFill prst="pct90">
          <a:fgClr>
            <a:srgbClr val="FF3300"/>
          </a:fgClr>
          <a:bgClr>
            <a:schemeClr val="bg1"/>
          </a:bgClr>
        </a:pattFill>
      </dgm:spPr>
      <dgm:t>
        <a:bodyPr/>
        <a:lstStyle/>
        <a:p>
          <a:r>
            <a:rPr lang="en-US" sz="2400" b="1" dirty="0" smtClean="0">
              <a:solidFill>
                <a:schemeClr val="bg1"/>
              </a:solidFill>
            </a:rPr>
            <a:t>Task-based materials: provide learner with purpose and outcome which can be achieved through interaction in L2.</a:t>
          </a:r>
          <a:endParaRPr lang="en-US" sz="2400" b="1" dirty="0">
            <a:solidFill>
              <a:schemeClr val="bg1"/>
            </a:solidFill>
          </a:endParaRPr>
        </a:p>
      </dgm:t>
    </dgm:pt>
    <dgm:pt modelId="{4D7B8D5F-521F-440B-A197-41A74CC30348}" type="parTrans" cxnId="{C4751ABD-8FE7-40FA-A456-0C1F168ABB03}">
      <dgm:prSet/>
      <dgm:spPr/>
      <dgm:t>
        <a:bodyPr/>
        <a:lstStyle/>
        <a:p>
          <a:endParaRPr lang="en-US"/>
        </a:p>
      </dgm:t>
    </dgm:pt>
    <dgm:pt modelId="{9727E89E-BE53-4C38-ABB9-65F501D4F224}" type="sibTrans" cxnId="{C4751ABD-8FE7-40FA-A456-0C1F168ABB03}">
      <dgm:prSet/>
      <dgm:spPr>
        <a:ln>
          <a:solidFill>
            <a:srgbClr val="FF0000"/>
          </a:solidFill>
        </a:ln>
      </dgm:spPr>
      <dgm:t>
        <a:bodyPr/>
        <a:lstStyle/>
        <a:p>
          <a:endParaRPr lang="en-US"/>
        </a:p>
      </dgm:t>
    </dgm:pt>
    <dgm:pt modelId="{5E679B41-01F9-4D4C-AA8D-6207CDE7B355}">
      <dgm:prSet phldrT="[Text]" custT="1"/>
      <dgm:spPr>
        <a:pattFill prst="pct90">
          <a:fgClr>
            <a:srgbClr val="FF3300"/>
          </a:fgClr>
          <a:bgClr>
            <a:schemeClr val="bg1"/>
          </a:bgClr>
        </a:pattFill>
        <a:ln>
          <a:solidFill>
            <a:srgbClr val="FFFF00"/>
          </a:solidFill>
        </a:ln>
      </dgm:spPr>
      <dgm:t>
        <a:bodyPr/>
        <a:lstStyle/>
        <a:p>
          <a:r>
            <a:rPr lang="en-US" sz="2400" b="1" dirty="0" smtClean="0">
              <a:solidFill>
                <a:schemeClr val="bg1"/>
              </a:solidFill>
            </a:rPr>
            <a:t>Problem-based approach: learners communicate with each other in order to solve problem.</a:t>
          </a:r>
          <a:endParaRPr lang="en-US" sz="2400" b="1" dirty="0">
            <a:solidFill>
              <a:schemeClr val="bg1"/>
            </a:solidFill>
          </a:endParaRPr>
        </a:p>
      </dgm:t>
    </dgm:pt>
    <dgm:pt modelId="{18F4EE07-F9C6-4C50-8DDE-54C0341B461F}" type="parTrans" cxnId="{F190E46F-BBDA-499D-B9B1-C79C909C5788}">
      <dgm:prSet/>
      <dgm:spPr/>
      <dgm:t>
        <a:bodyPr/>
        <a:lstStyle/>
        <a:p>
          <a:endParaRPr lang="en-US"/>
        </a:p>
      </dgm:t>
    </dgm:pt>
    <dgm:pt modelId="{4779C3D4-25EB-4CD2-BF80-9D4A4AB693CD}" type="sibTrans" cxnId="{F190E46F-BBDA-499D-B9B1-C79C909C5788}">
      <dgm:prSet/>
      <dgm:spPr/>
      <dgm:t>
        <a:bodyPr/>
        <a:lstStyle/>
        <a:p>
          <a:endParaRPr lang="en-US"/>
        </a:p>
      </dgm:t>
    </dgm:pt>
    <dgm:pt modelId="{93BB4784-AD16-426C-BD7A-0C7DE5564EC6}" type="pres">
      <dgm:prSet presAssocID="{CC671FE3-096B-4CA6-9EB6-116F375EE2A3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en-US"/>
        </a:p>
      </dgm:t>
    </dgm:pt>
    <dgm:pt modelId="{B4EBA2CA-FE5A-4D08-B3FC-F0ABF4848B8F}" type="pres">
      <dgm:prSet presAssocID="{CC671FE3-096B-4CA6-9EB6-116F375EE2A3}" presName="Name1" presStyleCnt="0"/>
      <dgm:spPr/>
    </dgm:pt>
    <dgm:pt modelId="{49C1B6B7-14E4-4081-B7A9-80EB65CB1F60}" type="pres">
      <dgm:prSet presAssocID="{CC671FE3-096B-4CA6-9EB6-116F375EE2A3}" presName="cycle" presStyleCnt="0"/>
      <dgm:spPr/>
    </dgm:pt>
    <dgm:pt modelId="{7CA6B6F1-FBDE-4E53-83A4-D9277C9E9CB7}" type="pres">
      <dgm:prSet presAssocID="{CC671FE3-096B-4CA6-9EB6-116F375EE2A3}" presName="srcNode" presStyleLbl="node1" presStyleIdx="0" presStyleCnt="2"/>
      <dgm:spPr/>
    </dgm:pt>
    <dgm:pt modelId="{0B7D6936-E43F-4066-8189-EBC270246E84}" type="pres">
      <dgm:prSet presAssocID="{CC671FE3-096B-4CA6-9EB6-116F375EE2A3}" presName="conn" presStyleLbl="parChTrans1D2" presStyleIdx="0" presStyleCnt="1"/>
      <dgm:spPr/>
      <dgm:t>
        <a:bodyPr/>
        <a:lstStyle/>
        <a:p>
          <a:endParaRPr lang="en-US"/>
        </a:p>
      </dgm:t>
    </dgm:pt>
    <dgm:pt modelId="{C37C31CF-4005-40DF-87FD-FE01C5F7920B}" type="pres">
      <dgm:prSet presAssocID="{CC671FE3-096B-4CA6-9EB6-116F375EE2A3}" presName="extraNode" presStyleLbl="node1" presStyleIdx="0" presStyleCnt="2"/>
      <dgm:spPr/>
    </dgm:pt>
    <dgm:pt modelId="{F75FCA15-C14F-4CDC-A43B-13F1616C235B}" type="pres">
      <dgm:prSet presAssocID="{CC671FE3-096B-4CA6-9EB6-116F375EE2A3}" presName="dstNode" presStyleLbl="node1" presStyleIdx="0" presStyleCnt="2"/>
      <dgm:spPr/>
    </dgm:pt>
    <dgm:pt modelId="{F87D0F27-1F56-4451-A26A-4777B04EEEBB}" type="pres">
      <dgm:prSet presAssocID="{9AB10D9C-14E2-49E9-9E96-CFE8AD9FDB68}" presName="text_1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20C5844-797C-4514-BA76-97BCA01B2D1C}" type="pres">
      <dgm:prSet presAssocID="{9AB10D9C-14E2-49E9-9E96-CFE8AD9FDB68}" presName="accent_1" presStyleCnt="0"/>
      <dgm:spPr/>
    </dgm:pt>
    <dgm:pt modelId="{914CF313-5905-473D-8CB3-5771555B442E}" type="pres">
      <dgm:prSet presAssocID="{9AB10D9C-14E2-49E9-9E96-CFE8AD9FDB68}" presName="accentRepeatNode" presStyleLbl="solidFgAcc1" presStyleIdx="0" presStyleCnt="2"/>
      <dgm:spPr>
        <a:solidFill>
          <a:srgbClr val="FFC000"/>
        </a:solidFill>
        <a:ln>
          <a:solidFill>
            <a:srgbClr val="FF0000"/>
          </a:solidFill>
        </a:ln>
      </dgm:spPr>
      <dgm:t>
        <a:bodyPr/>
        <a:lstStyle/>
        <a:p>
          <a:endParaRPr lang="en-US"/>
        </a:p>
      </dgm:t>
    </dgm:pt>
    <dgm:pt modelId="{67F28BBD-A955-483A-AB65-BFB5910EC3CF}" type="pres">
      <dgm:prSet presAssocID="{5E679B41-01F9-4D4C-AA8D-6207CDE7B355}" presName="text_2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A8843DF-3B5B-4065-98B6-4E0D9B18076B}" type="pres">
      <dgm:prSet presAssocID="{5E679B41-01F9-4D4C-AA8D-6207CDE7B355}" presName="accent_2" presStyleCnt="0"/>
      <dgm:spPr/>
    </dgm:pt>
    <dgm:pt modelId="{C147A962-E6BE-4959-919D-3900954AE0E5}" type="pres">
      <dgm:prSet presAssocID="{5E679B41-01F9-4D4C-AA8D-6207CDE7B355}" presName="accentRepeatNode" presStyleLbl="solidFgAcc1" presStyleIdx="1" presStyleCnt="2"/>
      <dgm:spPr>
        <a:solidFill>
          <a:srgbClr val="FFC000"/>
        </a:solidFill>
        <a:ln>
          <a:solidFill>
            <a:srgbClr val="FF0000"/>
          </a:solidFill>
        </a:ln>
      </dgm:spPr>
      <dgm:t>
        <a:bodyPr/>
        <a:lstStyle/>
        <a:p>
          <a:endParaRPr lang="en-US"/>
        </a:p>
      </dgm:t>
    </dgm:pt>
  </dgm:ptLst>
  <dgm:cxnLst>
    <dgm:cxn modelId="{6AE10A88-FB20-4306-948A-123E0320B927}" type="presOf" srcId="{CC671FE3-096B-4CA6-9EB6-116F375EE2A3}" destId="{93BB4784-AD16-426C-BD7A-0C7DE5564EC6}" srcOrd="0" destOrd="0" presId="urn:microsoft.com/office/officeart/2008/layout/VerticalCurvedList"/>
    <dgm:cxn modelId="{C4751ABD-8FE7-40FA-A456-0C1F168ABB03}" srcId="{CC671FE3-096B-4CA6-9EB6-116F375EE2A3}" destId="{9AB10D9C-14E2-49E9-9E96-CFE8AD9FDB68}" srcOrd="0" destOrd="0" parTransId="{4D7B8D5F-521F-440B-A197-41A74CC30348}" sibTransId="{9727E89E-BE53-4C38-ABB9-65F501D4F224}"/>
    <dgm:cxn modelId="{B205A779-1CE0-4272-97D1-B4B72F0BB2E4}" type="presOf" srcId="{9727E89E-BE53-4C38-ABB9-65F501D4F224}" destId="{0B7D6936-E43F-4066-8189-EBC270246E84}" srcOrd="0" destOrd="0" presId="urn:microsoft.com/office/officeart/2008/layout/VerticalCurvedList"/>
    <dgm:cxn modelId="{9DB3769C-D6FE-4C22-B967-DF6AFC9D317C}" type="presOf" srcId="{5E679B41-01F9-4D4C-AA8D-6207CDE7B355}" destId="{67F28BBD-A955-483A-AB65-BFB5910EC3CF}" srcOrd="0" destOrd="0" presId="urn:microsoft.com/office/officeart/2008/layout/VerticalCurvedList"/>
    <dgm:cxn modelId="{8B04F3F3-F172-4BF3-85AD-04C202E536DB}" type="presOf" srcId="{9AB10D9C-14E2-49E9-9E96-CFE8AD9FDB68}" destId="{F87D0F27-1F56-4451-A26A-4777B04EEEBB}" srcOrd="0" destOrd="0" presId="urn:microsoft.com/office/officeart/2008/layout/VerticalCurvedList"/>
    <dgm:cxn modelId="{F190E46F-BBDA-499D-B9B1-C79C909C5788}" srcId="{CC671FE3-096B-4CA6-9EB6-116F375EE2A3}" destId="{5E679B41-01F9-4D4C-AA8D-6207CDE7B355}" srcOrd="1" destOrd="0" parTransId="{18F4EE07-F9C6-4C50-8DDE-54C0341B461F}" sibTransId="{4779C3D4-25EB-4CD2-BF80-9D4A4AB693CD}"/>
    <dgm:cxn modelId="{165386B8-AE26-4915-9D23-CD63FFC2E7EE}" type="presParOf" srcId="{93BB4784-AD16-426C-BD7A-0C7DE5564EC6}" destId="{B4EBA2CA-FE5A-4D08-B3FC-F0ABF4848B8F}" srcOrd="0" destOrd="0" presId="urn:microsoft.com/office/officeart/2008/layout/VerticalCurvedList"/>
    <dgm:cxn modelId="{73A65509-0BD8-4BAD-8A6D-E6C9A27852A6}" type="presParOf" srcId="{B4EBA2CA-FE5A-4D08-B3FC-F0ABF4848B8F}" destId="{49C1B6B7-14E4-4081-B7A9-80EB65CB1F60}" srcOrd="0" destOrd="0" presId="urn:microsoft.com/office/officeart/2008/layout/VerticalCurvedList"/>
    <dgm:cxn modelId="{E6C3E4B1-6E8D-4234-B061-4DB587D924D6}" type="presParOf" srcId="{49C1B6B7-14E4-4081-B7A9-80EB65CB1F60}" destId="{7CA6B6F1-FBDE-4E53-83A4-D9277C9E9CB7}" srcOrd="0" destOrd="0" presId="urn:microsoft.com/office/officeart/2008/layout/VerticalCurvedList"/>
    <dgm:cxn modelId="{5F5A0258-C7A8-440F-9EED-606A03E9EB41}" type="presParOf" srcId="{49C1B6B7-14E4-4081-B7A9-80EB65CB1F60}" destId="{0B7D6936-E43F-4066-8189-EBC270246E84}" srcOrd="1" destOrd="0" presId="urn:microsoft.com/office/officeart/2008/layout/VerticalCurvedList"/>
    <dgm:cxn modelId="{4E482696-9163-48D2-AB18-B37015486460}" type="presParOf" srcId="{49C1B6B7-14E4-4081-B7A9-80EB65CB1F60}" destId="{C37C31CF-4005-40DF-87FD-FE01C5F7920B}" srcOrd="2" destOrd="0" presId="urn:microsoft.com/office/officeart/2008/layout/VerticalCurvedList"/>
    <dgm:cxn modelId="{8C6660D9-DD8E-48CF-A576-2DE6FD66A9AF}" type="presParOf" srcId="{49C1B6B7-14E4-4081-B7A9-80EB65CB1F60}" destId="{F75FCA15-C14F-4CDC-A43B-13F1616C235B}" srcOrd="3" destOrd="0" presId="urn:microsoft.com/office/officeart/2008/layout/VerticalCurvedList"/>
    <dgm:cxn modelId="{0FD4EAE5-FEC8-4F40-9E48-1BFBED3DC2AB}" type="presParOf" srcId="{B4EBA2CA-FE5A-4D08-B3FC-F0ABF4848B8F}" destId="{F87D0F27-1F56-4451-A26A-4777B04EEEBB}" srcOrd="1" destOrd="0" presId="urn:microsoft.com/office/officeart/2008/layout/VerticalCurvedList"/>
    <dgm:cxn modelId="{19494C76-B6DA-401C-B0FB-F0127E91AED9}" type="presParOf" srcId="{B4EBA2CA-FE5A-4D08-B3FC-F0ABF4848B8F}" destId="{D20C5844-797C-4514-BA76-97BCA01B2D1C}" srcOrd="2" destOrd="0" presId="urn:microsoft.com/office/officeart/2008/layout/VerticalCurvedList"/>
    <dgm:cxn modelId="{34F4A4E3-0FE0-4982-B897-105B4BF5E2FA}" type="presParOf" srcId="{D20C5844-797C-4514-BA76-97BCA01B2D1C}" destId="{914CF313-5905-473D-8CB3-5771555B442E}" srcOrd="0" destOrd="0" presId="urn:microsoft.com/office/officeart/2008/layout/VerticalCurvedList"/>
    <dgm:cxn modelId="{82396CE8-32AE-4392-9BF5-5157634782E3}" type="presParOf" srcId="{B4EBA2CA-FE5A-4D08-B3FC-F0ABF4848B8F}" destId="{67F28BBD-A955-483A-AB65-BFB5910EC3CF}" srcOrd="3" destOrd="0" presId="urn:microsoft.com/office/officeart/2008/layout/VerticalCurvedList"/>
    <dgm:cxn modelId="{0D1E49A3-B2B6-4CE1-964F-11A925A6E4BC}" type="presParOf" srcId="{B4EBA2CA-FE5A-4D08-B3FC-F0ABF4848B8F}" destId="{9A8843DF-3B5B-4065-98B6-4E0D9B18076B}" srcOrd="4" destOrd="0" presId="urn:microsoft.com/office/officeart/2008/layout/VerticalCurvedList"/>
    <dgm:cxn modelId="{AE94C851-40C4-40E4-B044-6FCE3F18E609}" type="presParOf" srcId="{9A8843DF-3B5B-4065-98B6-4E0D9B18076B}" destId="{C147A962-E6BE-4959-919D-3900954AE0E5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90A87EFC-3B2C-47BD-A443-93FFFA8C2CCD}" type="doc">
      <dgm:prSet loTypeId="urn:microsoft.com/office/officeart/2005/8/layout/rings+Icon" loCatId="relationship" qsTypeId="urn:microsoft.com/office/officeart/2005/8/quickstyle/3d5" qsCatId="3D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1DF3472-3F25-4979-9906-2C69BAD822AC}">
      <dgm:prSet phldrT="[Text]" custT="1"/>
      <dgm:spPr>
        <a:solidFill>
          <a:srgbClr val="FF0066">
            <a:alpha val="50000"/>
          </a:srgbClr>
        </a:solidFill>
        <a:ln>
          <a:solidFill>
            <a:srgbClr val="FF0000"/>
          </a:solidFill>
        </a:ln>
      </dgm:spPr>
      <dgm:t>
        <a:bodyPr/>
        <a:lstStyle/>
        <a:p>
          <a:r>
            <a:rPr lang="en-US" sz="2400" b="1" dirty="0" smtClean="0"/>
            <a:t>L2 materials developers can make use of SLA research for developing principled materials which can facilitate the acquisition of L2 in classroom.</a:t>
          </a:r>
          <a:endParaRPr lang="en-US" sz="2400" b="1" dirty="0"/>
        </a:p>
      </dgm:t>
    </dgm:pt>
    <dgm:pt modelId="{DD5515BD-E8D2-4CB8-A624-431A480D3ED7}" type="parTrans" cxnId="{0763350A-0B12-4F16-8849-58FA63887C8E}">
      <dgm:prSet/>
      <dgm:spPr/>
      <dgm:t>
        <a:bodyPr/>
        <a:lstStyle/>
        <a:p>
          <a:endParaRPr lang="en-US"/>
        </a:p>
      </dgm:t>
    </dgm:pt>
    <dgm:pt modelId="{52ACF8CE-C238-4A32-9093-25A09312F641}" type="sibTrans" cxnId="{0763350A-0B12-4F16-8849-58FA63887C8E}">
      <dgm:prSet/>
      <dgm:spPr/>
      <dgm:t>
        <a:bodyPr/>
        <a:lstStyle/>
        <a:p>
          <a:endParaRPr lang="en-US"/>
        </a:p>
      </dgm:t>
    </dgm:pt>
    <dgm:pt modelId="{A652607E-A860-4C81-8DAC-D9E2EEE4F5A3}">
      <dgm:prSet phldrT="[Text]" custT="1"/>
      <dgm:spPr>
        <a:solidFill>
          <a:srgbClr val="FF0000">
            <a:alpha val="50000"/>
          </a:srgbClr>
        </a:solidFill>
        <a:ln>
          <a:solidFill>
            <a:srgbClr val="FFC000"/>
          </a:solidFill>
        </a:ln>
      </dgm:spPr>
      <dgm:t>
        <a:bodyPr/>
        <a:lstStyle/>
        <a:p>
          <a:r>
            <a:rPr lang="en-US" sz="2800" b="1" smtClean="0"/>
            <a:t>Material developers make use of SLA research on projects and in published text books.</a:t>
          </a:r>
          <a:endParaRPr lang="en-US" sz="2800" b="1" dirty="0"/>
        </a:p>
      </dgm:t>
    </dgm:pt>
    <dgm:pt modelId="{E54BA032-3981-417A-B9B1-35A3C70C18E1}" type="parTrans" cxnId="{81AC90C8-DA6B-4D09-AF1B-ED0B59DF7046}">
      <dgm:prSet/>
      <dgm:spPr/>
      <dgm:t>
        <a:bodyPr/>
        <a:lstStyle/>
        <a:p>
          <a:endParaRPr lang="en-US"/>
        </a:p>
      </dgm:t>
    </dgm:pt>
    <dgm:pt modelId="{CE674492-FDA2-423E-93C3-C0A6E5F4854A}" type="sibTrans" cxnId="{81AC90C8-DA6B-4D09-AF1B-ED0B59DF7046}">
      <dgm:prSet/>
      <dgm:spPr/>
      <dgm:t>
        <a:bodyPr/>
        <a:lstStyle/>
        <a:p>
          <a:endParaRPr lang="en-US"/>
        </a:p>
      </dgm:t>
    </dgm:pt>
    <dgm:pt modelId="{150D3905-B21F-4D00-9E09-1F126A2C7EC0}" type="pres">
      <dgm:prSet presAssocID="{90A87EFC-3B2C-47BD-A443-93FFFA8C2CCD}" presName="Name0" presStyleCnt="0">
        <dgm:presLayoutVars>
          <dgm:chMax val="7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C1C4C3BB-281F-4ACD-8D11-567485C6EAA4}" type="pres">
      <dgm:prSet presAssocID="{90A87EFC-3B2C-47BD-A443-93FFFA8C2CCD}" presName="ellipse1" presStyleLbl="vennNode1" presStyleIdx="0" presStyleCnt="2" custScaleX="147605" custScaleY="131877" custLinFactNeighborX="-53940" custLinFactNeighborY="4959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AA8A9B8-151E-41CD-BFF7-7806950E6FE8}" type="pres">
      <dgm:prSet presAssocID="{90A87EFC-3B2C-47BD-A443-93FFFA8C2CCD}" presName="ellipse2" presStyleLbl="vennNode1" presStyleIdx="1" presStyleCnt="2" custScaleX="139988" custScaleY="131653" custLinFactNeighborX="42648" custLinFactNeighborY="-1453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EC76047-19DC-4B05-930D-3C12F1BCBCBA}" type="presOf" srcId="{90A87EFC-3B2C-47BD-A443-93FFFA8C2CCD}" destId="{150D3905-B21F-4D00-9E09-1F126A2C7EC0}" srcOrd="0" destOrd="0" presId="urn:microsoft.com/office/officeart/2005/8/layout/rings+Icon"/>
    <dgm:cxn modelId="{0763350A-0B12-4F16-8849-58FA63887C8E}" srcId="{90A87EFC-3B2C-47BD-A443-93FFFA8C2CCD}" destId="{31DF3472-3F25-4979-9906-2C69BAD822AC}" srcOrd="0" destOrd="0" parTransId="{DD5515BD-E8D2-4CB8-A624-431A480D3ED7}" sibTransId="{52ACF8CE-C238-4A32-9093-25A09312F641}"/>
    <dgm:cxn modelId="{D5F385DB-4F61-4D3A-8198-D42C7C5D6E34}" type="presOf" srcId="{A652607E-A860-4C81-8DAC-D9E2EEE4F5A3}" destId="{CAA8A9B8-151E-41CD-BFF7-7806950E6FE8}" srcOrd="0" destOrd="0" presId="urn:microsoft.com/office/officeart/2005/8/layout/rings+Icon"/>
    <dgm:cxn modelId="{81AC90C8-DA6B-4D09-AF1B-ED0B59DF7046}" srcId="{90A87EFC-3B2C-47BD-A443-93FFFA8C2CCD}" destId="{A652607E-A860-4C81-8DAC-D9E2EEE4F5A3}" srcOrd="1" destOrd="0" parTransId="{E54BA032-3981-417A-B9B1-35A3C70C18E1}" sibTransId="{CE674492-FDA2-423E-93C3-C0A6E5F4854A}"/>
    <dgm:cxn modelId="{D6B570C7-EF06-481F-9037-FD8E1F5BC2A1}" type="presOf" srcId="{31DF3472-3F25-4979-9906-2C69BAD822AC}" destId="{C1C4C3BB-281F-4ACD-8D11-567485C6EAA4}" srcOrd="0" destOrd="0" presId="urn:microsoft.com/office/officeart/2005/8/layout/rings+Icon"/>
    <dgm:cxn modelId="{C25F2226-CFED-49A1-998B-04383D5C59B4}" type="presParOf" srcId="{150D3905-B21F-4D00-9E09-1F126A2C7EC0}" destId="{C1C4C3BB-281F-4ACD-8D11-567485C6EAA4}" srcOrd="0" destOrd="0" presId="urn:microsoft.com/office/officeart/2005/8/layout/rings+Icon"/>
    <dgm:cxn modelId="{13845553-51EE-4788-B4BA-6FBF050AD340}" type="presParOf" srcId="{150D3905-B21F-4D00-9E09-1F126A2C7EC0}" destId="{CAA8A9B8-151E-41CD-BFF7-7806950E6FE8}" srcOrd="1" destOrd="0" presId="urn:microsoft.com/office/officeart/2005/8/layout/rings+Icon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7FD5DAB-DE1A-4648-B5DA-D2EDAD4AA98C}" type="doc">
      <dgm:prSet loTypeId="urn:microsoft.com/office/officeart/2005/8/layout/vList6" loCatId="list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511A431-7E5B-40C4-B64F-C1A09752AD7E}">
      <dgm:prSet phldrT="[Text]"/>
      <dgm:spPr>
        <a:pattFill prst="pct90">
          <a:fgClr>
            <a:srgbClr val="DB17DB"/>
          </a:fgClr>
          <a:bgClr>
            <a:schemeClr val="bg1"/>
          </a:bgClr>
        </a:pattFill>
      </dgm:spPr>
      <dgm:t>
        <a:bodyPr/>
        <a:lstStyle/>
        <a:p>
          <a:r>
            <a:rPr lang="en-US" dirty="0" smtClean="0"/>
            <a:t>Development</a:t>
          </a:r>
          <a:endParaRPr lang="en-US" dirty="0"/>
        </a:p>
      </dgm:t>
    </dgm:pt>
    <dgm:pt modelId="{5B9B5268-080A-4EF7-BD2D-7AD4DD293694}" type="parTrans" cxnId="{C98E7FC4-62AA-4ED1-8883-666E6FEB7DE3}">
      <dgm:prSet/>
      <dgm:spPr/>
      <dgm:t>
        <a:bodyPr/>
        <a:lstStyle/>
        <a:p>
          <a:endParaRPr lang="en-US"/>
        </a:p>
      </dgm:t>
    </dgm:pt>
    <dgm:pt modelId="{B716144D-B98E-45B1-AB18-61E4BC314DC2}" type="sibTrans" cxnId="{C98E7FC4-62AA-4ED1-8883-666E6FEB7DE3}">
      <dgm:prSet/>
      <dgm:spPr/>
      <dgm:t>
        <a:bodyPr/>
        <a:lstStyle/>
        <a:p>
          <a:endParaRPr lang="en-US"/>
        </a:p>
      </dgm:t>
    </dgm:pt>
    <dgm:pt modelId="{39B805AE-E1EF-4593-9D96-E362164C3560}">
      <dgm:prSet phldrT="[Text]"/>
      <dgm:spPr>
        <a:pattFill prst="pct90">
          <a:fgClr>
            <a:srgbClr val="FF0066"/>
          </a:fgClr>
          <a:bgClr>
            <a:schemeClr val="bg1"/>
          </a:bgClr>
        </a:pattFill>
      </dgm:spPr>
      <dgm:t>
        <a:bodyPr/>
        <a:lstStyle/>
        <a:p>
          <a:r>
            <a:rPr lang="en-US" dirty="0" smtClean="0"/>
            <a:t>Acquisition</a:t>
          </a:r>
          <a:endParaRPr lang="en-US" dirty="0"/>
        </a:p>
      </dgm:t>
    </dgm:pt>
    <dgm:pt modelId="{63130A86-6A92-4E14-8C74-D63DDE473B34}" type="parTrans" cxnId="{06E0504B-7306-41CE-800C-2C5070E5813C}">
      <dgm:prSet/>
      <dgm:spPr/>
      <dgm:t>
        <a:bodyPr/>
        <a:lstStyle/>
        <a:p>
          <a:endParaRPr lang="en-US"/>
        </a:p>
      </dgm:t>
    </dgm:pt>
    <dgm:pt modelId="{53C7C927-156E-46E8-A73E-AEBA9F7E7D12}" type="sibTrans" cxnId="{06E0504B-7306-41CE-800C-2C5070E5813C}">
      <dgm:prSet/>
      <dgm:spPr/>
      <dgm:t>
        <a:bodyPr/>
        <a:lstStyle/>
        <a:p>
          <a:endParaRPr lang="en-US"/>
        </a:p>
      </dgm:t>
    </dgm:pt>
    <dgm:pt modelId="{8ABD8B1B-72FA-4DCB-AC62-BEE3F83D69F7}">
      <dgm:prSet phldrT="[Text]" custT="1"/>
      <dgm:spPr>
        <a:pattFill prst="pct90">
          <a:fgClr>
            <a:srgbClr val="DB17DB"/>
          </a:fgClr>
          <a:bgClr>
            <a:schemeClr val="bg1"/>
          </a:bgClr>
        </a:pattFill>
        <a:ln>
          <a:solidFill>
            <a:srgbClr val="FFFF00">
              <a:alpha val="90000"/>
            </a:srgbClr>
          </a:solidFill>
        </a:ln>
      </dgm:spPr>
      <dgm:t>
        <a:bodyPr/>
        <a:lstStyle/>
        <a:p>
          <a:r>
            <a:rPr lang="en-US" sz="3600" b="1" dirty="0" smtClean="0">
              <a:solidFill>
                <a:schemeClr val="bg1"/>
              </a:solidFill>
            </a:rPr>
            <a:t>The initial stage of gaining basic communicative competence in a language.</a:t>
          </a:r>
          <a:endParaRPr lang="en-US" sz="3600" b="1" dirty="0">
            <a:solidFill>
              <a:schemeClr val="bg1"/>
            </a:solidFill>
          </a:endParaRPr>
        </a:p>
      </dgm:t>
    </dgm:pt>
    <dgm:pt modelId="{83ECB16F-8E50-4098-A3BE-457EB878BB75}" type="parTrans" cxnId="{BEC937A3-C6F5-4A6E-9991-8DCC8E99EAC1}">
      <dgm:prSet/>
      <dgm:spPr/>
      <dgm:t>
        <a:bodyPr/>
        <a:lstStyle/>
        <a:p>
          <a:endParaRPr lang="en-US"/>
        </a:p>
      </dgm:t>
    </dgm:pt>
    <dgm:pt modelId="{548FBB90-F0E9-4D7E-8153-9982A585FBAB}" type="sibTrans" cxnId="{BEC937A3-C6F5-4A6E-9991-8DCC8E99EAC1}">
      <dgm:prSet/>
      <dgm:spPr/>
      <dgm:t>
        <a:bodyPr/>
        <a:lstStyle/>
        <a:p>
          <a:endParaRPr lang="en-US"/>
        </a:p>
      </dgm:t>
    </dgm:pt>
    <dgm:pt modelId="{E528752F-9854-471B-971B-3E9E1453A283}">
      <dgm:prSet phldrT="[Text]" custT="1"/>
      <dgm:spPr>
        <a:pattFill prst="pct90">
          <a:fgClr>
            <a:srgbClr val="FF0066"/>
          </a:fgClr>
          <a:bgClr>
            <a:schemeClr val="bg1"/>
          </a:bgClr>
        </a:pattFill>
        <a:ln>
          <a:solidFill>
            <a:srgbClr val="FFFF00">
              <a:alpha val="90000"/>
            </a:srgbClr>
          </a:solidFill>
        </a:ln>
      </dgm:spPr>
      <dgm:t>
        <a:bodyPr/>
        <a:lstStyle/>
        <a:p>
          <a:r>
            <a:rPr lang="en-US" sz="2400" b="1" dirty="0" smtClean="0">
              <a:solidFill>
                <a:schemeClr val="bg1"/>
              </a:solidFill>
            </a:rPr>
            <a:t>Subsequent stage of gaining the ability to use the language successfully in a wide range of media and genres for a wide variety of purposes.</a:t>
          </a:r>
          <a:endParaRPr lang="en-US" sz="2400" b="1" dirty="0">
            <a:solidFill>
              <a:schemeClr val="bg1"/>
            </a:solidFill>
          </a:endParaRPr>
        </a:p>
      </dgm:t>
    </dgm:pt>
    <dgm:pt modelId="{F5102AE6-B94D-4FD7-8D6A-C1057AEA5B0F}" type="parTrans" cxnId="{18A6A75C-8043-4B57-BB77-D3F29A77D6BC}">
      <dgm:prSet/>
      <dgm:spPr/>
      <dgm:t>
        <a:bodyPr/>
        <a:lstStyle/>
        <a:p>
          <a:endParaRPr lang="en-US"/>
        </a:p>
      </dgm:t>
    </dgm:pt>
    <dgm:pt modelId="{7E50CC3E-D1A3-4E2C-916E-4375A39492DD}" type="sibTrans" cxnId="{18A6A75C-8043-4B57-BB77-D3F29A77D6BC}">
      <dgm:prSet/>
      <dgm:spPr/>
      <dgm:t>
        <a:bodyPr/>
        <a:lstStyle/>
        <a:p>
          <a:endParaRPr lang="en-US"/>
        </a:p>
      </dgm:t>
    </dgm:pt>
    <dgm:pt modelId="{24F6FF29-1E7E-4FDB-80B9-860361117A58}" type="pres">
      <dgm:prSet presAssocID="{97FD5DAB-DE1A-4648-B5DA-D2EDAD4AA98C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E9E9A58E-C2F7-465D-9BBB-D64D4688B4A3}" type="pres">
      <dgm:prSet presAssocID="{3511A431-7E5B-40C4-B64F-C1A09752AD7E}" presName="linNode" presStyleCnt="0"/>
      <dgm:spPr/>
    </dgm:pt>
    <dgm:pt modelId="{E45A6E93-216A-4706-8DFA-9B850108F3FF}" type="pres">
      <dgm:prSet presAssocID="{3511A431-7E5B-40C4-B64F-C1A09752AD7E}" presName="parentShp" presStyleLbl="node1" presStyleIdx="0" presStyleCnt="2" custScaleX="4435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6B4B893-3D74-48F4-AC7E-D101CD644376}" type="pres">
      <dgm:prSet presAssocID="{3511A431-7E5B-40C4-B64F-C1A09752AD7E}" presName="childShp" presStyleLbl="bgAccFollowNode1" presStyleIdx="0" presStyleCnt="2" custScaleX="13711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1851560-2725-41CC-A469-A36E69A6681C}" type="pres">
      <dgm:prSet presAssocID="{B716144D-B98E-45B1-AB18-61E4BC314DC2}" presName="spacing" presStyleCnt="0"/>
      <dgm:spPr/>
    </dgm:pt>
    <dgm:pt modelId="{ECC5F285-B706-43F0-A74E-6E9096259F8D}" type="pres">
      <dgm:prSet presAssocID="{39B805AE-E1EF-4593-9D96-E362164C3560}" presName="linNode" presStyleCnt="0"/>
      <dgm:spPr/>
    </dgm:pt>
    <dgm:pt modelId="{4311E8FB-5372-4E4A-A0A4-0DB494E5724D}" type="pres">
      <dgm:prSet presAssocID="{39B805AE-E1EF-4593-9D96-E362164C3560}" presName="parentShp" presStyleLbl="node1" presStyleIdx="1" presStyleCnt="2" custScaleX="4435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F19A9CF-5E98-4CF1-9F04-ECC4DE9CE142}" type="pres">
      <dgm:prSet presAssocID="{39B805AE-E1EF-4593-9D96-E362164C3560}" presName="childShp" presStyleLbl="bgAccFollowNode1" presStyleIdx="1" presStyleCnt="2" custScaleX="13711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6E0504B-7306-41CE-800C-2C5070E5813C}" srcId="{97FD5DAB-DE1A-4648-B5DA-D2EDAD4AA98C}" destId="{39B805AE-E1EF-4593-9D96-E362164C3560}" srcOrd="1" destOrd="0" parTransId="{63130A86-6A92-4E14-8C74-D63DDE473B34}" sibTransId="{53C7C927-156E-46E8-A73E-AEBA9F7E7D12}"/>
    <dgm:cxn modelId="{C6DCC0E6-CFCD-4508-B5E5-F56FD37AFC59}" type="presOf" srcId="{97FD5DAB-DE1A-4648-B5DA-D2EDAD4AA98C}" destId="{24F6FF29-1E7E-4FDB-80B9-860361117A58}" srcOrd="0" destOrd="0" presId="urn:microsoft.com/office/officeart/2005/8/layout/vList6"/>
    <dgm:cxn modelId="{18A6A75C-8043-4B57-BB77-D3F29A77D6BC}" srcId="{3511A431-7E5B-40C4-B64F-C1A09752AD7E}" destId="{E528752F-9854-471B-971B-3E9E1453A283}" srcOrd="0" destOrd="0" parTransId="{F5102AE6-B94D-4FD7-8D6A-C1057AEA5B0F}" sibTransId="{7E50CC3E-D1A3-4E2C-916E-4375A39492DD}"/>
    <dgm:cxn modelId="{2B8CA597-39A7-48F1-B7C7-0DECBAAF3F0A}" type="presOf" srcId="{E528752F-9854-471B-971B-3E9E1453A283}" destId="{96B4B893-3D74-48F4-AC7E-D101CD644376}" srcOrd="0" destOrd="0" presId="urn:microsoft.com/office/officeart/2005/8/layout/vList6"/>
    <dgm:cxn modelId="{E0BAF399-D40C-414A-97AC-6C021C08E96E}" type="presOf" srcId="{39B805AE-E1EF-4593-9D96-E362164C3560}" destId="{4311E8FB-5372-4E4A-A0A4-0DB494E5724D}" srcOrd="0" destOrd="0" presId="urn:microsoft.com/office/officeart/2005/8/layout/vList6"/>
    <dgm:cxn modelId="{BEC937A3-C6F5-4A6E-9991-8DCC8E99EAC1}" srcId="{39B805AE-E1EF-4593-9D96-E362164C3560}" destId="{8ABD8B1B-72FA-4DCB-AC62-BEE3F83D69F7}" srcOrd="0" destOrd="0" parTransId="{83ECB16F-8E50-4098-A3BE-457EB878BB75}" sibTransId="{548FBB90-F0E9-4D7E-8153-9982A585FBAB}"/>
    <dgm:cxn modelId="{615C7E73-107B-47BE-B4AB-F34C1838EDDC}" type="presOf" srcId="{8ABD8B1B-72FA-4DCB-AC62-BEE3F83D69F7}" destId="{2F19A9CF-5E98-4CF1-9F04-ECC4DE9CE142}" srcOrd="0" destOrd="0" presId="urn:microsoft.com/office/officeart/2005/8/layout/vList6"/>
    <dgm:cxn modelId="{25FCF506-5053-483D-A778-7F3C57284A6C}" type="presOf" srcId="{3511A431-7E5B-40C4-B64F-C1A09752AD7E}" destId="{E45A6E93-216A-4706-8DFA-9B850108F3FF}" srcOrd="0" destOrd="0" presId="urn:microsoft.com/office/officeart/2005/8/layout/vList6"/>
    <dgm:cxn modelId="{C98E7FC4-62AA-4ED1-8883-666E6FEB7DE3}" srcId="{97FD5DAB-DE1A-4648-B5DA-D2EDAD4AA98C}" destId="{3511A431-7E5B-40C4-B64F-C1A09752AD7E}" srcOrd="0" destOrd="0" parTransId="{5B9B5268-080A-4EF7-BD2D-7AD4DD293694}" sibTransId="{B716144D-B98E-45B1-AB18-61E4BC314DC2}"/>
    <dgm:cxn modelId="{DA2B8671-F614-4BD8-A697-D678265203F1}" type="presParOf" srcId="{24F6FF29-1E7E-4FDB-80B9-860361117A58}" destId="{E9E9A58E-C2F7-465D-9BBB-D64D4688B4A3}" srcOrd="0" destOrd="0" presId="urn:microsoft.com/office/officeart/2005/8/layout/vList6"/>
    <dgm:cxn modelId="{DFAF2330-78E9-436C-A20A-F609555DFD8D}" type="presParOf" srcId="{E9E9A58E-C2F7-465D-9BBB-D64D4688B4A3}" destId="{E45A6E93-216A-4706-8DFA-9B850108F3FF}" srcOrd="0" destOrd="0" presId="urn:microsoft.com/office/officeart/2005/8/layout/vList6"/>
    <dgm:cxn modelId="{B44FD1C1-BAB5-4C52-B2B9-F74057737727}" type="presParOf" srcId="{E9E9A58E-C2F7-465D-9BBB-D64D4688B4A3}" destId="{96B4B893-3D74-48F4-AC7E-D101CD644376}" srcOrd="1" destOrd="0" presId="urn:microsoft.com/office/officeart/2005/8/layout/vList6"/>
    <dgm:cxn modelId="{A64E96D2-D214-4A02-8DDF-28AB634E90A5}" type="presParOf" srcId="{24F6FF29-1E7E-4FDB-80B9-860361117A58}" destId="{E1851560-2725-41CC-A469-A36E69A6681C}" srcOrd="1" destOrd="0" presId="urn:microsoft.com/office/officeart/2005/8/layout/vList6"/>
    <dgm:cxn modelId="{3DB8741C-CB5A-4F97-9DC2-8DEBACB82AE6}" type="presParOf" srcId="{24F6FF29-1E7E-4FDB-80B9-860361117A58}" destId="{ECC5F285-B706-43F0-A74E-6E9096259F8D}" srcOrd="2" destOrd="0" presId="urn:microsoft.com/office/officeart/2005/8/layout/vList6"/>
    <dgm:cxn modelId="{EB034A61-1F2F-4723-8F94-6AEC68D5E25F}" type="presParOf" srcId="{ECC5F285-B706-43F0-A74E-6E9096259F8D}" destId="{4311E8FB-5372-4E4A-A0A4-0DB494E5724D}" srcOrd="0" destOrd="0" presId="urn:microsoft.com/office/officeart/2005/8/layout/vList6"/>
    <dgm:cxn modelId="{FF91D541-AE5A-4742-BE4B-7212FCBAF73A}" type="presParOf" srcId="{ECC5F285-B706-43F0-A74E-6E9096259F8D}" destId="{2F19A9CF-5E98-4CF1-9F04-ECC4DE9CE142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5CD123D-C8F2-4CE4-80FE-698CFD3E1EE2}" type="doc">
      <dgm:prSet loTypeId="urn:microsoft.com/office/officeart/2005/8/layout/chart3" loCatId="cycle" qsTypeId="urn:microsoft.com/office/officeart/2005/8/quickstyle/3d5" qsCatId="3D" csTypeId="urn:microsoft.com/office/officeart/2005/8/colors/accent1_2" csCatId="accent1" phldr="1"/>
      <dgm:spPr/>
    </dgm:pt>
    <dgm:pt modelId="{6C6D689B-EA20-4CC3-A414-35157BA3E5DA}">
      <dgm:prSet phldrT="[Text]" custT="1"/>
      <dgm:spPr>
        <a:solidFill>
          <a:srgbClr val="FF0066"/>
        </a:solidFill>
        <a:ln>
          <a:solidFill>
            <a:srgbClr val="FC9804"/>
          </a:solidFill>
        </a:ln>
      </dgm:spPr>
      <dgm:t>
        <a:bodyPr/>
        <a:lstStyle/>
        <a:p>
          <a:r>
            <a:rPr lang="en-US" sz="2000" b="1" smtClean="0"/>
            <a:t>Contain implicit information</a:t>
          </a:r>
          <a:endParaRPr lang="en-US" sz="2000" b="1" dirty="0"/>
        </a:p>
      </dgm:t>
    </dgm:pt>
    <dgm:pt modelId="{F04AE476-D1A1-44BC-A949-E4E28CB556A1}" type="parTrans" cxnId="{688C4B2D-F6B9-4EB9-9159-017EFEB7D11A}">
      <dgm:prSet/>
      <dgm:spPr/>
      <dgm:t>
        <a:bodyPr/>
        <a:lstStyle/>
        <a:p>
          <a:endParaRPr lang="en-US"/>
        </a:p>
      </dgm:t>
    </dgm:pt>
    <dgm:pt modelId="{EC66C0C7-1095-4932-9F6B-C1373BFE990E}" type="sibTrans" cxnId="{688C4B2D-F6B9-4EB9-9159-017EFEB7D11A}">
      <dgm:prSet/>
      <dgm:spPr/>
      <dgm:t>
        <a:bodyPr/>
        <a:lstStyle/>
        <a:p>
          <a:endParaRPr lang="en-US"/>
        </a:p>
      </dgm:t>
    </dgm:pt>
    <dgm:pt modelId="{69095D1D-2A9D-4964-B2FB-1A0D8D206B1F}">
      <dgm:prSet phldrT="[Text]" custT="1"/>
      <dgm:spPr>
        <a:solidFill>
          <a:srgbClr val="FF0000"/>
        </a:solidFill>
        <a:ln>
          <a:solidFill>
            <a:srgbClr val="FC9804"/>
          </a:solidFill>
        </a:ln>
      </dgm:spPr>
      <dgm:t>
        <a:bodyPr/>
        <a:lstStyle/>
        <a:p>
          <a:r>
            <a:rPr lang="en-US" sz="2800" b="1" dirty="0" smtClean="0"/>
            <a:t>Be relevant to the learner</a:t>
          </a:r>
          <a:endParaRPr lang="en-US" sz="2800" b="1" dirty="0"/>
        </a:p>
      </dgm:t>
    </dgm:pt>
    <dgm:pt modelId="{35AEA229-B081-475F-9885-AD16EE5A0419}" type="parTrans" cxnId="{FF4CA0FC-2123-46AA-8CE5-5B030C362524}">
      <dgm:prSet/>
      <dgm:spPr/>
      <dgm:t>
        <a:bodyPr/>
        <a:lstStyle/>
        <a:p>
          <a:endParaRPr lang="en-US"/>
        </a:p>
      </dgm:t>
    </dgm:pt>
    <dgm:pt modelId="{C2B599C5-AF04-408A-9909-60A5313AB848}" type="sibTrans" cxnId="{FF4CA0FC-2123-46AA-8CE5-5B030C362524}">
      <dgm:prSet/>
      <dgm:spPr/>
      <dgm:t>
        <a:bodyPr/>
        <a:lstStyle/>
        <a:p>
          <a:endParaRPr lang="en-US"/>
        </a:p>
      </dgm:t>
    </dgm:pt>
    <dgm:pt modelId="{BDFF5E3E-D05E-47EF-87BB-E548E8827ABB}">
      <dgm:prSet phldrT="[Text]" custT="1"/>
      <dgm:spPr>
        <a:solidFill>
          <a:srgbClr val="F30D33"/>
        </a:solidFill>
        <a:ln>
          <a:solidFill>
            <a:srgbClr val="FC9804"/>
          </a:solidFill>
        </a:ln>
      </dgm:spPr>
      <dgm:t>
        <a:bodyPr/>
        <a:lstStyle/>
        <a:p>
          <a:r>
            <a:rPr lang="en-US" sz="2000" b="1" smtClean="0"/>
            <a:t>Be rich and meaningful</a:t>
          </a:r>
          <a:endParaRPr lang="en-US" sz="2000" b="1" dirty="0"/>
        </a:p>
      </dgm:t>
    </dgm:pt>
    <dgm:pt modelId="{1AE4F290-8B0F-4818-AE39-2729A55A9420}" type="parTrans" cxnId="{178F6F74-2491-4612-868A-BF4B85E3DE7C}">
      <dgm:prSet/>
      <dgm:spPr/>
      <dgm:t>
        <a:bodyPr/>
        <a:lstStyle/>
        <a:p>
          <a:endParaRPr lang="en-US"/>
        </a:p>
      </dgm:t>
    </dgm:pt>
    <dgm:pt modelId="{69F902E5-89E3-46D9-895A-BD531AB830A0}" type="sibTrans" cxnId="{178F6F74-2491-4612-868A-BF4B85E3DE7C}">
      <dgm:prSet/>
      <dgm:spPr/>
      <dgm:t>
        <a:bodyPr/>
        <a:lstStyle/>
        <a:p>
          <a:endParaRPr lang="en-US"/>
        </a:p>
      </dgm:t>
    </dgm:pt>
    <dgm:pt modelId="{D8279E60-59A0-4A09-AE31-7067FE781108}" type="pres">
      <dgm:prSet presAssocID="{F5CD123D-C8F2-4CE4-80FE-698CFD3E1EE2}" presName="compositeShape" presStyleCnt="0">
        <dgm:presLayoutVars>
          <dgm:chMax val="7"/>
          <dgm:dir/>
          <dgm:resizeHandles val="exact"/>
        </dgm:presLayoutVars>
      </dgm:prSet>
      <dgm:spPr/>
    </dgm:pt>
    <dgm:pt modelId="{4C33B658-79C3-4FC3-AAB9-5EF8D02A9B5C}" type="pres">
      <dgm:prSet presAssocID="{F5CD123D-C8F2-4CE4-80FE-698CFD3E1EE2}" presName="wedge1" presStyleLbl="node1" presStyleIdx="0" presStyleCnt="3"/>
      <dgm:spPr/>
      <dgm:t>
        <a:bodyPr/>
        <a:lstStyle/>
        <a:p>
          <a:endParaRPr lang="en-US"/>
        </a:p>
      </dgm:t>
    </dgm:pt>
    <dgm:pt modelId="{77E4E41F-3055-4548-A437-6B02E5391661}" type="pres">
      <dgm:prSet presAssocID="{F5CD123D-C8F2-4CE4-80FE-698CFD3E1EE2}" presName="wedge1Tx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1E9F961-3208-4DDA-B9A7-FDE9058823AA}" type="pres">
      <dgm:prSet presAssocID="{F5CD123D-C8F2-4CE4-80FE-698CFD3E1EE2}" presName="wedge2" presStyleLbl="node1" presStyleIdx="1" presStyleCnt="3"/>
      <dgm:spPr/>
      <dgm:t>
        <a:bodyPr/>
        <a:lstStyle/>
        <a:p>
          <a:endParaRPr lang="en-US"/>
        </a:p>
      </dgm:t>
    </dgm:pt>
    <dgm:pt modelId="{CB4EF8B6-2BA2-47C1-B31F-C837A4AD49DF}" type="pres">
      <dgm:prSet presAssocID="{F5CD123D-C8F2-4CE4-80FE-698CFD3E1EE2}" presName="wedge2Tx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6580015-0FBC-45CF-9D75-06D36EE04582}" type="pres">
      <dgm:prSet presAssocID="{F5CD123D-C8F2-4CE4-80FE-698CFD3E1EE2}" presName="wedge3" presStyleLbl="node1" presStyleIdx="2" presStyleCnt="3"/>
      <dgm:spPr/>
      <dgm:t>
        <a:bodyPr/>
        <a:lstStyle/>
        <a:p>
          <a:endParaRPr lang="en-US"/>
        </a:p>
      </dgm:t>
    </dgm:pt>
    <dgm:pt modelId="{DDF3DDA1-9506-46EF-8933-94BEC9C1D0EC}" type="pres">
      <dgm:prSet presAssocID="{F5CD123D-C8F2-4CE4-80FE-698CFD3E1EE2}" presName="wedge3Tx" presStyleLbl="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F4CA0FC-2123-46AA-8CE5-5B030C362524}" srcId="{F5CD123D-C8F2-4CE4-80FE-698CFD3E1EE2}" destId="{69095D1D-2A9D-4964-B2FB-1A0D8D206B1F}" srcOrd="1" destOrd="0" parTransId="{35AEA229-B081-475F-9885-AD16EE5A0419}" sibTransId="{C2B599C5-AF04-408A-9909-60A5313AB848}"/>
    <dgm:cxn modelId="{2F1D0A9D-CB2A-43D0-921D-5698014DB22E}" type="presOf" srcId="{6C6D689B-EA20-4CC3-A414-35157BA3E5DA}" destId="{4C33B658-79C3-4FC3-AAB9-5EF8D02A9B5C}" srcOrd="0" destOrd="0" presId="urn:microsoft.com/office/officeart/2005/8/layout/chart3"/>
    <dgm:cxn modelId="{688C4B2D-F6B9-4EB9-9159-017EFEB7D11A}" srcId="{F5CD123D-C8F2-4CE4-80FE-698CFD3E1EE2}" destId="{6C6D689B-EA20-4CC3-A414-35157BA3E5DA}" srcOrd="0" destOrd="0" parTransId="{F04AE476-D1A1-44BC-A949-E4E28CB556A1}" sibTransId="{EC66C0C7-1095-4932-9F6B-C1373BFE990E}"/>
    <dgm:cxn modelId="{5730236F-8F74-466C-BD78-07A8A30B8E3A}" type="presOf" srcId="{BDFF5E3E-D05E-47EF-87BB-E548E8827ABB}" destId="{DDF3DDA1-9506-46EF-8933-94BEC9C1D0EC}" srcOrd="1" destOrd="0" presId="urn:microsoft.com/office/officeart/2005/8/layout/chart3"/>
    <dgm:cxn modelId="{3AAE639F-8929-4335-9D6E-F17E2885AA23}" type="presOf" srcId="{69095D1D-2A9D-4964-B2FB-1A0D8D206B1F}" destId="{71E9F961-3208-4DDA-B9A7-FDE9058823AA}" srcOrd="0" destOrd="0" presId="urn:microsoft.com/office/officeart/2005/8/layout/chart3"/>
    <dgm:cxn modelId="{178F6F74-2491-4612-868A-BF4B85E3DE7C}" srcId="{F5CD123D-C8F2-4CE4-80FE-698CFD3E1EE2}" destId="{BDFF5E3E-D05E-47EF-87BB-E548E8827ABB}" srcOrd="2" destOrd="0" parTransId="{1AE4F290-8B0F-4818-AE39-2729A55A9420}" sibTransId="{69F902E5-89E3-46D9-895A-BD531AB830A0}"/>
    <dgm:cxn modelId="{6C92FD51-706D-40AA-8C0F-9BB573DC6DEC}" type="presOf" srcId="{6C6D689B-EA20-4CC3-A414-35157BA3E5DA}" destId="{77E4E41F-3055-4548-A437-6B02E5391661}" srcOrd="1" destOrd="0" presId="urn:microsoft.com/office/officeart/2005/8/layout/chart3"/>
    <dgm:cxn modelId="{E44C3D79-7949-4B88-B6ED-59D4B6E03DBA}" type="presOf" srcId="{69095D1D-2A9D-4964-B2FB-1A0D8D206B1F}" destId="{CB4EF8B6-2BA2-47C1-B31F-C837A4AD49DF}" srcOrd="1" destOrd="0" presId="urn:microsoft.com/office/officeart/2005/8/layout/chart3"/>
    <dgm:cxn modelId="{DFE68BE3-95EF-4C1B-BA0F-524A883D5F69}" type="presOf" srcId="{F5CD123D-C8F2-4CE4-80FE-698CFD3E1EE2}" destId="{D8279E60-59A0-4A09-AE31-7067FE781108}" srcOrd="0" destOrd="0" presId="urn:microsoft.com/office/officeart/2005/8/layout/chart3"/>
    <dgm:cxn modelId="{8C32BD7E-84BD-4F65-8F23-F65BED2880CF}" type="presOf" srcId="{BDFF5E3E-D05E-47EF-87BB-E548E8827ABB}" destId="{16580015-0FBC-45CF-9D75-06D36EE04582}" srcOrd="0" destOrd="0" presId="urn:microsoft.com/office/officeart/2005/8/layout/chart3"/>
    <dgm:cxn modelId="{86EFF809-57A3-420E-9633-DD4B7DB2D8EA}" type="presParOf" srcId="{D8279E60-59A0-4A09-AE31-7067FE781108}" destId="{4C33B658-79C3-4FC3-AAB9-5EF8D02A9B5C}" srcOrd="0" destOrd="0" presId="urn:microsoft.com/office/officeart/2005/8/layout/chart3"/>
    <dgm:cxn modelId="{3D3545B3-075D-4F82-A422-E5553F80A78D}" type="presParOf" srcId="{D8279E60-59A0-4A09-AE31-7067FE781108}" destId="{77E4E41F-3055-4548-A437-6B02E5391661}" srcOrd="1" destOrd="0" presId="urn:microsoft.com/office/officeart/2005/8/layout/chart3"/>
    <dgm:cxn modelId="{731FBC86-5EC2-4A81-B8BD-D5E244E0D15B}" type="presParOf" srcId="{D8279E60-59A0-4A09-AE31-7067FE781108}" destId="{71E9F961-3208-4DDA-B9A7-FDE9058823AA}" srcOrd="2" destOrd="0" presId="urn:microsoft.com/office/officeart/2005/8/layout/chart3"/>
    <dgm:cxn modelId="{8F50D578-8C1E-4ED6-8B09-89FF2AB11B14}" type="presParOf" srcId="{D8279E60-59A0-4A09-AE31-7067FE781108}" destId="{CB4EF8B6-2BA2-47C1-B31F-C837A4AD49DF}" srcOrd="3" destOrd="0" presId="urn:microsoft.com/office/officeart/2005/8/layout/chart3"/>
    <dgm:cxn modelId="{7A05B8F5-4FC7-4D0E-AA01-7866BC7040DC}" type="presParOf" srcId="{D8279E60-59A0-4A09-AE31-7067FE781108}" destId="{16580015-0FBC-45CF-9D75-06D36EE04582}" srcOrd="4" destOrd="0" presId="urn:microsoft.com/office/officeart/2005/8/layout/chart3"/>
    <dgm:cxn modelId="{079E04D8-5BB2-4F6A-A94E-27D7E2C95D91}" type="presParOf" srcId="{D8279E60-59A0-4A09-AE31-7067FE781108}" destId="{DDF3DDA1-9506-46EF-8933-94BEC9C1D0EC}" srcOrd="5" destOrd="0" presId="urn:microsoft.com/office/officeart/2005/8/layout/chart3"/>
  </dgm:cxnLst>
  <dgm:bg>
    <a:noFill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025B34F-F7BB-4EB4-9250-BC4487A6784D}" type="doc">
      <dgm:prSet loTypeId="urn:microsoft.com/office/officeart/2005/8/layout/list1" loCatId="list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FD0AA07-661B-4187-AF41-0768DDC243B0}">
      <dgm:prSet phldrT="[Text]" custT="1"/>
      <dgm:spPr>
        <a:solidFill>
          <a:srgbClr val="FF6600"/>
        </a:solidFill>
      </dgm:spPr>
      <dgm:t>
        <a:bodyPr/>
        <a:lstStyle/>
        <a:p>
          <a:r>
            <a:rPr lang="en-US" sz="2800" b="1" dirty="0" smtClean="0">
              <a:solidFill>
                <a:schemeClr val="bg1"/>
              </a:solidFill>
            </a:rPr>
            <a:t>In L1 we make full use of resources of our brain when we use language</a:t>
          </a:r>
          <a:endParaRPr lang="en-US" sz="2800" b="1" dirty="0">
            <a:solidFill>
              <a:schemeClr val="bg1"/>
            </a:solidFill>
          </a:endParaRPr>
        </a:p>
      </dgm:t>
    </dgm:pt>
    <dgm:pt modelId="{742921FF-9645-480C-87A8-26534D8ACD9A}" type="parTrans" cxnId="{6F0677AC-D848-45DA-B5F0-BD265A06198F}">
      <dgm:prSet/>
      <dgm:spPr/>
      <dgm:t>
        <a:bodyPr/>
        <a:lstStyle/>
        <a:p>
          <a:endParaRPr lang="en-US"/>
        </a:p>
      </dgm:t>
    </dgm:pt>
    <dgm:pt modelId="{B3806574-BC8B-4AE7-A85D-EF3BD9701C2E}" type="sibTrans" cxnId="{6F0677AC-D848-45DA-B5F0-BD265A06198F}">
      <dgm:prSet/>
      <dgm:spPr/>
      <dgm:t>
        <a:bodyPr/>
        <a:lstStyle/>
        <a:p>
          <a:endParaRPr lang="en-US"/>
        </a:p>
      </dgm:t>
    </dgm:pt>
    <dgm:pt modelId="{70F0C0B0-6975-4587-AD7A-9EF892880FE2}">
      <dgm:prSet phldrT="[Text]" custT="1"/>
      <dgm:spPr>
        <a:solidFill>
          <a:srgbClr val="C8400A"/>
        </a:solidFill>
      </dgm:spPr>
      <dgm:t>
        <a:bodyPr/>
        <a:lstStyle/>
        <a:p>
          <a:r>
            <a:rPr lang="en-US" sz="2400" b="1" dirty="0" smtClean="0">
              <a:solidFill>
                <a:schemeClr val="bg1"/>
              </a:solidFill>
            </a:rPr>
            <a:t>We use visual image and inner speech to develop mental representation of our intended message </a:t>
          </a:r>
          <a:endParaRPr lang="en-US" sz="2400" b="1" dirty="0">
            <a:solidFill>
              <a:schemeClr val="bg1"/>
            </a:solidFill>
          </a:endParaRPr>
        </a:p>
      </dgm:t>
    </dgm:pt>
    <dgm:pt modelId="{5B77F4EC-0831-4530-B6B1-DF62E69BA310}" type="parTrans" cxnId="{B64F0CC1-A7D8-4C58-A754-ED0BB4234455}">
      <dgm:prSet/>
      <dgm:spPr/>
      <dgm:t>
        <a:bodyPr/>
        <a:lstStyle/>
        <a:p>
          <a:endParaRPr lang="en-US"/>
        </a:p>
      </dgm:t>
    </dgm:pt>
    <dgm:pt modelId="{74D5D217-6D60-46A4-9C5B-9DE23218BD30}" type="sibTrans" cxnId="{B64F0CC1-A7D8-4C58-A754-ED0BB4234455}">
      <dgm:prSet/>
      <dgm:spPr/>
      <dgm:t>
        <a:bodyPr/>
        <a:lstStyle/>
        <a:p>
          <a:endParaRPr lang="en-US"/>
        </a:p>
      </dgm:t>
    </dgm:pt>
    <dgm:pt modelId="{94A5A34F-2EC3-4A2D-B947-F1087125F29D}">
      <dgm:prSet phldrT="[Text]" custT="1"/>
      <dgm:spPr>
        <a:solidFill>
          <a:srgbClr val="C00000"/>
        </a:solidFill>
      </dgm:spPr>
      <dgm:t>
        <a:bodyPr/>
        <a:lstStyle/>
        <a:p>
          <a:r>
            <a:rPr lang="en-US" sz="2800" b="1" dirty="0" smtClean="0">
              <a:solidFill>
                <a:schemeClr val="bg1"/>
              </a:solidFill>
            </a:rPr>
            <a:t>L2 learners rarely make use of these mental resources </a:t>
          </a:r>
          <a:endParaRPr lang="en-US" sz="2800" b="1" dirty="0">
            <a:solidFill>
              <a:schemeClr val="bg1"/>
            </a:solidFill>
          </a:endParaRPr>
        </a:p>
      </dgm:t>
    </dgm:pt>
    <dgm:pt modelId="{EA957818-15A4-497C-AC77-307DD996D8C1}" type="parTrans" cxnId="{E171C52E-488B-4BE1-AEFB-4A5BFCF2DC63}">
      <dgm:prSet/>
      <dgm:spPr/>
      <dgm:t>
        <a:bodyPr/>
        <a:lstStyle/>
        <a:p>
          <a:endParaRPr lang="en-US"/>
        </a:p>
      </dgm:t>
    </dgm:pt>
    <dgm:pt modelId="{2665CAF7-6696-4735-9F56-C61EE0CEDCC1}" type="sibTrans" cxnId="{E171C52E-488B-4BE1-AEFB-4A5BFCF2DC63}">
      <dgm:prSet/>
      <dgm:spPr/>
      <dgm:t>
        <a:bodyPr/>
        <a:lstStyle/>
        <a:p>
          <a:endParaRPr lang="en-US"/>
        </a:p>
      </dgm:t>
    </dgm:pt>
    <dgm:pt modelId="{11819B86-7CDD-4A9F-BAD5-3B001019FAA0}" type="pres">
      <dgm:prSet presAssocID="{5025B34F-F7BB-4EB4-9250-BC4487A6784D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60EF6903-DB0A-4B51-88CC-A3FBB924879C}" type="pres">
      <dgm:prSet presAssocID="{5FD0AA07-661B-4187-AF41-0768DDC243B0}" presName="parentLin" presStyleCnt="0"/>
      <dgm:spPr/>
    </dgm:pt>
    <dgm:pt modelId="{59688360-FAEE-4015-9DEE-436BA2FC2FCE}" type="pres">
      <dgm:prSet presAssocID="{5FD0AA07-661B-4187-AF41-0768DDC243B0}" presName="parentLeftMargin" presStyleLbl="node1" presStyleIdx="0" presStyleCnt="3"/>
      <dgm:spPr/>
      <dgm:t>
        <a:bodyPr/>
        <a:lstStyle/>
        <a:p>
          <a:endParaRPr lang="en-US"/>
        </a:p>
      </dgm:t>
    </dgm:pt>
    <dgm:pt modelId="{A7E78D9D-0920-4AF4-BF96-118A49E6E5A4}" type="pres">
      <dgm:prSet presAssocID="{5FD0AA07-661B-4187-AF41-0768DDC243B0}" presName="parentText" presStyleLbl="node1" presStyleIdx="0" presStyleCnt="3" custScaleY="303147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FDD8313-1416-4A07-98AF-6BD78CDD5950}" type="pres">
      <dgm:prSet presAssocID="{5FD0AA07-661B-4187-AF41-0768DDC243B0}" presName="negativeSpace" presStyleCnt="0"/>
      <dgm:spPr/>
    </dgm:pt>
    <dgm:pt modelId="{614757EC-14B9-488F-A82B-F15581B8D68A}" type="pres">
      <dgm:prSet presAssocID="{5FD0AA07-661B-4187-AF41-0768DDC243B0}" presName="childText" presStyleLbl="conFgAcc1" presStyleIdx="0" presStyleCnt="3">
        <dgm:presLayoutVars>
          <dgm:bulletEnabled val="1"/>
        </dgm:presLayoutVars>
      </dgm:prSet>
      <dgm:spPr/>
    </dgm:pt>
    <dgm:pt modelId="{B5B04D6E-A20F-42F1-8572-0B01C2892867}" type="pres">
      <dgm:prSet presAssocID="{B3806574-BC8B-4AE7-A85D-EF3BD9701C2E}" presName="spaceBetweenRectangles" presStyleCnt="0"/>
      <dgm:spPr/>
    </dgm:pt>
    <dgm:pt modelId="{F9F94CA6-A30A-40E8-A3D0-3DC622121EEC}" type="pres">
      <dgm:prSet presAssocID="{70F0C0B0-6975-4587-AD7A-9EF892880FE2}" presName="parentLin" presStyleCnt="0"/>
      <dgm:spPr/>
    </dgm:pt>
    <dgm:pt modelId="{5935544F-91C7-433F-9827-1D0D32B90610}" type="pres">
      <dgm:prSet presAssocID="{70F0C0B0-6975-4587-AD7A-9EF892880FE2}" presName="parentLeftMargin" presStyleLbl="node1" presStyleIdx="0" presStyleCnt="3"/>
      <dgm:spPr/>
      <dgm:t>
        <a:bodyPr/>
        <a:lstStyle/>
        <a:p>
          <a:endParaRPr lang="en-US"/>
        </a:p>
      </dgm:t>
    </dgm:pt>
    <dgm:pt modelId="{5DEF7E5E-4298-4B39-BF7D-B111EFDC4E81}" type="pres">
      <dgm:prSet presAssocID="{70F0C0B0-6975-4587-AD7A-9EF892880FE2}" presName="parentText" presStyleLbl="node1" presStyleIdx="1" presStyleCnt="3" custScaleY="31284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160EA79-23C8-41A4-9F29-9E81FC5C14C1}" type="pres">
      <dgm:prSet presAssocID="{70F0C0B0-6975-4587-AD7A-9EF892880FE2}" presName="negativeSpace" presStyleCnt="0"/>
      <dgm:spPr/>
    </dgm:pt>
    <dgm:pt modelId="{59F74071-4914-4CC4-8EFE-34CBB32B6D29}" type="pres">
      <dgm:prSet presAssocID="{70F0C0B0-6975-4587-AD7A-9EF892880FE2}" presName="childText" presStyleLbl="conFgAcc1" presStyleIdx="1" presStyleCnt="3">
        <dgm:presLayoutVars>
          <dgm:bulletEnabled val="1"/>
        </dgm:presLayoutVars>
      </dgm:prSet>
      <dgm:spPr/>
    </dgm:pt>
    <dgm:pt modelId="{F3D33450-DAA4-4C54-B04F-C81337EAD509}" type="pres">
      <dgm:prSet presAssocID="{74D5D217-6D60-46A4-9C5B-9DE23218BD30}" presName="spaceBetweenRectangles" presStyleCnt="0"/>
      <dgm:spPr/>
    </dgm:pt>
    <dgm:pt modelId="{94A4896F-484D-40C9-BC57-3D87AA5419A8}" type="pres">
      <dgm:prSet presAssocID="{94A5A34F-2EC3-4A2D-B947-F1087125F29D}" presName="parentLin" presStyleCnt="0"/>
      <dgm:spPr/>
    </dgm:pt>
    <dgm:pt modelId="{19FC6BFA-FCDB-4513-92F1-F21109DB0474}" type="pres">
      <dgm:prSet presAssocID="{94A5A34F-2EC3-4A2D-B947-F1087125F29D}" presName="parentLeftMargin" presStyleLbl="node1" presStyleIdx="1" presStyleCnt="3"/>
      <dgm:spPr/>
      <dgm:t>
        <a:bodyPr/>
        <a:lstStyle/>
        <a:p>
          <a:endParaRPr lang="en-US"/>
        </a:p>
      </dgm:t>
    </dgm:pt>
    <dgm:pt modelId="{CA51A77A-C7D0-4D55-A205-DCA5E89C58D9}" type="pres">
      <dgm:prSet presAssocID="{94A5A34F-2EC3-4A2D-B947-F1087125F29D}" presName="parentText" presStyleLbl="node1" presStyleIdx="2" presStyleCnt="3" custScaleY="27524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BB8B3FB-DBCD-46B3-913F-FEA79027E254}" type="pres">
      <dgm:prSet presAssocID="{94A5A34F-2EC3-4A2D-B947-F1087125F29D}" presName="negativeSpace" presStyleCnt="0"/>
      <dgm:spPr/>
    </dgm:pt>
    <dgm:pt modelId="{137726F2-2CEC-4A4B-9547-A0BB11F14B20}" type="pres">
      <dgm:prSet presAssocID="{94A5A34F-2EC3-4A2D-B947-F1087125F29D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6B8D6541-3296-437B-8AB8-C97BCF8A31D6}" type="presOf" srcId="{70F0C0B0-6975-4587-AD7A-9EF892880FE2}" destId="{5935544F-91C7-433F-9827-1D0D32B90610}" srcOrd="0" destOrd="0" presId="urn:microsoft.com/office/officeart/2005/8/layout/list1"/>
    <dgm:cxn modelId="{FA6F5EFD-8E18-4D8B-8F33-31107D720D5D}" type="presOf" srcId="{94A5A34F-2EC3-4A2D-B947-F1087125F29D}" destId="{CA51A77A-C7D0-4D55-A205-DCA5E89C58D9}" srcOrd="1" destOrd="0" presId="urn:microsoft.com/office/officeart/2005/8/layout/list1"/>
    <dgm:cxn modelId="{6F0677AC-D848-45DA-B5F0-BD265A06198F}" srcId="{5025B34F-F7BB-4EB4-9250-BC4487A6784D}" destId="{5FD0AA07-661B-4187-AF41-0768DDC243B0}" srcOrd="0" destOrd="0" parTransId="{742921FF-9645-480C-87A8-26534D8ACD9A}" sibTransId="{B3806574-BC8B-4AE7-A85D-EF3BD9701C2E}"/>
    <dgm:cxn modelId="{B64F0CC1-A7D8-4C58-A754-ED0BB4234455}" srcId="{5025B34F-F7BB-4EB4-9250-BC4487A6784D}" destId="{70F0C0B0-6975-4587-AD7A-9EF892880FE2}" srcOrd="1" destOrd="0" parTransId="{5B77F4EC-0831-4530-B6B1-DF62E69BA310}" sibTransId="{74D5D217-6D60-46A4-9C5B-9DE23218BD30}"/>
    <dgm:cxn modelId="{C9BFA64C-45C2-4BFA-B276-462B58ED5EE5}" type="presOf" srcId="{5025B34F-F7BB-4EB4-9250-BC4487A6784D}" destId="{11819B86-7CDD-4A9F-BAD5-3B001019FAA0}" srcOrd="0" destOrd="0" presId="urn:microsoft.com/office/officeart/2005/8/layout/list1"/>
    <dgm:cxn modelId="{E171C52E-488B-4BE1-AEFB-4A5BFCF2DC63}" srcId="{5025B34F-F7BB-4EB4-9250-BC4487A6784D}" destId="{94A5A34F-2EC3-4A2D-B947-F1087125F29D}" srcOrd="2" destOrd="0" parTransId="{EA957818-15A4-497C-AC77-307DD996D8C1}" sibTransId="{2665CAF7-6696-4735-9F56-C61EE0CEDCC1}"/>
    <dgm:cxn modelId="{1C7B5615-B8F9-416C-ADDD-98F54E96D510}" type="presOf" srcId="{94A5A34F-2EC3-4A2D-B947-F1087125F29D}" destId="{19FC6BFA-FCDB-4513-92F1-F21109DB0474}" srcOrd="0" destOrd="0" presId="urn:microsoft.com/office/officeart/2005/8/layout/list1"/>
    <dgm:cxn modelId="{51814B3A-C885-4D40-9A7B-3250A900507F}" type="presOf" srcId="{70F0C0B0-6975-4587-AD7A-9EF892880FE2}" destId="{5DEF7E5E-4298-4B39-BF7D-B111EFDC4E81}" srcOrd="1" destOrd="0" presId="urn:microsoft.com/office/officeart/2005/8/layout/list1"/>
    <dgm:cxn modelId="{FAD888C3-A368-487F-8A96-58596C35BEE5}" type="presOf" srcId="{5FD0AA07-661B-4187-AF41-0768DDC243B0}" destId="{59688360-FAEE-4015-9DEE-436BA2FC2FCE}" srcOrd="0" destOrd="0" presId="urn:microsoft.com/office/officeart/2005/8/layout/list1"/>
    <dgm:cxn modelId="{299D7563-8DD8-4682-B871-F75275911C74}" type="presOf" srcId="{5FD0AA07-661B-4187-AF41-0768DDC243B0}" destId="{A7E78D9D-0920-4AF4-BF96-118A49E6E5A4}" srcOrd="1" destOrd="0" presId="urn:microsoft.com/office/officeart/2005/8/layout/list1"/>
    <dgm:cxn modelId="{80CDA686-D096-42AE-8557-7F34C472E382}" type="presParOf" srcId="{11819B86-7CDD-4A9F-BAD5-3B001019FAA0}" destId="{60EF6903-DB0A-4B51-88CC-A3FBB924879C}" srcOrd="0" destOrd="0" presId="urn:microsoft.com/office/officeart/2005/8/layout/list1"/>
    <dgm:cxn modelId="{08D531AC-825D-4C37-8769-EC1133B45E35}" type="presParOf" srcId="{60EF6903-DB0A-4B51-88CC-A3FBB924879C}" destId="{59688360-FAEE-4015-9DEE-436BA2FC2FCE}" srcOrd="0" destOrd="0" presId="urn:microsoft.com/office/officeart/2005/8/layout/list1"/>
    <dgm:cxn modelId="{AC1CE2C8-3366-49F4-ADF7-31FDA46802F9}" type="presParOf" srcId="{60EF6903-DB0A-4B51-88CC-A3FBB924879C}" destId="{A7E78D9D-0920-4AF4-BF96-118A49E6E5A4}" srcOrd="1" destOrd="0" presId="urn:microsoft.com/office/officeart/2005/8/layout/list1"/>
    <dgm:cxn modelId="{F9A91BFA-E3B3-40FF-8261-99CF9AF53F20}" type="presParOf" srcId="{11819B86-7CDD-4A9F-BAD5-3B001019FAA0}" destId="{EFDD8313-1416-4A07-98AF-6BD78CDD5950}" srcOrd="1" destOrd="0" presId="urn:microsoft.com/office/officeart/2005/8/layout/list1"/>
    <dgm:cxn modelId="{77AC4373-25B5-49DC-AF02-48091C722A06}" type="presParOf" srcId="{11819B86-7CDD-4A9F-BAD5-3B001019FAA0}" destId="{614757EC-14B9-488F-A82B-F15581B8D68A}" srcOrd="2" destOrd="0" presId="urn:microsoft.com/office/officeart/2005/8/layout/list1"/>
    <dgm:cxn modelId="{345E85A3-A613-41BC-9F6A-BEAFFBC08CB3}" type="presParOf" srcId="{11819B86-7CDD-4A9F-BAD5-3B001019FAA0}" destId="{B5B04D6E-A20F-42F1-8572-0B01C2892867}" srcOrd="3" destOrd="0" presId="urn:microsoft.com/office/officeart/2005/8/layout/list1"/>
    <dgm:cxn modelId="{0EB97A2D-305D-4378-A434-14FE02CAB0D9}" type="presParOf" srcId="{11819B86-7CDD-4A9F-BAD5-3B001019FAA0}" destId="{F9F94CA6-A30A-40E8-A3D0-3DC622121EEC}" srcOrd="4" destOrd="0" presId="urn:microsoft.com/office/officeart/2005/8/layout/list1"/>
    <dgm:cxn modelId="{72EE06C7-4C5A-478A-AEA2-F8192D61A326}" type="presParOf" srcId="{F9F94CA6-A30A-40E8-A3D0-3DC622121EEC}" destId="{5935544F-91C7-433F-9827-1D0D32B90610}" srcOrd="0" destOrd="0" presId="urn:microsoft.com/office/officeart/2005/8/layout/list1"/>
    <dgm:cxn modelId="{3199682D-AC91-4BFC-8662-5FFB2B3335D5}" type="presParOf" srcId="{F9F94CA6-A30A-40E8-A3D0-3DC622121EEC}" destId="{5DEF7E5E-4298-4B39-BF7D-B111EFDC4E81}" srcOrd="1" destOrd="0" presId="urn:microsoft.com/office/officeart/2005/8/layout/list1"/>
    <dgm:cxn modelId="{CA66E776-A12A-4168-BAD1-4872E1E1188A}" type="presParOf" srcId="{11819B86-7CDD-4A9F-BAD5-3B001019FAA0}" destId="{B160EA79-23C8-41A4-9F29-9E81FC5C14C1}" srcOrd="5" destOrd="0" presId="urn:microsoft.com/office/officeart/2005/8/layout/list1"/>
    <dgm:cxn modelId="{8EF65EDE-A5DB-43F6-9867-BF15D4584020}" type="presParOf" srcId="{11819B86-7CDD-4A9F-BAD5-3B001019FAA0}" destId="{59F74071-4914-4CC4-8EFE-34CBB32B6D29}" srcOrd="6" destOrd="0" presId="urn:microsoft.com/office/officeart/2005/8/layout/list1"/>
    <dgm:cxn modelId="{FD65E011-AEE2-4035-B499-31099BE3D17B}" type="presParOf" srcId="{11819B86-7CDD-4A9F-BAD5-3B001019FAA0}" destId="{F3D33450-DAA4-4C54-B04F-C81337EAD509}" srcOrd="7" destOrd="0" presId="urn:microsoft.com/office/officeart/2005/8/layout/list1"/>
    <dgm:cxn modelId="{6B06F547-FB73-4570-9739-3E04F1AC0E56}" type="presParOf" srcId="{11819B86-7CDD-4A9F-BAD5-3B001019FAA0}" destId="{94A4896F-484D-40C9-BC57-3D87AA5419A8}" srcOrd="8" destOrd="0" presId="urn:microsoft.com/office/officeart/2005/8/layout/list1"/>
    <dgm:cxn modelId="{81B9A35A-13D3-4A88-87CB-06D73A2DBA4E}" type="presParOf" srcId="{94A4896F-484D-40C9-BC57-3D87AA5419A8}" destId="{19FC6BFA-FCDB-4513-92F1-F21109DB0474}" srcOrd="0" destOrd="0" presId="urn:microsoft.com/office/officeart/2005/8/layout/list1"/>
    <dgm:cxn modelId="{F7070A46-682D-437A-94AB-327CBAAEF087}" type="presParOf" srcId="{94A4896F-484D-40C9-BC57-3D87AA5419A8}" destId="{CA51A77A-C7D0-4D55-A205-DCA5E89C58D9}" srcOrd="1" destOrd="0" presId="urn:microsoft.com/office/officeart/2005/8/layout/list1"/>
    <dgm:cxn modelId="{77F818D1-D1CF-41A4-AED1-B7E9BC272CD5}" type="presParOf" srcId="{11819B86-7CDD-4A9F-BAD5-3B001019FAA0}" destId="{1BB8B3FB-DBCD-46B3-913F-FEA79027E254}" srcOrd="9" destOrd="0" presId="urn:microsoft.com/office/officeart/2005/8/layout/list1"/>
    <dgm:cxn modelId="{88B2182D-4511-495B-AD97-F3633D209F06}" type="presParOf" srcId="{11819B86-7CDD-4A9F-BAD5-3B001019FAA0}" destId="{137726F2-2CEC-4A4B-9547-A0BB11F14B20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10736DB2-7191-4134-BF82-15C578D5DA80}" type="doc">
      <dgm:prSet loTypeId="urn:diagrams.loki3.com/BracketList+Icon" loCatId="list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07DB026-3FD7-4E86-B8F9-90A7B423DF2A}">
      <dgm:prSet phldrT="[Text]" custT="1"/>
      <dgm:spPr>
        <a:solidFill>
          <a:srgbClr val="D51953"/>
        </a:solidFill>
      </dgm:spPr>
      <dgm:t>
        <a:bodyPr/>
        <a:lstStyle/>
        <a:p>
          <a:r>
            <a:rPr lang="en-US" sz="3600" b="1" dirty="0" smtClean="0">
              <a:solidFill>
                <a:schemeClr val="bg1"/>
              </a:solidFill>
            </a:rPr>
            <a:t>Salient features of language</a:t>
          </a:r>
          <a:endParaRPr lang="en-US" sz="3600" b="1" dirty="0">
            <a:solidFill>
              <a:schemeClr val="bg1"/>
            </a:solidFill>
          </a:endParaRPr>
        </a:p>
      </dgm:t>
    </dgm:pt>
    <dgm:pt modelId="{94401295-43E9-479E-9C93-D54A0ECE62B0}" type="parTrans" cxnId="{6617391D-9043-40F5-8772-5EF3A21F637C}">
      <dgm:prSet/>
      <dgm:spPr/>
      <dgm:t>
        <a:bodyPr/>
        <a:lstStyle/>
        <a:p>
          <a:endParaRPr lang="en-US"/>
        </a:p>
      </dgm:t>
    </dgm:pt>
    <dgm:pt modelId="{DE8515AB-835C-41E9-B44A-9C85E1F659F3}" type="sibTrans" cxnId="{6617391D-9043-40F5-8772-5EF3A21F637C}">
      <dgm:prSet/>
      <dgm:spPr/>
      <dgm:t>
        <a:bodyPr/>
        <a:lstStyle/>
        <a:p>
          <a:endParaRPr lang="en-US"/>
        </a:p>
      </dgm:t>
    </dgm:pt>
    <dgm:pt modelId="{C71D549C-7D93-4239-B9A0-BB5E435FC2F7}">
      <dgm:prSet phldrT="[Text]" custT="1"/>
      <dgm:spPr>
        <a:solidFill>
          <a:srgbClr val="D51953"/>
        </a:solidFill>
      </dgm:spPr>
      <dgm:t>
        <a:bodyPr/>
        <a:lstStyle/>
        <a:p>
          <a:r>
            <a:rPr lang="en-US" sz="3600" b="1" dirty="0" smtClean="0">
              <a:solidFill>
                <a:schemeClr val="bg1"/>
              </a:solidFill>
            </a:rPr>
            <a:t>Linguistic features in input</a:t>
          </a:r>
          <a:endParaRPr lang="en-US" sz="3600" b="1" dirty="0">
            <a:solidFill>
              <a:schemeClr val="bg1"/>
            </a:solidFill>
          </a:endParaRPr>
        </a:p>
      </dgm:t>
    </dgm:pt>
    <dgm:pt modelId="{0E73B18E-10F1-423D-8838-7FFDCB5463C6}" type="parTrans" cxnId="{1040C22C-EC6E-4699-8490-9860BACF345A}">
      <dgm:prSet/>
      <dgm:spPr/>
      <dgm:t>
        <a:bodyPr/>
        <a:lstStyle/>
        <a:p>
          <a:endParaRPr lang="en-US"/>
        </a:p>
      </dgm:t>
    </dgm:pt>
    <dgm:pt modelId="{FF0C61F6-67C4-4D3E-9C8F-82A6F4D92A5B}" type="sibTrans" cxnId="{1040C22C-EC6E-4699-8490-9860BACF345A}">
      <dgm:prSet/>
      <dgm:spPr/>
      <dgm:t>
        <a:bodyPr/>
        <a:lstStyle/>
        <a:p>
          <a:endParaRPr lang="en-US"/>
        </a:p>
      </dgm:t>
    </dgm:pt>
    <dgm:pt modelId="{997D7522-EDCF-4920-B411-A69ABD6B1B9D}">
      <dgm:prSet phldrT="[Text]"/>
      <dgm:spPr/>
      <dgm:t>
        <a:bodyPr/>
        <a:lstStyle/>
        <a:p>
          <a:endParaRPr lang="en-US" b="1" dirty="0"/>
        </a:p>
      </dgm:t>
    </dgm:pt>
    <dgm:pt modelId="{49DBF15B-98BB-4E43-B315-A6A88AC2D506}" type="sibTrans" cxnId="{AABC58C3-7A0F-425A-9B88-F317603A7CFC}">
      <dgm:prSet/>
      <dgm:spPr/>
      <dgm:t>
        <a:bodyPr/>
        <a:lstStyle/>
        <a:p>
          <a:endParaRPr lang="en-US"/>
        </a:p>
      </dgm:t>
    </dgm:pt>
    <dgm:pt modelId="{B66AE927-14B4-433C-8D1B-E917AA7D7D8C}" type="parTrans" cxnId="{AABC58C3-7A0F-425A-9B88-F317603A7CFC}">
      <dgm:prSet/>
      <dgm:spPr/>
      <dgm:t>
        <a:bodyPr/>
        <a:lstStyle/>
        <a:p>
          <a:endParaRPr lang="en-US"/>
        </a:p>
      </dgm:t>
    </dgm:pt>
    <dgm:pt modelId="{D0D68494-11AE-4FED-910D-B14499CDFE0A}">
      <dgm:prSet phldrT="[Text]"/>
      <dgm:spPr/>
      <dgm:t>
        <a:bodyPr/>
        <a:lstStyle/>
        <a:p>
          <a:endParaRPr lang="en-US" b="1" dirty="0"/>
        </a:p>
      </dgm:t>
    </dgm:pt>
    <dgm:pt modelId="{108B8963-01E7-4E16-868E-2CB21D9E5EA2}" type="sibTrans" cxnId="{7EFCFA84-3B51-4604-A908-D7D89335EE04}">
      <dgm:prSet/>
      <dgm:spPr/>
      <dgm:t>
        <a:bodyPr/>
        <a:lstStyle/>
        <a:p>
          <a:endParaRPr lang="en-US"/>
        </a:p>
      </dgm:t>
    </dgm:pt>
    <dgm:pt modelId="{DD81A432-9BD8-40C4-95C1-40BA95E297E3}" type="parTrans" cxnId="{7EFCFA84-3B51-4604-A908-D7D89335EE04}">
      <dgm:prSet/>
      <dgm:spPr/>
      <dgm:t>
        <a:bodyPr/>
        <a:lstStyle/>
        <a:p>
          <a:endParaRPr lang="en-US"/>
        </a:p>
      </dgm:t>
    </dgm:pt>
    <dgm:pt modelId="{69F45464-8D81-4597-9E9D-80CE90303D1B}" type="pres">
      <dgm:prSet presAssocID="{10736DB2-7191-4134-BF82-15C578D5DA80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D28F1E61-09F6-4E11-B95B-2677CB9E0ED9}" type="pres">
      <dgm:prSet presAssocID="{D0D68494-11AE-4FED-910D-B14499CDFE0A}" presName="linNode" presStyleCnt="0"/>
      <dgm:spPr/>
    </dgm:pt>
    <dgm:pt modelId="{97136720-3BE3-43AC-B8EA-1551CCEC0300}" type="pres">
      <dgm:prSet presAssocID="{D0D68494-11AE-4FED-910D-B14499CDFE0A}" presName="parTx" presStyleLbl="revTx" presStyleIdx="0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7C1B805-EA16-46DF-8BB6-FB84C0274E21}" type="pres">
      <dgm:prSet presAssocID="{D0D68494-11AE-4FED-910D-B14499CDFE0A}" presName="bracket" presStyleLbl="parChTrans1D1" presStyleIdx="0" presStyleCnt="2"/>
      <dgm:spPr>
        <a:ln>
          <a:solidFill>
            <a:srgbClr val="AC1078"/>
          </a:solidFill>
        </a:ln>
      </dgm:spPr>
      <dgm:t>
        <a:bodyPr/>
        <a:lstStyle/>
        <a:p>
          <a:endParaRPr lang="en-US"/>
        </a:p>
      </dgm:t>
    </dgm:pt>
    <dgm:pt modelId="{7DE6BEC9-970E-43F7-A495-FA850D372206}" type="pres">
      <dgm:prSet presAssocID="{D0D68494-11AE-4FED-910D-B14499CDFE0A}" presName="spH" presStyleCnt="0"/>
      <dgm:spPr/>
    </dgm:pt>
    <dgm:pt modelId="{3B99CD1C-48CF-4F0E-85EF-F8DB897FC1CC}" type="pres">
      <dgm:prSet presAssocID="{D0D68494-11AE-4FED-910D-B14499CDFE0A}" presName="desTx" presStyleLbl="node1" presStyleIdx="0" presStyleCnt="2" custScaleY="7649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CDBD9F5-07C4-4B63-BF34-3CF945C7F0E6}" type="pres">
      <dgm:prSet presAssocID="{108B8963-01E7-4E16-868E-2CB21D9E5EA2}" presName="spV" presStyleCnt="0"/>
      <dgm:spPr/>
    </dgm:pt>
    <dgm:pt modelId="{C19CB34B-B5F5-4831-863B-087A00561220}" type="pres">
      <dgm:prSet presAssocID="{997D7522-EDCF-4920-B411-A69ABD6B1B9D}" presName="linNode" presStyleCnt="0"/>
      <dgm:spPr/>
    </dgm:pt>
    <dgm:pt modelId="{50F10D72-0E87-4CA0-AED5-EB7532027ECF}" type="pres">
      <dgm:prSet presAssocID="{997D7522-EDCF-4920-B411-A69ABD6B1B9D}" presName="parTx" presStyleLbl="revTx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47FB307-B702-4604-B73A-A336E8D461AC}" type="pres">
      <dgm:prSet presAssocID="{997D7522-EDCF-4920-B411-A69ABD6B1B9D}" presName="bracket" presStyleLbl="parChTrans1D1" presStyleIdx="1" presStyleCnt="2"/>
      <dgm:spPr>
        <a:ln>
          <a:solidFill>
            <a:srgbClr val="AC1078"/>
          </a:solidFill>
        </a:ln>
      </dgm:spPr>
      <dgm:t>
        <a:bodyPr/>
        <a:lstStyle/>
        <a:p>
          <a:endParaRPr lang="en-US"/>
        </a:p>
      </dgm:t>
    </dgm:pt>
    <dgm:pt modelId="{DA51EAE2-000A-49B0-A934-3756B6E8455B}" type="pres">
      <dgm:prSet presAssocID="{997D7522-EDCF-4920-B411-A69ABD6B1B9D}" presName="spH" presStyleCnt="0"/>
      <dgm:spPr/>
    </dgm:pt>
    <dgm:pt modelId="{BEA0AB0D-7886-4032-9BE4-11D085475B95}" type="pres">
      <dgm:prSet presAssocID="{997D7522-EDCF-4920-B411-A69ABD6B1B9D}" presName="desTx" presStyleLbl="node1" presStyleIdx="1" presStyleCnt="2" custScaleY="7638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3EB81F0-0D45-4287-905B-568CDA19FA72}" type="presOf" srcId="{C71D549C-7D93-4239-B9A0-BB5E435FC2F7}" destId="{BEA0AB0D-7886-4032-9BE4-11D085475B95}" srcOrd="0" destOrd="0" presId="urn:diagrams.loki3.com/BracketList+Icon"/>
    <dgm:cxn modelId="{43F123A4-9932-43E8-A5BF-123275FB02B5}" type="presOf" srcId="{997D7522-EDCF-4920-B411-A69ABD6B1B9D}" destId="{50F10D72-0E87-4CA0-AED5-EB7532027ECF}" srcOrd="0" destOrd="0" presId="urn:diagrams.loki3.com/BracketList+Icon"/>
    <dgm:cxn modelId="{6617391D-9043-40F5-8772-5EF3A21F637C}" srcId="{D0D68494-11AE-4FED-910D-B14499CDFE0A}" destId="{307DB026-3FD7-4E86-B8F9-90A7B423DF2A}" srcOrd="0" destOrd="0" parTransId="{94401295-43E9-479E-9C93-D54A0ECE62B0}" sibTransId="{DE8515AB-835C-41E9-B44A-9C85E1F659F3}"/>
    <dgm:cxn modelId="{AABC58C3-7A0F-425A-9B88-F317603A7CFC}" srcId="{10736DB2-7191-4134-BF82-15C578D5DA80}" destId="{997D7522-EDCF-4920-B411-A69ABD6B1B9D}" srcOrd="1" destOrd="0" parTransId="{B66AE927-14B4-433C-8D1B-E917AA7D7D8C}" sibTransId="{49DBF15B-98BB-4E43-B315-A6A88AC2D506}"/>
    <dgm:cxn modelId="{7EFCFA84-3B51-4604-A908-D7D89335EE04}" srcId="{10736DB2-7191-4134-BF82-15C578D5DA80}" destId="{D0D68494-11AE-4FED-910D-B14499CDFE0A}" srcOrd="0" destOrd="0" parTransId="{DD81A432-9BD8-40C4-95C1-40BA95E297E3}" sibTransId="{108B8963-01E7-4E16-868E-2CB21D9E5EA2}"/>
    <dgm:cxn modelId="{682C3AC5-0BD1-43E3-BA82-53F8A6D2FC71}" type="presOf" srcId="{10736DB2-7191-4134-BF82-15C578D5DA80}" destId="{69F45464-8D81-4597-9E9D-80CE90303D1B}" srcOrd="0" destOrd="0" presId="urn:diagrams.loki3.com/BracketList+Icon"/>
    <dgm:cxn modelId="{7B57FBB1-C207-494E-8304-B6AC1268D762}" type="presOf" srcId="{307DB026-3FD7-4E86-B8F9-90A7B423DF2A}" destId="{3B99CD1C-48CF-4F0E-85EF-F8DB897FC1CC}" srcOrd="0" destOrd="0" presId="urn:diagrams.loki3.com/BracketList+Icon"/>
    <dgm:cxn modelId="{C39F4B76-4789-47EC-854B-FEFC03D65520}" type="presOf" srcId="{D0D68494-11AE-4FED-910D-B14499CDFE0A}" destId="{97136720-3BE3-43AC-B8EA-1551CCEC0300}" srcOrd="0" destOrd="0" presId="urn:diagrams.loki3.com/BracketList+Icon"/>
    <dgm:cxn modelId="{1040C22C-EC6E-4699-8490-9860BACF345A}" srcId="{997D7522-EDCF-4920-B411-A69ABD6B1B9D}" destId="{C71D549C-7D93-4239-B9A0-BB5E435FC2F7}" srcOrd="0" destOrd="0" parTransId="{0E73B18E-10F1-423D-8838-7FFDCB5463C6}" sibTransId="{FF0C61F6-67C4-4D3E-9C8F-82A6F4D92A5B}"/>
    <dgm:cxn modelId="{A76B0662-8FED-4481-A233-3615A740B937}" type="presParOf" srcId="{69F45464-8D81-4597-9E9D-80CE90303D1B}" destId="{D28F1E61-09F6-4E11-B95B-2677CB9E0ED9}" srcOrd="0" destOrd="0" presId="urn:diagrams.loki3.com/BracketList+Icon"/>
    <dgm:cxn modelId="{E543CEAD-2411-478B-B826-D117C3B64C27}" type="presParOf" srcId="{D28F1E61-09F6-4E11-B95B-2677CB9E0ED9}" destId="{97136720-3BE3-43AC-B8EA-1551CCEC0300}" srcOrd="0" destOrd="0" presId="urn:diagrams.loki3.com/BracketList+Icon"/>
    <dgm:cxn modelId="{BA736DD1-2A22-4308-976E-D520617EA473}" type="presParOf" srcId="{D28F1E61-09F6-4E11-B95B-2677CB9E0ED9}" destId="{A7C1B805-EA16-46DF-8BB6-FB84C0274E21}" srcOrd="1" destOrd="0" presId="urn:diagrams.loki3.com/BracketList+Icon"/>
    <dgm:cxn modelId="{77C8CD4C-0562-4E66-A3BD-B8C527E77FDE}" type="presParOf" srcId="{D28F1E61-09F6-4E11-B95B-2677CB9E0ED9}" destId="{7DE6BEC9-970E-43F7-A495-FA850D372206}" srcOrd="2" destOrd="0" presId="urn:diagrams.loki3.com/BracketList+Icon"/>
    <dgm:cxn modelId="{9791177B-4DB3-4470-BA77-6BACFEE141A6}" type="presParOf" srcId="{D28F1E61-09F6-4E11-B95B-2677CB9E0ED9}" destId="{3B99CD1C-48CF-4F0E-85EF-F8DB897FC1CC}" srcOrd="3" destOrd="0" presId="urn:diagrams.loki3.com/BracketList+Icon"/>
    <dgm:cxn modelId="{6268F917-572A-4009-A46F-8B1698F23FAA}" type="presParOf" srcId="{69F45464-8D81-4597-9E9D-80CE90303D1B}" destId="{CCDBD9F5-07C4-4B63-BF34-3CF945C7F0E6}" srcOrd="1" destOrd="0" presId="urn:diagrams.loki3.com/BracketList+Icon"/>
    <dgm:cxn modelId="{DE60A919-7CE0-4679-B2BB-4B2A18673688}" type="presParOf" srcId="{69F45464-8D81-4597-9E9D-80CE90303D1B}" destId="{C19CB34B-B5F5-4831-863B-087A00561220}" srcOrd="2" destOrd="0" presId="urn:diagrams.loki3.com/BracketList+Icon"/>
    <dgm:cxn modelId="{68BDBC34-BBF2-471E-B225-314609D596DD}" type="presParOf" srcId="{C19CB34B-B5F5-4831-863B-087A00561220}" destId="{50F10D72-0E87-4CA0-AED5-EB7532027ECF}" srcOrd="0" destOrd="0" presId="urn:diagrams.loki3.com/BracketList+Icon"/>
    <dgm:cxn modelId="{D8335074-6F40-460F-B276-BDCEF5D3711C}" type="presParOf" srcId="{C19CB34B-B5F5-4831-863B-087A00561220}" destId="{E47FB307-B702-4604-B73A-A336E8D461AC}" srcOrd="1" destOrd="0" presId="urn:diagrams.loki3.com/BracketList+Icon"/>
    <dgm:cxn modelId="{DE64CE90-8105-4857-A267-D48B99E40E6E}" type="presParOf" srcId="{C19CB34B-B5F5-4831-863B-087A00561220}" destId="{DA51EAE2-000A-49B0-A934-3756B6E8455B}" srcOrd="2" destOrd="0" presId="urn:diagrams.loki3.com/BracketList+Icon"/>
    <dgm:cxn modelId="{0E194928-9299-42EE-8E49-2CBFA83F6CB1}" type="presParOf" srcId="{C19CB34B-B5F5-4831-863B-087A00561220}" destId="{BEA0AB0D-7886-4032-9BE4-11D085475B95}" srcOrd="3" destOrd="0" presId="urn:diagrams.loki3.com/BracketList+Icon"/>
  </dgm:cxnLst>
  <dgm:bg/>
  <dgm:whole>
    <a:ln>
      <a:solidFill>
        <a:schemeClr val="bg1"/>
      </a:solidFill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8A9A19D2-45F5-4DF0-9181-BF586110DE70}" type="doc">
      <dgm:prSet loTypeId="urn:diagrams.loki3.com/BracketList+Icon" loCatId="list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79FC816-333B-4849-A7D4-D4FD84E248E0}">
      <dgm:prSet phldrT="[Text]" custT="1"/>
      <dgm:spPr>
        <a:solidFill>
          <a:srgbClr val="FF6600"/>
        </a:solidFill>
      </dgm:spPr>
      <dgm:t>
        <a:bodyPr/>
        <a:lstStyle/>
        <a:p>
          <a:r>
            <a:rPr lang="en-US" sz="4000" b="1" dirty="0" smtClean="0">
              <a:solidFill>
                <a:schemeClr val="bg1"/>
              </a:solidFill>
            </a:rPr>
            <a:t>Psychological readiness</a:t>
          </a:r>
          <a:endParaRPr lang="en-US" sz="4000" b="1" dirty="0">
            <a:solidFill>
              <a:schemeClr val="bg1"/>
            </a:solidFill>
          </a:endParaRPr>
        </a:p>
      </dgm:t>
    </dgm:pt>
    <dgm:pt modelId="{ADDD4006-6D89-4811-9BF7-1974A90DA4E4}" type="parTrans" cxnId="{4A28522F-B82E-4184-A639-2716DA975891}">
      <dgm:prSet/>
      <dgm:spPr/>
      <dgm:t>
        <a:bodyPr/>
        <a:lstStyle/>
        <a:p>
          <a:endParaRPr lang="en-US"/>
        </a:p>
      </dgm:t>
    </dgm:pt>
    <dgm:pt modelId="{EBAB2D8F-003D-467E-9651-16F55E7A0C38}" type="sibTrans" cxnId="{4A28522F-B82E-4184-A639-2716DA975891}">
      <dgm:prSet/>
      <dgm:spPr/>
      <dgm:t>
        <a:bodyPr/>
        <a:lstStyle/>
        <a:p>
          <a:endParaRPr lang="en-US"/>
        </a:p>
      </dgm:t>
    </dgm:pt>
    <dgm:pt modelId="{C2BFF6E4-E555-4918-B996-AD4C6F53B29D}">
      <dgm:prSet phldrT="[Text]"/>
      <dgm:spPr/>
      <dgm:t>
        <a:bodyPr/>
        <a:lstStyle/>
        <a:p>
          <a:endParaRPr lang="en-US" b="1" dirty="0"/>
        </a:p>
      </dgm:t>
    </dgm:pt>
    <dgm:pt modelId="{79685378-9304-4EE2-BB8E-89559904D406}" type="parTrans" cxnId="{FA77623F-8048-4A35-95EF-6AABBAAC5C6A}">
      <dgm:prSet/>
      <dgm:spPr/>
      <dgm:t>
        <a:bodyPr/>
        <a:lstStyle/>
        <a:p>
          <a:endParaRPr lang="en-US"/>
        </a:p>
      </dgm:t>
    </dgm:pt>
    <dgm:pt modelId="{94ED97C1-B846-4EE8-A5E5-134190DB9F1B}" type="sibTrans" cxnId="{FA77623F-8048-4A35-95EF-6AABBAAC5C6A}">
      <dgm:prSet/>
      <dgm:spPr/>
      <dgm:t>
        <a:bodyPr/>
        <a:lstStyle/>
        <a:p>
          <a:endParaRPr lang="en-US"/>
        </a:p>
      </dgm:t>
    </dgm:pt>
    <dgm:pt modelId="{D6DF927C-994D-4B3A-8402-7A61E52ED2A2}">
      <dgm:prSet phldrT="[Text]" custT="1"/>
      <dgm:spPr>
        <a:solidFill>
          <a:srgbClr val="FF6600"/>
        </a:solidFill>
      </dgm:spPr>
      <dgm:t>
        <a:bodyPr/>
        <a:lstStyle/>
        <a:p>
          <a:r>
            <a:rPr lang="en-US" sz="4000" b="1" dirty="0" smtClean="0">
              <a:solidFill>
                <a:schemeClr val="bg1"/>
              </a:solidFill>
            </a:rPr>
            <a:t>Form-focused approach</a:t>
          </a:r>
          <a:endParaRPr lang="en-US" sz="4000" b="1" dirty="0">
            <a:solidFill>
              <a:schemeClr val="bg1"/>
            </a:solidFill>
          </a:endParaRPr>
        </a:p>
      </dgm:t>
    </dgm:pt>
    <dgm:pt modelId="{F24BF084-4190-42D3-982D-8DAAE19E16B2}" type="parTrans" cxnId="{B65A4959-71BB-4955-838D-39AA75035917}">
      <dgm:prSet/>
      <dgm:spPr/>
      <dgm:t>
        <a:bodyPr/>
        <a:lstStyle/>
        <a:p>
          <a:endParaRPr lang="en-US"/>
        </a:p>
      </dgm:t>
    </dgm:pt>
    <dgm:pt modelId="{DEC925F4-5425-4074-8644-095095B613A7}" type="sibTrans" cxnId="{B65A4959-71BB-4955-838D-39AA75035917}">
      <dgm:prSet/>
      <dgm:spPr/>
      <dgm:t>
        <a:bodyPr/>
        <a:lstStyle/>
        <a:p>
          <a:endParaRPr lang="en-US"/>
        </a:p>
      </dgm:t>
    </dgm:pt>
    <dgm:pt modelId="{41217C52-342F-477E-82FB-4FB3FFA6E48C}">
      <dgm:prSet phldrT="[Text]"/>
      <dgm:spPr/>
      <dgm:t>
        <a:bodyPr/>
        <a:lstStyle/>
        <a:p>
          <a:endParaRPr lang="en-US" b="1" dirty="0"/>
        </a:p>
      </dgm:t>
    </dgm:pt>
    <dgm:pt modelId="{BAA4D5D7-18B4-4CE7-9686-4C8420404967}" type="sibTrans" cxnId="{E60AABAD-A7DF-4023-9DDA-18298D1633BA}">
      <dgm:prSet/>
      <dgm:spPr/>
      <dgm:t>
        <a:bodyPr/>
        <a:lstStyle/>
        <a:p>
          <a:endParaRPr lang="en-US"/>
        </a:p>
      </dgm:t>
    </dgm:pt>
    <dgm:pt modelId="{1F1DB907-6DF2-4258-8D55-4A9BEBC843CC}" type="parTrans" cxnId="{E60AABAD-A7DF-4023-9DDA-18298D1633BA}">
      <dgm:prSet/>
      <dgm:spPr/>
      <dgm:t>
        <a:bodyPr/>
        <a:lstStyle/>
        <a:p>
          <a:endParaRPr lang="en-US"/>
        </a:p>
      </dgm:t>
    </dgm:pt>
    <dgm:pt modelId="{9C83345E-6E12-450D-949E-184555F85571}" type="pres">
      <dgm:prSet presAssocID="{8A9A19D2-45F5-4DF0-9181-BF586110DE70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2D4E281-354F-44AB-8FFC-7D43F7C8C4A3}" type="pres">
      <dgm:prSet presAssocID="{41217C52-342F-477E-82FB-4FB3FFA6E48C}" presName="linNode" presStyleCnt="0"/>
      <dgm:spPr/>
    </dgm:pt>
    <dgm:pt modelId="{3589D91A-F796-4D53-AD16-F4B040D4834C}" type="pres">
      <dgm:prSet presAssocID="{41217C52-342F-477E-82FB-4FB3FFA6E48C}" presName="parTx" presStyleLbl="revTx" presStyleIdx="0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B77DC8B-E524-4F91-8371-9D74E87CD069}" type="pres">
      <dgm:prSet presAssocID="{41217C52-342F-477E-82FB-4FB3FFA6E48C}" presName="bracket" presStyleLbl="parChTrans1D1" presStyleIdx="0" presStyleCnt="2"/>
      <dgm:spPr>
        <a:ln>
          <a:solidFill>
            <a:srgbClr val="FF6600"/>
          </a:solidFill>
        </a:ln>
      </dgm:spPr>
      <dgm:t>
        <a:bodyPr/>
        <a:lstStyle/>
        <a:p>
          <a:endParaRPr lang="en-US"/>
        </a:p>
      </dgm:t>
    </dgm:pt>
    <dgm:pt modelId="{B9C9270F-1637-437F-9CB4-D777B2636E68}" type="pres">
      <dgm:prSet presAssocID="{41217C52-342F-477E-82FB-4FB3FFA6E48C}" presName="spH" presStyleCnt="0"/>
      <dgm:spPr/>
    </dgm:pt>
    <dgm:pt modelId="{B372C333-6720-427A-90F4-EC1789E49E6B}" type="pres">
      <dgm:prSet presAssocID="{41217C52-342F-477E-82FB-4FB3FFA6E48C}" presName="desTx" presStyleLbl="node1" presStyleIdx="0" presStyleCnt="2" custScaleY="8361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42FBD09-8680-44C6-8C0D-2F93F0BD11CF}" type="pres">
      <dgm:prSet presAssocID="{BAA4D5D7-18B4-4CE7-9686-4C8420404967}" presName="spV" presStyleCnt="0"/>
      <dgm:spPr/>
    </dgm:pt>
    <dgm:pt modelId="{AD9BC647-7C74-4F21-B405-14A09433CE60}" type="pres">
      <dgm:prSet presAssocID="{C2BFF6E4-E555-4918-B996-AD4C6F53B29D}" presName="linNode" presStyleCnt="0"/>
      <dgm:spPr/>
    </dgm:pt>
    <dgm:pt modelId="{C02BA528-F704-48A0-A5E2-55325281F59B}" type="pres">
      <dgm:prSet presAssocID="{C2BFF6E4-E555-4918-B996-AD4C6F53B29D}" presName="parTx" presStyleLbl="revTx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13CA12B-C1C8-49B4-9243-8A47E941B048}" type="pres">
      <dgm:prSet presAssocID="{C2BFF6E4-E555-4918-B996-AD4C6F53B29D}" presName="bracket" presStyleLbl="parChTrans1D1" presStyleIdx="1" presStyleCnt="2"/>
      <dgm:spPr>
        <a:ln>
          <a:solidFill>
            <a:srgbClr val="FF6600"/>
          </a:solidFill>
        </a:ln>
      </dgm:spPr>
      <dgm:t>
        <a:bodyPr/>
        <a:lstStyle/>
        <a:p>
          <a:endParaRPr lang="en-US"/>
        </a:p>
      </dgm:t>
    </dgm:pt>
    <dgm:pt modelId="{CD86C998-88D9-44A7-9572-BC455FC62B78}" type="pres">
      <dgm:prSet presAssocID="{C2BFF6E4-E555-4918-B996-AD4C6F53B29D}" presName="spH" presStyleCnt="0"/>
      <dgm:spPr/>
    </dgm:pt>
    <dgm:pt modelId="{93202D12-51E1-4984-AC69-F49832AACE41}" type="pres">
      <dgm:prSet presAssocID="{C2BFF6E4-E555-4918-B996-AD4C6F53B29D}" presName="desTx" presStyleLbl="node1" presStyleIdx="1" presStyleCnt="2" custScaleY="7056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B2839FF-4EA2-4BE0-85A1-49D95E74C975}" type="presOf" srcId="{C2BFF6E4-E555-4918-B996-AD4C6F53B29D}" destId="{C02BA528-F704-48A0-A5E2-55325281F59B}" srcOrd="0" destOrd="0" presId="urn:diagrams.loki3.com/BracketList+Icon"/>
    <dgm:cxn modelId="{B65A4959-71BB-4955-838D-39AA75035917}" srcId="{C2BFF6E4-E555-4918-B996-AD4C6F53B29D}" destId="{D6DF927C-994D-4B3A-8402-7A61E52ED2A2}" srcOrd="0" destOrd="0" parTransId="{F24BF084-4190-42D3-982D-8DAAE19E16B2}" sibTransId="{DEC925F4-5425-4074-8644-095095B613A7}"/>
    <dgm:cxn modelId="{E60AABAD-A7DF-4023-9DDA-18298D1633BA}" srcId="{8A9A19D2-45F5-4DF0-9181-BF586110DE70}" destId="{41217C52-342F-477E-82FB-4FB3FFA6E48C}" srcOrd="0" destOrd="0" parTransId="{1F1DB907-6DF2-4258-8D55-4A9BEBC843CC}" sibTransId="{BAA4D5D7-18B4-4CE7-9686-4C8420404967}"/>
    <dgm:cxn modelId="{4A28522F-B82E-4184-A639-2716DA975891}" srcId="{41217C52-342F-477E-82FB-4FB3FFA6E48C}" destId="{179FC816-333B-4849-A7D4-D4FD84E248E0}" srcOrd="0" destOrd="0" parTransId="{ADDD4006-6D89-4811-9BF7-1974A90DA4E4}" sibTransId="{EBAB2D8F-003D-467E-9651-16F55E7A0C38}"/>
    <dgm:cxn modelId="{57BBE348-2FEF-4D4C-AA27-04672EEAC670}" type="presOf" srcId="{8A9A19D2-45F5-4DF0-9181-BF586110DE70}" destId="{9C83345E-6E12-450D-949E-184555F85571}" srcOrd="0" destOrd="0" presId="urn:diagrams.loki3.com/BracketList+Icon"/>
    <dgm:cxn modelId="{E958B4D4-FE60-40E8-8073-B709CAE67B37}" type="presOf" srcId="{D6DF927C-994D-4B3A-8402-7A61E52ED2A2}" destId="{93202D12-51E1-4984-AC69-F49832AACE41}" srcOrd="0" destOrd="0" presId="urn:diagrams.loki3.com/BracketList+Icon"/>
    <dgm:cxn modelId="{FA77623F-8048-4A35-95EF-6AABBAAC5C6A}" srcId="{8A9A19D2-45F5-4DF0-9181-BF586110DE70}" destId="{C2BFF6E4-E555-4918-B996-AD4C6F53B29D}" srcOrd="1" destOrd="0" parTransId="{79685378-9304-4EE2-BB8E-89559904D406}" sibTransId="{94ED97C1-B846-4EE8-A5E5-134190DB9F1B}"/>
    <dgm:cxn modelId="{9DEF75E5-AA85-4C27-9D63-225D9CC5E6D0}" type="presOf" srcId="{41217C52-342F-477E-82FB-4FB3FFA6E48C}" destId="{3589D91A-F796-4D53-AD16-F4B040D4834C}" srcOrd="0" destOrd="0" presId="urn:diagrams.loki3.com/BracketList+Icon"/>
    <dgm:cxn modelId="{DBED42A1-A71D-4551-972C-21EB39154750}" type="presOf" srcId="{179FC816-333B-4849-A7D4-D4FD84E248E0}" destId="{B372C333-6720-427A-90F4-EC1789E49E6B}" srcOrd="0" destOrd="0" presId="urn:diagrams.loki3.com/BracketList+Icon"/>
    <dgm:cxn modelId="{F9C1FE43-4776-4B3A-8783-FCF986B4E583}" type="presParOf" srcId="{9C83345E-6E12-450D-949E-184555F85571}" destId="{92D4E281-354F-44AB-8FFC-7D43F7C8C4A3}" srcOrd="0" destOrd="0" presId="urn:diagrams.loki3.com/BracketList+Icon"/>
    <dgm:cxn modelId="{65C894B3-B354-487A-B147-897BCD1763A0}" type="presParOf" srcId="{92D4E281-354F-44AB-8FFC-7D43F7C8C4A3}" destId="{3589D91A-F796-4D53-AD16-F4B040D4834C}" srcOrd="0" destOrd="0" presId="urn:diagrams.loki3.com/BracketList+Icon"/>
    <dgm:cxn modelId="{B9B80B5A-1AEC-4A21-A759-D97B5EDEBFA9}" type="presParOf" srcId="{92D4E281-354F-44AB-8FFC-7D43F7C8C4A3}" destId="{6B77DC8B-E524-4F91-8371-9D74E87CD069}" srcOrd="1" destOrd="0" presId="urn:diagrams.loki3.com/BracketList+Icon"/>
    <dgm:cxn modelId="{6FACF977-7094-4D91-89C6-738785EFA474}" type="presParOf" srcId="{92D4E281-354F-44AB-8FFC-7D43F7C8C4A3}" destId="{B9C9270F-1637-437F-9CB4-D777B2636E68}" srcOrd="2" destOrd="0" presId="urn:diagrams.loki3.com/BracketList+Icon"/>
    <dgm:cxn modelId="{F1237A72-BF3D-46C5-9A8B-9F56419E1A00}" type="presParOf" srcId="{92D4E281-354F-44AB-8FFC-7D43F7C8C4A3}" destId="{B372C333-6720-427A-90F4-EC1789E49E6B}" srcOrd="3" destOrd="0" presId="urn:diagrams.loki3.com/BracketList+Icon"/>
    <dgm:cxn modelId="{4DFA6CEB-3FB6-4F0C-9133-36E5DF2A28CF}" type="presParOf" srcId="{9C83345E-6E12-450D-949E-184555F85571}" destId="{B42FBD09-8680-44C6-8C0D-2F93F0BD11CF}" srcOrd="1" destOrd="0" presId="urn:diagrams.loki3.com/BracketList+Icon"/>
    <dgm:cxn modelId="{B08F1E02-13E1-4D3D-99D4-9814D02923FE}" type="presParOf" srcId="{9C83345E-6E12-450D-949E-184555F85571}" destId="{AD9BC647-7C74-4F21-B405-14A09433CE60}" srcOrd="2" destOrd="0" presId="urn:diagrams.loki3.com/BracketList+Icon"/>
    <dgm:cxn modelId="{B76A3FA0-9286-453D-A08F-8C96B8DE615B}" type="presParOf" srcId="{AD9BC647-7C74-4F21-B405-14A09433CE60}" destId="{C02BA528-F704-48A0-A5E2-55325281F59B}" srcOrd="0" destOrd="0" presId="urn:diagrams.loki3.com/BracketList+Icon"/>
    <dgm:cxn modelId="{6D73D994-55AE-4B1C-B2B4-03D73F08FF51}" type="presParOf" srcId="{AD9BC647-7C74-4F21-B405-14A09433CE60}" destId="{E13CA12B-C1C8-49B4-9243-8A47E941B048}" srcOrd="1" destOrd="0" presId="urn:diagrams.loki3.com/BracketList+Icon"/>
    <dgm:cxn modelId="{8F7A84F4-7A43-4AB9-A1B6-4F5C2BCDE597}" type="presParOf" srcId="{AD9BC647-7C74-4F21-B405-14A09433CE60}" destId="{CD86C998-88D9-44A7-9572-BC455FC62B78}" srcOrd="2" destOrd="0" presId="urn:diagrams.loki3.com/BracketList+Icon"/>
    <dgm:cxn modelId="{FD057750-20DF-4D43-BA63-DC0BFF6AAB8E}" type="presParOf" srcId="{AD9BC647-7C74-4F21-B405-14A09433CE60}" destId="{93202D12-51E1-4984-AC69-F49832AACE41}" srcOrd="3" destOrd="0" presId="urn:diagrams.loki3.com/BracketList+Icon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78E54ADF-27C5-41F9-ACED-CB6C9B131B47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CC221BB-BB4B-4D97-8FE4-DDC9E6BDC75D}">
      <dgm:prSet phldrT="[Text]" custT="1"/>
      <dgm:spPr>
        <a:solidFill>
          <a:srgbClr val="FF6600"/>
        </a:solidFill>
      </dgm:spPr>
      <dgm:t>
        <a:bodyPr/>
        <a:lstStyle/>
        <a:p>
          <a:r>
            <a:rPr lang="en-US" sz="3200" b="1" dirty="0" smtClean="0">
              <a:solidFill>
                <a:schemeClr val="bg1"/>
              </a:solidFill>
            </a:rPr>
            <a:t>Comprehensible input</a:t>
          </a:r>
          <a:endParaRPr lang="en-US" sz="3200" b="1" dirty="0">
            <a:solidFill>
              <a:schemeClr val="bg1"/>
            </a:solidFill>
          </a:endParaRPr>
        </a:p>
      </dgm:t>
    </dgm:pt>
    <dgm:pt modelId="{A9F1757A-29A3-47D3-A055-E7976EFC704D}" type="parTrans" cxnId="{4FFBB980-EDD2-4BA4-B0BF-78345203A888}">
      <dgm:prSet/>
      <dgm:spPr/>
      <dgm:t>
        <a:bodyPr/>
        <a:lstStyle/>
        <a:p>
          <a:endParaRPr lang="en-US"/>
        </a:p>
      </dgm:t>
    </dgm:pt>
    <dgm:pt modelId="{1A63ED9E-7887-4E3F-9BC7-E811317F01A7}" type="sibTrans" cxnId="{4FFBB980-EDD2-4BA4-B0BF-78345203A888}">
      <dgm:prSet/>
      <dgm:spPr/>
      <dgm:t>
        <a:bodyPr/>
        <a:lstStyle/>
        <a:p>
          <a:endParaRPr lang="en-US"/>
        </a:p>
      </dgm:t>
    </dgm:pt>
    <dgm:pt modelId="{806B7335-C055-41DF-A4F3-FAF177A6B02C}">
      <dgm:prSet phldrT="[Text]" custT="1"/>
      <dgm:spPr>
        <a:solidFill>
          <a:srgbClr val="FF0000"/>
        </a:solidFill>
      </dgm:spPr>
      <dgm:t>
        <a:bodyPr/>
        <a:lstStyle/>
        <a:p>
          <a:r>
            <a:rPr lang="en-US" sz="3600" b="1" dirty="0" smtClean="0">
              <a:solidFill>
                <a:schemeClr val="bg1"/>
              </a:solidFill>
            </a:rPr>
            <a:t>Meaningful feedback</a:t>
          </a:r>
          <a:endParaRPr lang="en-US" sz="3600" b="1" dirty="0">
            <a:solidFill>
              <a:schemeClr val="bg1"/>
            </a:solidFill>
          </a:endParaRPr>
        </a:p>
      </dgm:t>
    </dgm:pt>
    <dgm:pt modelId="{97EFD2C9-0160-4B31-AF10-0D25FFBCD194}" type="parTrans" cxnId="{2F0CB7CA-6C8D-47C5-B385-2923E235368A}">
      <dgm:prSet/>
      <dgm:spPr/>
      <dgm:t>
        <a:bodyPr/>
        <a:lstStyle/>
        <a:p>
          <a:endParaRPr lang="en-US"/>
        </a:p>
      </dgm:t>
    </dgm:pt>
    <dgm:pt modelId="{DDACD70F-0F6D-4CA3-A5C4-3648FDD5FB5B}" type="sibTrans" cxnId="{2F0CB7CA-6C8D-47C5-B385-2923E235368A}">
      <dgm:prSet/>
      <dgm:spPr/>
      <dgm:t>
        <a:bodyPr/>
        <a:lstStyle/>
        <a:p>
          <a:endParaRPr lang="en-US"/>
        </a:p>
      </dgm:t>
    </dgm:pt>
    <dgm:pt modelId="{008FDB90-1B1F-4E3B-9387-DBDDCA2B14F6}">
      <dgm:prSet phldrT="[Text]" custT="1"/>
      <dgm:spPr>
        <a:solidFill>
          <a:srgbClr val="AC1078"/>
        </a:solidFill>
      </dgm:spPr>
      <dgm:t>
        <a:bodyPr/>
        <a:lstStyle/>
        <a:p>
          <a:r>
            <a:rPr lang="en-US" sz="3600" b="1" dirty="0" smtClean="0">
              <a:solidFill>
                <a:schemeClr val="bg1"/>
              </a:solidFill>
            </a:rPr>
            <a:t>Modify their output</a:t>
          </a:r>
          <a:endParaRPr lang="en-US" sz="3600" b="1" dirty="0">
            <a:solidFill>
              <a:schemeClr val="bg1"/>
            </a:solidFill>
          </a:endParaRPr>
        </a:p>
      </dgm:t>
    </dgm:pt>
    <dgm:pt modelId="{A8BEB76A-B795-4819-9BA2-CB8F006650F2}" type="parTrans" cxnId="{7A7CF68D-196C-49FD-A6B0-4452A8218782}">
      <dgm:prSet/>
      <dgm:spPr/>
      <dgm:t>
        <a:bodyPr/>
        <a:lstStyle/>
        <a:p>
          <a:endParaRPr lang="en-US"/>
        </a:p>
      </dgm:t>
    </dgm:pt>
    <dgm:pt modelId="{C06464DD-9F0A-46B7-ABF3-B8D8506B7E1A}" type="sibTrans" cxnId="{7A7CF68D-196C-49FD-A6B0-4452A8218782}">
      <dgm:prSet/>
      <dgm:spPr/>
      <dgm:t>
        <a:bodyPr/>
        <a:lstStyle/>
        <a:p>
          <a:endParaRPr lang="en-US"/>
        </a:p>
      </dgm:t>
    </dgm:pt>
    <dgm:pt modelId="{13304476-BD49-41E9-A10E-5A03EE7B592F}" type="pres">
      <dgm:prSet presAssocID="{78E54ADF-27C5-41F9-ACED-CB6C9B131B47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EA9AD01-051D-4C5F-A87B-EF81AF21B68A}" type="pres">
      <dgm:prSet presAssocID="{CCC221BB-BB4B-4D97-8FE4-DDC9E6BDC75D}" presName="parentLin" presStyleCnt="0"/>
      <dgm:spPr/>
    </dgm:pt>
    <dgm:pt modelId="{85993E17-D8C0-47FB-B68E-695A002B3338}" type="pres">
      <dgm:prSet presAssocID="{CCC221BB-BB4B-4D97-8FE4-DDC9E6BDC75D}" presName="parentLeftMargin" presStyleLbl="node1" presStyleIdx="0" presStyleCnt="3"/>
      <dgm:spPr/>
      <dgm:t>
        <a:bodyPr/>
        <a:lstStyle/>
        <a:p>
          <a:endParaRPr lang="en-US"/>
        </a:p>
      </dgm:t>
    </dgm:pt>
    <dgm:pt modelId="{22B7AA31-7DD4-4F32-A558-CCBE271E1B72}" type="pres">
      <dgm:prSet presAssocID="{CCC221BB-BB4B-4D97-8FE4-DDC9E6BDC75D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7F457EB-EDB2-4CF0-8C8A-8425C2BD87C1}" type="pres">
      <dgm:prSet presAssocID="{CCC221BB-BB4B-4D97-8FE4-DDC9E6BDC75D}" presName="negativeSpace" presStyleCnt="0"/>
      <dgm:spPr/>
    </dgm:pt>
    <dgm:pt modelId="{3B3AA1CA-CCF0-4143-9F44-B9DB3A74A1D7}" type="pres">
      <dgm:prSet presAssocID="{CCC221BB-BB4B-4D97-8FE4-DDC9E6BDC75D}" presName="childText" presStyleLbl="conFgAcc1" presStyleIdx="0" presStyleCnt="3">
        <dgm:presLayoutVars>
          <dgm:bulletEnabled val="1"/>
        </dgm:presLayoutVars>
      </dgm:prSet>
      <dgm:spPr>
        <a:ln>
          <a:solidFill>
            <a:srgbClr val="F84710"/>
          </a:solidFill>
        </a:ln>
      </dgm:spPr>
      <dgm:t>
        <a:bodyPr/>
        <a:lstStyle/>
        <a:p>
          <a:endParaRPr lang="en-US"/>
        </a:p>
      </dgm:t>
    </dgm:pt>
    <dgm:pt modelId="{92789144-5F72-45FB-8D2F-60A6AC40C62D}" type="pres">
      <dgm:prSet presAssocID="{1A63ED9E-7887-4E3F-9BC7-E811317F01A7}" presName="spaceBetweenRectangles" presStyleCnt="0"/>
      <dgm:spPr/>
    </dgm:pt>
    <dgm:pt modelId="{36EE428F-46AB-49EC-9AC8-EE071AAF3690}" type="pres">
      <dgm:prSet presAssocID="{806B7335-C055-41DF-A4F3-FAF177A6B02C}" presName="parentLin" presStyleCnt="0"/>
      <dgm:spPr/>
    </dgm:pt>
    <dgm:pt modelId="{8DAC9D17-6762-435B-BEC5-C837E35A82B8}" type="pres">
      <dgm:prSet presAssocID="{806B7335-C055-41DF-A4F3-FAF177A6B02C}" presName="parentLeftMargin" presStyleLbl="node1" presStyleIdx="0" presStyleCnt="3"/>
      <dgm:spPr/>
      <dgm:t>
        <a:bodyPr/>
        <a:lstStyle/>
        <a:p>
          <a:endParaRPr lang="en-US"/>
        </a:p>
      </dgm:t>
    </dgm:pt>
    <dgm:pt modelId="{B6B0668A-5A05-4930-A1DE-A7D06C3153C1}" type="pres">
      <dgm:prSet presAssocID="{806B7335-C055-41DF-A4F3-FAF177A6B02C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955A320-D374-4093-B70C-CB6408059E0F}" type="pres">
      <dgm:prSet presAssocID="{806B7335-C055-41DF-A4F3-FAF177A6B02C}" presName="negativeSpace" presStyleCnt="0"/>
      <dgm:spPr/>
    </dgm:pt>
    <dgm:pt modelId="{54408260-8860-4250-9B04-C6889DF56D55}" type="pres">
      <dgm:prSet presAssocID="{806B7335-C055-41DF-A4F3-FAF177A6B02C}" presName="childText" presStyleLbl="conFgAcc1" presStyleIdx="1" presStyleCnt="3">
        <dgm:presLayoutVars>
          <dgm:bulletEnabled val="1"/>
        </dgm:presLayoutVars>
      </dgm:prSet>
      <dgm:spPr>
        <a:solidFill>
          <a:schemeClr val="bg1">
            <a:alpha val="90000"/>
          </a:schemeClr>
        </a:solidFill>
        <a:ln>
          <a:solidFill>
            <a:srgbClr val="F81424"/>
          </a:solidFill>
        </a:ln>
      </dgm:spPr>
      <dgm:t>
        <a:bodyPr/>
        <a:lstStyle/>
        <a:p>
          <a:endParaRPr lang="en-US"/>
        </a:p>
      </dgm:t>
    </dgm:pt>
    <dgm:pt modelId="{38347CF0-88A5-41F5-897D-40B0A7964341}" type="pres">
      <dgm:prSet presAssocID="{DDACD70F-0F6D-4CA3-A5C4-3648FDD5FB5B}" presName="spaceBetweenRectangles" presStyleCnt="0"/>
      <dgm:spPr/>
    </dgm:pt>
    <dgm:pt modelId="{338123FC-CBAB-4988-B5BE-6E953B0E339C}" type="pres">
      <dgm:prSet presAssocID="{008FDB90-1B1F-4E3B-9387-DBDDCA2B14F6}" presName="parentLin" presStyleCnt="0"/>
      <dgm:spPr/>
    </dgm:pt>
    <dgm:pt modelId="{A083376B-C2E9-4E72-88A4-1580F3ED46BE}" type="pres">
      <dgm:prSet presAssocID="{008FDB90-1B1F-4E3B-9387-DBDDCA2B14F6}" presName="parentLeftMargin" presStyleLbl="node1" presStyleIdx="1" presStyleCnt="3"/>
      <dgm:spPr/>
      <dgm:t>
        <a:bodyPr/>
        <a:lstStyle/>
        <a:p>
          <a:endParaRPr lang="en-US"/>
        </a:p>
      </dgm:t>
    </dgm:pt>
    <dgm:pt modelId="{8CD54A2B-0E37-4601-B7BF-466BA241EED1}" type="pres">
      <dgm:prSet presAssocID="{008FDB90-1B1F-4E3B-9387-DBDDCA2B14F6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1D6E887-6E50-4C83-8295-CD8B7C4DA180}" type="pres">
      <dgm:prSet presAssocID="{008FDB90-1B1F-4E3B-9387-DBDDCA2B14F6}" presName="negativeSpace" presStyleCnt="0"/>
      <dgm:spPr/>
    </dgm:pt>
    <dgm:pt modelId="{C7E9BBAC-018D-44C7-8D33-BBD0FB63BA80}" type="pres">
      <dgm:prSet presAssocID="{008FDB90-1B1F-4E3B-9387-DBDDCA2B14F6}" presName="childText" presStyleLbl="conFgAcc1" presStyleIdx="2" presStyleCnt="3">
        <dgm:presLayoutVars>
          <dgm:bulletEnabled val="1"/>
        </dgm:presLayoutVars>
      </dgm:prSet>
      <dgm:spPr>
        <a:ln>
          <a:solidFill>
            <a:srgbClr val="AC1078"/>
          </a:solidFill>
        </a:ln>
      </dgm:spPr>
      <dgm:t>
        <a:bodyPr/>
        <a:lstStyle/>
        <a:p>
          <a:endParaRPr lang="en-US"/>
        </a:p>
      </dgm:t>
    </dgm:pt>
  </dgm:ptLst>
  <dgm:cxnLst>
    <dgm:cxn modelId="{B6E28660-BF2E-48BB-A07F-8844A1D0755D}" type="presOf" srcId="{008FDB90-1B1F-4E3B-9387-DBDDCA2B14F6}" destId="{A083376B-C2E9-4E72-88A4-1580F3ED46BE}" srcOrd="0" destOrd="0" presId="urn:microsoft.com/office/officeart/2005/8/layout/list1"/>
    <dgm:cxn modelId="{1B47B382-8B58-47C5-B42E-6377CF575A8D}" type="presOf" srcId="{CCC221BB-BB4B-4D97-8FE4-DDC9E6BDC75D}" destId="{22B7AA31-7DD4-4F32-A558-CCBE271E1B72}" srcOrd="1" destOrd="0" presId="urn:microsoft.com/office/officeart/2005/8/layout/list1"/>
    <dgm:cxn modelId="{2FEA34CE-3B4C-4F19-BF6D-29BAD8F5ED73}" type="presOf" srcId="{78E54ADF-27C5-41F9-ACED-CB6C9B131B47}" destId="{13304476-BD49-41E9-A10E-5A03EE7B592F}" srcOrd="0" destOrd="0" presId="urn:microsoft.com/office/officeart/2005/8/layout/list1"/>
    <dgm:cxn modelId="{7A7CF68D-196C-49FD-A6B0-4452A8218782}" srcId="{78E54ADF-27C5-41F9-ACED-CB6C9B131B47}" destId="{008FDB90-1B1F-4E3B-9387-DBDDCA2B14F6}" srcOrd="2" destOrd="0" parTransId="{A8BEB76A-B795-4819-9BA2-CB8F006650F2}" sibTransId="{C06464DD-9F0A-46B7-ABF3-B8D8506B7E1A}"/>
    <dgm:cxn modelId="{A8511564-5544-4085-9179-3293F47D8921}" type="presOf" srcId="{CCC221BB-BB4B-4D97-8FE4-DDC9E6BDC75D}" destId="{85993E17-D8C0-47FB-B68E-695A002B3338}" srcOrd="0" destOrd="0" presId="urn:microsoft.com/office/officeart/2005/8/layout/list1"/>
    <dgm:cxn modelId="{2F0CB7CA-6C8D-47C5-B385-2923E235368A}" srcId="{78E54ADF-27C5-41F9-ACED-CB6C9B131B47}" destId="{806B7335-C055-41DF-A4F3-FAF177A6B02C}" srcOrd="1" destOrd="0" parTransId="{97EFD2C9-0160-4B31-AF10-0D25FFBCD194}" sibTransId="{DDACD70F-0F6D-4CA3-A5C4-3648FDD5FB5B}"/>
    <dgm:cxn modelId="{6B5DFDB1-A661-459C-B784-7E360EE73D55}" type="presOf" srcId="{806B7335-C055-41DF-A4F3-FAF177A6B02C}" destId="{B6B0668A-5A05-4930-A1DE-A7D06C3153C1}" srcOrd="1" destOrd="0" presId="urn:microsoft.com/office/officeart/2005/8/layout/list1"/>
    <dgm:cxn modelId="{7779EDCE-DB0F-4579-A9AB-044B4E8E2C8A}" type="presOf" srcId="{806B7335-C055-41DF-A4F3-FAF177A6B02C}" destId="{8DAC9D17-6762-435B-BEC5-C837E35A82B8}" srcOrd="0" destOrd="0" presId="urn:microsoft.com/office/officeart/2005/8/layout/list1"/>
    <dgm:cxn modelId="{43582AA4-DFD3-438D-8023-B6FB0C39B2D1}" type="presOf" srcId="{008FDB90-1B1F-4E3B-9387-DBDDCA2B14F6}" destId="{8CD54A2B-0E37-4601-B7BF-466BA241EED1}" srcOrd="1" destOrd="0" presId="urn:microsoft.com/office/officeart/2005/8/layout/list1"/>
    <dgm:cxn modelId="{4FFBB980-EDD2-4BA4-B0BF-78345203A888}" srcId="{78E54ADF-27C5-41F9-ACED-CB6C9B131B47}" destId="{CCC221BB-BB4B-4D97-8FE4-DDC9E6BDC75D}" srcOrd="0" destOrd="0" parTransId="{A9F1757A-29A3-47D3-A055-E7976EFC704D}" sibTransId="{1A63ED9E-7887-4E3F-9BC7-E811317F01A7}"/>
    <dgm:cxn modelId="{B62AC08F-4243-4E24-916A-BB270236BAA7}" type="presParOf" srcId="{13304476-BD49-41E9-A10E-5A03EE7B592F}" destId="{5EA9AD01-051D-4C5F-A87B-EF81AF21B68A}" srcOrd="0" destOrd="0" presId="urn:microsoft.com/office/officeart/2005/8/layout/list1"/>
    <dgm:cxn modelId="{CBECF2EE-CB2D-463A-9FA2-F41053BF7D6F}" type="presParOf" srcId="{5EA9AD01-051D-4C5F-A87B-EF81AF21B68A}" destId="{85993E17-D8C0-47FB-B68E-695A002B3338}" srcOrd="0" destOrd="0" presId="urn:microsoft.com/office/officeart/2005/8/layout/list1"/>
    <dgm:cxn modelId="{151C849A-8E2E-4DD5-994E-E5E03EA34260}" type="presParOf" srcId="{5EA9AD01-051D-4C5F-A87B-EF81AF21B68A}" destId="{22B7AA31-7DD4-4F32-A558-CCBE271E1B72}" srcOrd="1" destOrd="0" presId="urn:microsoft.com/office/officeart/2005/8/layout/list1"/>
    <dgm:cxn modelId="{18921C77-8321-4C61-AD00-455EA2648680}" type="presParOf" srcId="{13304476-BD49-41E9-A10E-5A03EE7B592F}" destId="{27F457EB-EDB2-4CF0-8C8A-8425C2BD87C1}" srcOrd="1" destOrd="0" presId="urn:microsoft.com/office/officeart/2005/8/layout/list1"/>
    <dgm:cxn modelId="{C327D3E7-17CD-402A-A099-B596D1B99C05}" type="presParOf" srcId="{13304476-BD49-41E9-A10E-5A03EE7B592F}" destId="{3B3AA1CA-CCF0-4143-9F44-B9DB3A74A1D7}" srcOrd="2" destOrd="0" presId="urn:microsoft.com/office/officeart/2005/8/layout/list1"/>
    <dgm:cxn modelId="{61F79B00-1974-496D-A758-10C4DAB8918E}" type="presParOf" srcId="{13304476-BD49-41E9-A10E-5A03EE7B592F}" destId="{92789144-5F72-45FB-8D2F-60A6AC40C62D}" srcOrd="3" destOrd="0" presId="urn:microsoft.com/office/officeart/2005/8/layout/list1"/>
    <dgm:cxn modelId="{C7A6E6D6-9152-4B91-97DB-A068D328FF25}" type="presParOf" srcId="{13304476-BD49-41E9-A10E-5A03EE7B592F}" destId="{36EE428F-46AB-49EC-9AC8-EE071AAF3690}" srcOrd="4" destOrd="0" presId="urn:microsoft.com/office/officeart/2005/8/layout/list1"/>
    <dgm:cxn modelId="{166987F1-292C-4520-BD08-766C5CBDDBB6}" type="presParOf" srcId="{36EE428F-46AB-49EC-9AC8-EE071AAF3690}" destId="{8DAC9D17-6762-435B-BEC5-C837E35A82B8}" srcOrd="0" destOrd="0" presId="urn:microsoft.com/office/officeart/2005/8/layout/list1"/>
    <dgm:cxn modelId="{5B4E0521-2A71-461C-9D22-16C24441BA25}" type="presParOf" srcId="{36EE428F-46AB-49EC-9AC8-EE071AAF3690}" destId="{B6B0668A-5A05-4930-A1DE-A7D06C3153C1}" srcOrd="1" destOrd="0" presId="urn:microsoft.com/office/officeart/2005/8/layout/list1"/>
    <dgm:cxn modelId="{7CE41E83-B2EA-4805-B75D-FB5EDB3E723B}" type="presParOf" srcId="{13304476-BD49-41E9-A10E-5A03EE7B592F}" destId="{F955A320-D374-4093-B70C-CB6408059E0F}" srcOrd="5" destOrd="0" presId="urn:microsoft.com/office/officeart/2005/8/layout/list1"/>
    <dgm:cxn modelId="{B7B3B869-02FA-429D-9783-417084CFDFCE}" type="presParOf" srcId="{13304476-BD49-41E9-A10E-5A03EE7B592F}" destId="{54408260-8860-4250-9B04-C6889DF56D55}" srcOrd="6" destOrd="0" presId="urn:microsoft.com/office/officeart/2005/8/layout/list1"/>
    <dgm:cxn modelId="{2FBC1705-C243-4773-B3E5-0A623D4F0D62}" type="presParOf" srcId="{13304476-BD49-41E9-A10E-5A03EE7B592F}" destId="{38347CF0-88A5-41F5-897D-40B0A7964341}" srcOrd="7" destOrd="0" presId="urn:microsoft.com/office/officeart/2005/8/layout/list1"/>
    <dgm:cxn modelId="{7CCAA4A5-DF5C-4EA4-87E7-328AB160C9DC}" type="presParOf" srcId="{13304476-BD49-41E9-A10E-5A03EE7B592F}" destId="{338123FC-CBAB-4988-B5BE-6E953B0E339C}" srcOrd="8" destOrd="0" presId="urn:microsoft.com/office/officeart/2005/8/layout/list1"/>
    <dgm:cxn modelId="{E78178AF-B458-4D32-84FD-26B2D5EC697B}" type="presParOf" srcId="{338123FC-CBAB-4988-B5BE-6E953B0E339C}" destId="{A083376B-C2E9-4E72-88A4-1580F3ED46BE}" srcOrd="0" destOrd="0" presId="urn:microsoft.com/office/officeart/2005/8/layout/list1"/>
    <dgm:cxn modelId="{317B1DA1-0A28-4907-A75A-648A84ABA5C9}" type="presParOf" srcId="{338123FC-CBAB-4988-B5BE-6E953B0E339C}" destId="{8CD54A2B-0E37-4601-B7BF-466BA241EED1}" srcOrd="1" destOrd="0" presId="urn:microsoft.com/office/officeart/2005/8/layout/list1"/>
    <dgm:cxn modelId="{FF1A80AF-889D-45D1-A0F4-494000040467}" type="presParOf" srcId="{13304476-BD49-41E9-A10E-5A03EE7B592F}" destId="{D1D6E887-6E50-4C83-8295-CD8B7C4DA180}" srcOrd="9" destOrd="0" presId="urn:microsoft.com/office/officeart/2005/8/layout/list1"/>
    <dgm:cxn modelId="{E660985F-C57B-4659-B31E-DD857277A891}" type="presParOf" srcId="{13304476-BD49-41E9-A10E-5A03EE7B592F}" destId="{C7E9BBAC-018D-44C7-8D33-BBD0FB63BA80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78E54ADF-27C5-41F9-ACED-CB6C9B131B47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CC221BB-BB4B-4D97-8FE4-DDC9E6BDC75D}">
      <dgm:prSet phldrT="[Text]" custT="1"/>
      <dgm:spPr>
        <a:solidFill>
          <a:srgbClr val="FF6600"/>
        </a:solidFill>
      </dgm:spPr>
      <dgm:t>
        <a:bodyPr/>
        <a:lstStyle/>
        <a:p>
          <a:r>
            <a:rPr lang="en-US" sz="3200" b="1" i="0" dirty="0" smtClean="0">
              <a:solidFill>
                <a:schemeClr val="bg1"/>
              </a:solidFill>
            </a:rPr>
            <a:t>Increase their motivation</a:t>
          </a:r>
          <a:endParaRPr lang="en-US" sz="3200" b="1" i="0" dirty="0">
            <a:solidFill>
              <a:schemeClr val="bg1"/>
            </a:solidFill>
          </a:endParaRPr>
        </a:p>
      </dgm:t>
    </dgm:pt>
    <dgm:pt modelId="{A9F1757A-29A3-47D3-A055-E7976EFC704D}" type="parTrans" cxnId="{4FFBB980-EDD2-4BA4-B0BF-78345203A888}">
      <dgm:prSet/>
      <dgm:spPr/>
      <dgm:t>
        <a:bodyPr/>
        <a:lstStyle/>
        <a:p>
          <a:endParaRPr lang="en-US"/>
        </a:p>
      </dgm:t>
    </dgm:pt>
    <dgm:pt modelId="{1A63ED9E-7887-4E3F-9BC7-E811317F01A7}" type="sibTrans" cxnId="{4FFBB980-EDD2-4BA4-B0BF-78345203A888}">
      <dgm:prSet/>
      <dgm:spPr/>
      <dgm:t>
        <a:bodyPr/>
        <a:lstStyle/>
        <a:p>
          <a:endParaRPr lang="en-US"/>
        </a:p>
      </dgm:t>
    </dgm:pt>
    <dgm:pt modelId="{806B7335-C055-41DF-A4F3-FAF177A6B02C}">
      <dgm:prSet phldrT="[Text]" custT="1"/>
      <dgm:spPr>
        <a:solidFill>
          <a:srgbClr val="FF0000"/>
        </a:solidFill>
      </dgm:spPr>
      <dgm:t>
        <a:bodyPr/>
        <a:lstStyle/>
        <a:p>
          <a:r>
            <a:rPr lang="en-US" sz="3600" b="1" dirty="0" smtClean="0">
              <a:solidFill>
                <a:schemeClr val="bg1"/>
              </a:solidFill>
            </a:rPr>
            <a:t>Improve the ability to communicate</a:t>
          </a:r>
          <a:endParaRPr lang="en-US" sz="3600" b="1" dirty="0">
            <a:solidFill>
              <a:schemeClr val="bg1"/>
            </a:solidFill>
          </a:endParaRPr>
        </a:p>
      </dgm:t>
    </dgm:pt>
    <dgm:pt modelId="{DDACD70F-0F6D-4CA3-A5C4-3648FDD5FB5B}" type="sibTrans" cxnId="{2F0CB7CA-6C8D-47C5-B385-2923E235368A}">
      <dgm:prSet/>
      <dgm:spPr/>
      <dgm:t>
        <a:bodyPr/>
        <a:lstStyle/>
        <a:p>
          <a:endParaRPr lang="en-US"/>
        </a:p>
      </dgm:t>
    </dgm:pt>
    <dgm:pt modelId="{97EFD2C9-0160-4B31-AF10-0D25FFBCD194}" type="parTrans" cxnId="{2F0CB7CA-6C8D-47C5-B385-2923E235368A}">
      <dgm:prSet/>
      <dgm:spPr/>
      <dgm:t>
        <a:bodyPr/>
        <a:lstStyle/>
        <a:p>
          <a:endParaRPr lang="en-US"/>
        </a:p>
      </dgm:t>
    </dgm:pt>
    <dgm:pt modelId="{13304476-BD49-41E9-A10E-5A03EE7B592F}" type="pres">
      <dgm:prSet presAssocID="{78E54ADF-27C5-41F9-ACED-CB6C9B131B47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EA9AD01-051D-4C5F-A87B-EF81AF21B68A}" type="pres">
      <dgm:prSet presAssocID="{CCC221BB-BB4B-4D97-8FE4-DDC9E6BDC75D}" presName="parentLin" presStyleCnt="0"/>
      <dgm:spPr/>
    </dgm:pt>
    <dgm:pt modelId="{85993E17-D8C0-47FB-B68E-695A002B3338}" type="pres">
      <dgm:prSet presAssocID="{CCC221BB-BB4B-4D97-8FE4-DDC9E6BDC75D}" presName="parentLeftMargin" presStyleLbl="node1" presStyleIdx="0" presStyleCnt="2"/>
      <dgm:spPr/>
      <dgm:t>
        <a:bodyPr/>
        <a:lstStyle/>
        <a:p>
          <a:endParaRPr lang="en-US"/>
        </a:p>
      </dgm:t>
    </dgm:pt>
    <dgm:pt modelId="{22B7AA31-7DD4-4F32-A558-CCBE271E1B72}" type="pres">
      <dgm:prSet presAssocID="{CCC221BB-BB4B-4D97-8FE4-DDC9E6BDC75D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7F457EB-EDB2-4CF0-8C8A-8425C2BD87C1}" type="pres">
      <dgm:prSet presAssocID="{CCC221BB-BB4B-4D97-8FE4-DDC9E6BDC75D}" presName="negativeSpace" presStyleCnt="0"/>
      <dgm:spPr/>
    </dgm:pt>
    <dgm:pt modelId="{3B3AA1CA-CCF0-4143-9F44-B9DB3A74A1D7}" type="pres">
      <dgm:prSet presAssocID="{CCC221BB-BB4B-4D97-8FE4-DDC9E6BDC75D}" presName="childText" presStyleLbl="conFgAcc1" presStyleIdx="0" presStyleCnt="2">
        <dgm:presLayoutVars>
          <dgm:bulletEnabled val="1"/>
        </dgm:presLayoutVars>
      </dgm:prSet>
      <dgm:spPr>
        <a:ln>
          <a:solidFill>
            <a:srgbClr val="F84710"/>
          </a:solidFill>
        </a:ln>
      </dgm:spPr>
      <dgm:t>
        <a:bodyPr/>
        <a:lstStyle/>
        <a:p>
          <a:endParaRPr lang="en-US"/>
        </a:p>
      </dgm:t>
    </dgm:pt>
    <dgm:pt modelId="{92789144-5F72-45FB-8D2F-60A6AC40C62D}" type="pres">
      <dgm:prSet presAssocID="{1A63ED9E-7887-4E3F-9BC7-E811317F01A7}" presName="spaceBetweenRectangles" presStyleCnt="0"/>
      <dgm:spPr/>
    </dgm:pt>
    <dgm:pt modelId="{36EE428F-46AB-49EC-9AC8-EE071AAF3690}" type="pres">
      <dgm:prSet presAssocID="{806B7335-C055-41DF-A4F3-FAF177A6B02C}" presName="parentLin" presStyleCnt="0"/>
      <dgm:spPr/>
    </dgm:pt>
    <dgm:pt modelId="{8DAC9D17-6762-435B-BEC5-C837E35A82B8}" type="pres">
      <dgm:prSet presAssocID="{806B7335-C055-41DF-A4F3-FAF177A6B02C}" presName="parentLeftMargin" presStyleLbl="node1" presStyleIdx="0" presStyleCnt="2"/>
      <dgm:spPr/>
      <dgm:t>
        <a:bodyPr/>
        <a:lstStyle/>
        <a:p>
          <a:endParaRPr lang="en-US"/>
        </a:p>
      </dgm:t>
    </dgm:pt>
    <dgm:pt modelId="{B6B0668A-5A05-4930-A1DE-A7D06C3153C1}" type="pres">
      <dgm:prSet presAssocID="{806B7335-C055-41DF-A4F3-FAF177A6B02C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955A320-D374-4093-B70C-CB6408059E0F}" type="pres">
      <dgm:prSet presAssocID="{806B7335-C055-41DF-A4F3-FAF177A6B02C}" presName="negativeSpace" presStyleCnt="0"/>
      <dgm:spPr/>
    </dgm:pt>
    <dgm:pt modelId="{54408260-8860-4250-9B04-C6889DF56D55}" type="pres">
      <dgm:prSet presAssocID="{806B7335-C055-41DF-A4F3-FAF177A6B02C}" presName="childText" presStyleLbl="conFgAcc1" presStyleIdx="1" presStyleCnt="2">
        <dgm:presLayoutVars>
          <dgm:bulletEnabled val="1"/>
        </dgm:presLayoutVars>
      </dgm:prSet>
      <dgm:spPr>
        <a:solidFill>
          <a:schemeClr val="bg1">
            <a:alpha val="90000"/>
          </a:schemeClr>
        </a:solidFill>
        <a:ln>
          <a:solidFill>
            <a:srgbClr val="F81424"/>
          </a:solidFill>
        </a:ln>
      </dgm:spPr>
      <dgm:t>
        <a:bodyPr/>
        <a:lstStyle/>
        <a:p>
          <a:endParaRPr lang="en-US"/>
        </a:p>
      </dgm:t>
    </dgm:pt>
  </dgm:ptLst>
  <dgm:cxnLst>
    <dgm:cxn modelId="{4FFBB980-EDD2-4BA4-B0BF-78345203A888}" srcId="{78E54ADF-27C5-41F9-ACED-CB6C9B131B47}" destId="{CCC221BB-BB4B-4D97-8FE4-DDC9E6BDC75D}" srcOrd="0" destOrd="0" parTransId="{A9F1757A-29A3-47D3-A055-E7976EFC704D}" sibTransId="{1A63ED9E-7887-4E3F-9BC7-E811317F01A7}"/>
    <dgm:cxn modelId="{6B5DFDB1-A661-459C-B784-7E360EE73D55}" type="presOf" srcId="{806B7335-C055-41DF-A4F3-FAF177A6B02C}" destId="{B6B0668A-5A05-4930-A1DE-A7D06C3153C1}" srcOrd="1" destOrd="0" presId="urn:microsoft.com/office/officeart/2005/8/layout/list1"/>
    <dgm:cxn modelId="{1B47B382-8B58-47C5-B42E-6377CF575A8D}" type="presOf" srcId="{CCC221BB-BB4B-4D97-8FE4-DDC9E6BDC75D}" destId="{22B7AA31-7DD4-4F32-A558-CCBE271E1B72}" srcOrd="1" destOrd="0" presId="urn:microsoft.com/office/officeart/2005/8/layout/list1"/>
    <dgm:cxn modelId="{2FEA34CE-3B4C-4F19-BF6D-29BAD8F5ED73}" type="presOf" srcId="{78E54ADF-27C5-41F9-ACED-CB6C9B131B47}" destId="{13304476-BD49-41E9-A10E-5A03EE7B592F}" srcOrd="0" destOrd="0" presId="urn:microsoft.com/office/officeart/2005/8/layout/list1"/>
    <dgm:cxn modelId="{2F0CB7CA-6C8D-47C5-B385-2923E235368A}" srcId="{78E54ADF-27C5-41F9-ACED-CB6C9B131B47}" destId="{806B7335-C055-41DF-A4F3-FAF177A6B02C}" srcOrd="1" destOrd="0" parTransId="{97EFD2C9-0160-4B31-AF10-0D25FFBCD194}" sibTransId="{DDACD70F-0F6D-4CA3-A5C4-3648FDD5FB5B}"/>
    <dgm:cxn modelId="{A8511564-5544-4085-9179-3293F47D8921}" type="presOf" srcId="{CCC221BB-BB4B-4D97-8FE4-DDC9E6BDC75D}" destId="{85993E17-D8C0-47FB-B68E-695A002B3338}" srcOrd="0" destOrd="0" presId="urn:microsoft.com/office/officeart/2005/8/layout/list1"/>
    <dgm:cxn modelId="{7779EDCE-DB0F-4579-A9AB-044B4E8E2C8A}" type="presOf" srcId="{806B7335-C055-41DF-A4F3-FAF177A6B02C}" destId="{8DAC9D17-6762-435B-BEC5-C837E35A82B8}" srcOrd="0" destOrd="0" presId="urn:microsoft.com/office/officeart/2005/8/layout/list1"/>
    <dgm:cxn modelId="{B62AC08F-4243-4E24-916A-BB270236BAA7}" type="presParOf" srcId="{13304476-BD49-41E9-A10E-5A03EE7B592F}" destId="{5EA9AD01-051D-4C5F-A87B-EF81AF21B68A}" srcOrd="0" destOrd="0" presId="urn:microsoft.com/office/officeart/2005/8/layout/list1"/>
    <dgm:cxn modelId="{CBECF2EE-CB2D-463A-9FA2-F41053BF7D6F}" type="presParOf" srcId="{5EA9AD01-051D-4C5F-A87B-EF81AF21B68A}" destId="{85993E17-D8C0-47FB-B68E-695A002B3338}" srcOrd="0" destOrd="0" presId="urn:microsoft.com/office/officeart/2005/8/layout/list1"/>
    <dgm:cxn modelId="{151C849A-8E2E-4DD5-994E-E5E03EA34260}" type="presParOf" srcId="{5EA9AD01-051D-4C5F-A87B-EF81AF21B68A}" destId="{22B7AA31-7DD4-4F32-A558-CCBE271E1B72}" srcOrd="1" destOrd="0" presId="urn:microsoft.com/office/officeart/2005/8/layout/list1"/>
    <dgm:cxn modelId="{18921C77-8321-4C61-AD00-455EA2648680}" type="presParOf" srcId="{13304476-BD49-41E9-A10E-5A03EE7B592F}" destId="{27F457EB-EDB2-4CF0-8C8A-8425C2BD87C1}" srcOrd="1" destOrd="0" presId="urn:microsoft.com/office/officeart/2005/8/layout/list1"/>
    <dgm:cxn modelId="{C327D3E7-17CD-402A-A099-B596D1B99C05}" type="presParOf" srcId="{13304476-BD49-41E9-A10E-5A03EE7B592F}" destId="{3B3AA1CA-CCF0-4143-9F44-B9DB3A74A1D7}" srcOrd="2" destOrd="0" presId="urn:microsoft.com/office/officeart/2005/8/layout/list1"/>
    <dgm:cxn modelId="{61F79B00-1974-496D-A758-10C4DAB8918E}" type="presParOf" srcId="{13304476-BD49-41E9-A10E-5A03EE7B592F}" destId="{92789144-5F72-45FB-8D2F-60A6AC40C62D}" srcOrd="3" destOrd="0" presId="urn:microsoft.com/office/officeart/2005/8/layout/list1"/>
    <dgm:cxn modelId="{C7A6E6D6-9152-4B91-97DB-A068D328FF25}" type="presParOf" srcId="{13304476-BD49-41E9-A10E-5A03EE7B592F}" destId="{36EE428F-46AB-49EC-9AC8-EE071AAF3690}" srcOrd="4" destOrd="0" presId="urn:microsoft.com/office/officeart/2005/8/layout/list1"/>
    <dgm:cxn modelId="{166987F1-292C-4520-BD08-766C5CBDDBB6}" type="presParOf" srcId="{36EE428F-46AB-49EC-9AC8-EE071AAF3690}" destId="{8DAC9D17-6762-435B-BEC5-C837E35A82B8}" srcOrd="0" destOrd="0" presId="urn:microsoft.com/office/officeart/2005/8/layout/list1"/>
    <dgm:cxn modelId="{5B4E0521-2A71-461C-9D22-16C24441BA25}" type="presParOf" srcId="{36EE428F-46AB-49EC-9AC8-EE071AAF3690}" destId="{B6B0668A-5A05-4930-A1DE-A7D06C3153C1}" srcOrd="1" destOrd="0" presId="urn:microsoft.com/office/officeart/2005/8/layout/list1"/>
    <dgm:cxn modelId="{7CE41E83-B2EA-4805-B75D-FB5EDB3E723B}" type="presParOf" srcId="{13304476-BD49-41E9-A10E-5A03EE7B592F}" destId="{F955A320-D374-4093-B70C-CB6408059E0F}" srcOrd="5" destOrd="0" presId="urn:microsoft.com/office/officeart/2005/8/layout/list1"/>
    <dgm:cxn modelId="{B7B3B869-02FA-429D-9783-417084CFDFCE}" type="presParOf" srcId="{13304476-BD49-41E9-A10E-5A03EE7B592F}" destId="{54408260-8860-4250-9B04-C6889DF56D55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1A84DBBF-9481-496A-817F-C5104E4A0A90}" type="doc">
      <dgm:prSet loTypeId="urn:microsoft.com/office/officeart/2008/layout/VerticalAccentList" loCatId="list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6304DBD-59B2-4C95-9E34-4B0F1A264C18}">
      <dgm:prSet phldrT="[Text]"/>
      <dgm:spPr>
        <a:blipFill rotWithShape="0">
          <a:blip xmlns:r="http://schemas.openxmlformats.org/officeDocument/2006/relationships" r:embed="rId1"/>
          <a:tile tx="0" ty="0" sx="100000" sy="100000" flip="none" algn="tl"/>
        </a:blipFill>
        <a:ln>
          <a:solidFill>
            <a:srgbClr val="AC1078"/>
          </a:solidFill>
        </a:ln>
      </dgm:spPr>
      <dgm:t>
        <a:bodyPr/>
        <a:lstStyle/>
        <a:p>
          <a:r>
            <a:rPr lang="en-US" b="1" dirty="0" smtClean="0">
              <a:solidFill>
                <a:schemeClr val="tx1"/>
              </a:solidFill>
            </a:rPr>
            <a:t>Learner’s natural syllabus is meaning-focused.</a:t>
          </a:r>
          <a:endParaRPr lang="en-US" b="1" dirty="0">
            <a:solidFill>
              <a:schemeClr val="tx1"/>
            </a:solidFill>
          </a:endParaRPr>
        </a:p>
      </dgm:t>
    </dgm:pt>
    <dgm:pt modelId="{DD6CAA11-40CA-48A8-80BB-D0677F502EF9}" type="parTrans" cxnId="{B422E7A8-1EAD-473C-BB89-FD5211391C2A}">
      <dgm:prSet/>
      <dgm:spPr/>
      <dgm:t>
        <a:bodyPr/>
        <a:lstStyle/>
        <a:p>
          <a:endParaRPr lang="en-US"/>
        </a:p>
      </dgm:t>
    </dgm:pt>
    <dgm:pt modelId="{791B0AD5-7B05-4A1D-B17B-AE249A2E1792}" type="sibTrans" cxnId="{B422E7A8-1EAD-473C-BB89-FD5211391C2A}">
      <dgm:prSet/>
      <dgm:spPr/>
      <dgm:t>
        <a:bodyPr/>
        <a:lstStyle/>
        <a:p>
          <a:endParaRPr lang="en-US"/>
        </a:p>
      </dgm:t>
    </dgm:pt>
    <dgm:pt modelId="{6D2391F2-9FBD-417B-903C-00B1B0811AAE}">
      <dgm:prSet phldrT="[Text]"/>
      <dgm:spPr>
        <a:blipFill rotWithShape="0">
          <a:blip xmlns:r="http://schemas.openxmlformats.org/officeDocument/2006/relationships" r:embed="rId1"/>
          <a:tile tx="0" ty="0" sx="100000" sy="100000" flip="none" algn="tl"/>
        </a:blipFill>
      </dgm:spPr>
      <dgm:t>
        <a:bodyPr/>
        <a:lstStyle/>
        <a:p>
          <a:r>
            <a:rPr lang="en-US" b="1" dirty="0" smtClean="0"/>
            <a:t>In advanced levels, more attention to form is needed.</a:t>
          </a:r>
          <a:endParaRPr lang="en-US" b="1" dirty="0"/>
        </a:p>
      </dgm:t>
    </dgm:pt>
    <dgm:pt modelId="{8A19739C-A096-4117-9C15-21DC54418E54}" type="parTrans" cxnId="{961CC128-862B-4882-B6B3-00CBF352D41F}">
      <dgm:prSet/>
      <dgm:spPr/>
      <dgm:t>
        <a:bodyPr/>
        <a:lstStyle/>
        <a:p>
          <a:endParaRPr lang="en-US"/>
        </a:p>
      </dgm:t>
    </dgm:pt>
    <dgm:pt modelId="{4383DCFB-BC2F-43E2-B940-6EEF0338632B}" type="sibTrans" cxnId="{961CC128-862B-4882-B6B3-00CBF352D41F}">
      <dgm:prSet/>
      <dgm:spPr/>
      <dgm:t>
        <a:bodyPr/>
        <a:lstStyle/>
        <a:p>
          <a:endParaRPr lang="en-US"/>
        </a:p>
      </dgm:t>
    </dgm:pt>
    <dgm:pt modelId="{05F1CF8A-CD1A-4457-BC42-FA33A0FF38A0}" type="pres">
      <dgm:prSet presAssocID="{1A84DBBF-9481-496A-817F-C5104E4A0A90}" presName="Name0" presStyleCnt="0">
        <dgm:presLayoutVars>
          <dgm:chMax/>
          <dgm:chPref/>
          <dgm:dir/>
        </dgm:presLayoutVars>
      </dgm:prSet>
      <dgm:spPr/>
      <dgm:t>
        <a:bodyPr/>
        <a:lstStyle/>
        <a:p>
          <a:endParaRPr lang="en-US"/>
        </a:p>
      </dgm:t>
    </dgm:pt>
    <dgm:pt modelId="{0CEB5C6C-BA66-4643-B518-B0CCCBF0D064}" type="pres">
      <dgm:prSet presAssocID="{46304DBD-59B2-4C95-9E34-4B0F1A264C18}" presName="parenttextcomposite" presStyleCnt="0"/>
      <dgm:spPr/>
      <dgm:t>
        <a:bodyPr/>
        <a:lstStyle/>
        <a:p>
          <a:endParaRPr lang="en-US"/>
        </a:p>
      </dgm:t>
    </dgm:pt>
    <dgm:pt modelId="{A73D8B55-F3A3-494B-A78A-BC858A6794B8}" type="pres">
      <dgm:prSet presAssocID="{46304DBD-59B2-4C95-9E34-4B0F1A264C18}" presName="parenttext" presStyleLbl="revTx" presStyleIdx="0" presStyleCnt="2">
        <dgm:presLayoutVars>
          <dgm:chMax/>
          <dgm:chPref val="2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6B6403B-7125-42F6-AF72-EA361663DEC9}" type="pres">
      <dgm:prSet presAssocID="{46304DBD-59B2-4C95-9E34-4B0F1A264C18}" presName="parallelogramComposite" presStyleCnt="0"/>
      <dgm:spPr/>
      <dgm:t>
        <a:bodyPr/>
        <a:lstStyle/>
        <a:p>
          <a:endParaRPr lang="en-US"/>
        </a:p>
      </dgm:t>
    </dgm:pt>
    <dgm:pt modelId="{4F44D68B-3A73-4087-AC49-2B090596CF56}" type="pres">
      <dgm:prSet presAssocID="{46304DBD-59B2-4C95-9E34-4B0F1A264C18}" presName="parallelogram1" presStyleLbl="alignNode1" presStyleIdx="0" presStyleCnt="14"/>
      <dgm:spPr>
        <a:solidFill>
          <a:srgbClr val="F17BB0"/>
        </a:solidFill>
      </dgm:spPr>
      <dgm:t>
        <a:bodyPr/>
        <a:lstStyle/>
        <a:p>
          <a:endParaRPr lang="en-US"/>
        </a:p>
      </dgm:t>
    </dgm:pt>
    <dgm:pt modelId="{FD62AA57-C24C-4435-B532-C379A37CAFB8}" type="pres">
      <dgm:prSet presAssocID="{46304DBD-59B2-4C95-9E34-4B0F1A264C18}" presName="parallelogram2" presStyleLbl="alignNode1" presStyleIdx="1" presStyleCnt="14"/>
      <dgm:spPr>
        <a:solidFill>
          <a:srgbClr val="FFC000"/>
        </a:solidFill>
      </dgm:spPr>
      <dgm:t>
        <a:bodyPr/>
        <a:lstStyle/>
        <a:p>
          <a:endParaRPr lang="en-US"/>
        </a:p>
      </dgm:t>
    </dgm:pt>
    <dgm:pt modelId="{36108139-777B-4ADD-87C7-781D4B07B66D}" type="pres">
      <dgm:prSet presAssocID="{46304DBD-59B2-4C95-9E34-4B0F1A264C18}" presName="parallelogram3" presStyleLbl="alignNode1" presStyleIdx="2" presStyleCnt="14"/>
      <dgm:spPr>
        <a:solidFill>
          <a:srgbClr val="F84710"/>
        </a:solidFill>
      </dgm:spPr>
      <dgm:t>
        <a:bodyPr/>
        <a:lstStyle/>
        <a:p>
          <a:endParaRPr lang="en-US"/>
        </a:p>
      </dgm:t>
    </dgm:pt>
    <dgm:pt modelId="{DFEB9332-3F5D-4383-87FC-20408DD120A7}" type="pres">
      <dgm:prSet presAssocID="{46304DBD-59B2-4C95-9E34-4B0F1A264C18}" presName="parallelogram4" presStyleLbl="alignNode1" presStyleIdx="3" presStyleCnt="14"/>
      <dgm:spPr>
        <a:solidFill>
          <a:srgbClr val="00B0F0"/>
        </a:solidFill>
      </dgm:spPr>
      <dgm:t>
        <a:bodyPr/>
        <a:lstStyle/>
        <a:p>
          <a:endParaRPr lang="en-US"/>
        </a:p>
      </dgm:t>
    </dgm:pt>
    <dgm:pt modelId="{1A1F88D0-39A8-4769-9D12-8C1A1CC479DE}" type="pres">
      <dgm:prSet presAssocID="{46304DBD-59B2-4C95-9E34-4B0F1A264C18}" presName="parallelogram5" presStyleLbl="alignNode1" presStyleIdx="4" presStyleCnt="14"/>
      <dgm:spPr>
        <a:solidFill>
          <a:srgbClr val="C00000"/>
        </a:solidFill>
      </dgm:spPr>
      <dgm:t>
        <a:bodyPr/>
        <a:lstStyle/>
        <a:p>
          <a:endParaRPr lang="en-US"/>
        </a:p>
      </dgm:t>
    </dgm:pt>
    <dgm:pt modelId="{4EDF8083-9FEB-4D7C-972D-4E1B8AAA066A}" type="pres">
      <dgm:prSet presAssocID="{46304DBD-59B2-4C95-9E34-4B0F1A264C18}" presName="parallelogram6" presStyleLbl="alignNode1" presStyleIdx="5" presStyleCnt="14"/>
      <dgm:spPr>
        <a:solidFill>
          <a:srgbClr val="7030A0"/>
        </a:solidFill>
      </dgm:spPr>
      <dgm:t>
        <a:bodyPr/>
        <a:lstStyle/>
        <a:p>
          <a:endParaRPr lang="en-US"/>
        </a:p>
      </dgm:t>
    </dgm:pt>
    <dgm:pt modelId="{94F68C2F-F25B-4B00-A885-4A66FE83B81F}" type="pres">
      <dgm:prSet presAssocID="{46304DBD-59B2-4C95-9E34-4B0F1A264C18}" presName="parallelogram7" presStyleLbl="alignNode1" presStyleIdx="6" presStyleCnt="14"/>
      <dgm:spPr>
        <a:solidFill>
          <a:srgbClr val="FFFF00"/>
        </a:solidFill>
      </dgm:spPr>
      <dgm:t>
        <a:bodyPr/>
        <a:lstStyle/>
        <a:p>
          <a:endParaRPr lang="en-US"/>
        </a:p>
      </dgm:t>
    </dgm:pt>
    <dgm:pt modelId="{A13377AC-DDE6-4878-9A00-5D9CA5324412}" type="pres">
      <dgm:prSet presAssocID="{791B0AD5-7B05-4A1D-B17B-AE249A2E1792}" presName="sibTrans" presStyleCnt="0"/>
      <dgm:spPr/>
      <dgm:t>
        <a:bodyPr/>
        <a:lstStyle/>
        <a:p>
          <a:endParaRPr lang="en-US"/>
        </a:p>
      </dgm:t>
    </dgm:pt>
    <dgm:pt modelId="{E06DCDF8-31B1-4A16-BE01-11C812750408}" type="pres">
      <dgm:prSet presAssocID="{6D2391F2-9FBD-417B-903C-00B1B0811AAE}" presName="parenttextcomposite" presStyleCnt="0"/>
      <dgm:spPr/>
      <dgm:t>
        <a:bodyPr/>
        <a:lstStyle/>
        <a:p>
          <a:endParaRPr lang="en-US"/>
        </a:p>
      </dgm:t>
    </dgm:pt>
    <dgm:pt modelId="{A3879360-7C0A-4B15-8BFF-7A38AD16D626}" type="pres">
      <dgm:prSet presAssocID="{6D2391F2-9FBD-417B-903C-00B1B0811AAE}" presName="parenttext" presStyleLbl="revTx" presStyleIdx="1" presStyleCnt="2">
        <dgm:presLayoutVars>
          <dgm:chMax/>
          <dgm:chPref val="2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78430B2-58BB-4F8C-9676-1CC735762716}" type="pres">
      <dgm:prSet presAssocID="{6D2391F2-9FBD-417B-903C-00B1B0811AAE}" presName="parallelogramComposite" presStyleCnt="0"/>
      <dgm:spPr/>
      <dgm:t>
        <a:bodyPr/>
        <a:lstStyle/>
        <a:p>
          <a:endParaRPr lang="en-US"/>
        </a:p>
      </dgm:t>
    </dgm:pt>
    <dgm:pt modelId="{7CBAA104-0A19-4E01-8ABB-B317E8165BE5}" type="pres">
      <dgm:prSet presAssocID="{6D2391F2-9FBD-417B-903C-00B1B0811AAE}" presName="parallelogram1" presStyleLbl="alignNode1" presStyleIdx="7" presStyleCnt="14"/>
      <dgm:spPr>
        <a:solidFill>
          <a:srgbClr val="FF6600"/>
        </a:solidFill>
      </dgm:spPr>
      <dgm:t>
        <a:bodyPr/>
        <a:lstStyle/>
        <a:p>
          <a:endParaRPr lang="en-US"/>
        </a:p>
      </dgm:t>
    </dgm:pt>
    <dgm:pt modelId="{4FBC3056-07F0-4BF2-891B-F02BE2B6B3A0}" type="pres">
      <dgm:prSet presAssocID="{6D2391F2-9FBD-417B-903C-00B1B0811AAE}" presName="parallelogram2" presStyleLbl="alignNode1" presStyleIdx="8" presStyleCnt="14"/>
      <dgm:spPr>
        <a:solidFill>
          <a:srgbClr val="F81424"/>
        </a:solidFill>
      </dgm:spPr>
      <dgm:t>
        <a:bodyPr/>
        <a:lstStyle/>
        <a:p>
          <a:endParaRPr lang="en-US"/>
        </a:p>
      </dgm:t>
    </dgm:pt>
    <dgm:pt modelId="{A3F5B141-096E-46F4-9E1A-D6FEF8EF033C}" type="pres">
      <dgm:prSet presAssocID="{6D2391F2-9FBD-417B-903C-00B1B0811AAE}" presName="parallelogram3" presStyleLbl="alignNode1" presStyleIdx="9" presStyleCnt="14"/>
      <dgm:spPr>
        <a:solidFill>
          <a:schemeClr val="accent3">
            <a:lumMod val="75000"/>
          </a:schemeClr>
        </a:solidFill>
      </dgm:spPr>
      <dgm:t>
        <a:bodyPr/>
        <a:lstStyle/>
        <a:p>
          <a:endParaRPr lang="en-US"/>
        </a:p>
      </dgm:t>
    </dgm:pt>
    <dgm:pt modelId="{6CD66BD7-CAC7-48CD-8137-6C11574D42B8}" type="pres">
      <dgm:prSet presAssocID="{6D2391F2-9FBD-417B-903C-00B1B0811AAE}" presName="parallelogram4" presStyleLbl="alignNode1" presStyleIdx="10" presStyleCnt="14"/>
      <dgm:spPr/>
      <dgm:t>
        <a:bodyPr/>
        <a:lstStyle/>
        <a:p>
          <a:endParaRPr lang="en-US"/>
        </a:p>
      </dgm:t>
    </dgm:pt>
    <dgm:pt modelId="{438F8EAC-857C-41A3-BC1B-0211812A5F03}" type="pres">
      <dgm:prSet presAssocID="{6D2391F2-9FBD-417B-903C-00B1B0811AAE}" presName="parallelogram5" presStyleLbl="alignNode1" presStyleIdx="11" presStyleCnt="14"/>
      <dgm:spPr>
        <a:solidFill>
          <a:srgbClr val="FFFF00"/>
        </a:solidFill>
      </dgm:spPr>
      <dgm:t>
        <a:bodyPr/>
        <a:lstStyle/>
        <a:p>
          <a:endParaRPr lang="en-US"/>
        </a:p>
      </dgm:t>
    </dgm:pt>
    <dgm:pt modelId="{0AF8C8B8-242E-42D7-9422-4D60585105C5}" type="pres">
      <dgm:prSet presAssocID="{6D2391F2-9FBD-417B-903C-00B1B0811AAE}" presName="parallelogram6" presStyleLbl="alignNode1" presStyleIdx="12" presStyleCnt="14"/>
      <dgm:spPr>
        <a:solidFill>
          <a:srgbClr val="EA4B0C"/>
        </a:solidFill>
      </dgm:spPr>
      <dgm:t>
        <a:bodyPr/>
        <a:lstStyle/>
        <a:p>
          <a:endParaRPr lang="en-US"/>
        </a:p>
      </dgm:t>
    </dgm:pt>
    <dgm:pt modelId="{29D6EECF-B971-45B8-A4F9-3DCCE8A77193}" type="pres">
      <dgm:prSet presAssocID="{6D2391F2-9FBD-417B-903C-00B1B0811AAE}" presName="parallelogram7" presStyleLbl="alignNode1" presStyleIdx="13" presStyleCnt="14"/>
      <dgm:spPr>
        <a:solidFill>
          <a:srgbClr val="FF0000"/>
        </a:solidFill>
      </dgm:spPr>
      <dgm:t>
        <a:bodyPr/>
        <a:lstStyle/>
        <a:p>
          <a:endParaRPr lang="en-US"/>
        </a:p>
      </dgm:t>
    </dgm:pt>
  </dgm:ptLst>
  <dgm:cxnLst>
    <dgm:cxn modelId="{72E8C858-DC95-4852-BECF-E3E53954C653}" type="presOf" srcId="{46304DBD-59B2-4C95-9E34-4B0F1A264C18}" destId="{A73D8B55-F3A3-494B-A78A-BC858A6794B8}" srcOrd="0" destOrd="0" presId="urn:microsoft.com/office/officeart/2008/layout/VerticalAccentList"/>
    <dgm:cxn modelId="{FF608503-328E-4548-AC6E-48B322BA0948}" type="presOf" srcId="{1A84DBBF-9481-496A-817F-C5104E4A0A90}" destId="{05F1CF8A-CD1A-4457-BC42-FA33A0FF38A0}" srcOrd="0" destOrd="0" presId="urn:microsoft.com/office/officeart/2008/layout/VerticalAccentList"/>
    <dgm:cxn modelId="{05FD6D03-4C4D-48E5-B6F8-6DD5C46AC08A}" type="presOf" srcId="{6D2391F2-9FBD-417B-903C-00B1B0811AAE}" destId="{A3879360-7C0A-4B15-8BFF-7A38AD16D626}" srcOrd="0" destOrd="0" presId="urn:microsoft.com/office/officeart/2008/layout/VerticalAccentList"/>
    <dgm:cxn modelId="{961CC128-862B-4882-B6B3-00CBF352D41F}" srcId="{1A84DBBF-9481-496A-817F-C5104E4A0A90}" destId="{6D2391F2-9FBD-417B-903C-00B1B0811AAE}" srcOrd="1" destOrd="0" parTransId="{8A19739C-A096-4117-9C15-21DC54418E54}" sibTransId="{4383DCFB-BC2F-43E2-B940-6EEF0338632B}"/>
    <dgm:cxn modelId="{B422E7A8-1EAD-473C-BB89-FD5211391C2A}" srcId="{1A84DBBF-9481-496A-817F-C5104E4A0A90}" destId="{46304DBD-59B2-4C95-9E34-4B0F1A264C18}" srcOrd="0" destOrd="0" parTransId="{DD6CAA11-40CA-48A8-80BB-D0677F502EF9}" sibTransId="{791B0AD5-7B05-4A1D-B17B-AE249A2E1792}"/>
    <dgm:cxn modelId="{D1FFF040-0692-47C9-BDF6-024DDB66B246}" type="presParOf" srcId="{05F1CF8A-CD1A-4457-BC42-FA33A0FF38A0}" destId="{0CEB5C6C-BA66-4643-B518-B0CCCBF0D064}" srcOrd="0" destOrd="0" presId="urn:microsoft.com/office/officeart/2008/layout/VerticalAccentList"/>
    <dgm:cxn modelId="{B44E601D-E1FC-4A24-B46B-E5675C74DB76}" type="presParOf" srcId="{0CEB5C6C-BA66-4643-B518-B0CCCBF0D064}" destId="{A73D8B55-F3A3-494B-A78A-BC858A6794B8}" srcOrd="0" destOrd="0" presId="urn:microsoft.com/office/officeart/2008/layout/VerticalAccentList"/>
    <dgm:cxn modelId="{B5637A5D-2CC8-47A0-AB0C-545AEDA22071}" type="presParOf" srcId="{05F1CF8A-CD1A-4457-BC42-FA33A0FF38A0}" destId="{D6B6403B-7125-42F6-AF72-EA361663DEC9}" srcOrd="1" destOrd="0" presId="urn:microsoft.com/office/officeart/2008/layout/VerticalAccentList"/>
    <dgm:cxn modelId="{52325891-ECCA-483D-98B5-105DA3257F7C}" type="presParOf" srcId="{D6B6403B-7125-42F6-AF72-EA361663DEC9}" destId="{4F44D68B-3A73-4087-AC49-2B090596CF56}" srcOrd="0" destOrd="0" presId="urn:microsoft.com/office/officeart/2008/layout/VerticalAccentList"/>
    <dgm:cxn modelId="{96B5CF4D-1A80-40C5-B593-81430648FC51}" type="presParOf" srcId="{D6B6403B-7125-42F6-AF72-EA361663DEC9}" destId="{FD62AA57-C24C-4435-B532-C379A37CAFB8}" srcOrd="1" destOrd="0" presId="urn:microsoft.com/office/officeart/2008/layout/VerticalAccentList"/>
    <dgm:cxn modelId="{DB95E0F9-7FF6-4A84-9881-42C73EB7B381}" type="presParOf" srcId="{D6B6403B-7125-42F6-AF72-EA361663DEC9}" destId="{36108139-777B-4ADD-87C7-781D4B07B66D}" srcOrd="2" destOrd="0" presId="urn:microsoft.com/office/officeart/2008/layout/VerticalAccentList"/>
    <dgm:cxn modelId="{D266F478-A4A4-47A2-A1BE-F98886C50295}" type="presParOf" srcId="{D6B6403B-7125-42F6-AF72-EA361663DEC9}" destId="{DFEB9332-3F5D-4383-87FC-20408DD120A7}" srcOrd="3" destOrd="0" presId="urn:microsoft.com/office/officeart/2008/layout/VerticalAccentList"/>
    <dgm:cxn modelId="{928A8914-DB93-461F-B411-827E519BB975}" type="presParOf" srcId="{D6B6403B-7125-42F6-AF72-EA361663DEC9}" destId="{1A1F88D0-39A8-4769-9D12-8C1A1CC479DE}" srcOrd="4" destOrd="0" presId="urn:microsoft.com/office/officeart/2008/layout/VerticalAccentList"/>
    <dgm:cxn modelId="{DCFBEA3C-AAFD-42CE-B648-1F7069C9E7E3}" type="presParOf" srcId="{D6B6403B-7125-42F6-AF72-EA361663DEC9}" destId="{4EDF8083-9FEB-4D7C-972D-4E1B8AAA066A}" srcOrd="5" destOrd="0" presId="urn:microsoft.com/office/officeart/2008/layout/VerticalAccentList"/>
    <dgm:cxn modelId="{DD1D85DD-E396-43F6-BBF2-0C768F1CC435}" type="presParOf" srcId="{D6B6403B-7125-42F6-AF72-EA361663DEC9}" destId="{94F68C2F-F25B-4B00-A885-4A66FE83B81F}" srcOrd="6" destOrd="0" presId="urn:microsoft.com/office/officeart/2008/layout/VerticalAccentList"/>
    <dgm:cxn modelId="{79445B5F-51D1-4CD9-B9A7-DAB7EA79B79D}" type="presParOf" srcId="{05F1CF8A-CD1A-4457-BC42-FA33A0FF38A0}" destId="{A13377AC-DDE6-4878-9A00-5D9CA5324412}" srcOrd="2" destOrd="0" presId="urn:microsoft.com/office/officeart/2008/layout/VerticalAccentList"/>
    <dgm:cxn modelId="{5A56B4A4-99FC-4553-B377-88F8A08C4C3C}" type="presParOf" srcId="{05F1CF8A-CD1A-4457-BC42-FA33A0FF38A0}" destId="{E06DCDF8-31B1-4A16-BE01-11C812750408}" srcOrd="3" destOrd="0" presId="urn:microsoft.com/office/officeart/2008/layout/VerticalAccentList"/>
    <dgm:cxn modelId="{F8756056-59E4-4029-8631-2D41C4F370A2}" type="presParOf" srcId="{E06DCDF8-31B1-4A16-BE01-11C812750408}" destId="{A3879360-7C0A-4B15-8BFF-7A38AD16D626}" srcOrd="0" destOrd="0" presId="urn:microsoft.com/office/officeart/2008/layout/VerticalAccentList"/>
    <dgm:cxn modelId="{6718A55C-779E-49A8-A2AD-F97435FB55E5}" type="presParOf" srcId="{05F1CF8A-CD1A-4457-BC42-FA33A0FF38A0}" destId="{478430B2-58BB-4F8C-9676-1CC735762716}" srcOrd="4" destOrd="0" presId="urn:microsoft.com/office/officeart/2008/layout/VerticalAccentList"/>
    <dgm:cxn modelId="{D0C86A8B-19DE-41CF-B000-A3E28DE6E57B}" type="presParOf" srcId="{478430B2-58BB-4F8C-9676-1CC735762716}" destId="{7CBAA104-0A19-4E01-8ABB-B317E8165BE5}" srcOrd="0" destOrd="0" presId="urn:microsoft.com/office/officeart/2008/layout/VerticalAccentList"/>
    <dgm:cxn modelId="{81E59D57-820D-4677-A248-B4C2474AC5BD}" type="presParOf" srcId="{478430B2-58BB-4F8C-9676-1CC735762716}" destId="{4FBC3056-07F0-4BF2-891B-F02BE2B6B3A0}" srcOrd="1" destOrd="0" presId="urn:microsoft.com/office/officeart/2008/layout/VerticalAccentList"/>
    <dgm:cxn modelId="{2C379E89-2827-41FE-9B7F-B63251943D78}" type="presParOf" srcId="{478430B2-58BB-4F8C-9676-1CC735762716}" destId="{A3F5B141-096E-46F4-9E1A-D6FEF8EF033C}" srcOrd="2" destOrd="0" presId="urn:microsoft.com/office/officeart/2008/layout/VerticalAccentList"/>
    <dgm:cxn modelId="{3720CE6D-EDA5-41B0-92D6-56769AFF2BE4}" type="presParOf" srcId="{478430B2-58BB-4F8C-9676-1CC735762716}" destId="{6CD66BD7-CAC7-48CD-8137-6C11574D42B8}" srcOrd="3" destOrd="0" presId="urn:microsoft.com/office/officeart/2008/layout/VerticalAccentList"/>
    <dgm:cxn modelId="{89738E00-C700-4153-AD98-971BF7992B59}" type="presParOf" srcId="{478430B2-58BB-4F8C-9676-1CC735762716}" destId="{438F8EAC-857C-41A3-BC1B-0211812A5F03}" srcOrd="4" destOrd="0" presId="urn:microsoft.com/office/officeart/2008/layout/VerticalAccentList"/>
    <dgm:cxn modelId="{BBB7FD3D-78E9-498B-9B75-D92046DA4931}" type="presParOf" srcId="{478430B2-58BB-4F8C-9676-1CC735762716}" destId="{0AF8C8B8-242E-42D7-9422-4D60585105C5}" srcOrd="5" destOrd="0" presId="urn:microsoft.com/office/officeart/2008/layout/VerticalAccentList"/>
    <dgm:cxn modelId="{65FEE8BE-F8BE-4452-ACCF-2B9725725A2F}" type="presParOf" srcId="{478430B2-58BB-4F8C-9676-1CC735762716}" destId="{29D6EECF-B971-45B8-A4F9-3DCCE8A77193}" srcOrd="6" destOrd="0" presId="urn:microsoft.com/office/officeart/2008/layout/VerticalAccentList"/>
  </dgm:cxnLst>
  <dgm:bg>
    <a:noFill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8FB3A81-A6AB-4AFE-A0C5-20C3160A7BBD}">
      <dsp:nvSpPr>
        <dsp:cNvPr id="0" name=""/>
        <dsp:cNvSpPr/>
      </dsp:nvSpPr>
      <dsp:spPr>
        <a:xfrm rot="5400000">
          <a:off x="3854671" y="-1987238"/>
          <a:ext cx="1585912" cy="5956967"/>
        </a:xfrm>
        <a:prstGeom prst="round2SameRect">
          <a:avLst/>
        </a:prstGeom>
        <a:pattFill prst="pct90">
          <a:fgClr>
            <a:srgbClr val="F30D33"/>
          </a:fgClr>
          <a:bgClr>
            <a:schemeClr val="bg1"/>
          </a:bgClr>
        </a:pattFill>
        <a:ln w="9525" cap="flat" cmpd="sng" algn="ctr">
          <a:solidFill>
            <a:srgbClr val="FFFF00">
              <a:alpha val="90000"/>
            </a:srgb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800" b="1" kern="1200" dirty="0" smtClean="0">
              <a:solidFill>
                <a:schemeClr val="bg1"/>
              </a:solidFill>
            </a:rPr>
            <a:t>Refers to informal process of gaining a language from exposure and use.</a:t>
          </a:r>
          <a:endParaRPr lang="en-US" sz="2800" b="1" kern="1200" dirty="0">
            <a:solidFill>
              <a:schemeClr val="bg1"/>
            </a:solidFill>
          </a:endParaRPr>
        </a:p>
      </dsp:txBody>
      <dsp:txXfrm rot="-5400000">
        <a:off x="1669144" y="275707"/>
        <a:ext cx="5879549" cy="1431076"/>
      </dsp:txXfrm>
    </dsp:sp>
    <dsp:sp modelId="{798EC701-31B2-48F7-9C34-2022DBC69D09}">
      <dsp:nvSpPr>
        <dsp:cNvPr id="0" name=""/>
        <dsp:cNvSpPr/>
      </dsp:nvSpPr>
      <dsp:spPr>
        <a:xfrm>
          <a:off x="458103" y="49"/>
          <a:ext cx="1211041" cy="1982390"/>
        </a:xfrm>
        <a:prstGeom prst="roundRect">
          <a:avLst/>
        </a:prstGeom>
        <a:pattFill prst="pct90">
          <a:fgClr>
            <a:srgbClr val="FFC000"/>
          </a:fgClr>
          <a:bgClr>
            <a:schemeClr val="bg1"/>
          </a:bgClr>
        </a:pattFill>
        <a:ln>
          <a:solidFill>
            <a:srgbClr val="FF0000"/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>
              <a:solidFill>
                <a:schemeClr val="tx1"/>
              </a:solidFill>
            </a:rPr>
            <a:t>Acquisition</a:t>
          </a:r>
          <a:endParaRPr lang="en-US" sz="1600" b="1" kern="1200" dirty="0">
            <a:solidFill>
              <a:schemeClr val="tx1"/>
            </a:solidFill>
          </a:endParaRPr>
        </a:p>
      </dsp:txBody>
      <dsp:txXfrm>
        <a:off x="517221" y="59167"/>
        <a:ext cx="1092805" cy="1864154"/>
      </dsp:txXfrm>
    </dsp:sp>
    <dsp:sp modelId="{C00BEFA6-1907-4FC2-BAEF-051DCDB2D9F5}">
      <dsp:nvSpPr>
        <dsp:cNvPr id="0" name=""/>
        <dsp:cNvSpPr/>
      </dsp:nvSpPr>
      <dsp:spPr>
        <a:xfrm rot="5400000">
          <a:off x="3854671" y="94271"/>
          <a:ext cx="1585912" cy="5956967"/>
        </a:xfrm>
        <a:prstGeom prst="round2SameRect">
          <a:avLst/>
        </a:prstGeom>
        <a:pattFill prst="pct90">
          <a:fgClr>
            <a:srgbClr val="F30D33"/>
          </a:fgClr>
          <a:bgClr>
            <a:schemeClr val="bg1"/>
          </a:bgClr>
        </a:pattFill>
        <a:ln w="9525" cap="flat" cmpd="sng" algn="ctr">
          <a:solidFill>
            <a:srgbClr val="FFFF00">
              <a:alpha val="90000"/>
            </a:srgb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3200" b="1" kern="1200" dirty="0" smtClean="0">
              <a:solidFill>
                <a:schemeClr val="bg1"/>
              </a:solidFill>
            </a:rPr>
            <a:t>Refers to conscious study of language in order to be able to use it.</a:t>
          </a:r>
          <a:endParaRPr lang="en-US" sz="3200" b="1" kern="1200" dirty="0">
            <a:solidFill>
              <a:schemeClr val="bg1"/>
            </a:solidFill>
          </a:endParaRPr>
        </a:p>
      </dsp:txBody>
      <dsp:txXfrm rot="-5400000">
        <a:off x="1669144" y="2357216"/>
        <a:ext cx="5879549" cy="1431076"/>
      </dsp:txXfrm>
    </dsp:sp>
    <dsp:sp modelId="{B8A5DF8E-28AA-4859-8358-172212CC6005}">
      <dsp:nvSpPr>
        <dsp:cNvPr id="0" name=""/>
        <dsp:cNvSpPr/>
      </dsp:nvSpPr>
      <dsp:spPr>
        <a:xfrm>
          <a:off x="458103" y="2081559"/>
          <a:ext cx="1211041" cy="1982390"/>
        </a:xfrm>
        <a:prstGeom prst="roundRect">
          <a:avLst/>
        </a:prstGeom>
        <a:pattFill prst="pct90">
          <a:fgClr>
            <a:srgbClr val="FFC000"/>
          </a:fgClr>
          <a:bgClr>
            <a:schemeClr val="bg1"/>
          </a:bgClr>
        </a:pattFill>
        <a:ln>
          <a:solidFill>
            <a:srgbClr val="FF0000"/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>
              <a:solidFill>
                <a:schemeClr val="tx1"/>
              </a:solidFill>
            </a:rPr>
            <a:t>Learning</a:t>
          </a:r>
          <a:endParaRPr lang="en-US" sz="2000" b="1" kern="1200" dirty="0">
            <a:solidFill>
              <a:schemeClr val="tx1"/>
            </a:solidFill>
          </a:endParaRPr>
        </a:p>
      </dsp:txBody>
      <dsp:txXfrm>
        <a:off x="517221" y="2140677"/>
        <a:ext cx="1092805" cy="1864154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E27B42B-6352-4069-8853-225AE3D1880A}">
      <dsp:nvSpPr>
        <dsp:cNvPr id="0" name=""/>
        <dsp:cNvSpPr/>
      </dsp:nvSpPr>
      <dsp:spPr>
        <a:xfrm>
          <a:off x="0" y="2873728"/>
          <a:ext cx="6719020" cy="943221"/>
        </a:xfrm>
        <a:prstGeom prst="rect">
          <a:avLst/>
        </a:prstGeom>
        <a:solidFill>
          <a:srgbClr val="A4041F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12064" tIns="512064" rIns="512064" bIns="512064" numCol="1" spcCol="1270" anchor="ctr" anchorCtr="0">
          <a:noAutofit/>
        </a:bodyPr>
        <a:lstStyle/>
        <a:p>
          <a:pPr lvl="0" algn="ctr" defTabSz="3200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200" b="1" kern="1200" dirty="0" smtClean="0">
              <a:solidFill>
                <a:schemeClr val="bg1"/>
              </a:solidFill>
            </a:rPr>
            <a:t>Being helped</a:t>
          </a:r>
          <a:endParaRPr lang="en-US" sz="7200" b="1" kern="1200" dirty="0">
            <a:solidFill>
              <a:schemeClr val="bg1"/>
            </a:solidFill>
          </a:endParaRPr>
        </a:p>
      </dsp:txBody>
      <dsp:txXfrm>
        <a:off x="0" y="2873728"/>
        <a:ext cx="6719020" cy="943221"/>
      </dsp:txXfrm>
    </dsp:sp>
    <dsp:sp modelId="{15246831-5286-40E9-8984-AC457BDA758D}">
      <dsp:nvSpPr>
        <dsp:cNvPr id="0" name=""/>
        <dsp:cNvSpPr/>
      </dsp:nvSpPr>
      <dsp:spPr>
        <a:xfrm rot="10800000">
          <a:off x="0" y="1437201"/>
          <a:ext cx="6719020" cy="1450675"/>
        </a:xfrm>
        <a:prstGeom prst="upArrowCallout">
          <a:avLst/>
        </a:prstGeom>
        <a:solidFill>
          <a:srgbClr val="AC1078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26720" tIns="426720" rIns="426720" bIns="426720" numCol="1" spcCol="1270" anchor="ctr" anchorCtr="0">
          <a:noAutofit/>
        </a:bodyPr>
        <a:lstStyle/>
        <a:p>
          <a:pPr lvl="0" algn="ctr" defTabSz="2667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000" b="1" kern="1200" dirty="0" smtClean="0">
              <a:solidFill>
                <a:schemeClr val="bg1"/>
              </a:solidFill>
            </a:rPr>
            <a:t>Being motivated</a:t>
          </a:r>
          <a:endParaRPr lang="en-US" sz="6000" b="1" kern="1200" dirty="0">
            <a:solidFill>
              <a:schemeClr val="bg1"/>
            </a:solidFill>
          </a:endParaRPr>
        </a:p>
      </dsp:txBody>
      <dsp:txXfrm rot="10800000">
        <a:off x="0" y="1437201"/>
        <a:ext cx="6719020" cy="942605"/>
      </dsp:txXfrm>
    </dsp:sp>
    <dsp:sp modelId="{108EC152-6CC9-4451-876B-A0C62251A5DD}">
      <dsp:nvSpPr>
        <dsp:cNvPr id="0" name=""/>
        <dsp:cNvSpPr/>
      </dsp:nvSpPr>
      <dsp:spPr>
        <a:xfrm rot="10800000">
          <a:off x="0" y="674"/>
          <a:ext cx="6719020" cy="1450675"/>
        </a:xfrm>
        <a:prstGeom prst="upArrowCallout">
          <a:avLst/>
        </a:prstGeom>
        <a:solidFill>
          <a:srgbClr val="F17BB0"/>
        </a:solidFill>
        <a:ln>
          <a:solidFill>
            <a:srgbClr val="FF0000"/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69392" tIns="469392" rIns="469392" bIns="469392" numCol="1" spcCol="1270" anchor="ctr" anchorCtr="0">
          <a:noAutofit/>
        </a:bodyPr>
        <a:lstStyle/>
        <a:p>
          <a:pPr lvl="0" algn="ctr" defTabSz="2933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600" b="1" kern="1200" dirty="0" smtClean="0">
              <a:solidFill>
                <a:schemeClr val="tx1"/>
              </a:solidFill>
            </a:rPr>
            <a:t>Being relaxed</a:t>
          </a:r>
          <a:endParaRPr lang="en-US" sz="6600" b="1" kern="1200" dirty="0">
            <a:solidFill>
              <a:schemeClr val="tx1"/>
            </a:solidFill>
          </a:endParaRPr>
        </a:p>
      </dsp:txBody>
      <dsp:txXfrm rot="10800000">
        <a:off x="0" y="674"/>
        <a:ext cx="6719020" cy="942605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3B0A8FA-5CC3-4AF4-8201-2D1177502583}">
      <dsp:nvSpPr>
        <dsp:cNvPr id="0" name=""/>
        <dsp:cNvSpPr/>
      </dsp:nvSpPr>
      <dsp:spPr>
        <a:xfrm>
          <a:off x="0" y="3175569"/>
          <a:ext cx="8229600" cy="2083517"/>
        </a:xfrm>
        <a:prstGeom prst="rect">
          <a:avLst/>
        </a:prstGeom>
        <a:pattFill prst="pct90">
          <a:fgClr>
            <a:srgbClr val="FFC000"/>
          </a:fgClr>
          <a:bgClr>
            <a:schemeClr val="bg1"/>
          </a:bgClr>
        </a:patt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6032" tIns="256032" rIns="256032" bIns="256032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b="1" kern="1200" dirty="0" smtClean="0">
              <a:solidFill>
                <a:schemeClr val="tx1"/>
              </a:solidFill>
            </a:rPr>
            <a:t>Some of the findings of SLA research seem difficult to apply to materials development.</a:t>
          </a:r>
        </a:p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b="1" kern="1200" dirty="0" smtClean="0">
              <a:solidFill>
                <a:schemeClr val="tx1"/>
              </a:solidFill>
            </a:rPr>
            <a:t>e.g., visual imaging and inner voice.</a:t>
          </a:r>
          <a:endParaRPr lang="en-US" sz="3600" b="1" kern="1200" dirty="0">
            <a:solidFill>
              <a:schemeClr val="tx1"/>
            </a:solidFill>
          </a:endParaRPr>
        </a:p>
      </dsp:txBody>
      <dsp:txXfrm>
        <a:off x="0" y="3175569"/>
        <a:ext cx="8229600" cy="2083517"/>
      </dsp:txXfrm>
    </dsp:sp>
    <dsp:sp modelId="{20D2BBBC-D8C3-469D-B3C2-D140A76FC811}">
      <dsp:nvSpPr>
        <dsp:cNvPr id="0" name=""/>
        <dsp:cNvSpPr/>
      </dsp:nvSpPr>
      <dsp:spPr>
        <a:xfrm rot="10800000">
          <a:off x="0" y="2372"/>
          <a:ext cx="8229600" cy="3204450"/>
        </a:xfrm>
        <a:prstGeom prst="upArrowCallout">
          <a:avLst/>
        </a:prstGeom>
        <a:pattFill prst="pct90">
          <a:fgClr>
            <a:srgbClr val="FF3399"/>
          </a:fgClr>
          <a:bgClr>
            <a:schemeClr val="bg1"/>
          </a:bgClr>
        </a:patt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4480" tIns="284480" rIns="284480" bIns="28448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000" b="1" kern="1200" dirty="0" smtClean="0"/>
            <a:t>Why is there a weak match between SLA And Global course books?</a:t>
          </a:r>
          <a:endParaRPr lang="en-US" sz="4000" b="1" kern="1200" dirty="0"/>
        </a:p>
      </dsp:txBody>
      <dsp:txXfrm rot="10800000">
        <a:off x="0" y="2372"/>
        <a:ext cx="8229600" cy="2082155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BEE6C8D-CD41-4D7C-8822-F5C2324BCAB3}">
      <dsp:nvSpPr>
        <dsp:cNvPr id="0" name=""/>
        <dsp:cNvSpPr/>
      </dsp:nvSpPr>
      <dsp:spPr>
        <a:xfrm>
          <a:off x="0" y="1125869"/>
          <a:ext cx="7931510" cy="604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FF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5EA2C98-0194-4A17-AE9D-58171DDBCCC2}">
      <dsp:nvSpPr>
        <dsp:cNvPr id="0" name=""/>
        <dsp:cNvSpPr/>
      </dsp:nvSpPr>
      <dsp:spPr>
        <a:xfrm>
          <a:off x="396575" y="26322"/>
          <a:ext cx="5552057" cy="1453786"/>
        </a:xfrm>
        <a:prstGeom prst="roundRect">
          <a:avLst/>
        </a:prstGeom>
        <a:pattFill prst="pct90">
          <a:fgClr>
            <a:schemeClr val="accent6">
              <a:lumMod val="75000"/>
            </a:schemeClr>
          </a:fgClr>
          <a:bgClr>
            <a:schemeClr val="bg1"/>
          </a:bgClr>
        </a:patt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855" tIns="0" rIns="209855" bIns="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1" kern="1200" dirty="0" smtClean="0">
              <a:solidFill>
                <a:schemeClr val="bg1"/>
              </a:solidFill>
            </a:rPr>
            <a:t>Implicit acquisition enable learners to communicate in L2, and explicit learning is for monitoring output.</a:t>
          </a:r>
          <a:endParaRPr lang="en-US" sz="2800" b="1" kern="1200" dirty="0">
            <a:solidFill>
              <a:schemeClr val="bg1"/>
            </a:solidFill>
          </a:endParaRPr>
        </a:p>
      </dsp:txBody>
      <dsp:txXfrm>
        <a:off x="467543" y="97290"/>
        <a:ext cx="5410121" cy="1311850"/>
      </dsp:txXfrm>
    </dsp:sp>
    <dsp:sp modelId="{D785474A-502B-4C48-AB3F-C7F953D88A4C}">
      <dsp:nvSpPr>
        <dsp:cNvPr id="0" name=""/>
        <dsp:cNvSpPr/>
      </dsp:nvSpPr>
      <dsp:spPr>
        <a:xfrm>
          <a:off x="0" y="2805686"/>
          <a:ext cx="7931510" cy="604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FF6699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9F73ADC-44D8-48F6-A281-7012F4802788}">
      <dsp:nvSpPr>
        <dsp:cNvPr id="0" name=""/>
        <dsp:cNvSpPr/>
      </dsp:nvSpPr>
      <dsp:spPr>
        <a:xfrm>
          <a:off x="396575" y="1860269"/>
          <a:ext cx="5552057" cy="1299656"/>
        </a:xfrm>
        <a:prstGeom prst="roundRect">
          <a:avLst/>
        </a:prstGeom>
        <a:pattFill prst="pct90">
          <a:fgClr>
            <a:srgbClr val="FF6699"/>
          </a:fgClr>
          <a:bgClr>
            <a:schemeClr val="bg1"/>
          </a:bgClr>
        </a:patt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855" tIns="0" rIns="209855" bIns="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1" kern="1200" dirty="0" smtClean="0">
              <a:solidFill>
                <a:schemeClr val="bg1"/>
              </a:solidFill>
            </a:rPr>
            <a:t>Explicit knowledge can be converted into implicit knowledge through practice.</a:t>
          </a:r>
          <a:endParaRPr lang="en-US" sz="2800" b="1" kern="1200" dirty="0">
            <a:solidFill>
              <a:schemeClr val="bg1"/>
            </a:solidFill>
          </a:endParaRPr>
        </a:p>
      </dsp:txBody>
      <dsp:txXfrm>
        <a:off x="460019" y="1923713"/>
        <a:ext cx="5425169" cy="1172768"/>
      </dsp:txXfrm>
    </dsp:sp>
    <dsp:sp modelId="{A9B1D49E-D56F-429E-98A2-E4EE535DDCAA}">
      <dsp:nvSpPr>
        <dsp:cNvPr id="0" name=""/>
        <dsp:cNvSpPr/>
      </dsp:nvSpPr>
      <dsp:spPr>
        <a:xfrm>
          <a:off x="0" y="4477632"/>
          <a:ext cx="7931510" cy="604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AC1078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0E62131-5B7A-4CF8-BED5-F729C4E4D80E}">
      <dsp:nvSpPr>
        <dsp:cNvPr id="0" name=""/>
        <dsp:cNvSpPr/>
      </dsp:nvSpPr>
      <dsp:spPr>
        <a:xfrm>
          <a:off x="396575" y="3540086"/>
          <a:ext cx="5552057" cy="1291785"/>
        </a:xfrm>
        <a:prstGeom prst="roundRect">
          <a:avLst/>
        </a:prstGeom>
        <a:pattFill prst="pct90">
          <a:fgClr>
            <a:srgbClr val="AC1078"/>
          </a:fgClr>
          <a:bgClr>
            <a:schemeClr val="bg1"/>
          </a:bgClr>
        </a:patt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855" tIns="0" rIns="209855" bIns="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1" kern="1200" dirty="0" smtClean="0">
              <a:solidFill>
                <a:schemeClr val="bg1"/>
              </a:solidFill>
            </a:rPr>
            <a:t>Explicit knowledge and conscious practice can only facilitate the acquisition of implicit knowledge.</a:t>
          </a:r>
          <a:endParaRPr lang="en-US" sz="2800" b="1" kern="1200" dirty="0">
            <a:solidFill>
              <a:schemeClr val="bg1"/>
            </a:solidFill>
          </a:endParaRPr>
        </a:p>
      </dsp:txBody>
      <dsp:txXfrm>
        <a:off x="459635" y="3603146"/>
        <a:ext cx="5425937" cy="1165665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8AF6DF2-F67A-4888-95C3-F9295E517F23}">
      <dsp:nvSpPr>
        <dsp:cNvPr id="0" name=""/>
        <dsp:cNvSpPr/>
      </dsp:nvSpPr>
      <dsp:spPr>
        <a:xfrm>
          <a:off x="-353052" y="0"/>
          <a:ext cx="7664907" cy="2485500"/>
        </a:xfrm>
        <a:prstGeom prst="roundRect">
          <a:avLst>
            <a:gd name="adj" fmla="val 10000"/>
          </a:avLst>
        </a:prstGeom>
        <a:pattFill prst="pct90">
          <a:fgClr>
            <a:srgbClr val="FF66FF"/>
          </a:fgClr>
          <a:bgClr>
            <a:schemeClr val="bg1"/>
          </a:bgClr>
        </a:pattFill>
        <a:ln w="25400" cap="flat" cmpd="sng" algn="ctr">
          <a:solidFill>
            <a:srgbClr val="FFFF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b="1" kern="1200" dirty="0" smtClean="0">
              <a:solidFill>
                <a:schemeClr val="tx1"/>
              </a:solidFill>
            </a:rPr>
            <a:t>Are the factors which determine the effectiveness of language acquisition variable?</a:t>
          </a:r>
          <a:endParaRPr lang="en-US" sz="3600" b="1" kern="1200" dirty="0">
            <a:solidFill>
              <a:schemeClr val="tx1"/>
            </a:solidFill>
          </a:endParaRPr>
        </a:p>
      </dsp:txBody>
      <dsp:txXfrm>
        <a:off x="-280254" y="72798"/>
        <a:ext cx="4819127" cy="2339904"/>
      </dsp:txXfrm>
    </dsp:sp>
    <dsp:sp modelId="{0A21FEA3-1B0F-4DE6-9E57-05E0872BCEB7}">
      <dsp:nvSpPr>
        <dsp:cNvPr id="0" name=""/>
        <dsp:cNvSpPr/>
      </dsp:nvSpPr>
      <dsp:spPr>
        <a:xfrm>
          <a:off x="940601" y="3037834"/>
          <a:ext cx="7505518" cy="2485500"/>
        </a:xfrm>
        <a:prstGeom prst="roundRect">
          <a:avLst>
            <a:gd name="adj" fmla="val 10000"/>
          </a:avLst>
        </a:prstGeom>
        <a:pattFill prst="pct90">
          <a:fgClr>
            <a:srgbClr val="CC66FF"/>
          </a:fgClr>
          <a:bgClr>
            <a:schemeClr val="bg1"/>
          </a:bgClr>
        </a:pattFill>
        <a:ln w="25400" cap="flat" cmpd="sng" algn="ctr">
          <a:solidFill>
            <a:srgbClr val="FFFF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b="1" kern="1200" dirty="0" smtClean="0">
              <a:solidFill>
                <a:schemeClr val="bg1"/>
              </a:solidFill>
            </a:rPr>
            <a:t>Learners of L2 vary in accuracy and effectiveness from one interaction to another.</a:t>
          </a:r>
          <a:endParaRPr lang="en-US" sz="3600" b="1" kern="1200" dirty="0">
            <a:solidFill>
              <a:schemeClr val="bg1"/>
            </a:solidFill>
          </a:endParaRPr>
        </a:p>
      </dsp:txBody>
      <dsp:txXfrm>
        <a:off x="1013399" y="3110632"/>
        <a:ext cx="4272729" cy="2339904"/>
      </dsp:txXfrm>
    </dsp:sp>
    <dsp:sp modelId="{8A889FDF-96D1-4F93-A293-76387B3B5AC6}">
      <dsp:nvSpPr>
        <dsp:cNvPr id="0" name=""/>
        <dsp:cNvSpPr/>
      </dsp:nvSpPr>
      <dsp:spPr>
        <a:xfrm>
          <a:off x="5303378" y="1953879"/>
          <a:ext cx="1615575" cy="1615575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600" kern="1200"/>
        </a:p>
      </dsp:txBody>
      <dsp:txXfrm>
        <a:off x="5666882" y="1953879"/>
        <a:ext cx="888567" cy="1215720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E27B42B-6352-4069-8853-225AE3D1880A}">
      <dsp:nvSpPr>
        <dsp:cNvPr id="0" name=""/>
        <dsp:cNvSpPr/>
      </dsp:nvSpPr>
      <dsp:spPr>
        <a:xfrm>
          <a:off x="0" y="3512962"/>
          <a:ext cx="6702550" cy="1153032"/>
        </a:xfrm>
        <a:prstGeom prst="rect">
          <a:avLst/>
        </a:prstGeom>
        <a:solidFill>
          <a:srgbClr val="A4041F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4048" tIns="384048" rIns="384048" bIns="384048" numCol="1" spcCol="1270" anchor="ctr" anchorCtr="0">
          <a:noAutofit/>
        </a:bodyPr>
        <a:lstStyle/>
        <a:p>
          <a:pPr lvl="0" algn="ctr" defTabSz="2400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400" b="1" kern="1200" dirty="0" smtClean="0">
              <a:solidFill>
                <a:schemeClr val="bg1"/>
              </a:solidFill>
            </a:rPr>
            <a:t>Was not effective at all</a:t>
          </a:r>
          <a:endParaRPr lang="en-US" sz="5400" b="1" kern="1200" dirty="0">
            <a:solidFill>
              <a:schemeClr val="bg1"/>
            </a:solidFill>
          </a:endParaRPr>
        </a:p>
      </dsp:txBody>
      <dsp:txXfrm>
        <a:off x="0" y="3512962"/>
        <a:ext cx="6702550" cy="1153032"/>
      </dsp:txXfrm>
    </dsp:sp>
    <dsp:sp modelId="{15246831-5286-40E9-8984-AC457BDA758D}">
      <dsp:nvSpPr>
        <dsp:cNvPr id="0" name=""/>
        <dsp:cNvSpPr/>
      </dsp:nvSpPr>
      <dsp:spPr>
        <a:xfrm rot="10800000">
          <a:off x="0" y="1756893"/>
          <a:ext cx="6702550" cy="1773364"/>
        </a:xfrm>
        <a:prstGeom prst="upArrowCallout">
          <a:avLst/>
        </a:prstGeom>
        <a:solidFill>
          <a:srgbClr val="AC1078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12928" tIns="312928" rIns="312928" bIns="312928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400" b="1" kern="1200" dirty="0" smtClean="0">
              <a:solidFill>
                <a:schemeClr val="bg1"/>
              </a:solidFill>
            </a:rPr>
            <a:t>Led to noticing, but not acquisition</a:t>
          </a:r>
          <a:endParaRPr lang="en-US" sz="4400" b="1" kern="1200" dirty="0">
            <a:solidFill>
              <a:schemeClr val="bg1"/>
            </a:solidFill>
          </a:endParaRPr>
        </a:p>
      </dsp:txBody>
      <dsp:txXfrm rot="10800000">
        <a:off x="0" y="1756893"/>
        <a:ext cx="6702550" cy="1152279"/>
      </dsp:txXfrm>
    </dsp:sp>
    <dsp:sp modelId="{108EC152-6CC9-4451-876B-A0C62251A5DD}">
      <dsp:nvSpPr>
        <dsp:cNvPr id="0" name=""/>
        <dsp:cNvSpPr/>
      </dsp:nvSpPr>
      <dsp:spPr>
        <a:xfrm rot="10800000">
          <a:off x="0" y="824"/>
          <a:ext cx="6702550" cy="1773364"/>
        </a:xfrm>
        <a:prstGeom prst="upArrowCallout">
          <a:avLst/>
        </a:prstGeom>
        <a:solidFill>
          <a:srgbClr val="F17BB0"/>
        </a:solidFill>
        <a:ln>
          <a:solidFill>
            <a:srgbClr val="FF0000"/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12928" tIns="312928" rIns="312928" bIns="312928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400" b="1" kern="1200" dirty="0" smtClean="0">
              <a:solidFill>
                <a:schemeClr val="tx1"/>
              </a:solidFill>
            </a:rPr>
            <a:t>Led to both noticing and acquisition</a:t>
          </a:r>
          <a:endParaRPr lang="en-US" sz="4400" b="1" kern="1200" dirty="0">
            <a:solidFill>
              <a:schemeClr val="tx1"/>
            </a:solidFill>
          </a:endParaRPr>
        </a:p>
      </dsp:txBody>
      <dsp:txXfrm rot="10800000">
        <a:off x="0" y="824"/>
        <a:ext cx="6702550" cy="1152279"/>
      </dsp:txXfrm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B7D6936-E43F-4066-8189-EBC270246E84}">
      <dsp:nvSpPr>
        <dsp:cNvPr id="0" name=""/>
        <dsp:cNvSpPr/>
      </dsp:nvSpPr>
      <dsp:spPr>
        <a:xfrm>
          <a:off x="-3367655" y="-521348"/>
          <a:ext cx="4042400" cy="4042400"/>
        </a:xfrm>
        <a:prstGeom prst="blockArc">
          <a:avLst>
            <a:gd name="adj1" fmla="val 18900000"/>
            <a:gd name="adj2" fmla="val 2700000"/>
            <a:gd name="adj3" fmla="val 534"/>
          </a:avLst>
        </a:prstGeom>
        <a:noFill/>
        <a:ln w="25400" cap="flat" cmpd="sng" algn="ctr">
          <a:solidFill>
            <a:srgbClr val="FF0000"/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87D0F27-1F56-4451-A26A-4777B04EEEBB}">
      <dsp:nvSpPr>
        <dsp:cNvPr id="0" name=""/>
        <dsp:cNvSpPr/>
      </dsp:nvSpPr>
      <dsp:spPr>
        <a:xfrm>
          <a:off x="551420" y="428537"/>
          <a:ext cx="7597629" cy="856955"/>
        </a:xfrm>
        <a:prstGeom prst="rect">
          <a:avLst/>
        </a:prstGeom>
        <a:pattFill prst="pct90">
          <a:fgClr>
            <a:srgbClr val="FF3300"/>
          </a:fgClr>
          <a:bgClr>
            <a:schemeClr val="bg1"/>
          </a:bgClr>
        </a:patt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0208" tIns="60960" rIns="60960" bIns="6096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 smtClean="0">
              <a:solidFill>
                <a:schemeClr val="bg1"/>
              </a:solidFill>
            </a:rPr>
            <a:t>Task-based materials: provide learner with purpose and outcome which can be achieved through interaction in L2.</a:t>
          </a:r>
          <a:endParaRPr lang="en-US" sz="2400" b="1" kern="1200" dirty="0">
            <a:solidFill>
              <a:schemeClr val="bg1"/>
            </a:solidFill>
          </a:endParaRPr>
        </a:p>
      </dsp:txBody>
      <dsp:txXfrm>
        <a:off x="551420" y="428537"/>
        <a:ext cx="7597629" cy="856955"/>
      </dsp:txXfrm>
    </dsp:sp>
    <dsp:sp modelId="{914CF313-5905-473D-8CB3-5771555B442E}">
      <dsp:nvSpPr>
        <dsp:cNvPr id="0" name=""/>
        <dsp:cNvSpPr/>
      </dsp:nvSpPr>
      <dsp:spPr>
        <a:xfrm>
          <a:off x="15823" y="321418"/>
          <a:ext cx="1071193" cy="1071193"/>
        </a:xfrm>
        <a:prstGeom prst="ellipse">
          <a:avLst/>
        </a:prstGeom>
        <a:solidFill>
          <a:srgbClr val="FFC000"/>
        </a:solidFill>
        <a:ln w="9525" cap="flat" cmpd="sng" algn="ctr">
          <a:solidFill>
            <a:srgbClr val="FF0000"/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0800" h="190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67F28BBD-A955-483A-AB65-BFB5910EC3CF}">
      <dsp:nvSpPr>
        <dsp:cNvPr id="0" name=""/>
        <dsp:cNvSpPr/>
      </dsp:nvSpPr>
      <dsp:spPr>
        <a:xfrm>
          <a:off x="551420" y="1714210"/>
          <a:ext cx="7597629" cy="856955"/>
        </a:xfrm>
        <a:prstGeom prst="rect">
          <a:avLst/>
        </a:prstGeom>
        <a:pattFill prst="pct90">
          <a:fgClr>
            <a:srgbClr val="FF3300"/>
          </a:fgClr>
          <a:bgClr>
            <a:schemeClr val="bg1"/>
          </a:bgClr>
        </a:pattFill>
        <a:ln>
          <a:solidFill>
            <a:srgbClr val="FFFF00"/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0208" tIns="60960" rIns="60960" bIns="6096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 smtClean="0">
              <a:solidFill>
                <a:schemeClr val="bg1"/>
              </a:solidFill>
            </a:rPr>
            <a:t>Problem-based approach: learners communicate with each other in order to solve problem.</a:t>
          </a:r>
          <a:endParaRPr lang="en-US" sz="2400" b="1" kern="1200" dirty="0">
            <a:solidFill>
              <a:schemeClr val="bg1"/>
            </a:solidFill>
          </a:endParaRPr>
        </a:p>
      </dsp:txBody>
      <dsp:txXfrm>
        <a:off x="551420" y="1714210"/>
        <a:ext cx="7597629" cy="856955"/>
      </dsp:txXfrm>
    </dsp:sp>
    <dsp:sp modelId="{C147A962-E6BE-4959-919D-3900954AE0E5}">
      <dsp:nvSpPr>
        <dsp:cNvPr id="0" name=""/>
        <dsp:cNvSpPr/>
      </dsp:nvSpPr>
      <dsp:spPr>
        <a:xfrm>
          <a:off x="15823" y="1607090"/>
          <a:ext cx="1071193" cy="1071193"/>
        </a:xfrm>
        <a:prstGeom prst="ellipse">
          <a:avLst/>
        </a:prstGeom>
        <a:solidFill>
          <a:srgbClr val="FFC000"/>
        </a:solidFill>
        <a:ln w="9525" cap="flat" cmpd="sng" algn="ctr">
          <a:solidFill>
            <a:srgbClr val="FF0000"/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0800" h="190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1C4C3BB-281F-4ACD-8D11-567485C6EAA4}">
      <dsp:nvSpPr>
        <dsp:cNvPr id="0" name=""/>
        <dsp:cNvSpPr/>
      </dsp:nvSpPr>
      <dsp:spPr>
        <a:xfrm>
          <a:off x="0" y="915445"/>
          <a:ext cx="4007378" cy="3580625"/>
        </a:xfrm>
        <a:prstGeom prst="ellipse">
          <a:avLst/>
        </a:prstGeom>
        <a:solidFill>
          <a:srgbClr val="FF0066">
            <a:alpha val="50000"/>
          </a:srgbClr>
        </a:solidFill>
        <a:ln>
          <a:solidFill>
            <a:srgbClr val="FF0000"/>
          </a:solidFill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 smtClean="0"/>
            <a:t>L2 materials developers can make use of SLA research for developing principled materials which can facilitate the acquisition of L2 in classroom.</a:t>
          </a:r>
          <a:endParaRPr lang="en-US" sz="2400" b="1" kern="1200" dirty="0"/>
        </a:p>
      </dsp:txBody>
      <dsp:txXfrm>
        <a:off x="586867" y="1439815"/>
        <a:ext cx="2833644" cy="2531885"/>
      </dsp:txXfrm>
    </dsp:sp>
    <dsp:sp modelId="{CAA8A9B8-151E-41CD-BFF7-7806950E6FE8}">
      <dsp:nvSpPr>
        <dsp:cNvPr id="0" name=""/>
        <dsp:cNvSpPr/>
      </dsp:nvSpPr>
      <dsp:spPr>
        <a:xfrm>
          <a:off x="4122751" y="988005"/>
          <a:ext cx="3800581" cy="3574543"/>
        </a:xfrm>
        <a:prstGeom prst="ellipse">
          <a:avLst/>
        </a:prstGeom>
        <a:solidFill>
          <a:srgbClr val="FF0000">
            <a:alpha val="50000"/>
          </a:srgbClr>
        </a:solidFill>
        <a:ln>
          <a:solidFill>
            <a:srgbClr val="FFC000"/>
          </a:solidFill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1" kern="1200" smtClean="0"/>
            <a:t>Material developers make use of SLA research on projects and in published text books.</a:t>
          </a:r>
          <a:endParaRPr lang="en-US" sz="2800" b="1" kern="1200" dirty="0"/>
        </a:p>
      </dsp:txBody>
      <dsp:txXfrm>
        <a:off x="4679333" y="1511485"/>
        <a:ext cx="2687417" cy="252758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6B4B893-3D74-48F4-AC7E-D101CD644376}">
      <dsp:nvSpPr>
        <dsp:cNvPr id="0" name=""/>
        <dsp:cNvSpPr/>
      </dsp:nvSpPr>
      <dsp:spPr>
        <a:xfrm>
          <a:off x="1462285" y="552"/>
          <a:ext cx="6763600" cy="2154694"/>
        </a:xfrm>
        <a:prstGeom prst="rightArrow">
          <a:avLst>
            <a:gd name="adj1" fmla="val 75000"/>
            <a:gd name="adj2" fmla="val 50000"/>
          </a:avLst>
        </a:prstGeom>
        <a:pattFill prst="pct90">
          <a:fgClr>
            <a:srgbClr val="FF0066"/>
          </a:fgClr>
          <a:bgClr>
            <a:schemeClr val="bg1"/>
          </a:bgClr>
        </a:pattFill>
        <a:ln w="9525" cap="flat" cmpd="sng" algn="ctr">
          <a:solidFill>
            <a:srgbClr val="FFFF00">
              <a:alpha val="90000"/>
            </a:srgb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152400" extrusionH="63500" prstMaterial="dkEdge">
          <a:bevelT w="14445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5240" tIns="15240" rIns="15240" bIns="15240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b="1" kern="1200" dirty="0" smtClean="0">
              <a:solidFill>
                <a:schemeClr val="bg1"/>
              </a:solidFill>
            </a:rPr>
            <a:t>Subsequent stage of gaining the ability to use the language successfully in a wide range of media and genres for a wide variety of purposes.</a:t>
          </a:r>
          <a:endParaRPr lang="en-US" sz="2400" b="1" kern="1200" dirty="0">
            <a:solidFill>
              <a:schemeClr val="bg1"/>
            </a:solidFill>
          </a:endParaRPr>
        </a:p>
      </dsp:txBody>
      <dsp:txXfrm>
        <a:off x="1462285" y="269889"/>
        <a:ext cx="5955590" cy="1616020"/>
      </dsp:txXfrm>
    </dsp:sp>
    <dsp:sp modelId="{E45A6E93-216A-4706-8DFA-9B850108F3FF}">
      <dsp:nvSpPr>
        <dsp:cNvPr id="0" name=""/>
        <dsp:cNvSpPr/>
      </dsp:nvSpPr>
      <dsp:spPr>
        <a:xfrm>
          <a:off x="3714" y="552"/>
          <a:ext cx="1458571" cy="2154694"/>
        </a:xfrm>
        <a:prstGeom prst="roundRect">
          <a:avLst/>
        </a:prstGeom>
        <a:pattFill prst="pct90">
          <a:fgClr>
            <a:srgbClr val="DB17DB"/>
          </a:fgClr>
          <a:bgClr>
            <a:schemeClr val="bg1"/>
          </a:bgClr>
        </a:patt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32385" rIns="64770" bIns="3238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Development</a:t>
          </a:r>
          <a:endParaRPr lang="en-US" sz="1700" kern="1200" dirty="0"/>
        </a:p>
      </dsp:txBody>
      <dsp:txXfrm>
        <a:off x="74916" y="71754"/>
        <a:ext cx="1316167" cy="2012290"/>
      </dsp:txXfrm>
    </dsp:sp>
    <dsp:sp modelId="{2F19A9CF-5E98-4CF1-9F04-ECC4DE9CE142}">
      <dsp:nvSpPr>
        <dsp:cNvPr id="0" name=""/>
        <dsp:cNvSpPr/>
      </dsp:nvSpPr>
      <dsp:spPr>
        <a:xfrm>
          <a:off x="1462285" y="2370716"/>
          <a:ext cx="6763600" cy="2154694"/>
        </a:xfrm>
        <a:prstGeom prst="rightArrow">
          <a:avLst>
            <a:gd name="adj1" fmla="val 75000"/>
            <a:gd name="adj2" fmla="val 50000"/>
          </a:avLst>
        </a:prstGeom>
        <a:pattFill prst="pct90">
          <a:fgClr>
            <a:srgbClr val="DB17DB"/>
          </a:fgClr>
          <a:bgClr>
            <a:schemeClr val="bg1"/>
          </a:bgClr>
        </a:pattFill>
        <a:ln w="9525" cap="flat" cmpd="sng" algn="ctr">
          <a:solidFill>
            <a:srgbClr val="FFFF00">
              <a:alpha val="90000"/>
            </a:srgb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152400" extrusionH="63500" prstMaterial="dkEdge">
          <a:bevelT w="14445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t" anchorCtr="0">
          <a:noAutofit/>
        </a:bodyPr>
        <a:lstStyle/>
        <a:p>
          <a:pPr marL="285750" lvl="1" indent="-285750" algn="l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3600" b="1" kern="1200" dirty="0" smtClean="0">
              <a:solidFill>
                <a:schemeClr val="bg1"/>
              </a:solidFill>
            </a:rPr>
            <a:t>The initial stage of gaining basic communicative competence in a language.</a:t>
          </a:r>
          <a:endParaRPr lang="en-US" sz="3600" b="1" kern="1200" dirty="0">
            <a:solidFill>
              <a:schemeClr val="bg1"/>
            </a:solidFill>
          </a:endParaRPr>
        </a:p>
      </dsp:txBody>
      <dsp:txXfrm>
        <a:off x="1462285" y="2640053"/>
        <a:ext cx="5955590" cy="1616020"/>
      </dsp:txXfrm>
    </dsp:sp>
    <dsp:sp modelId="{4311E8FB-5372-4E4A-A0A4-0DB494E5724D}">
      <dsp:nvSpPr>
        <dsp:cNvPr id="0" name=""/>
        <dsp:cNvSpPr/>
      </dsp:nvSpPr>
      <dsp:spPr>
        <a:xfrm>
          <a:off x="3714" y="2370716"/>
          <a:ext cx="1458571" cy="2154694"/>
        </a:xfrm>
        <a:prstGeom prst="roundRect">
          <a:avLst/>
        </a:prstGeom>
        <a:pattFill prst="pct90">
          <a:fgClr>
            <a:srgbClr val="FF0066"/>
          </a:fgClr>
          <a:bgClr>
            <a:schemeClr val="bg1"/>
          </a:bgClr>
        </a:patt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32385" rIns="64770" bIns="3238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Acquisition</a:t>
          </a:r>
          <a:endParaRPr lang="en-US" sz="1700" kern="1200" dirty="0"/>
        </a:p>
      </dsp:txBody>
      <dsp:txXfrm>
        <a:off x="74916" y="2441918"/>
        <a:ext cx="1316167" cy="201229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C33B658-79C3-4FC3-AAB9-5EF8D02A9B5C}">
      <dsp:nvSpPr>
        <dsp:cNvPr id="0" name=""/>
        <dsp:cNvSpPr/>
      </dsp:nvSpPr>
      <dsp:spPr>
        <a:xfrm>
          <a:off x="1901904" y="311678"/>
          <a:ext cx="3878671" cy="3878671"/>
        </a:xfrm>
        <a:prstGeom prst="pie">
          <a:avLst>
            <a:gd name="adj1" fmla="val 16200000"/>
            <a:gd name="adj2" fmla="val 1800000"/>
          </a:avLst>
        </a:prstGeom>
        <a:solidFill>
          <a:srgbClr val="FF0066"/>
        </a:solidFill>
        <a:ln>
          <a:solidFill>
            <a:srgbClr val="FC9804"/>
          </a:solidFill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smtClean="0"/>
            <a:t>Contain implicit information</a:t>
          </a:r>
          <a:endParaRPr lang="en-US" sz="2000" b="1" kern="1200" dirty="0"/>
        </a:p>
      </dsp:txBody>
      <dsp:txXfrm>
        <a:off x="4010701" y="1027386"/>
        <a:ext cx="1315977" cy="1292890"/>
      </dsp:txXfrm>
    </dsp:sp>
    <dsp:sp modelId="{71E9F961-3208-4DDA-B9A7-FDE9058823AA}">
      <dsp:nvSpPr>
        <dsp:cNvPr id="0" name=""/>
        <dsp:cNvSpPr/>
      </dsp:nvSpPr>
      <dsp:spPr>
        <a:xfrm>
          <a:off x="1701968" y="427115"/>
          <a:ext cx="3878671" cy="3878671"/>
        </a:xfrm>
        <a:prstGeom prst="pie">
          <a:avLst>
            <a:gd name="adj1" fmla="val 1800000"/>
            <a:gd name="adj2" fmla="val 9000000"/>
          </a:avLst>
        </a:prstGeom>
        <a:solidFill>
          <a:srgbClr val="FF0000"/>
        </a:solidFill>
        <a:ln>
          <a:solidFill>
            <a:srgbClr val="FC9804"/>
          </a:solidFill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1" kern="1200" dirty="0" smtClean="0"/>
            <a:t>Be relevant to the learner</a:t>
          </a:r>
          <a:endParaRPr lang="en-US" sz="2800" b="1" kern="1200" dirty="0"/>
        </a:p>
      </dsp:txBody>
      <dsp:txXfrm>
        <a:off x="2763985" y="2874372"/>
        <a:ext cx="1754637" cy="1200541"/>
      </dsp:txXfrm>
    </dsp:sp>
    <dsp:sp modelId="{16580015-0FBC-45CF-9D75-06D36EE04582}">
      <dsp:nvSpPr>
        <dsp:cNvPr id="0" name=""/>
        <dsp:cNvSpPr/>
      </dsp:nvSpPr>
      <dsp:spPr>
        <a:xfrm>
          <a:off x="1701968" y="427115"/>
          <a:ext cx="3878671" cy="3878671"/>
        </a:xfrm>
        <a:prstGeom prst="pie">
          <a:avLst>
            <a:gd name="adj1" fmla="val 9000000"/>
            <a:gd name="adj2" fmla="val 16200000"/>
          </a:avLst>
        </a:prstGeom>
        <a:solidFill>
          <a:srgbClr val="F30D33"/>
        </a:solidFill>
        <a:ln>
          <a:solidFill>
            <a:srgbClr val="FC9804"/>
          </a:solidFill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smtClean="0"/>
            <a:t>Be rich and meaningful</a:t>
          </a:r>
          <a:endParaRPr lang="en-US" sz="2000" b="1" kern="1200" dirty="0"/>
        </a:p>
      </dsp:txBody>
      <dsp:txXfrm>
        <a:off x="2117540" y="1188997"/>
        <a:ext cx="1315977" cy="129289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14757EC-14B9-488F-A82B-F15581B8D68A}">
      <dsp:nvSpPr>
        <dsp:cNvPr id="0" name=""/>
        <dsp:cNvSpPr/>
      </dsp:nvSpPr>
      <dsp:spPr>
        <a:xfrm>
          <a:off x="0" y="1198768"/>
          <a:ext cx="6407510" cy="378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A7E78D9D-0920-4AF4-BF96-118A49E6E5A4}">
      <dsp:nvSpPr>
        <dsp:cNvPr id="0" name=""/>
        <dsp:cNvSpPr/>
      </dsp:nvSpPr>
      <dsp:spPr>
        <a:xfrm>
          <a:off x="320062" y="77833"/>
          <a:ext cx="4480876" cy="1342334"/>
        </a:xfrm>
        <a:prstGeom prst="roundRect">
          <a:avLst/>
        </a:prstGeom>
        <a:solidFill>
          <a:srgbClr val="FF660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9532" tIns="0" rIns="169532" bIns="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1" kern="1200" dirty="0" smtClean="0">
              <a:solidFill>
                <a:schemeClr val="bg1"/>
              </a:solidFill>
            </a:rPr>
            <a:t>In L1 we make full use of resources of our brain when we use language</a:t>
          </a:r>
          <a:endParaRPr lang="en-US" sz="2800" b="1" kern="1200" dirty="0">
            <a:solidFill>
              <a:schemeClr val="bg1"/>
            </a:solidFill>
          </a:endParaRPr>
        </a:p>
      </dsp:txBody>
      <dsp:txXfrm>
        <a:off x="385589" y="143360"/>
        <a:ext cx="4349822" cy="1211280"/>
      </dsp:txXfrm>
    </dsp:sp>
    <dsp:sp modelId="{59F74071-4914-4CC4-8EFE-34CBB32B6D29}">
      <dsp:nvSpPr>
        <dsp:cNvPr id="0" name=""/>
        <dsp:cNvSpPr/>
      </dsp:nvSpPr>
      <dsp:spPr>
        <a:xfrm>
          <a:off x="0" y="2821636"/>
          <a:ext cx="6407510" cy="378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5DEF7E5E-4298-4B39-BF7D-B111EFDC4E81}">
      <dsp:nvSpPr>
        <dsp:cNvPr id="0" name=""/>
        <dsp:cNvSpPr/>
      </dsp:nvSpPr>
      <dsp:spPr>
        <a:xfrm>
          <a:off x="320062" y="1657768"/>
          <a:ext cx="4480876" cy="1385268"/>
        </a:xfrm>
        <a:prstGeom prst="roundRect">
          <a:avLst/>
        </a:prstGeom>
        <a:solidFill>
          <a:srgbClr val="C8400A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9532" tIns="0" rIns="169532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 smtClean="0">
              <a:solidFill>
                <a:schemeClr val="bg1"/>
              </a:solidFill>
            </a:rPr>
            <a:t>We use visual image and inner speech to develop mental representation of our intended message </a:t>
          </a:r>
          <a:endParaRPr lang="en-US" sz="2400" b="1" kern="1200" dirty="0">
            <a:solidFill>
              <a:schemeClr val="bg1"/>
            </a:solidFill>
          </a:endParaRPr>
        </a:p>
      </dsp:txBody>
      <dsp:txXfrm>
        <a:off x="387685" y="1725391"/>
        <a:ext cx="4345630" cy="1250022"/>
      </dsp:txXfrm>
    </dsp:sp>
    <dsp:sp modelId="{137726F2-2CEC-4A4B-9547-A0BB11F14B20}">
      <dsp:nvSpPr>
        <dsp:cNvPr id="0" name=""/>
        <dsp:cNvSpPr/>
      </dsp:nvSpPr>
      <dsp:spPr>
        <a:xfrm>
          <a:off x="0" y="4278021"/>
          <a:ext cx="6407510" cy="378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CA51A77A-C7D0-4D55-A205-DCA5E89C58D9}">
      <dsp:nvSpPr>
        <dsp:cNvPr id="0" name=""/>
        <dsp:cNvSpPr/>
      </dsp:nvSpPr>
      <dsp:spPr>
        <a:xfrm>
          <a:off x="320062" y="3280636"/>
          <a:ext cx="4480876" cy="1218784"/>
        </a:xfrm>
        <a:prstGeom prst="roundRect">
          <a:avLst/>
        </a:prstGeom>
        <a:solidFill>
          <a:srgbClr val="C0000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9532" tIns="0" rIns="169532" bIns="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1" kern="1200" dirty="0" smtClean="0">
              <a:solidFill>
                <a:schemeClr val="bg1"/>
              </a:solidFill>
            </a:rPr>
            <a:t>L2 learners rarely make use of these mental resources </a:t>
          </a:r>
          <a:endParaRPr lang="en-US" sz="2800" b="1" kern="1200" dirty="0">
            <a:solidFill>
              <a:schemeClr val="bg1"/>
            </a:solidFill>
          </a:endParaRPr>
        </a:p>
      </dsp:txBody>
      <dsp:txXfrm>
        <a:off x="379558" y="3340132"/>
        <a:ext cx="4361884" cy="1099792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7136720-3BE3-43AC-B8EA-1551CCEC0300}">
      <dsp:nvSpPr>
        <dsp:cNvPr id="0" name=""/>
        <dsp:cNvSpPr/>
      </dsp:nvSpPr>
      <dsp:spPr>
        <a:xfrm>
          <a:off x="0" y="48102"/>
          <a:ext cx="1839938" cy="12672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48056" tIns="160020" rIns="448056" bIns="160020" numCol="1" spcCol="1270" anchor="ctr" anchorCtr="0">
          <a:noAutofit/>
        </a:bodyPr>
        <a:lstStyle/>
        <a:p>
          <a:pPr lvl="0" algn="r" defTabSz="2800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6300" b="1" kern="1200" dirty="0"/>
        </a:p>
      </dsp:txBody>
      <dsp:txXfrm>
        <a:off x="0" y="48102"/>
        <a:ext cx="1839938" cy="1267200"/>
      </dsp:txXfrm>
    </dsp:sp>
    <dsp:sp modelId="{A7C1B805-EA16-46DF-8BB6-FB84C0274E21}">
      <dsp:nvSpPr>
        <dsp:cNvPr id="0" name=""/>
        <dsp:cNvSpPr/>
      </dsp:nvSpPr>
      <dsp:spPr>
        <a:xfrm>
          <a:off x="1839937" y="28302"/>
          <a:ext cx="367987" cy="1306799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rgbClr val="AC1078"/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B99CD1C-48CF-4F0E-85EF-F8DB897FC1CC}">
      <dsp:nvSpPr>
        <dsp:cNvPr id="0" name=""/>
        <dsp:cNvSpPr/>
      </dsp:nvSpPr>
      <dsp:spPr>
        <a:xfrm>
          <a:off x="2355120" y="181871"/>
          <a:ext cx="5004631" cy="999662"/>
        </a:xfrm>
        <a:prstGeom prst="rect">
          <a:avLst/>
        </a:prstGeom>
        <a:solidFill>
          <a:srgbClr val="D51953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285750" lvl="1" indent="-285750" algn="l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3600" b="1" kern="1200" dirty="0" smtClean="0">
              <a:solidFill>
                <a:schemeClr val="bg1"/>
              </a:solidFill>
            </a:rPr>
            <a:t>Salient features of language</a:t>
          </a:r>
          <a:endParaRPr lang="en-US" sz="3600" b="1" kern="1200" dirty="0">
            <a:solidFill>
              <a:schemeClr val="bg1"/>
            </a:solidFill>
          </a:endParaRPr>
        </a:p>
      </dsp:txBody>
      <dsp:txXfrm>
        <a:off x="2355120" y="181871"/>
        <a:ext cx="5004631" cy="999662"/>
      </dsp:txXfrm>
    </dsp:sp>
    <dsp:sp modelId="{50F10D72-0E87-4CA0-AED5-EB7532027ECF}">
      <dsp:nvSpPr>
        <dsp:cNvPr id="0" name=""/>
        <dsp:cNvSpPr/>
      </dsp:nvSpPr>
      <dsp:spPr>
        <a:xfrm>
          <a:off x="0" y="1585302"/>
          <a:ext cx="1839938" cy="12672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48056" tIns="160020" rIns="448056" bIns="160020" numCol="1" spcCol="1270" anchor="ctr" anchorCtr="0">
          <a:noAutofit/>
        </a:bodyPr>
        <a:lstStyle/>
        <a:p>
          <a:pPr lvl="0" algn="r" defTabSz="2800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6300" b="1" kern="1200" dirty="0"/>
        </a:p>
      </dsp:txBody>
      <dsp:txXfrm>
        <a:off x="0" y="1585302"/>
        <a:ext cx="1839938" cy="1267200"/>
      </dsp:txXfrm>
    </dsp:sp>
    <dsp:sp modelId="{E47FB307-B702-4604-B73A-A336E8D461AC}">
      <dsp:nvSpPr>
        <dsp:cNvPr id="0" name=""/>
        <dsp:cNvSpPr/>
      </dsp:nvSpPr>
      <dsp:spPr>
        <a:xfrm>
          <a:off x="1839937" y="1565502"/>
          <a:ext cx="367987" cy="1306799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rgbClr val="AC1078"/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EA0AB0D-7886-4032-9BE4-11D085475B95}">
      <dsp:nvSpPr>
        <dsp:cNvPr id="0" name=""/>
        <dsp:cNvSpPr/>
      </dsp:nvSpPr>
      <dsp:spPr>
        <a:xfrm>
          <a:off x="2355120" y="1719835"/>
          <a:ext cx="5004631" cy="998133"/>
        </a:xfrm>
        <a:prstGeom prst="rect">
          <a:avLst/>
        </a:prstGeom>
        <a:solidFill>
          <a:srgbClr val="D51953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285750" lvl="1" indent="-285750" algn="l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3600" b="1" kern="1200" dirty="0" smtClean="0">
              <a:solidFill>
                <a:schemeClr val="bg1"/>
              </a:solidFill>
            </a:rPr>
            <a:t>Linguistic features in input</a:t>
          </a:r>
          <a:endParaRPr lang="en-US" sz="3600" b="1" kern="1200" dirty="0">
            <a:solidFill>
              <a:schemeClr val="bg1"/>
            </a:solidFill>
          </a:endParaRPr>
        </a:p>
      </dsp:txBody>
      <dsp:txXfrm>
        <a:off x="2355120" y="1719835"/>
        <a:ext cx="5004631" cy="998133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589D91A-F796-4D53-AD16-F4B040D4834C}">
      <dsp:nvSpPr>
        <dsp:cNvPr id="0" name=""/>
        <dsp:cNvSpPr/>
      </dsp:nvSpPr>
      <dsp:spPr>
        <a:xfrm>
          <a:off x="0" y="658562"/>
          <a:ext cx="1908812" cy="9726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60" tIns="12700" rIns="35560" bIns="12700" numCol="1" spcCol="1270" anchor="ctr" anchorCtr="0">
          <a:noAutofit/>
        </a:bodyPr>
        <a:lstStyle/>
        <a:p>
          <a:pPr lvl="0" algn="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b="1" kern="1200" dirty="0"/>
        </a:p>
      </dsp:txBody>
      <dsp:txXfrm>
        <a:off x="0" y="658562"/>
        <a:ext cx="1908812" cy="97261"/>
      </dsp:txXfrm>
    </dsp:sp>
    <dsp:sp modelId="{6B77DC8B-E524-4F91-8371-9D74E87CD069}">
      <dsp:nvSpPr>
        <dsp:cNvPr id="0" name=""/>
        <dsp:cNvSpPr/>
      </dsp:nvSpPr>
      <dsp:spPr>
        <a:xfrm>
          <a:off x="1908812" y="2048"/>
          <a:ext cx="381762" cy="1410289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rgbClr val="FF6600"/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372C333-6720-427A-90F4-EC1789E49E6B}">
      <dsp:nvSpPr>
        <dsp:cNvPr id="0" name=""/>
        <dsp:cNvSpPr/>
      </dsp:nvSpPr>
      <dsp:spPr>
        <a:xfrm>
          <a:off x="2443279" y="117557"/>
          <a:ext cx="5191969" cy="1179270"/>
        </a:xfrm>
        <a:prstGeom prst="rect">
          <a:avLst/>
        </a:prstGeom>
        <a:solidFill>
          <a:srgbClr val="FF660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285750" lvl="1" indent="-285750" algn="l" defTabSz="1778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4000" b="1" kern="1200" dirty="0" smtClean="0">
              <a:solidFill>
                <a:schemeClr val="bg1"/>
              </a:solidFill>
            </a:rPr>
            <a:t>Psychological readiness</a:t>
          </a:r>
          <a:endParaRPr lang="en-US" sz="4000" b="1" kern="1200" dirty="0">
            <a:solidFill>
              <a:schemeClr val="bg1"/>
            </a:solidFill>
          </a:endParaRPr>
        </a:p>
      </dsp:txBody>
      <dsp:txXfrm>
        <a:off x="2443279" y="117557"/>
        <a:ext cx="5191969" cy="1179270"/>
      </dsp:txXfrm>
    </dsp:sp>
    <dsp:sp modelId="{C02BA528-F704-48A0-A5E2-55325281F59B}">
      <dsp:nvSpPr>
        <dsp:cNvPr id="0" name=""/>
        <dsp:cNvSpPr/>
      </dsp:nvSpPr>
      <dsp:spPr>
        <a:xfrm>
          <a:off x="0" y="2086536"/>
          <a:ext cx="1908812" cy="9726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60" tIns="12700" rIns="35560" bIns="12700" numCol="1" spcCol="1270" anchor="ctr" anchorCtr="0">
          <a:noAutofit/>
        </a:bodyPr>
        <a:lstStyle/>
        <a:p>
          <a:pPr lvl="0" algn="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b="1" kern="1200" dirty="0"/>
        </a:p>
      </dsp:txBody>
      <dsp:txXfrm>
        <a:off x="0" y="2086536"/>
        <a:ext cx="1908812" cy="97261"/>
      </dsp:txXfrm>
    </dsp:sp>
    <dsp:sp modelId="{E13CA12B-C1C8-49B4-9243-8A47E941B048}">
      <dsp:nvSpPr>
        <dsp:cNvPr id="0" name=""/>
        <dsp:cNvSpPr/>
      </dsp:nvSpPr>
      <dsp:spPr>
        <a:xfrm>
          <a:off x="1908812" y="1430021"/>
          <a:ext cx="381762" cy="1410289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rgbClr val="FF6600"/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3202D12-51E1-4984-AC69-F49832AACE41}">
      <dsp:nvSpPr>
        <dsp:cNvPr id="0" name=""/>
        <dsp:cNvSpPr/>
      </dsp:nvSpPr>
      <dsp:spPr>
        <a:xfrm>
          <a:off x="2443279" y="1637609"/>
          <a:ext cx="5191969" cy="995114"/>
        </a:xfrm>
        <a:prstGeom prst="rect">
          <a:avLst/>
        </a:prstGeom>
        <a:solidFill>
          <a:srgbClr val="FF660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285750" lvl="1" indent="-285750" algn="l" defTabSz="1778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4000" b="1" kern="1200" dirty="0" smtClean="0">
              <a:solidFill>
                <a:schemeClr val="bg1"/>
              </a:solidFill>
            </a:rPr>
            <a:t>Form-focused approach</a:t>
          </a:r>
          <a:endParaRPr lang="en-US" sz="4000" b="1" kern="1200" dirty="0">
            <a:solidFill>
              <a:schemeClr val="bg1"/>
            </a:solidFill>
          </a:endParaRPr>
        </a:p>
      </dsp:txBody>
      <dsp:txXfrm>
        <a:off x="2443279" y="1637609"/>
        <a:ext cx="5191969" cy="995114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B3AA1CA-CCF0-4143-9F44-B9DB3A74A1D7}">
      <dsp:nvSpPr>
        <dsp:cNvPr id="0" name=""/>
        <dsp:cNvSpPr/>
      </dsp:nvSpPr>
      <dsp:spPr>
        <a:xfrm>
          <a:off x="0" y="543261"/>
          <a:ext cx="6413611" cy="856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F8471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2B7AA31-7DD4-4F32-A558-CCBE271E1B72}">
      <dsp:nvSpPr>
        <dsp:cNvPr id="0" name=""/>
        <dsp:cNvSpPr/>
      </dsp:nvSpPr>
      <dsp:spPr>
        <a:xfrm>
          <a:off x="320680" y="41421"/>
          <a:ext cx="4489527" cy="1003680"/>
        </a:xfrm>
        <a:prstGeom prst="roundRect">
          <a:avLst/>
        </a:prstGeom>
        <a:solidFill>
          <a:srgbClr val="FF66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9693" tIns="0" rIns="169693" bIns="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b="1" kern="1200" dirty="0" smtClean="0">
              <a:solidFill>
                <a:schemeClr val="bg1"/>
              </a:solidFill>
            </a:rPr>
            <a:t>Comprehensible input</a:t>
          </a:r>
          <a:endParaRPr lang="en-US" sz="3200" b="1" kern="1200" dirty="0">
            <a:solidFill>
              <a:schemeClr val="bg1"/>
            </a:solidFill>
          </a:endParaRPr>
        </a:p>
      </dsp:txBody>
      <dsp:txXfrm>
        <a:off x="369676" y="90417"/>
        <a:ext cx="4391535" cy="905688"/>
      </dsp:txXfrm>
    </dsp:sp>
    <dsp:sp modelId="{54408260-8860-4250-9B04-C6889DF56D55}">
      <dsp:nvSpPr>
        <dsp:cNvPr id="0" name=""/>
        <dsp:cNvSpPr/>
      </dsp:nvSpPr>
      <dsp:spPr>
        <a:xfrm>
          <a:off x="0" y="2085501"/>
          <a:ext cx="6413611" cy="856800"/>
        </a:xfrm>
        <a:prstGeom prst="rect">
          <a:avLst/>
        </a:prstGeom>
        <a:solidFill>
          <a:schemeClr val="bg1">
            <a:alpha val="90000"/>
          </a:schemeClr>
        </a:solidFill>
        <a:ln w="25400" cap="flat" cmpd="sng" algn="ctr">
          <a:solidFill>
            <a:srgbClr val="F81424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6B0668A-5A05-4930-A1DE-A7D06C3153C1}">
      <dsp:nvSpPr>
        <dsp:cNvPr id="0" name=""/>
        <dsp:cNvSpPr/>
      </dsp:nvSpPr>
      <dsp:spPr>
        <a:xfrm>
          <a:off x="320680" y="1583661"/>
          <a:ext cx="4489527" cy="1003680"/>
        </a:xfrm>
        <a:prstGeom prst="roundRect">
          <a:avLst/>
        </a:prstGeom>
        <a:solidFill>
          <a:srgbClr val="FF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9693" tIns="0" rIns="169693" bIns="0" numCol="1" spcCol="1270" anchor="ctr" anchorCtr="0">
          <a:noAutofit/>
        </a:bodyPr>
        <a:lstStyle/>
        <a:p>
          <a:pPr lvl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b="1" kern="1200" dirty="0" smtClean="0">
              <a:solidFill>
                <a:schemeClr val="bg1"/>
              </a:solidFill>
            </a:rPr>
            <a:t>Meaningful feedback</a:t>
          </a:r>
          <a:endParaRPr lang="en-US" sz="3600" b="1" kern="1200" dirty="0">
            <a:solidFill>
              <a:schemeClr val="bg1"/>
            </a:solidFill>
          </a:endParaRPr>
        </a:p>
      </dsp:txBody>
      <dsp:txXfrm>
        <a:off x="369676" y="1632657"/>
        <a:ext cx="4391535" cy="905688"/>
      </dsp:txXfrm>
    </dsp:sp>
    <dsp:sp modelId="{C7E9BBAC-018D-44C7-8D33-BBD0FB63BA80}">
      <dsp:nvSpPr>
        <dsp:cNvPr id="0" name=""/>
        <dsp:cNvSpPr/>
      </dsp:nvSpPr>
      <dsp:spPr>
        <a:xfrm>
          <a:off x="0" y="3627741"/>
          <a:ext cx="6413611" cy="856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AC1078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CD54A2B-0E37-4601-B7BF-466BA241EED1}">
      <dsp:nvSpPr>
        <dsp:cNvPr id="0" name=""/>
        <dsp:cNvSpPr/>
      </dsp:nvSpPr>
      <dsp:spPr>
        <a:xfrm>
          <a:off x="320680" y="3125901"/>
          <a:ext cx="4489527" cy="1003680"/>
        </a:xfrm>
        <a:prstGeom prst="roundRect">
          <a:avLst/>
        </a:prstGeom>
        <a:solidFill>
          <a:srgbClr val="AC1078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9693" tIns="0" rIns="169693" bIns="0" numCol="1" spcCol="1270" anchor="ctr" anchorCtr="0">
          <a:noAutofit/>
        </a:bodyPr>
        <a:lstStyle/>
        <a:p>
          <a:pPr lvl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b="1" kern="1200" dirty="0" smtClean="0">
              <a:solidFill>
                <a:schemeClr val="bg1"/>
              </a:solidFill>
            </a:rPr>
            <a:t>Modify their output</a:t>
          </a:r>
          <a:endParaRPr lang="en-US" sz="3600" b="1" kern="1200" dirty="0">
            <a:solidFill>
              <a:schemeClr val="bg1"/>
            </a:solidFill>
          </a:endParaRPr>
        </a:p>
      </dsp:txBody>
      <dsp:txXfrm>
        <a:off x="369676" y="3174897"/>
        <a:ext cx="4391535" cy="905688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B3AA1CA-CCF0-4143-9F44-B9DB3A74A1D7}">
      <dsp:nvSpPr>
        <dsp:cNvPr id="0" name=""/>
        <dsp:cNvSpPr/>
      </dsp:nvSpPr>
      <dsp:spPr>
        <a:xfrm>
          <a:off x="0" y="654014"/>
          <a:ext cx="7233946" cy="1108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F8471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2B7AA31-7DD4-4F32-A558-CCBE271E1B72}">
      <dsp:nvSpPr>
        <dsp:cNvPr id="0" name=""/>
        <dsp:cNvSpPr/>
      </dsp:nvSpPr>
      <dsp:spPr>
        <a:xfrm>
          <a:off x="361697" y="4574"/>
          <a:ext cx="5063762" cy="1298880"/>
        </a:xfrm>
        <a:prstGeom prst="roundRect">
          <a:avLst/>
        </a:prstGeom>
        <a:solidFill>
          <a:srgbClr val="FF66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1398" tIns="0" rIns="191398" bIns="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b="1" i="0" kern="1200" dirty="0" smtClean="0">
              <a:solidFill>
                <a:schemeClr val="bg1"/>
              </a:solidFill>
            </a:rPr>
            <a:t>Increase their motivation</a:t>
          </a:r>
          <a:endParaRPr lang="en-US" sz="3200" b="1" i="0" kern="1200" dirty="0">
            <a:solidFill>
              <a:schemeClr val="bg1"/>
            </a:solidFill>
          </a:endParaRPr>
        </a:p>
      </dsp:txBody>
      <dsp:txXfrm>
        <a:off x="425103" y="67980"/>
        <a:ext cx="4936950" cy="1172068"/>
      </dsp:txXfrm>
    </dsp:sp>
    <dsp:sp modelId="{54408260-8860-4250-9B04-C6889DF56D55}">
      <dsp:nvSpPr>
        <dsp:cNvPr id="0" name=""/>
        <dsp:cNvSpPr/>
      </dsp:nvSpPr>
      <dsp:spPr>
        <a:xfrm>
          <a:off x="0" y="2649854"/>
          <a:ext cx="7233946" cy="1108800"/>
        </a:xfrm>
        <a:prstGeom prst="rect">
          <a:avLst/>
        </a:prstGeom>
        <a:solidFill>
          <a:schemeClr val="bg1">
            <a:alpha val="90000"/>
          </a:schemeClr>
        </a:solidFill>
        <a:ln w="25400" cap="flat" cmpd="sng" algn="ctr">
          <a:solidFill>
            <a:srgbClr val="F81424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6B0668A-5A05-4930-A1DE-A7D06C3153C1}">
      <dsp:nvSpPr>
        <dsp:cNvPr id="0" name=""/>
        <dsp:cNvSpPr/>
      </dsp:nvSpPr>
      <dsp:spPr>
        <a:xfrm>
          <a:off x="361697" y="2000414"/>
          <a:ext cx="5063762" cy="1298880"/>
        </a:xfrm>
        <a:prstGeom prst="roundRect">
          <a:avLst/>
        </a:prstGeom>
        <a:solidFill>
          <a:srgbClr val="FF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1398" tIns="0" rIns="191398" bIns="0" numCol="1" spcCol="1270" anchor="ctr" anchorCtr="0">
          <a:noAutofit/>
        </a:bodyPr>
        <a:lstStyle/>
        <a:p>
          <a:pPr lvl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b="1" kern="1200" dirty="0" smtClean="0">
              <a:solidFill>
                <a:schemeClr val="bg1"/>
              </a:solidFill>
            </a:rPr>
            <a:t>Improve the ability to communicate</a:t>
          </a:r>
          <a:endParaRPr lang="en-US" sz="3600" b="1" kern="1200" dirty="0">
            <a:solidFill>
              <a:schemeClr val="bg1"/>
            </a:solidFill>
          </a:endParaRPr>
        </a:p>
      </dsp:txBody>
      <dsp:txXfrm>
        <a:off x="425103" y="2063820"/>
        <a:ext cx="4936950" cy="1172068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73D8B55-F3A3-494B-A78A-BC858A6794B8}">
      <dsp:nvSpPr>
        <dsp:cNvPr id="0" name=""/>
        <dsp:cNvSpPr/>
      </dsp:nvSpPr>
      <dsp:spPr>
        <a:xfrm>
          <a:off x="411479" y="1216414"/>
          <a:ext cx="7406640" cy="673330"/>
        </a:xfrm>
        <a:prstGeom prst="rect">
          <a:avLst/>
        </a:prstGeom>
        <a:blipFill rotWithShape="0">
          <a:blip xmlns:r="http://schemas.openxmlformats.org/officeDocument/2006/relationships" r:embed="rId1"/>
          <a:tile tx="0" ty="0" sx="100000" sy="100000" flip="none" algn="tl"/>
        </a:blipFill>
        <a:ln>
          <a:solidFill>
            <a:srgbClr val="AC1078"/>
          </a:solidFill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b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b="1" kern="1200" dirty="0" smtClean="0">
              <a:solidFill>
                <a:schemeClr val="tx1"/>
              </a:solidFill>
            </a:rPr>
            <a:t>Learner’s natural syllabus is meaning-focused.</a:t>
          </a:r>
          <a:endParaRPr lang="en-US" sz="2500" b="1" kern="1200" dirty="0">
            <a:solidFill>
              <a:schemeClr val="tx1"/>
            </a:solidFill>
          </a:endParaRPr>
        </a:p>
      </dsp:txBody>
      <dsp:txXfrm>
        <a:off x="411479" y="1216414"/>
        <a:ext cx="7406640" cy="673330"/>
      </dsp:txXfrm>
    </dsp:sp>
    <dsp:sp modelId="{4F44D68B-3A73-4087-AC49-2B090596CF56}">
      <dsp:nvSpPr>
        <dsp:cNvPr id="0" name=""/>
        <dsp:cNvSpPr/>
      </dsp:nvSpPr>
      <dsp:spPr>
        <a:xfrm>
          <a:off x="411479" y="1889745"/>
          <a:ext cx="987552" cy="164592"/>
        </a:xfrm>
        <a:prstGeom prst="parallelogram">
          <a:avLst>
            <a:gd name="adj" fmla="val 140840"/>
          </a:avLst>
        </a:prstGeom>
        <a:solidFill>
          <a:srgbClr val="F17BB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FD62AA57-C24C-4435-B532-C379A37CAFB8}">
      <dsp:nvSpPr>
        <dsp:cNvPr id="0" name=""/>
        <dsp:cNvSpPr/>
      </dsp:nvSpPr>
      <dsp:spPr>
        <a:xfrm>
          <a:off x="1456639" y="1889745"/>
          <a:ext cx="987552" cy="164592"/>
        </a:xfrm>
        <a:prstGeom prst="parallelogram">
          <a:avLst>
            <a:gd name="adj" fmla="val 140840"/>
          </a:avLst>
        </a:prstGeom>
        <a:solidFill>
          <a:srgbClr val="FFC00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6108139-777B-4ADD-87C7-781D4B07B66D}">
      <dsp:nvSpPr>
        <dsp:cNvPr id="0" name=""/>
        <dsp:cNvSpPr/>
      </dsp:nvSpPr>
      <dsp:spPr>
        <a:xfrm>
          <a:off x="2501798" y="1889745"/>
          <a:ext cx="987552" cy="164592"/>
        </a:xfrm>
        <a:prstGeom prst="parallelogram">
          <a:avLst>
            <a:gd name="adj" fmla="val 140840"/>
          </a:avLst>
        </a:prstGeom>
        <a:solidFill>
          <a:srgbClr val="F8471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FEB9332-3F5D-4383-87FC-20408DD120A7}">
      <dsp:nvSpPr>
        <dsp:cNvPr id="0" name=""/>
        <dsp:cNvSpPr/>
      </dsp:nvSpPr>
      <dsp:spPr>
        <a:xfrm>
          <a:off x="3546957" y="1889745"/>
          <a:ext cx="987552" cy="164592"/>
        </a:xfrm>
        <a:prstGeom prst="parallelogram">
          <a:avLst>
            <a:gd name="adj" fmla="val 140840"/>
          </a:avLst>
        </a:prstGeom>
        <a:solidFill>
          <a:srgbClr val="00B0F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1A1F88D0-39A8-4769-9D12-8C1A1CC479DE}">
      <dsp:nvSpPr>
        <dsp:cNvPr id="0" name=""/>
        <dsp:cNvSpPr/>
      </dsp:nvSpPr>
      <dsp:spPr>
        <a:xfrm>
          <a:off x="4592116" y="1889745"/>
          <a:ext cx="987552" cy="164592"/>
        </a:xfrm>
        <a:prstGeom prst="parallelogram">
          <a:avLst>
            <a:gd name="adj" fmla="val 140840"/>
          </a:avLst>
        </a:prstGeom>
        <a:solidFill>
          <a:srgbClr val="C0000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EDF8083-9FEB-4D7C-972D-4E1B8AAA066A}">
      <dsp:nvSpPr>
        <dsp:cNvPr id="0" name=""/>
        <dsp:cNvSpPr/>
      </dsp:nvSpPr>
      <dsp:spPr>
        <a:xfrm>
          <a:off x="5637276" y="1889745"/>
          <a:ext cx="987552" cy="164592"/>
        </a:xfrm>
        <a:prstGeom prst="parallelogram">
          <a:avLst>
            <a:gd name="adj" fmla="val 140840"/>
          </a:avLst>
        </a:prstGeom>
        <a:solidFill>
          <a:srgbClr val="7030A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94F68C2F-F25B-4B00-A885-4A66FE83B81F}">
      <dsp:nvSpPr>
        <dsp:cNvPr id="0" name=""/>
        <dsp:cNvSpPr/>
      </dsp:nvSpPr>
      <dsp:spPr>
        <a:xfrm>
          <a:off x="6682435" y="1889745"/>
          <a:ext cx="987552" cy="164592"/>
        </a:xfrm>
        <a:prstGeom prst="parallelogram">
          <a:avLst>
            <a:gd name="adj" fmla="val 140840"/>
          </a:avLst>
        </a:prstGeom>
        <a:solidFill>
          <a:srgbClr val="FFFF0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3879360-7C0A-4B15-8BFF-7A38AD16D626}">
      <dsp:nvSpPr>
        <dsp:cNvPr id="0" name=""/>
        <dsp:cNvSpPr/>
      </dsp:nvSpPr>
      <dsp:spPr>
        <a:xfrm>
          <a:off x="411479" y="2138187"/>
          <a:ext cx="7406640" cy="673330"/>
        </a:xfrm>
        <a:prstGeom prst="rect">
          <a:avLst/>
        </a:prstGeom>
        <a:blipFill rotWithShape="0">
          <a:blip xmlns:r="http://schemas.openxmlformats.org/officeDocument/2006/relationships" r:embed="rId1"/>
          <a:tile tx="0" ty="0" sx="100000" sy="100000" flip="none" algn="tl"/>
        </a:blipFill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b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b="1" kern="1200" dirty="0" smtClean="0"/>
            <a:t>In advanced levels, more attention to form is needed.</a:t>
          </a:r>
          <a:endParaRPr lang="en-US" sz="2500" b="1" kern="1200" dirty="0"/>
        </a:p>
      </dsp:txBody>
      <dsp:txXfrm>
        <a:off x="411479" y="2138187"/>
        <a:ext cx="7406640" cy="673330"/>
      </dsp:txXfrm>
    </dsp:sp>
    <dsp:sp modelId="{7CBAA104-0A19-4E01-8ABB-B317E8165BE5}">
      <dsp:nvSpPr>
        <dsp:cNvPr id="0" name=""/>
        <dsp:cNvSpPr/>
      </dsp:nvSpPr>
      <dsp:spPr>
        <a:xfrm>
          <a:off x="411479" y="2811518"/>
          <a:ext cx="987552" cy="164592"/>
        </a:xfrm>
        <a:prstGeom prst="parallelogram">
          <a:avLst>
            <a:gd name="adj" fmla="val 140840"/>
          </a:avLst>
        </a:prstGeom>
        <a:solidFill>
          <a:srgbClr val="FF660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FBC3056-07F0-4BF2-891B-F02BE2B6B3A0}">
      <dsp:nvSpPr>
        <dsp:cNvPr id="0" name=""/>
        <dsp:cNvSpPr/>
      </dsp:nvSpPr>
      <dsp:spPr>
        <a:xfrm>
          <a:off x="1456639" y="2811518"/>
          <a:ext cx="987552" cy="164592"/>
        </a:xfrm>
        <a:prstGeom prst="parallelogram">
          <a:avLst>
            <a:gd name="adj" fmla="val 140840"/>
          </a:avLst>
        </a:prstGeom>
        <a:solidFill>
          <a:srgbClr val="F81424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3F5B141-096E-46F4-9E1A-D6FEF8EF033C}">
      <dsp:nvSpPr>
        <dsp:cNvPr id="0" name=""/>
        <dsp:cNvSpPr/>
      </dsp:nvSpPr>
      <dsp:spPr>
        <a:xfrm>
          <a:off x="2501798" y="2811518"/>
          <a:ext cx="987552" cy="164592"/>
        </a:xfrm>
        <a:prstGeom prst="parallelogram">
          <a:avLst>
            <a:gd name="adj" fmla="val 140840"/>
          </a:avLst>
        </a:prstGeom>
        <a:solidFill>
          <a:schemeClr val="accent3">
            <a:lumMod val="7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CD66BD7-CAC7-48CD-8137-6C11574D42B8}">
      <dsp:nvSpPr>
        <dsp:cNvPr id="0" name=""/>
        <dsp:cNvSpPr/>
      </dsp:nvSpPr>
      <dsp:spPr>
        <a:xfrm>
          <a:off x="3546957" y="2811518"/>
          <a:ext cx="987552" cy="164592"/>
        </a:xfrm>
        <a:prstGeom prst="parallelogram">
          <a:avLst>
            <a:gd name="adj" fmla="val 14084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38F8EAC-857C-41A3-BC1B-0211812A5F03}">
      <dsp:nvSpPr>
        <dsp:cNvPr id="0" name=""/>
        <dsp:cNvSpPr/>
      </dsp:nvSpPr>
      <dsp:spPr>
        <a:xfrm>
          <a:off x="4592116" y="2811518"/>
          <a:ext cx="987552" cy="164592"/>
        </a:xfrm>
        <a:prstGeom prst="parallelogram">
          <a:avLst>
            <a:gd name="adj" fmla="val 140840"/>
          </a:avLst>
        </a:prstGeom>
        <a:solidFill>
          <a:srgbClr val="FFFF0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0AF8C8B8-242E-42D7-9422-4D60585105C5}">
      <dsp:nvSpPr>
        <dsp:cNvPr id="0" name=""/>
        <dsp:cNvSpPr/>
      </dsp:nvSpPr>
      <dsp:spPr>
        <a:xfrm>
          <a:off x="5637276" y="2811518"/>
          <a:ext cx="987552" cy="164592"/>
        </a:xfrm>
        <a:prstGeom prst="parallelogram">
          <a:avLst>
            <a:gd name="adj" fmla="val 140840"/>
          </a:avLst>
        </a:prstGeom>
        <a:solidFill>
          <a:srgbClr val="EA4B0C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9D6EECF-B971-45B8-A4F9-3DCCE8A77193}">
      <dsp:nvSpPr>
        <dsp:cNvPr id="0" name=""/>
        <dsp:cNvSpPr/>
      </dsp:nvSpPr>
      <dsp:spPr>
        <a:xfrm>
          <a:off x="6682435" y="2811518"/>
          <a:ext cx="987552" cy="164592"/>
        </a:xfrm>
        <a:prstGeom prst="parallelogram">
          <a:avLst>
            <a:gd name="adj" fmla="val 140840"/>
          </a:avLst>
        </a:prstGeom>
        <a:solidFill>
          <a:srgbClr val="FF000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rings+Icon">
  <dgm:title val="Interconnected Rings"/>
  <dgm:desc val="Use to show overlapping or interconnected ideas or concepts. The first seven lines of Level 1 text correspond with a circle. Unused text does not appear, but remains available if you switch layouts.  "/>
  <dgm:catLst>
    <dgm:cat type="relationship" pri="32000"/>
    <dgm:cat type="officeonline" pri="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0"/>
        <dgm:pt modelId="20"/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/>
        <dgm:pt modelId="20"/>
        <dgm:pt modelId="30"/>
        <dgm:pt modelId="40"/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2" destOrd="0"/>
      </dgm:cxnLst>
      <dgm:bg/>
      <dgm:whole/>
    </dgm:dataModel>
  </dgm:clrData>
  <dgm:layoutNode name="Name0">
    <dgm:varLst>
      <dgm:chMax val="7"/>
      <dgm:dir/>
      <dgm:resizeHandles val="exact"/>
    </dgm:varLst>
    <dgm:choose name="Name1">
      <dgm:if name="Name2" axis="ch" ptType="node" func="cnt" op="lt" val="1">
        <dgm:alg type="composite"/>
        <dgm:shape xmlns:r="http://schemas.openxmlformats.org/officeDocument/2006/relationships" r:blip="">
          <dgm:adjLst/>
        </dgm:shape>
        <dgm:presOf/>
        <dgm:constrLst/>
        <dgm:ruleLst/>
      </dgm:if>
      <dgm:if name="Name3" axis="ch" ptType="node" func="cnt" op="equ" val="1">
        <dgm:alg type="composite">
          <dgm:param type="ar" val="1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/>
          <dgm:constr type="h" for="ch" forName="ellipse1" refType="h"/>
        </dgm:constrLst>
      </dgm:if>
      <dgm:if name="Name4" axis="ch" ptType="node" func="cnt" op="equ" val="2">
        <dgm:alg type="composite">
          <dgm:param type="ar" val="0.9086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 fact="0.6602"/>
          <dgm:constr type="h" for="ch" forName="ellipse1" refType="h" fact="0.5999"/>
          <dgm:constr type="l" for="ch" forName="ellipse2" refType="w" fact="0.3398"/>
          <dgm:constr type="t" for="ch" forName="ellipse2" refType="h" fact="0.4001"/>
          <dgm:constr type="w" for="ch" forName="ellipse2" refType="w" fact="0.6602"/>
          <dgm:constr type="h" for="ch" forName="ellipse2" refType="h" fact="0.5999"/>
        </dgm:constrLst>
      </dgm:if>
      <dgm:if name="Name5" axis="ch" ptType="node" func="cnt" op="equ" val="3">
        <dgm:alg type="composite">
          <dgm:param type="ar" val="1.2171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 fact="0.4929"/>
          <dgm:constr type="h" for="ch" forName="ellipse1" refType="h" fact="0.5999"/>
          <dgm:constr type="l" for="ch" forName="ellipse2" refType="w" fact="0.2537"/>
          <dgm:constr type="t" for="ch" forName="ellipse2" refType="h" fact="0.4001"/>
          <dgm:constr type="w" for="ch" forName="ellipse2" refType="w" fact="0.4929"/>
          <dgm:constr type="h" for="ch" forName="ellipse2" refType="h" fact="0.5999"/>
          <dgm:constr type="l" for="ch" forName="ellipse3" refType="w" fact="0.5071"/>
          <dgm:constr type="t" for="ch" forName="ellipse3" refType="h" fact="0"/>
          <dgm:constr type="w" for="ch" forName="ellipse3" refType="w" fact="0.4929"/>
          <dgm:constr type="h" for="ch" forName="ellipse3" refType="h" fact="0.5999"/>
        </dgm:constrLst>
      </dgm:if>
      <dgm:if name="Name6" axis="ch" ptType="node" func="cnt" op="equ" val="4">
        <dgm:alg type="composite">
          <dgm:param type="ar" val="1.5255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 fact="0.3932"/>
          <dgm:constr type="h" for="ch" forName="ellipse1" refType="h" fact="0.5999"/>
          <dgm:constr type="l" for="ch" forName="ellipse2" refType="w" fact="0.2023"/>
          <dgm:constr type="t" for="ch" forName="ellipse2" refType="h" fact="0.4001"/>
          <dgm:constr type="w" for="ch" forName="ellipse2" refType="w" fact="0.3932"/>
          <dgm:constr type="h" for="ch" forName="ellipse2" refType="h" fact="0.5999"/>
          <dgm:constr type="l" for="ch" forName="ellipse3" refType="w" fact="0.4045"/>
          <dgm:constr type="t" for="ch" forName="ellipse3" refType="h" fact="0"/>
          <dgm:constr type="w" for="ch" forName="ellipse3" refType="w" fact="0.3932"/>
          <dgm:constr type="h" for="ch" forName="ellipse3" refType="h" fact="0.5999"/>
          <dgm:constr type="l" for="ch" forName="ellipse4" refType="w" fact="0.6068"/>
          <dgm:constr type="t" for="ch" forName="ellipse4" refType="h" fact="0.4001"/>
          <dgm:constr type="w" for="ch" forName="ellipse4" refType="w" fact="0.3932"/>
          <dgm:constr type="h" for="ch" forName="ellipse4" refType="h" fact="0.5999"/>
        </dgm:constrLst>
      </dgm:if>
      <dgm:if name="Name7" axis="ch" ptType="node" func="cnt" op="equ" val="5">
        <dgm:alg type="composite">
          <dgm:param type="ar" val="1.834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 fact="0.3271"/>
          <dgm:constr type="h" for="ch" forName="ellipse1" refType="h" fact="0.5999"/>
          <dgm:constr type="l" for="ch" forName="ellipse2" refType="w" fact="0.1682"/>
          <dgm:constr type="t" for="ch" forName="ellipse2" refType="h" fact="0.4001"/>
          <dgm:constr type="w" for="ch" forName="ellipse2" refType="w" fact="0.3271"/>
          <dgm:constr type="h" for="ch" forName="ellipse2" refType="h" fact="0.5999"/>
          <dgm:constr type="l" for="ch" forName="ellipse3" refType="w" fact="0.3365"/>
          <dgm:constr type="t" for="ch" forName="ellipse3" refType="h" fact="0"/>
          <dgm:constr type="w" for="ch" forName="ellipse3" refType="w" fact="0.3271"/>
          <dgm:constr type="h" for="ch" forName="ellipse3" refType="h" fact="0.5999"/>
          <dgm:constr type="l" for="ch" forName="ellipse4" refType="w" fact="0.5047"/>
          <dgm:constr type="t" for="ch" forName="ellipse4" refType="h" fact="0.4001"/>
          <dgm:constr type="w" for="ch" forName="ellipse4" refType="w" fact="0.3271"/>
          <dgm:constr type="h" for="ch" forName="ellipse4" refType="h" fact="0.5999"/>
          <dgm:constr type="l" for="ch" forName="ellipse5" refType="w" fact="0.6729"/>
          <dgm:constr type="t" for="ch" forName="ellipse5" refType="h" fact="0"/>
          <dgm:constr type="w" for="ch" forName="ellipse5" refType="w" fact="0.3271"/>
          <dgm:constr type="h" for="ch" forName="ellipse5" refType="h" fact="0.5999"/>
        </dgm:constrLst>
      </dgm:if>
      <dgm:if name="Name8" axis="ch" ptType="node" func="cnt" op="equ" val="6">
        <dgm:alg type="composite">
          <dgm:param type="ar" val="2.1873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 fact="0.278"/>
          <dgm:constr type="h" for="ch" forName="ellipse1" refType="h" fact="0.6081"/>
          <dgm:constr type="l" for="ch" forName="ellipse2" refType="w" fact="0.1444"/>
          <dgm:constr type="t" for="ch" forName="ellipse2" refType="h" fact="0.3919"/>
          <dgm:constr type="w" for="ch" forName="ellipse2" refType="w" fact="0.278"/>
          <dgm:constr type="h" for="ch" forName="ellipse2" refType="h" fact="0.6081"/>
          <dgm:constr type="l" for="ch" forName="ellipse3" refType="w" fact="0.2888"/>
          <dgm:constr type="t" for="ch" forName="ellipse3" refType="h" fact="0"/>
          <dgm:constr type="w" for="ch" forName="ellipse3" refType="w" fact="0.278"/>
          <dgm:constr type="h" for="ch" forName="ellipse3" refType="h" fact="0.6081"/>
          <dgm:constr type="l" for="ch" forName="ellipse4" refType="w" fact="0.4332"/>
          <dgm:constr type="t" for="ch" forName="ellipse4" refType="h" fact="0.3919"/>
          <dgm:constr type="w" for="ch" forName="ellipse4" refType="w" fact="0.278"/>
          <dgm:constr type="h" for="ch" forName="ellipse4" refType="h" fact="0.6081"/>
          <dgm:constr type="l" for="ch" forName="ellipse5" refType="w" fact="0.5776"/>
          <dgm:constr type="t" for="ch" forName="ellipse5" refType="h" fact="0"/>
          <dgm:constr type="w" for="ch" forName="ellipse5" refType="w" fact="0.278"/>
          <dgm:constr type="h" for="ch" forName="ellipse5" refType="h" fact="0.6081"/>
          <dgm:constr type="l" for="ch" forName="ellipse6" refType="w" fact="0.722"/>
          <dgm:constr type="t" for="ch" forName="ellipse6" refType="h" fact="0.3919"/>
          <dgm:constr type="w" for="ch" forName="ellipse6" refType="w" fact="0.278"/>
          <dgm:constr type="h" for="ch" forName="ellipse6" refType="h" fact="0.6081"/>
        </dgm:constrLst>
      </dgm:if>
      <dgm:else name="Name9">
        <dgm:alg type="composite">
          <dgm:param type="ar" val="2.3466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 fact="0.2455"/>
          <dgm:constr type="h" for="ch" forName="ellipse1" refType="h" fact="0.5761"/>
          <dgm:constr type="l" for="ch" forName="ellipse2" refType="w" fact="0.1257"/>
          <dgm:constr type="t" for="ch" forName="ellipse2" refType="h" fact="0.4239"/>
          <dgm:constr type="w" for="ch" forName="ellipse2" refType="w" fact="0.2455"/>
          <dgm:constr type="h" for="ch" forName="ellipse2" refType="h" fact="0.5761"/>
          <dgm:constr type="l" for="ch" forName="ellipse3" refType="w" fact="0.2515"/>
          <dgm:constr type="t" for="ch" forName="ellipse3" refType="h" fact="0"/>
          <dgm:constr type="w" for="ch" forName="ellipse3" refType="w" fact="0.2455"/>
          <dgm:constr type="h" for="ch" forName="ellipse3" refType="h" fact="0.5761"/>
          <dgm:constr type="l" for="ch" forName="ellipse4" refType="w" fact="0.3772"/>
          <dgm:constr type="t" for="ch" forName="ellipse4" refType="h" fact="0.4239"/>
          <dgm:constr type="w" for="ch" forName="ellipse4" refType="w" fact="0.2455"/>
          <dgm:constr type="h" for="ch" forName="ellipse4" refType="h" fact="0.5761"/>
          <dgm:constr type="l" for="ch" forName="ellipse5" refType="w" fact="0.503"/>
          <dgm:constr type="t" for="ch" forName="ellipse5" refType="h" fact="0"/>
          <dgm:constr type="w" for="ch" forName="ellipse5" refType="w" fact="0.2455"/>
          <dgm:constr type="h" for="ch" forName="ellipse5" refType="h" fact="0.5761"/>
          <dgm:constr type="l" for="ch" forName="ellipse6" refType="w" fact="0.6287"/>
          <dgm:constr type="t" for="ch" forName="ellipse6" refType="h" fact="0.4239"/>
          <dgm:constr type="w" for="ch" forName="ellipse6" refType="w" fact="0.2455"/>
          <dgm:constr type="h" for="ch" forName="ellipse6" refType="h" fact="0.5761"/>
          <dgm:constr type="l" for="ch" forName="ellipse7" refType="w" fact="0.7545"/>
          <dgm:constr type="t" for="ch" forName="ellipse7" refType="h" fact="0"/>
          <dgm:constr type="w" for="ch" forName="ellipse7" refType="w" fact="0.2455"/>
          <dgm:constr type="h" for="ch" forName="ellipse7" refType="h" fact="0.5761"/>
        </dgm:constrLst>
      </dgm:else>
    </dgm:choose>
    <dgm:choose name="Name10">
      <dgm:if name="Name11" axis="ch" ptType="node" func="cnt" op="gte" val="1">
        <dgm:layoutNode name="ellipse1" styleLbl="vennNode1">
          <dgm:varLst>
            <dgm:bulletEnabled val="1"/>
          </dgm:varLst>
          <dgm:alg type="tx"/>
          <dgm:shape xmlns:r="http://schemas.openxmlformats.org/officeDocument/2006/relationships" type="ellipse" r:blip="">
            <dgm:adjLst/>
          </dgm:shape>
          <dgm:choose name="Name12">
            <dgm:if name="Name13" func="var" arg="dir" op="equ" val="norm">
              <dgm:presOf axis="ch desOrSelf" ptType="node node" st="1 1" cnt="1 0"/>
            </dgm:if>
            <dgm:else name="Name14">
              <dgm:choose name="Name15">
                <dgm:if name="Name16" axis="ch" ptType="node" func="cnt" op="equ" val="1">
                  <dgm:presOf axis="ch desOrSelf" ptType="node node" st="1 1" cnt="1 0"/>
                </dgm:if>
                <dgm:if name="Name17" axis="ch" ptType="node" func="cnt" op="equ" val="2">
                  <dgm:presOf axis="ch desOrSelf" ptType="node node" st="2 1" cnt="1 0"/>
                </dgm:if>
                <dgm:if name="Name18" axis="ch" ptType="node" func="cnt" op="equ" val="3">
                  <dgm:presOf axis="ch desOrSelf" ptType="node node" st="3 1" cnt="1 0"/>
                </dgm:if>
                <dgm:if name="Name19" axis="ch" ptType="node" func="cnt" op="equ" val="4">
                  <dgm:presOf axis="ch desOrSelf" ptType="node node" st="4 1" cnt="1 0"/>
                </dgm:if>
                <dgm:if name="Name20" axis="ch" ptType="node" func="cnt" op="equ" val="5">
                  <dgm:presOf axis="ch desOrSelf" ptType="node node" st="5 1" cnt="1 0"/>
                </dgm:if>
                <dgm:if name="Name21" axis="ch" ptType="node" func="cnt" op="equ" val="6">
                  <dgm:presOf axis="ch desOrSelf" ptType="node node" st="6 1" cnt="1 0"/>
                </dgm:if>
                <dgm:if name="Name22" axis="ch" ptType="node" func="cnt" op="gte" val="7">
                  <dgm:presOf axis="ch desOrSelf" ptType="node node" st="7 1" cnt="1 0"/>
                </dgm:if>
                <dgm:else name="Name23"/>
              </dgm:choose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24"/>
    </dgm:choose>
    <dgm:choose name="Name25">
      <dgm:if name="Name26" axis="ch" ptType="node" func="cnt" op="gte" val="2">
        <dgm:layoutNode name="ellipse2" styleLbl="vennNode1">
          <dgm:varLst>
            <dgm:bulletEnabled val="1"/>
          </dgm:varLst>
          <dgm:alg type="tx"/>
          <dgm:choose name="Name27">
            <dgm:if name="Name28" func="var" arg="dir" op="equ" val="norm">
              <dgm:shape xmlns:r="http://schemas.openxmlformats.org/officeDocument/2006/relationships" type="ellipse" r:blip="">
                <dgm:adjLst/>
              </dgm:shape>
              <dgm:presOf axis="ch desOrSelf" ptType="node node" st="2 1" cnt="1 0"/>
            </dgm:if>
            <dgm:else name="Name29">
              <dgm:shape xmlns:r="http://schemas.openxmlformats.org/officeDocument/2006/relationships" type="ellipse" r:blip="" zOrderOff="-2">
                <dgm:adjLst/>
              </dgm:shape>
              <dgm:choose name="Name30">
                <dgm:if name="Name31" axis="ch" ptType="node" func="cnt" op="equ" val="2">
                  <dgm:presOf axis="ch desOrSelf" ptType="node node" st="1 1" cnt="1 0"/>
                </dgm:if>
                <dgm:if name="Name32" axis="ch" ptType="node" func="cnt" op="equ" val="3">
                  <dgm:presOf axis="ch desOrSelf" ptType="node node" st="2 1" cnt="1 0"/>
                </dgm:if>
                <dgm:if name="Name33" axis="ch" ptType="node" func="cnt" op="equ" val="4">
                  <dgm:presOf axis="ch desOrSelf" ptType="node node" st="3 1" cnt="1 0"/>
                </dgm:if>
                <dgm:if name="Name34" axis="ch" ptType="node" func="cnt" op="equ" val="5">
                  <dgm:presOf axis="ch desOrSelf" ptType="node node" st="4 1" cnt="1 0"/>
                </dgm:if>
                <dgm:if name="Name35" axis="ch" ptType="node" func="cnt" op="equ" val="6">
                  <dgm:presOf axis="ch desOrSelf" ptType="node node" st="5 1" cnt="1 0"/>
                </dgm:if>
                <dgm:if name="Name36" axis="ch" ptType="node" func="cnt" op="gte" val="7">
                  <dgm:presOf axis="ch desOrSelf" ptType="node node" st="6 1" cnt="1 0"/>
                </dgm:if>
                <dgm:else name="Name37"/>
              </dgm:choose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  <dgm:choose name="Name39">
      <dgm:if name="Name40" axis="ch" ptType="node" func="cnt" op="gte" val="3">
        <dgm:layoutNode name="ellipse3" styleLbl="vennNode1">
          <dgm:varLst>
            <dgm:bulletEnabled val="1"/>
          </dgm:varLst>
          <dgm:alg type="tx"/>
          <dgm:shape xmlns:r="http://schemas.openxmlformats.org/officeDocument/2006/relationships" type="ellipse" r:blip="">
            <dgm:adjLst/>
          </dgm:shape>
          <dgm:choose name="Name41">
            <dgm:if name="Name42" func="var" arg="dir" op="equ" val="norm">
              <dgm:shape xmlns:r="http://schemas.openxmlformats.org/officeDocument/2006/relationships" type="ellipse" r:blip="">
                <dgm:adjLst/>
              </dgm:shape>
              <dgm:presOf axis="ch desOrSelf" ptType="node node" st="3 1" cnt="1 0"/>
            </dgm:if>
            <dgm:else name="Name43">
              <dgm:shape xmlns:r="http://schemas.openxmlformats.org/officeDocument/2006/relationships" type="ellipse" r:blip="" zOrderOff="-4">
                <dgm:adjLst/>
              </dgm:shape>
              <dgm:choose name="Name44">
                <dgm:if name="Name45" axis="ch" ptType="node" func="cnt" op="equ" val="3">
                  <dgm:presOf axis="ch desOrSelf" ptType="node node" st="1 1" cnt="1 0"/>
                </dgm:if>
                <dgm:if name="Name46" axis="ch" ptType="node" func="cnt" op="equ" val="4">
                  <dgm:presOf axis="ch desOrSelf" ptType="node node" st="2 1" cnt="1 0"/>
                </dgm:if>
                <dgm:if name="Name47" axis="ch" ptType="node" func="cnt" op="equ" val="5">
                  <dgm:presOf axis="ch desOrSelf" ptType="node node" st="3 1" cnt="1 0"/>
                </dgm:if>
                <dgm:if name="Name48" axis="ch" ptType="node" func="cnt" op="equ" val="6">
                  <dgm:presOf axis="ch desOrSelf" ptType="node node" st="4 1" cnt="1 0"/>
                </dgm:if>
                <dgm:if name="Name49" axis="ch" ptType="node" func="cnt" op="gte" val="7">
                  <dgm:presOf axis="ch desOrSelf" ptType="node node" st="5 1" cnt="1 0"/>
                </dgm:if>
                <dgm:else name="Name50"/>
              </dgm:choose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1"/>
    </dgm:choose>
    <dgm:choose name="Name52">
      <dgm:if name="Name53" axis="ch" ptType="node" func="cnt" op="gte" val="4">
        <dgm:layoutNode name="ellipse4" styleLbl="vennNode1">
          <dgm:varLst>
            <dgm:bulletEnabled val="1"/>
          </dgm:varLst>
          <dgm:alg type="tx"/>
          <dgm:choose name="Name54">
            <dgm:if name="Name55" func="var" arg="dir" op="equ" val="norm">
              <dgm:shape xmlns:r="http://schemas.openxmlformats.org/officeDocument/2006/relationships" type="ellipse" r:blip="">
                <dgm:adjLst/>
              </dgm:shape>
              <dgm:presOf axis="ch desOrSelf" ptType="node node" st="4 1" cnt="1 0"/>
            </dgm:if>
            <dgm:else name="Name56">
              <dgm:shape xmlns:r="http://schemas.openxmlformats.org/officeDocument/2006/relationships" type="ellipse" r:blip="" zOrderOff="-6">
                <dgm:adjLst/>
              </dgm:shape>
              <dgm:choose name="Name57">
                <dgm:if name="Name58" axis="ch" ptType="node" func="cnt" op="equ" val="4">
                  <dgm:presOf axis="ch desOrSelf" ptType="node node" st="1 1" cnt="1 0"/>
                </dgm:if>
                <dgm:if name="Name59" axis="ch" ptType="node" func="cnt" op="equ" val="5">
                  <dgm:presOf axis="ch desOrSelf" ptType="node node" st="2 1" cnt="1 0"/>
                </dgm:if>
                <dgm:if name="Name60" axis="ch" ptType="node" func="cnt" op="equ" val="6">
                  <dgm:presOf axis="ch desOrSelf" ptType="node node" st="3 1" cnt="1 0"/>
                </dgm:if>
                <dgm:if name="Name61" axis="ch" ptType="node" func="cnt" op="gte" val="7">
                  <dgm:presOf axis="ch desOrSelf" ptType="node node" st="4 1" cnt="1 0"/>
                </dgm:if>
                <dgm:else name="Name62"/>
              </dgm:choose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63"/>
    </dgm:choose>
    <dgm:choose name="Name64">
      <dgm:if name="Name65" axis="ch" ptType="node" func="cnt" op="gte" val="5">
        <dgm:layoutNode name="ellipse5" styleLbl="vennNode1">
          <dgm:varLst>
            <dgm:bulletEnabled val="1"/>
          </dgm:varLst>
          <dgm:alg type="tx"/>
          <dgm:choose name="Name66">
            <dgm:if name="Name67" func="var" arg="dir" op="equ" val="norm">
              <dgm:shape xmlns:r="http://schemas.openxmlformats.org/officeDocument/2006/relationships" type="ellipse" r:blip="">
                <dgm:adjLst/>
              </dgm:shape>
              <dgm:presOf axis="ch desOrSelf" ptType="node node" st="5 1" cnt="1 0"/>
            </dgm:if>
            <dgm:else name="Name68">
              <dgm:shape xmlns:r="http://schemas.openxmlformats.org/officeDocument/2006/relationships" type="ellipse" r:blip="" zOrderOff="-8">
                <dgm:adjLst/>
              </dgm:shape>
              <dgm:choose name="Name69">
                <dgm:if name="Name70" axis="ch" ptType="node" func="cnt" op="equ" val="5">
                  <dgm:presOf axis="ch desOrSelf" ptType="node node" st="1 1" cnt="1 0"/>
                </dgm:if>
                <dgm:if name="Name71" axis="ch" ptType="node" func="cnt" op="equ" val="6">
                  <dgm:presOf axis="ch desOrSelf" ptType="node node" st="2 1" cnt="1 0"/>
                </dgm:if>
                <dgm:if name="Name72" axis="ch" ptType="node" func="cnt" op="gte" val="7">
                  <dgm:presOf axis="ch desOrSelf" ptType="node node" st="3 1" cnt="1 0"/>
                </dgm:if>
                <dgm:else name="Name73"/>
              </dgm:choose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74"/>
    </dgm:choose>
    <dgm:choose name="Name75">
      <dgm:if name="Name76" axis="ch" ptType="node" func="cnt" op="gte" val="6">
        <dgm:layoutNode name="ellipse6" styleLbl="vennNode1">
          <dgm:varLst>
            <dgm:bulletEnabled val="1"/>
          </dgm:varLst>
          <dgm:alg type="tx"/>
          <dgm:choose name="Name77">
            <dgm:if name="Name78" func="var" arg="dir" op="equ" val="norm">
              <dgm:shape xmlns:r="http://schemas.openxmlformats.org/officeDocument/2006/relationships" type="ellipse" r:blip="">
                <dgm:adjLst/>
              </dgm:shape>
              <dgm:presOf axis="ch desOrSelf" ptType="node node" st="6 1" cnt="1 0"/>
            </dgm:if>
            <dgm:else name="Name79">
              <dgm:shape xmlns:r="http://schemas.openxmlformats.org/officeDocument/2006/relationships" type="ellipse" r:blip="" zOrderOff="-10">
                <dgm:adjLst/>
              </dgm:shape>
              <dgm:choose name="Name80">
                <dgm:if name="Name81" axis="ch" ptType="node" func="cnt" op="equ" val="6">
                  <dgm:presOf axis="ch desOrSelf" ptType="node node" st="1 1" cnt="1 0"/>
                </dgm:if>
                <dgm:if name="Name82" axis="ch" ptType="node" func="cnt" op="gte" val="7">
                  <dgm:presOf axis="ch desOrSelf" ptType="node node" st="2 1" cnt="1 0"/>
                </dgm:if>
                <dgm:else name="Name83"/>
              </dgm:choose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84"/>
    </dgm:choose>
    <dgm:choose name="Name85">
      <dgm:if name="Name86" axis="ch" ptType="node" func="cnt" op="gte" val="7">
        <dgm:layoutNode name="ellipse7" styleLbl="vennNode1">
          <dgm:varLst>
            <dgm:bulletEnabled val="1"/>
          </dgm:varLst>
          <dgm:alg type="tx"/>
          <dgm:choose name="Name87">
            <dgm:if name="Name88" func="var" arg="dir" op="equ" val="norm">
              <dgm:shape xmlns:r="http://schemas.openxmlformats.org/officeDocument/2006/relationships" type="ellipse" r:blip="">
                <dgm:adjLst/>
              </dgm:shape>
              <dgm:presOf axis="ch desOrSelf" ptType="node node" st="7 1" cnt="1 0"/>
            </dgm:if>
            <dgm:else name="Name89">
              <dgm:shape xmlns:r="http://schemas.openxmlformats.org/officeDocument/2006/relationships" type="ellipse" r:blip="" zOrderOff="-12">
                <dgm:adjLst/>
              </dgm:shape>
              <dgm:presOf axis="ch desOrSelf" ptType="node node" st="1 1" cnt="1 0"/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90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hart3">
  <dgm:title val=""/>
  <dgm:desc val=""/>
  <dgm:catLst>
    <dgm:cat type="relationship" pri="27000"/>
    <dgm:cat type="cycle" pri="8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presOf/>
    <dgm:shape xmlns:r="http://schemas.openxmlformats.org/officeDocument/2006/relationships" r:blip="">
      <dgm:adjLst/>
    </dgm:shape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205"/>
          <dgm:constr type="t" for="ch" forName="wedge1Tx" refType="h" fact="0.205"/>
          <dgm:constr type="w" for="ch" forName="wedge1Tx" refType="w" fact="0.59"/>
          <dgm:constr type="h" for="ch" forName="wedge1Tx" refType="h" fact="0.59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52"/>
          <dgm:constr type="t" for="ch" forName="wedge1Tx" refType="h" fact="0.205"/>
          <dgm:constr type="w" for="ch" forName="wedge1Tx" refType="w" fact="0.295"/>
          <dgm:constr type="h" for="ch" forName="wedge1Tx" refType="h" fact="0.59"/>
          <dgm:constr type="l" for="ch" forName="wedge2" refType="w" fact="0.08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wedge2Tx" refType="w" fact="0.2"/>
          <dgm:constr type="t" for="ch" forName="wedge2Tx" refType="h" fact="0.205"/>
          <dgm:constr type="w" for="ch" forName="wedge2Tx" refType="w" fact="0.295"/>
          <dgm:constr type="h" for="ch" forName="wedge2Tx" refType="h" fact="0.59"/>
          <dgm:constr type="primFontSz" for="ch" ptType="node" op="equ"/>
        </dgm:constrLst>
      </dgm:if>
      <dgm:if name="Name3" axis="ch" ptType="node" func="cnt" op="equ" val="3">
        <dgm:choose name="Name4">
          <dgm:if name="Name5" func="var" arg="dir" op="equ" val="norm">
            <dgm:constrLst>
              <dgm:constr type="l" for="ch" forName="wedge1" refType="w" fact="0.1233"/>
              <dgm:constr type="t" for="ch" forName="wedge1" refType="w" fact="0.055"/>
              <dgm:constr type="w" for="ch" forName="wedge1" refType="w" fact="0.84"/>
              <dgm:constr type="h" for="ch" forName="wedge1" refType="h" fact="0.84"/>
              <dgm:constr type="l" for="ch" forName="wedge1Tx" refType="w" fact="0.58"/>
              <dgm:constr type="t" for="ch" forName="wedge1Tx" refType="h" fact="0.21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"/>
              <dgm:constr type="t" for="ch" forName="wedge3Tx" refType="h" fact="0.245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if>
          <dgm:else name="Name6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45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367"/>
              <dgm:constr type="t" for="ch" forName="wedge3" refType="w" fact="0.055"/>
              <dgm:constr type="w" for="ch" forName="wedge3" refType="w" fact="0.84"/>
              <dgm:constr type="h" for="ch" forName="wedge3" refType="h" fact="0.84"/>
              <dgm:constr type="l" for="ch" forName="wedge3Tx" refType="w" fact="0.14"/>
              <dgm:constr type="t" for="ch" forName="wedge3Tx" refType="h" fact="0.21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else>
        </dgm:choose>
      </dgm:if>
      <dgm:if name="Name7" axis="ch" ptType="node" func="cnt" op="equ" val="4">
        <dgm:choose name="Name8">
          <dgm:if name="Name9" func="var" arg="dir" op="equ" val="norm">
            <dgm:constrLst>
              <dgm:constr type="l" for="ch" forName="wedge1" refType="w" fact="0.1154"/>
              <dgm:constr type="t" for="ch" forName="wedge1" refType="w" fact="0.0446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75"/>
              <dgm:constr type="t" for="ch" forName="wedge4Tx" refType="h" fact="0.235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if>
          <dgm:else name="Name10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5"/>
              <dgm:constr type="t" for="ch" forName="wedge1Tx" refType="h" fact="0.235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446"/>
              <dgm:constr type="t" for="ch" forName="wedge4" refType="h" fact="0.0446"/>
              <dgm:constr type="w" for="ch" forName="wedge4" refType="w" fact="0.84"/>
              <dgm:constr type="h" for="ch" forName="wedge4" refType="h" fact="0.84"/>
              <dgm:constr type="l" for="ch" forName="wedge4Tx" refType="w" fact="0.145"/>
              <dgm:constr type="t" for="ch" forName="wedge4Tx" refType="h" fact="0.2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else>
        </dgm:choose>
      </dgm:if>
      <dgm:if name="Name11" axis="ch" ptType="node" func="cnt" op="equ" val="5">
        <dgm:choose name="Name12">
          <dgm:if name="Name13" func="var" arg="dir" op="equ" val="norm">
            <dgm:constrLst>
              <dgm:constr type="l" for="ch" forName="wedge1" refType="w" fact="0.1094"/>
              <dgm:constr type="t" for="ch" forName="wedge1" refType="w" fact="0.0395"/>
              <dgm:constr type="w" for="ch" forName="wedge1" refType="w" fact="0.84"/>
              <dgm:constr type="h" for="ch" forName="wedge1" refType="h" fact="0.84"/>
              <dgm:constr type="l" for="ch" forName="wedge1Tx" refType="w" fact="0.54"/>
              <dgm:constr type="t" for="ch" forName="wedge1Tx" refType="h" fact="0.165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2025"/>
              <dgm:constr type="t" for="ch" forName="wedge5Tx" refType="h" fact="0.208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if>
          <dgm:else name="Name14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"/>
              <dgm:constr type="t" for="ch" forName="wedge1Tx" refType="h" fact="0.208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506"/>
              <dgm:constr type="t" for="ch" forName="wedge5" refType="h" fact="0.0395"/>
              <dgm:constr type="w" for="ch" forName="wedge5" refType="w" fact="0.84"/>
              <dgm:constr type="h" for="ch" forName="wedge5" refType="h" fact="0.84"/>
              <dgm:constr type="l" for="ch" forName="wedge5Tx" refType="w" fact="0.18"/>
              <dgm:constr type="t" for="ch" forName="wedge5Tx" refType="h" fact="0.165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else>
        </dgm:choose>
      </dgm:if>
      <dgm:if name="Name15" axis="ch" ptType="node" func="cnt" op="equ" val="6">
        <dgm:choose name="Name16">
          <dgm:if name="Name17" func="var" arg="dir" op="equ" val="norm">
            <dgm:constrLst>
              <dgm:constr type="l" for="ch" forName="wedge1" refType="w" fact="0.105"/>
              <dgm:constr type="t" for="ch" forName="wedge1" refType="w" fact="0.0367"/>
              <dgm:constr type="w" for="ch" forName="wedge1" refType="w" fact="0.84"/>
              <dgm:constr type="h" for="ch" forName="wedge1" refType="h" fact="0.84"/>
              <dgm:constr type="l" for="ch" forName="wedge1Tx" refType="w" fact="0.534"/>
              <dgm:constr type="t" for="ch" forName="wedge1Tx" refType="h" fact="0.126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246"/>
              <dgm:constr type="t" for="ch" forName="wedge6Tx" refType="h" fact="0.1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if>
          <dgm:else name="Name18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9"/>
              <dgm:constr type="t" for="ch" forName="wedge1Tx" refType="h" fact="0.1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55"/>
              <dgm:constr type="t" for="ch" forName="wedge6" refType="h" fact="0.0367"/>
              <dgm:constr type="w" for="ch" forName="wedge6" refType="w" fact="0.84"/>
              <dgm:constr type="h" for="ch" forName="wedge6" refType="h" fact="0.84"/>
              <dgm:constr type="l" for="ch" forName="wedge6Tx" refType="w" fact="0.221"/>
              <dgm:constr type="t" for="ch" forName="wedge6Tx" refType="h" fact="0.126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else>
        </dgm:choose>
      </dgm:if>
      <dgm:else name="Name19">
        <dgm:choose name="Name20">
          <dgm:if name="Name21" func="var" arg="dir" op="equ" val="norm">
            <dgm:constrLst>
              <dgm:constr type="l" for="ch" forName="wedge1" refType="w" fact="0.1017"/>
              <dgm:constr type="t" for="ch" forName="wedge1" refType="w" fact="0.035"/>
              <dgm:constr type="w" for="ch" forName="wedge1" refType="w" fact="0.84"/>
              <dgm:constr type="h" for="ch" forName="wedge1" refType="h" fact="0.84"/>
              <dgm:constr type="l" for="ch" forName="wedge1Tx" refType="w" fact="0.53"/>
              <dgm:constr type="t" for="ch" forName="wedge1Tx" refType="h" fact="0.115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8"/>
              <dgm:constr type="t" for="ch" forName="wedge7" refType="h" fact="0.08"/>
              <dgm:constr type="w" for="ch" forName="wedge7" refType="w" fact="0.84"/>
              <dgm:constr type="h" for="ch" forName="wedge7" refType="h" fact="0.84"/>
              <dgm:constr type="l" for="ch" forName="wedge7Tx" refType="w" fact="0.262"/>
              <dgm:constr type="t" for="ch" forName="wedge7Tx" refType="h" fact="0.16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if>
          <dgm:else name="Name22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8"/>
              <dgm:constr type="t" for="ch" forName="wedge1Tx" refType="h" fact="0.16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583"/>
              <dgm:constr type="t" for="ch" forName="wedge7" refType="h" fact="0.035"/>
              <dgm:constr type="w" for="ch" forName="wedge7" refType="w" fact="0.84"/>
              <dgm:constr type="h" for="ch" forName="wedge7" refType="h" fact="0.84"/>
              <dgm:constr type="l" for="ch" forName="wedge7Tx" refType="w" fact="0.2403"/>
              <dgm:constr type="t" for="ch" forName="wedge7Tx" refType="h" fact="0.115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else>
        </dgm:choose>
      </dgm:else>
    </dgm:choose>
    <dgm:ruleLst/>
    <dgm:choose name="Name23">
      <dgm:if name="Name24" axis="ch" ptType="node" func="cnt" op="gte" val="1">
        <dgm:layoutNode name="wedge1">
          <dgm:alg type="sp"/>
          <dgm:choose name="Name25">
            <dgm:if name="Name26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27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28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29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30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31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32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33">
            <dgm:if name="Name34" func="var" arg="dir" op="equ" val="norm">
              <dgm:presOf axis="ch desOrSelf" ptType="node node" st="1 1" cnt="1 0"/>
            </dgm:if>
            <dgm:else name="Name35">
              <dgm:choose name="Name36">
                <dgm:if name="Name37" axis="ch" ptType="node" func="cnt" op="equ" val="1">
                  <dgm:presOf axis="ch desOrSelf" ptType="node node" st="1 1" cnt="1 0"/>
                </dgm:if>
                <dgm:if name="Name38" axis="ch" ptType="node" func="cnt" op="equ" val="2">
                  <dgm:presOf axis="ch desOrSelf" ptType="node node" st="2 1" cnt="1 0"/>
                </dgm:if>
                <dgm:if name="Name39" axis="ch" ptType="node" func="cnt" op="equ" val="3">
                  <dgm:presOf axis="ch desOrSelf" ptType="node node" st="3 1" cnt="1 0"/>
                </dgm:if>
                <dgm:if name="Name40" axis="ch" ptType="node" func="cnt" op="equ" val="4">
                  <dgm:presOf axis="ch desOrSelf" ptType="node node" st="4 1" cnt="1 0"/>
                </dgm:if>
                <dgm:if name="Name41" axis="ch" ptType="node" func="cnt" op="equ" val="5">
                  <dgm:presOf axis="ch desOrSelf" ptType="node node" st="5 1" cnt="1 0"/>
                </dgm:if>
                <dgm:if name="Name42" axis="ch" ptType="node" func="cnt" op="equ" val="6">
                  <dgm:presOf axis="ch desOrSelf" ptType="node node" st="6 1" cnt="1 0"/>
                </dgm:if>
                <dgm:else name="Name43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44">
            <dgm:if name="Name45" func="var" arg="dir" op="equ" val="norm">
              <dgm:presOf axis="ch desOrSelf" ptType="node node" st="1 1" cnt="1 0"/>
            </dgm:if>
            <dgm:else name="Name46">
              <dgm:choose name="Name47">
                <dgm:if name="Name48" axis="ch" ptType="node" func="cnt" op="equ" val="1">
                  <dgm:presOf axis="ch desOrSelf" ptType="node node" st="1 1" cnt="1 0"/>
                </dgm:if>
                <dgm:if name="Name49" axis="ch" ptType="node" func="cnt" op="equ" val="2">
                  <dgm:presOf axis="ch desOrSelf" ptType="node node" st="2 1" cnt="1 0"/>
                </dgm:if>
                <dgm:if name="Name50" axis="ch" ptType="node" func="cnt" op="equ" val="3">
                  <dgm:presOf axis="ch desOrSelf" ptType="node node" st="3 1" cnt="1 0"/>
                </dgm:if>
                <dgm:if name="Name51" axis="ch" ptType="node" func="cnt" op="equ" val="4">
                  <dgm:presOf axis="ch desOrSelf" ptType="node node" st="4 1" cnt="1 0"/>
                </dgm:if>
                <dgm:if name="Name52" axis="ch" ptType="node" func="cnt" op="equ" val="5">
                  <dgm:presOf axis="ch desOrSelf" ptType="node node" st="5 1" cnt="1 0"/>
                </dgm:if>
                <dgm:if name="Name53" axis="ch" ptType="node" func="cnt" op="equ" val="6">
                  <dgm:presOf axis="ch desOrSelf" ptType="node node" st="6 1" cnt="1 0"/>
                </dgm:if>
                <dgm:else name="Name54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55"/>
    </dgm:choose>
    <dgm:choose name="Name56">
      <dgm:if name="Name57" axis="ch" ptType="node" func="cnt" op="gte" val="2">
        <dgm:layoutNode name="wedge2">
          <dgm:alg type="sp"/>
          <dgm:choose name="Name58">
            <dgm:if name="Name59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60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61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62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63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64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65">
            <dgm:if name="Name66" func="var" arg="dir" op="equ" val="norm">
              <dgm:presOf axis="ch desOrSelf" ptType="node node" st="2 1" cnt="1 0"/>
            </dgm:if>
            <dgm:else name="Name67">
              <dgm:choose name="Name68">
                <dgm:if name="Name69" axis="ch" ptType="node" func="cnt" op="equ" val="2">
                  <dgm:presOf axis="ch desOrSelf" ptType="node node" st="1 1" cnt="1 0"/>
                </dgm:if>
                <dgm:if name="Name70" axis="ch" ptType="node" func="cnt" op="equ" val="3">
                  <dgm:presOf axis="ch desOrSelf" ptType="node node" st="2 1" cnt="1 0"/>
                </dgm:if>
                <dgm:if name="Name71" axis="ch" ptType="node" func="cnt" op="equ" val="4">
                  <dgm:presOf axis="ch desOrSelf" ptType="node node" st="3 1" cnt="1 0"/>
                </dgm:if>
                <dgm:if name="Name72" axis="ch" ptType="node" func="cnt" op="equ" val="5">
                  <dgm:presOf axis="ch desOrSelf" ptType="node node" st="4 1" cnt="1 0"/>
                </dgm:if>
                <dgm:if name="Name73" axis="ch" ptType="node" func="cnt" op="equ" val="6">
                  <dgm:presOf axis="ch desOrSelf" ptType="node node" st="5 1" cnt="1 0"/>
                </dgm:if>
                <dgm:else name="Name74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75">
            <dgm:if name="Name76" func="var" arg="dir" op="equ" val="norm">
              <dgm:presOf axis="ch desOrSelf" ptType="node node" st="2 1" cnt="1 0"/>
            </dgm:if>
            <dgm:else name="Name77">
              <dgm:choose name="Name78">
                <dgm:if name="Name79" axis="ch" ptType="node" func="cnt" op="equ" val="2">
                  <dgm:presOf axis="ch desOrSelf" ptType="node node" st="1 1" cnt="1 0"/>
                </dgm:if>
                <dgm:if name="Name80" axis="ch" ptType="node" func="cnt" op="equ" val="3">
                  <dgm:presOf axis="ch desOrSelf" ptType="node node" st="2 1" cnt="1 0"/>
                </dgm:if>
                <dgm:if name="Name81" axis="ch" ptType="node" func="cnt" op="equ" val="4">
                  <dgm:presOf axis="ch desOrSelf" ptType="node node" st="3 1" cnt="1 0"/>
                </dgm:if>
                <dgm:if name="Name82" axis="ch" ptType="node" func="cnt" op="equ" val="5">
                  <dgm:presOf axis="ch desOrSelf" ptType="node node" st="4 1" cnt="1 0"/>
                </dgm:if>
                <dgm:if name="Name83" axis="ch" ptType="node" func="cnt" op="equ" val="6">
                  <dgm:presOf axis="ch desOrSelf" ptType="node node" st="5 1" cnt="1 0"/>
                </dgm:if>
                <dgm:else name="Name84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85"/>
    </dgm:choose>
    <dgm:choose name="Name86">
      <dgm:if name="Name87" axis="ch" ptType="node" func="cnt" op="gte" val="3">
        <dgm:layoutNode name="wedge3">
          <dgm:alg type="sp"/>
          <dgm:choose name="Name88">
            <dgm:if name="Name89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90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91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92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93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94">
            <dgm:if name="Name95" func="var" arg="dir" op="equ" val="norm">
              <dgm:presOf axis="ch desOrSelf" ptType="node node" st="3 1" cnt="1 0"/>
            </dgm:if>
            <dgm:else name="Name96">
              <dgm:choose name="Name97">
                <dgm:if name="Name98" axis="ch" ptType="node" func="cnt" op="equ" val="3">
                  <dgm:presOf axis="ch desOrSelf" ptType="node node" st="1 1" cnt="1 0"/>
                </dgm:if>
                <dgm:if name="Name99" axis="ch" ptType="node" func="cnt" op="equ" val="4">
                  <dgm:presOf axis="ch desOrSelf" ptType="node node" st="2 1" cnt="1 0"/>
                </dgm:if>
                <dgm:if name="Name100" axis="ch" ptType="node" func="cnt" op="equ" val="5">
                  <dgm:presOf axis="ch desOrSelf" ptType="node node" st="3 1" cnt="1 0"/>
                </dgm:if>
                <dgm:if name="Name101" axis="ch" ptType="node" func="cnt" op="equ" val="6">
                  <dgm:presOf axis="ch desOrSelf" ptType="node node" st="4 1" cnt="1 0"/>
                </dgm:if>
                <dgm:else name="Name102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03">
            <dgm:if name="Name104" func="var" arg="dir" op="equ" val="norm">
              <dgm:presOf axis="ch desOrSelf" ptType="node node" st="3 1" cnt="1 0"/>
            </dgm:if>
            <dgm:else name="Name105">
              <dgm:choose name="Name106">
                <dgm:if name="Name107" axis="ch" ptType="node" func="cnt" op="equ" val="3">
                  <dgm:presOf axis="ch desOrSelf" ptType="node node" st="1 1" cnt="1 0"/>
                </dgm:if>
                <dgm:if name="Name108" axis="ch" ptType="node" func="cnt" op="equ" val="4">
                  <dgm:presOf axis="ch desOrSelf" ptType="node node" st="2 1" cnt="1 0"/>
                </dgm:if>
                <dgm:if name="Name109" axis="ch" ptType="node" func="cnt" op="equ" val="5">
                  <dgm:presOf axis="ch desOrSelf" ptType="node node" st="3 1" cnt="1 0"/>
                </dgm:if>
                <dgm:if name="Name110" axis="ch" ptType="node" func="cnt" op="equ" val="6">
                  <dgm:presOf axis="ch desOrSelf" ptType="node node" st="4 1" cnt="1 0"/>
                </dgm:if>
                <dgm:else name="Name111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12"/>
    </dgm:choose>
    <dgm:choose name="Name113">
      <dgm:if name="Name114" axis="ch" ptType="node" func="cnt" op="gte" val="4">
        <dgm:layoutNode name="wedge4">
          <dgm:alg type="sp"/>
          <dgm:choose name="Name115">
            <dgm:if name="Name116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17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18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19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20">
            <dgm:if name="Name121" func="var" arg="dir" op="equ" val="norm">
              <dgm:presOf axis="ch desOrSelf" ptType="node node" st="4 1" cnt="1 0"/>
            </dgm:if>
            <dgm:else name="Name122">
              <dgm:choose name="Name123">
                <dgm:if name="Name124" axis="ch" ptType="node" func="cnt" op="equ" val="4">
                  <dgm:presOf axis="ch desOrSelf" ptType="node node" st="1 1" cnt="1 0"/>
                </dgm:if>
                <dgm:if name="Name125" axis="ch" ptType="node" func="cnt" op="equ" val="5">
                  <dgm:presOf axis="ch desOrSelf" ptType="node node" st="2 1" cnt="1 0"/>
                </dgm:if>
                <dgm:if name="Name126" axis="ch" ptType="node" func="cnt" op="equ" val="6">
                  <dgm:presOf axis="ch desOrSelf" ptType="node node" st="3 1" cnt="1 0"/>
                </dgm:if>
                <dgm:else name="Name127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28">
            <dgm:if name="Name129" func="var" arg="dir" op="equ" val="norm">
              <dgm:presOf axis="ch desOrSelf" ptType="node node" st="4 1" cnt="1 0"/>
            </dgm:if>
            <dgm:else name="Name130">
              <dgm:choose name="Name131">
                <dgm:if name="Name132" axis="ch" ptType="node" func="cnt" op="equ" val="4">
                  <dgm:presOf axis="ch desOrSelf" ptType="node node" st="1 1" cnt="1 0"/>
                </dgm:if>
                <dgm:if name="Name133" axis="ch" ptType="node" func="cnt" op="equ" val="5">
                  <dgm:presOf axis="ch desOrSelf" ptType="node node" st="2 1" cnt="1 0"/>
                </dgm:if>
                <dgm:if name="Name134" axis="ch" ptType="node" func="cnt" op="equ" val="6">
                  <dgm:presOf axis="ch desOrSelf" ptType="node node" st="3 1" cnt="1 0"/>
                </dgm:if>
                <dgm:else name="Name135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36"/>
    </dgm:choose>
    <dgm:choose name="Name137">
      <dgm:if name="Name138" axis="ch" ptType="node" func="cnt" op="gte" val="5">
        <dgm:layoutNode name="wedge5">
          <dgm:alg type="sp"/>
          <dgm:choose name="Name139">
            <dgm:if name="Name140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41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42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43">
            <dgm:if name="Name144" func="var" arg="dir" op="equ" val="norm">
              <dgm:presOf axis="ch desOrSelf" ptType="node node" st="5 1" cnt="1 0"/>
            </dgm:if>
            <dgm:else name="Name145">
              <dgm:choose name="Name146">
                <dgm:if name="Name147" axis="ch" ptType="node" func="cnt" op="equ" val="5">
                  <dgm:presOf axis="ch desOrSelf" ptType="node node" st="1 1" cnt="1 0"/>
                </dgm:if>
                <dgm:if name="Name148" axis="ch" ptType="node" func="cnt" op="equ" val="6">
                  <dgm:presOf axis="ch desOrSelf" ptType="node node" st="2 1" cnt="1 0"/>
                </dgm:if>
                <dgm:else name="Name149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0">
            <dgm:if name="Name151" func="var" arg="dir" op="equ" val="norm">
              <dgm:presOf axis="ch desOrSelf" ptType="node node" st="5 1" cnt="1 0"/>
            </dgm:if>
            <dgm:else name="Name152">
              <dgm:choose name="Name153">
                <dgm:if name="Name154" axis="ch" ptType="node" func="cnt" op="equ" val="5">
                  <dgm:presOf axis="ch desOrSelf" ptType="node node" st="1 1" cnt="1 0"/>
                </dgm:if>
                <dgm:if name="Name155" axis="ch" ptType="node" func="cnt" op="equ" val="6">
                  <dgm:presOf axis="ch desOrSelf" ptType="node node" st="2 1" cnt="1 0"/>
                </dgm:if>
                <dgm:else name="Name156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57"/>
    </dgm:choose>
    <dgm:choose name="Name158">
      <dgm:if name="Name159" axis="ch" ptType="node" func="cnt" op="gte" val="6">
        <dgm:layoutNode name="wedge6">
          <dgm:alg type="sp"/>
          <dgm:choose name="Name160">
            <dgm:if name="Name161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62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63">
            <dgm:if name="Name164" func="var" arg="dir" op="equ" val="norm">
              <dgm:presOf axis="ch desOrSelf" ptType="node node" st="6 1" cnt="1 0"/>
            </dgm:if>
            <dgm:else name="Name165">
              <dgm:choose name="Name166">
                <dgm:if name="Name167" axis="ch" ptType="node" func="cnt" op="equ" val="6">
                  <dgm:presOf axis="ch desOrSelf" ptType="node node" st="1 1" cnt="1 0"/>
                </dgm:if>
                <dgm:else name="Name168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9">
            <dgm:if name="Name170" func="var" arg="dir" op="equ" val="norm">
              <dgm:presOf axis="ch desOrSelf" ptType="node node" st="6 1" cnt="1 0"/>
            </dgm:if>
            <dgm:else name="Name171">
              <dgm:choose name="Name172">
                <dgm:if name="Name173" axis="ch" ptType="node" func="cnt" op="equ" val="6">
                  <dgm:presOf axis="ch desOrSelf" ptType="node node" st="1 1" cnt="1 0"/>
                </dgm:if>
                <dgm:else name="Name174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75"/>
    </dgm:choose>
    <dgm:choose name="Name176">
      <dgm:if name="Name177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78">
            <dgm:if name="Name179" func="var" arg="dir" op="equ" val="norm">
              <dgm:presOf axis="ch desOrSelf" ptType="node node" st="7 1" cnt="1 0"/>
            </dgm:if>
            <dgm:else name="Name180">
              <dgm:presOf axis="ch desOrSelf" ptType="node node" st="1 1" cnt="1 0"/>
            </dgm:else>
          </dgm:choose>
          <dgm:constrLst/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81">
            <dgm:if name="Name182" func="var" arg="dir" op="equ" val="norm">
              <dgm:presOf axis="ch desOrSelf" ptType="node node" st="7 1" cnt="1 0"/>
            </dgm:if>
            <dgm:else name="Name183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84"/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diagrams.loki3.com/BracketList+Icon">
  <dgm:title val="Vertical Bracket List"/>
  <dgm:desc val="Use to show grouped blocks of information.  Works well with large amounts of Level 2 text."/>
  <dgm:catLst>
    <dgm:cat type="list" pri="4110"/>
    <dgm:cat type="officeonline" pri="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3" srcId="0" destId="1" srcOrd="0" destOrd="0"/>
        <dgm:cxn modelId="4" srcId="1" destId="11" srcOrd="0" destOrd="0"/>
        <dgm:cxn modelId="5" srcId="0" destId="2" srcOrd="0" destOrd="0"/>
        <dgm:cxn modelId="6" srcId="2" destId="21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V" refType="primFontSz" refFor="des" refForName="parTx" fact="0.1"/>
      <dgm:constr type="primFontSz" for="des" forName="parTx" val="65"/>
      <dgm:constr type="primFontSz" for="des" forName="desTx" refType="primFontSz" refFor="des" refForName="parTx"/>
      <dgm:constr type="h" for="des" forName="parTx" refType="primFontSz" refFor="des" refForName="parTx" fact="0.55"/>
      <dgm:constr type="h" for="des" forName="bracket" refType="primFontSz" refFor="des" refForName="parTx" fact="0.55"/>
      <dgm:constr type="h" for="des" forName="desTx" refType="primFontSz" refFor="des" refForName="parTx" fact="0.55"/>
    </dgm:constrLst>
    <dgm:ruleLst>
      <dgm:rule type="primFontSz" for="des" forName="parTx" val="5" fact="NaN" max="NaN"/>
    </dgm:ruleLst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Tx" refType="w" fact="0.25"/>
          <dgm:constr type="w" for="ch" forName="bracket" refType="w" fact="0.05"/>
          <dgm:constr type="w" for="ch" forName="spH" refType="w" fact="0.02"/>
          <dgm:constr type="w" for="ch" forName="desTx" refType="w" fact="0.68"/>
          <dgm:constr type="h" for="ch" forName="bracket" refType="h" refFor="ch" refForName="desTx" op="gte"/>
          <dgm:constr type="h" for="ch" forName="bracket" refType="h" refFor="ch" refForName="parTx" op="gte"/>
          <dgm:constr type="h" for="ch" forName="desTx" refType="h" refFor="ch" refForName="parTx" op="gte"/>
        </dgm:constrLst>
        <dgm:ruleLst/>
        <dgm:layoutNode name="parTx" styleLbl="revTx">
          <dgm:varLst>
            <dgm:chMax val="1"/>
            <dgm:bulletEnabled val="1"/>
          </dgm:varLst>
          <dgm:choose name="Name8">
            <dgm:if name="Name9" func="var" arg="dir" op="equ" val="norm">
              <dgm:alg type="tx">
                <dgm:param type="parTxLTRAlign" val="r"/>
              </dgm:alg>
            </dgm:if>
            <dgm:else name="Name10">
              <dgm:alg type="tx">
                <dgm:param type="parTxLTRAlign" val="l"/>
              </dgm:alg>
            </dgm:else>
          </dgm:choose>
          <dgm:shape xmlns:r="http://schemas.openxmlformats.org/officeDocument/2006/relationships" type="rect" r:blip="">
            <dgm:adjLst/>
          </dgm:shape>
          <dgm:presOf axis="self" ptType="node"/>
          <dgm:constrLst>
            <dgm:constr type="tMarg" refType="primFontSz" fact="0.2"/>
            <dgm:constr type="bMarg" refType="primFontSz" fact="0.2"/>
          </dgm:constrLst>
          <dgm:ruleLst>
            <dgm:rule type="h" val="INF" fact="NaN" max="NaN"/>
          </dgm:ruleLst>
        </dgm:layoutNode>
        <dgm:layoutNode name="bracket" styleLbl="parChTrans1D1">
          <dgm:alg type="sp"/>
          <dgm:choose name="Name11">
            <dgm:if name="Name12" func="var" arg="dir" op="equ" val="norm">
              <dgm:shape xmlns:r="http://schemas.openxmlformats.org/officeDocument/2006/relationships" type="leftBrace" r:blip="">
                <dgm:adjLst>
                  <dgm:adj idx="1" val="0.35"/>
                </dgm:adjLst>
              </dgm:shape>
            </dgm:if>
            <dgm:else name="Name13">
              <dgm:shape xmlns:r="http://schemas.openxmlformats.org/officeDocument/2006/relationships" rot="180" type="leftBrace" r:blip="">
                <dgm:adjLst>
                  <dgm:adj idx="1" val="0.35"/>
                </dgm:adjLst>
              </dgm:shape>
            </dgm:else>
          </dgm:choose>
          <dgm:presOf/>
        </dgm:layoutNode>
        <dgm:layoutNode name="spH">
          <dgm:alg type="sp"/>
        </dgm:layoutNode>
        <dgm:choose name="Name14">
          <dgm:if name="Name15" axis="ch" ptType="node" func="cnt" op="gte" val="1">
            <dgm:layoutNode name="desTx" styleLbl="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secFontSz" refType="primFontSz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h" val="INF" fact="NaN" max="NaN"/>
              </dgm:ruleLst>
            </dgm:layoutNode>
          </dgm:if>
          <dgm:else name="Name16"/>
        </dgm:choose>
      </dgm:layoutNode>
      <dgm:forEach name="Name17" axis="followSib" ptType="sibTrans" cnt="1">
        <dgm:layoutNode name="spV">
          <dgm:alg type="sp"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diagrams.loki3.com/BracketList+Icon">
  <dgm:title val="Vertical Bracket List"/>
  <dgm:desc val="Use to show grouped blocks of information.  Works well with large amounts of Level 2 text."/>
  <dgm:catLst>
    <dgm:cat type="list" pri="4110"/>
    <dgm:cat type="officeonline" pri="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3" srcId="0" destId="1" srcOrd="0" destOrd="0"/>
        <dgm:cxn modelId="4" srcId="1" destId="11" srcOrd="0" destOrd="0"/>
        <dgm:cxn modelId="5" srcId="0" destId="2" srcOrd="0" destOrd="0"/>
        <dgm:cxn modelId="6" srcId="2" destId="21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V" refType="primFontSz" refFor="des" refForName="parTx" fact="0.1"/>
      <dgm:constr type="primFontSz" for="des" forName="parTx" val="65"/>
      <dgm:constr type="primFontSz" for="des" forName="desTx" refType="primFontSz" refFor="des" refForName="parTx"/>
      <dgm:constr type="h" for="des" forName="parTx" refType="primFontSz" refFor="des" refForName="parTx" fact="0.55"/>
      <dgm:constr type="h" for="des" forName="bracket" refType="primFontSz" refFor="des" refForName="parTx" fact="0.55"/>
      <dgm:constr type="h" for="des" forName="desTx" refType="primFontSz" refFor="des" refForName="parTx" fact="0.55"/>
    </dgm:constrLst>
    <dgm:ruleLst>
      <dgm:rule type="primFontSz" for="des" forName="parTx" val="5" fact="NaN" max="NaN"/>
    </dgm:ruleLst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Tx" refType="w" fact="0.25"/>
          <dgm:constr type="w" for="ch" forName="bracket" refType="w" fact="0.05"/>
          <dgm:constr type="w" for="ch" forName="spH" refType="w" fact="0.02"/>
          <dgm:constr type="w" for="ch" forName="desTx" refType="w" fact="0.68"/>
          <dgm:constr type="h" for="ch" forName="bracket" refType="h" refFor="ch" refForName="desTx" op="gte"/>
          <dgm:constr type="h" for="ch" forName="bracket" refType="h" refFor="ch" refForName="parTx" op="gte"/>
          <dgm:constr type="h" for="ch" forName="desTx" refType="h" refFor="ch" refForName="parTx" op="gte"/>
        </dgm:constrLst>
        <dgm:ruleLst/>
        <dgm:layoutNode name="parTx" styleLbl="revTx">
          <dgm:varLst>
            <dgm:chMax val="1"/>
            <dgm:bulletEnabled val="1"/>
          </dgm:varLst>
          <dgm:choose name="Name8">
            <dgm:if name="Name9" func="var" arg="dir" op="equ" val="norm">
              <dgm:alg type="tx">
                <dgm:param type="parTxLTRAlign" val="r"/>
              </dgm:alg>
            </dgm:if>
            <dgm:else name="Name10">
              <dgm:alg type="tx">
                <dgm:param type="parTxLTRAlign" val="l"/>
              </dgm:alg>
            </dgm:else>
          </dgm:choose>
          <dgm:shape xmlns:r="http://schemas.openxmlformats.org/officeDocument/2006/relationships" type="rect" r:blip="">
            <dgm:adjLst/>
          </dgm:shape>
          <dgm:presOf axis="self" ptType="node"/>
          <dgm:constrLst>
            <dgm:constr type="tMarg" refType="primFontSz" fact="0.2"/>
            <dgm:constr type="bMarg" refType="primFontSz" fact="0.2"/>
          </dgm:constrLst>
          <dgm:ruleLst>
            <dgm:rule type="h" val="INF" fact="NaN" max="NaN"/>
          </dgm:ruleLst>
        </dgm:layoutNode>
        <dgm:layoutNode name="bracket" styleLbl="parChTrans1D1">
          <dgm:alg type="sp"/>
          <dgm:choose name="Name11">
            <dgm:if name="Name12" func="var" arg="dir" op="equ" val="norm">
              <dgm:shape xmlns:r="http://schemas.openxmlformats.org/officeDocument/2006/relationships" type="leftBrace" r:blip="">
                <dgm:adjLst>
                  <dgm:adj idx="1" val="0.35"/>
                </dgm:adjLst>
              </dgm:shape>
            </dgm:if>
            <dgm:else name="Name13">
              <dgm:shape xmlns:r="http://schemas.openxmlformats.org/officeDocument/2006/relationships" rot="180" type="leftBrace" r:blip="">
                <dgm:adjLst>
                  <dgm:adj idx="1" val="0.35"/>
                </dgm:adjLst>
              </dgm:shape>
            </dgm:else>
          </dgm:choose>
          <dgm:presOf/>
        </dgm:layoutNode>
        <dgm:layoutNode name="spH">
          <dgm:alg type="sp"/>
        </dgm:layoutNode>
        <dgm:choose name="Name14">
          <dgm:if name="Name15" axis="ch" ptType="node" func="cnt" op="gte" val="1">
            <dgm:layoutNode name="desTx" styleLbl="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secFontSz" refType="primFontSz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h" val="INF" fact="NaN" max="NaN"/>
              </dgm:ruleLst>
            </dgm:layoutNode>
          </dgm:if>
          <dgm:else name="Name16"/>
        </dgm:choose>
      </dgm:layoutNode>
      <dgm:forEach name="Name17" axis="followSib" ptType="sibTrans" cnt="1">
        <dgm:layoutNode name="spV">
          <dgm:alg type="sp"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8/layout/VerticalAccentList">
  <dgm:title val=""/>
  <dgm:desc val=""/>
  <dgm:catLst>
    <dgm:cat type="list" pri="16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clrData>
  <dgm:layoutNode name="Name0">
    <dgm:varLst>
      <dgm:chMax/>
      <dgm:chPref/>
      <dgm:dir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constrLst>
      <dgm:constr type="primFontSz" for="des" forName="parenttext" refType="primFontSz" refFor="des" refForName="childtext" op="gte"/>
      <dgm:constr type="w" for="ch" forName="composite" refType="w"/>
      <dgm:constr type="h" for="ch" forName="composite" refType="h"/>
      <dgm:constr type="w" for="ch" forName="parallelogramComposite" refType="w"/>
      <dgm:constr type="h" for="ch" forName="parallelogramComposite" refType="h"/>
      <dgm:constr type="w" for="ch" forName="parenttextcomposite" refType="w" fact="0.9"/>
      <dgm:constr type="h" for="ch" forName="parenttextcomposite" refType="h" fact="0.6"/>
      <dgm:constr type="h" for="ch" forName="sibTrans" refType="h" refFor="ch" refForName="composite" op="equ" fact="0.02"/>
      <dgm:constr type="h" for="ch" forName="sibTrans" op="equ"/>
    </dgm:constrLst>
    <dgm:forEach name="nodesForEach" axis="ch" ptType="node">
      <dgm:layoutNode name="parenttextcomposite">
        <dgm:alg type="composite">
          <dgm:param type="ar" val="11"/>
        </dgm:alg>
        <dgm:shape xmlns:r="http://schemas.openxmlformats.org/officeDocument/2006/relationships" r:blip="">
          <dgm:adjLst/>
        </dgm:shape>
        <dgm:constrLst>
          <dgm:constr type="h" for="ch" forName="parenttext" refType="h"/>
          <dgm:constr type="w" for="ch" forName="parenttext" refType="w"/>
        </dgm:constrLst>
        <dgm:layoutNode name="parenttext" styleLbl="revTx">
          <dgm:varLst>
            <dgm:chMax/>
            <dgm:chPref val="2"/>
            <dgm:bulletEnabled val="1"/>
          </dgm:varLst>
          <dgm:choose name="Name4">
            <dgm:if name="Name5" func="var" arg="dir" op="equ" val="norm">
              <dgm:alg type="tx">
                <dgm:param type="parTxLTRAlign" val="l"/>
                <dgm:param type="txAnchorVert" val="b"/>
              </dgm:alg>
            </dgm:if>
            <dgm:else name="Name6">
              <dgm:alg type="tx">
                <dgm:param type="parTxLTRAlign" val="r"/>
                <dgm:param type="txAnchorVert" val="b"/>
              </dgm:alg>
            </dgm:else>
          </dgm:choose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choose name="Name7">
        <dgm:if name="Name8" axis="ch" ptType="node" func="cnt" op="gte" val="1">
          <dgm:layoutNode name="composite">
            <dgm:alg type="composite">
              <dgm:param type="ar" val="6"/>
            </dgm:alg>
            <dgm:shape xmlns:r="http://schemas.openxmlformats.org/officeDocument/2006/relationships" r:blip="">
              <dgm:adjLst/>
            </dgm:shape>
            <dgm:choose name="Name9">
              <dgm:if name="Name10" func="var" arg="dir" op="equ" val="norm">
                <dgm:constrLst>
                  <dgm:constr type="l" for="ch" forName="chevron1" refType="w" fact="0.0301"/>
                  <dgm:constr type="t" for="ch" forName="chevron1" refType="h" fact="0"/>
                  <dgm:constr type="w" for="ch" forName="chevron1" refType="w" fact="0.2106"/>
                  <dgm:constr type="h" for="ch" forName="chevron1" refType="h"/>
                  <dgm:constr type="l" for="ch" forName="chevron2" refType="w" fact="0.1566"/>
                  <dgm:constr type="t" for="ch" forName="chevron2" refType="h" fact="0"/>
                  <dgm:constr type="w" for="ch" forName="chevron2" refType="w" fact="0.2106"/>
                  <dgm:constr type="h" for="ch" forName="chevron2" refType="h"/>
                  <dgm:constr type="l" for="ch" forName="chevron3" refType="w" fact="0.2832"/>
                  <dgm:constr type="t" for="ch" forName="chevron3" refType="h" fact="0"/>
                  <dgm:constr type="w" for="ch" forName="chevron3" refType="w" fact="0.2106"/>
                  <dgm:constr type="h" for="ch" forName="chevron3" refType="h"/>
                  <dgm:constr type="l" for="ch" forName="chevron4" refType="w" fact="0.4097"/>
                  <dgm:constr type="t" for="ch" forName="chevron4" refType="h" fact="0"/>
                  <dgm:constr type="w" for="ch" forName="chevron4" refType="w" fact="0.2106"/>
                  <dgm:constr type="h" for="ch" forName="chevron4" refType="h"/>
                  <dgm:constr type="l" for="ch" forName="chevron5" refType="w" fact="0.5363"/>
                  <dgm:constr type="t" for="ch" forName="chevron5" refType="h" fact="0"/>
                  <dgm:constr type="w" for="ch" forName="chevron5" refType="w" fact="0.2106"/>
                  <dgm:constr type="h" for="ch" forName="chevron5" refType="h"/>
                  <dgm:constr type="l" for="ch" forName="chevron6" refType="w" fact="0.6628"/>
                  <dgm:constr type="t" for="ch" forName="chevron6" refType="h" fact="0"/>
                  <dgm:constr type="w" for="ch" forName="chevron6" refType="w" fact="0.2106"/>
                  <dgm:constr type="h" for="ch" forName="chevron6" refType="h"/>
                  <dgm:constr type="l" for="ch" forName="chevron7" refType="w" fact="0.7894"/>
                  <dgm:constr type="t" for="ch" forName="chevron7" refType="h" fact="0"/>
                  <dgm:constr type="w" for="ch" forName="chevron7" refType="w" fact="0.2106"/>
                  <dgm:constr type="h" for="ch" forName="chevron7" refType="h"/>
                  <dgm:constr type="l" for="ch" forName="childtext" refType="w" fact="0.0301"/>
                  <dgm:constr type="t" for="ch" forName="childtext" refType="h" fact="0.1"/>
                  <dgm:constr type="w" for="ch" forName="childtext" refType="w" fact="0.9117"/>
                  <dgm:constr type="h" for="ch" forName="childtext" refType="h" fact="0.8"/>
                </dgm:constrLst>
              </dgm:if>
              <dgm:else name="Name11">
                <dgm:constrLst>
                  <dgm:constr type="l" for="ch" forName="chevron1" refType="w" fact="0.0301"/>
                  <dgm:constr type="t" for="ch" forName="chevron1" refType="h" fact="0"/>
                  <dgm:constr type="w" for="ch" forName="chevron1" refType="w" fact="0.2106"/>
                  <dgm:constr type="h" for="ch" forName="chevron1" refType="h"/>
                  <dgm:constr type="l" for="ch" forName="chevron2" refType="w" fact="0.1566"/>
                  <dgm:constr type="t" for="ch" forName="chevron2" refType="h" fact="0"/>
                  <dgm:constr type="w" for="ch" forName="chevron2" refType="w" fact="0.2106"/>
                  <dgm:constr type="h" for="ch" forName="chevron2" refType="h"/>
                  <dgm:constr type="l" for="ch" forName="chevron3" refType="w" fact="0.2832"/>
                  <dgm:constr type="t" for="ch" forName="chevron3" refType="h" fact="0"/>
                  <dgm:constr type="w" for="ch" forName="chevron3" refType="w" fact="0.2106"/>
                  <dgm:constr type="h" for="ch" forName="chevron3" refType="h"/>
                  <dgm:constr type="l" for="ch" forName="chevron4" refType="w" fact="0.4097"/>
                  <dgm:constr type="t" for="ch" forName="chevron4" refType="h" fact="0"/>
                  <dgm:constr type="w" for="ch" forName="chevron4" refType="w" fact="0.2106"/>
                  <dgm:constr type="h" for="ch" forName="chevron4" refType="h"/>
                  <dgm:constr type="l" for="ch" forName="chevron5" refType="w" fact="0.5363"/>
                  <dgm:constr type="t" for="ch" forName="chevron5" refType="h" fact="0"/>
                  <dgm:constr type="w" for="ch" forName="chevron5" refType="w" fact="0.2106"/>
                  <dgm:constr type="h" for="ch" forName="chevron5" refType="h"/>
                  <dgm:constr type="l" for="ch" forName="chevron6" refType="w" fact="0.6628"/>
                  <dgm:constr type="t" for="ch" forName="chevron6" refType="h" fact="0"/>
                  <dgm:constr type="w" for="ch" forName="chevron6" refType="w" fact="0.2106"/>
                  <dgm:constr type="h" for="ch" forName="chevron6" refType="h"/>
                  <dgm:constr type="l" for="ch" forName="chevron7" refType="w" fact="0.7894"/>
                  <dgm:constr type="t" for="ch" forName="chevron7" refType="h" fact="0"/>
                  <dgm:constr type="w" for="ch" forName="chevron7" refType="w" fact="0.2106"/>
                  <dgm:constr type="h" for="ch" forName="chevron7" refType="h"/>
                  <dgm:constr type="l" for="ch" forName="childtext" refType="w" fact="0.0883"/>
                  <dgm:constr type="t" for="ch" forName="childtext" refType="h" fact="0.1"/>
                  <dgm:constr type="w" for="ch" forName="childtext" refType="w" fact="0.9117"/>
                  <dgm:constr type="h" for="ch" forName="childtext" refType="h" fact="0.8"/>
                </dgm:constrLst>
              </dgm:else>
            </dgm:choose>
            <dgm:ruleLst/>
            <dgm:layoutNode name="chevron1" styleLbl="alignNode1">
              <dgm:alg type="sp"/>
              <dgm:choose name="Name12">
                <dgm:if name="Name13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14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2" styleLbl="alignNode1">
              <dgm:alg type="sp"/>
              <dgm:choose name="Name15">
                <dgm:if name="Name16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17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3" styleLbl="alignNode1">
              <dgm:alg type="sp"/>
              <dgm:choose name="Name18">
                <dgm:if name="Name19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0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4" styleLbl="alignNode1">
              <dgm:alg type="sp"/>
              <dgm:choose name="Name21">
                <dgm:if name="Name22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3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5" styleLbl="alignNode1">
              <dgm:alg type="sp"/>
              <dgm:choose name="Name24">
                <dgm:if name="Name25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6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6" styleLbl="alignNode1">
              <dgm:alg type="sp"/>
              <dgm:choose name="Name27">
                <dgm:if name="Name28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9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7" styleLbl="alignNode1">
              <dgm:alg type="sp"/>
              <dgm:choose name="Name30">
                <dgm:if name="Name31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32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ildtext" styleLbl="solidFgAcc1">
              <dgm:varLst>
                <dgm:chMax/>
                <dgm:chPref val="0"/>
                <dgm:bulletEnabled val="1"/>
              </dgm:varLst>
              <dgm:choose name="Name33">
                <dgm:if name="Name34" func="var" arg="dir" op="equ" val="norm">
                  <dgm:alg type="tx">
                    <dgm:param type="parTxLTRAlign" val="l"/>
                    <dgm:param type="txAnchorVertCh" val="t"/>
                  </dgm:alg>
                </dgm:if>
                <dgm:else name="Name35">
                  <dgm:alg type="tx">
                    <dgm:param type="parTxLTRAlign" val="r"/>
                    <dgm:param type="shpTxLTRAlignCh" val="r"/>
                    <dgm:param type="txAnchorVertCh" val="t"/>
                  </dgm:alg>
                </dgm:else>
              </dgm:choose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2"/>
                <dgm:constr type="rMarg" refType="primFontSz" fact="0.2"/>
                <dgm:constr type="tMarg" refType="primFontSz" fact="0.2"/>
                <dgm:constr type="bMarg" refType="primFontSz" fact="0.2"/>
              </dgm:constrLst>
              <dgm:ruleLst>
                <dgm:rule type="primFontSz" val="5" fact="NaN" max="NaN"/>
              </dgm:ruleLst>
            </dgm:layoutNode>
          </dgm:layoutNode>
        </dgm:if>
        <dgm:else name="Name36">
          <dgm:layoutNode name="parallelogramComposite">
            <dgm:alg type="composite">
              <dgm:param type="ar" val="50"/>
            </dgm:alg>
            <dgm:shape xmlns:r="http://schemas.openxmlformats.org/officeDocument/2006/relationships" r:blip="">
              <dgm:adjLst/>
            </dgm:shape>
            <dgm:constrLst>
              <dgm:constr type="l" for="ch" forName="parallelogram1" refType="w" fact="0"/>
              <dgm:constr type="t" for="ch" forName="parallelogram1" refType="h" fact="0"/>
              <dgm:constr type="w" for="ch" forName="parallelogram1" refType="w" fact="0.12"/>
              <dgm:constr type="h" for="ch" forName="parallelogram1" refType="h"/>
              <dgm:constr type="l" for="ch" forName="parallelogram2" refType="w" fact="0.127"/>
              <dgm:constr type="t" for="ch" forName="parallelogram2" refType="h" fact="0"/>
              <dgm:constr type="w" for="ch" forName="parallelogram2" refType="w" fact="0.12"/>
              <dgm:constr type="h" for="ch" forName="parallelogram2" refType="h"/>
              <dgm:constr type="l" for="ch" forName="parallelogram3" refType="w" fact="0.254"/>
              <dgm:constr type="t" for="ch" forName="parallelogram3" refType="h" fact="0"/>
              <dgm:constr type="w" for="ch" forName="parallelogram3" refType="w" fact="0.12"/>
              <dgm:constr type="h" for="ch" forName="parallelogram3" refType="h"/>
              <dgm:constr type="l" for="ch" forName="parallelogram4" refType="w" fact="0.381"/>
              <dgm:constr type="t" for="ch" forName="parallelogram4" refType="h" fact="0"/>
              <dgm:constr type="w" for="ch" forName="parallelogram4" refType="w" fact="0.12"/>
              <dgm:constr type="h" for="ch" forName="parallelogram4" refType="h"/>
              <dgm:constr type="l" for="ch" forName="parallelogram5" refType="w" fact="0.508"/>
              <dgm:constr type="t" for="ch" forName="parallelogram5" refType="h" fact="0"/>
              <dgm:constr type="w" for="ch" forName="parallelogram5" refType="w" fact="0.12"/>
              <dgm:constr type="h" for="ch" forName="parallelogram5" refType="h"/>
              <dgm:constr type="l" for="ch" forName="parallelogram6" refType="w" fact="0.635"/>
              <dgm:constr type="t" for="ch" forName="parallelogram6" refType="h" fact="0"/>
              <dgm:constr type="w" for="ch" forName="parallelogram6" refType="w" fact="0.12"/>
              <dgm:constr type="h" for="ch" forName="parallelogram6" refType="h"/>
              <dgm:constr type="l" for="ch" forName="parallelogram7" refType="w" fact="0.762"/>
              <dgm:constr type="t" for="ch" forName="parallelogram7" refType="h" fact="0"/>
              <dgm:constr type="w" for="ch" forName="parallelogram7" refType="w" fact="0.12"/>
              <dgm:constr type="h" for="ch" forName="parallelogram7" refType="h"/>
            </dgm:constrLst>
            <dgm:ruleLst/>
            <dgm:layoutNode name="parallelogram1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2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3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4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5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6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7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</dgm:layoutNode>
        </dgm:else>
      </dgm:choos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3d5">
  <dgm:title val=""/>
  <dgm:desc val=""/>
  <dgm:catLst>
    <dgm:cat type="3D" pri="11500"/>
  </dgm:catLst>
  <dgm:scene3d>
    <a:camera prst="isometricOffAxis2Left" zoom="95000"/>
    <a:lightRig rig="flat" dir="t"/>
  </dgm:scene3d>
  <dgm:styleLbl name="node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715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81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52400" extrusionH="1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38100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3810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400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150"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63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4005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40050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4005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15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5">
  <dgm:title val=""/>
  <dgm:desc val=""/>
  <dgm:catLst>
    <dgm:cat type="3D" pri="11500"/>
  </dgm:catLst>
  <dgm:scene3d>
    <a:camera prst="isometricOffAxis2Left" zoom="95000"/>
    <a:lightRig rig="flat" dir="t"/>
  </dgm:scene3d>
  <dgm:styleLbl name="node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715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81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52400" extrusionH="1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38100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3810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400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150"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63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4005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40050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4005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15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F7A461-3536-4502-9A35-F0EC1C639A94}" type="datetimeFigureOut">
              <a:rPr lang="en-US" smtClean="0"/>
              <a:t>12/20/2015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B96D35-5973-41CC-851F-1F31841070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10057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48965" y="5261460"/>
            <a:ext cx="7772400" cy="859205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FF00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48965" y="4803345"/>
            <a:ext cx="6400800" cy="610820"/>
          </a:xfrm>
        </p:spPr>
        <p:txBody>
          <a:bodyPr>
            <a:normAutofit/>
          </a:bodyPr>
          <a:lstStyle>
            <a:lvl1pPr marL="0" indent="0" algn="l">
              <a:buNone/>
              <a:defRPr sz="2800">
                <a:solidFill>
                  <a:srgbClr val="4E863A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8A603-EC7E-4898-85F6-F58923F545B9}" type="datetime1">
              <a:rPr lang="en-US" smtClean="0"/>
              <a:t>12/20/2015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AD8A3-A089-4D60-93E1-84825F25708B}" type="datetime1">
              <a:rPr lang="en-US" smtClean="0"/>
              <a:t>12/20/2015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51A8D-AE72-4C49-9697-4097DACD2A4B}" type="datetime1">
              <a:rPr lang="en-US" smtClean="0"/>
              <a:t>12/20/2015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8AFD5-6348-4F79-9F73-6282596AE9A8}" type="datetime1">
              <a:rPr lang="en-US" smtClean="0"/>
              <a:t>12/20/2015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algn="l">
              <a:defRPr sz="3600">
                <a:solidFill>
                  <a:srgbClr val="FF00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5" y="1443835"/>
            <a:ext cx="8229600" cy="4525963"/>
          </a:xfrm>
        </p:spPr>
        <p:txBody>
          <a:bodyPr/>
          <a:lstStyle>
            <a:lvl1pPr>
              <a:defRPr sz="2800">
                <a:solidFill>
                  <a:schemeClr val="accent3">
                    <a:lumMod val="75000"/>
                  </a:schemeClr>
                </a:solidFill>
              </a:defRPr>
            </a:lvl1pPr>
            <a:lvl2pPr>
              <a:defRPr>
                <a:solidFill>
                  <a:schemeClr val="accent3">
                    <a:lumMod val="75000"/>
                  </a:schemeClr>
                </a:solidFill>
              </a:defRPr>
            </a:lvl2pPr>
            <a:lvl3pPr>
              <a:defRPr>
                <a:solidFill>
                  <a:schemeClr val="accent3">
                    <a:lumMod val="75000"/>
                  </a:schemeClr>
                </a:solidFill>
              </a:defRPr>
            </a:lvl3pPr>
            <a:lvl4pPr>
              <a:defRPr>
                <a:solidFill>
                  <a:schemeClr val="accent3">
                    <a:lumMod val="75000"/>
                  </a:schemeClr>
                </a:solidFill>
              </a:defRPr>
            </a:lvl4pPr>
            <a:lvl5pPr>
              <a:defRPr>
                <a:solidFill>
                  <a:schemeClr val="accent3">
                    <a:lumMod val="75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29A0F-604D-4A31-A4BA-73BDF2403D3E}" type="datetime1">
              <a:rPr lang="en-US" smtClean="0"/>
              <a:t>12/20/2015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1425" y="274638"/>
            <a:ext cx="6710784" cy="1143000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FF00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1425" y="1443836"/>
            <a:ext cx="6710784" cy="4275740"/>
          </a:xfrm>
        </p:spPr>
        <p:txBody>
          <a:bodyPr/>
          <a:lstStyle>
            <a:lvl1pPr>
              <a:defRPr sz="2800">
                <a:solidFill>
                  <a:schemeClr val="accent3">
                    <a:lumMod val="75000"/>
                  </a:schemeClr>
                </a:solidFill>
              </a:defRPr>
            </a:lvl1pPr>
            <a:lvl2pPr>
              <a:defRPr>
                <a:solidFill>
                  <a:schemeClr val="accent3">
                    <a:lumMod val="75000"/>
                  </a:schemeClr>
                </a:solidFill>
              </a:defRPr>
            </a:lvl2pPr>
            <a:lvl3pPr>
              <a:defRPr>
                <a:solidFill>
                  <a:schemeClr val="accent3">
                    <a:lumMod val="75000"/>
                  </a:schemeClr>
                </a:solidFill>
              </a:defRPr>
            </a:lvl3pPr>
            <a:lvl4pPr>
              <a:defRPr>
                <a:solidFill>
                  <a:schemeClr val="accent3">
                    <a:lumMod val="75000"/>
                  </a:schemeClr>
                </a:solidFill>
              </a:defRPr>
            </a:lvl4pPr>
            <a:lvl5pPr>
              <a:defRPr>
                <a:solidFill>
                  <a:schemeClr val="accent3">
                    <a:lumMod val="75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4620D-C05C-4502-A593-3B7CD313268D}" type="datetime1">
              <a:rPr lang="en-US" smtClean="0"/>
              <a:t>12/20/2015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42C27-F946-4A26-AEF6-8B54A1C5414A}" type="datetime1">
              <a:rPr lang="en-US" smtClean="0"/>
              <a:t>12/20/2015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B3369-F2E9-4AE3-8672-BF79871DA90A}" type="datetime1">
              <a:rPr lang="en-US" smtClean="0"/>
              <a:t>12/20/2015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algn="l">
              <a:defRPr sz="3600">
                <a:solidFill>
                  <a:srgbClr val="FF00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443835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3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073697"/>
            <a:ext cx="4040188" cy="3798583"/>
          </a:xfrm>
        </p:spPr>
        <p:txBody>
          <a:bodyPr/>
          <a:lstStyle>
            <a:lvl1pPr>
              <a:defRPr sz="2400">
                <a:solidFill>
                  <a:schemeClr val="accent3">
                    <a:lumMod val="75000"/>
                  </a:schemeClr>
                </a:solidFill>
              </a:defRPr>
            </a:lvl1pPr>
            <a:lvl2pPr>
              <a:defRPr sz="2000">
                <a:solidFill>
                  <a:schemeClr val="accent3">
                    <a:lumMod val="75000"/>
                  </a:schemeClr>
                </a:solidFill>
              </a:defRPr>
            </a:lvl2pPr>
            <a:lvl3pPr>
              <a:defRPr sz="1800">
                <a:solidFill>
                  <a:schemeClr val="accent3">
                    <a:lumMod val="75000"/>
                  </a:schemeClr>
                </a:solidFill>
              </a:defRPr>
            </a:lvl3pPr>
            <a:lvl4pPr>
              <a:defRPr sz="1600">
                <a:solidFill>
                  <a:schemeClr val="accent3">
                    <a:lumMod val="75000"/>
                  </a:schemeClr>
                </a:solidFill>
              </a:defRPr>
            </a:lvl4pPr>
            <a:lvl5pPr>
              <a:defRPr sz="1600">
                <a:solidFill>
                  <a:schemeClr val="accent3">
                    <a:lumMod val="75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443835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3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073697"/>
            <a:ext cx="4041775" cy="3798583"/>
          </a:xfrm>
        </p:spPr>
        <p:txBody>
          <a:bodyPr/>
          <a:lstStyle>
            <a:lvl1pPr>
              <a:defRPr sz="2400">
                <a:solidFill>
                  <a:schemeClr val="accent3">
                    <a:lumMod val="75000"/>
                  </a:schemeClr>
                </a:solidFill>
              </a:defRPr>
            </a:lvl1pPr>
            <a:lvl2pPr>
              <a:defRPr sz="2000">
                <a:solidFill>
                  <a:schemeClr val="accent3">
                    <a:lumMod val="75000"/>
                  </a:schemeClr>
                </a:solidFill>
              </a:defRPr>
            </a:lvl2pPr>
            <a:lvl3pPr>
              <a:defRPr sz="1800">
                <a:solidFill>
                  <a:schemeClr val="accent3">
                    <a:lumMod val="75000"/>
                  </a:schemeClr>
                </a:solidFill>
              </a:defRPr>
            </a:lvl3pPr>
            <a:lvl4pPr>
              <a:defRPr sz="1600">
                <a:solidFill>
                  <a:schemeClr val="accent3">
                    <a:lumMod val="75000"/>
                  </a:schemeClr>
                </a:solidFill>
              </a:defRPr>
            </a:lvl4pPr>
            <a:lvl5pPr>
              <a:defRPr sz="1600">
                <a:solidFill>
                  <a:schemeClr val="accent3">
                    <a:lumMod val="75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1E796-A721-48F8-87EA-C5B1598E71B0}" type="datetime1">
              <a:rPr lang="en-US" smtClean="0"/>
              <a:t>12/20/2015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8D480-EC84-4FC9-B1CD-E1FC25B9C9EE}" type="datetime1">
              <a:rPr lang="en-US" smtClean="0"/>
              <a:t>12/20/2015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83ED2-0332-48E3-BA55-6A4DD8BB3001}" type="datetime1">
              <a:rPr lang="en-US" smtClean="0"/>
              <a:t>12/20/2015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2D1FF-67FC-4AEA-9703-383D8614DCFD}" type="datetime1">
              <a:rPr lang="en-US" smtClean="0"/>
              <a:t>12/20/2015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7E7787-8B87-4825-A13D-D107AB41D884}" type="datetime1">
              <a:rPr lang="en-US" smtClean="0"/>
              <a:t>12/20/2015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7" Type="http://schemas.openxmlformats.org/officeDocument/2006/relationships/image" Target="../media/image7.jpg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7" Type="http://schemas.openxmlformats.org/officeDocument/2006/relationships/image" Target="../media/image8.jpg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4.xml"/><Relationship Id="rId7" Type="http://schemas.openxmlformats.org/officeDocument/2006/relationships/image" Target="../media/image12.jpg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4.xml"/><Relationship Id="rId5" Type="http://schemas.openxmlformats.org/officeDocument/2006/relationships/diagramColors" Target="../diagrams/colors14.xml"/><Relationship Id="rId4" Type="http://schemas.openxmlformats.org/officeDocument/2006/relationships/diagramQuickStyle" Target="../diagrams/quickStyle1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5.xml"/><Relationship Id="rId2" Type="http://schemas.openxmlformats.org/officeDocument/2006/relationships/diagramData" Target="../diagrams/data1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5.xml"/><Relationship Id="rId5" Type="http://schemas.openxmlformats.org/officeDocument/2006/relationships/diagramColors" Target="../diagrams/colors15.xml"/><Relationship Id="rId4" Type="http://schemas.openxmlformats.org/officeDocument/2006/relationships/diagramQuickStyle" Target="../diagrams/quickStyle15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6.xml"/><Relationship Id="rId2" Type="http://schemas.openxmlformats.org/officeDocument/2006/relationships/diagramData" Target="../diagrams/data1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6.xml"/><Relationship Id="rId5" Type="http://schemas.openxmlformats.org/officeDocument/2006/relationships/diagramColors" Target="../diagrams/colors16.xml"/><Relationship Id="rId4" Type="http://schemas.openxmlformats.org/officeDocument/2006/relationships/diagramQuickStyle" Target="../diagrams/quickStyle1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7" Type="http://schemas.openxmlformats.org/officeDocument/2006/relationships/image" Target="../media/image4.jp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6.xml"/><Relationship Id="rId3" Type="http://schemas.openxmlformats.org/officeDocument/2006/relationships/diagramLayout" Target="../diagrams/layout5.xml"/><Relationship Id="rId7" Type="http://schemas.openxmlformats.org/officeDocument/2006/relationships/diagramData" Target="../diagrams/data6.xml"/><Relationship Id="rId12" Type="http://schemas.openxmlformats.org/officeDocument/2006/relationships/image" Target="../media/image6.jpeg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11" Type="http://schemas.microsoft.com/office/2007/relationships/diagramDrawing" Target="../diagrams/drawing6.xml"/><Relationship Id="rId5" Type="http://schemas.openxmlformats.org/officeDocument/2006/relationships/diagramColors" Target="../diagrams/colors5.xml"/><Relationship Id="rId10" Type="http://schemas.openxmlformats.org/officeDocument/2006/relationships/diagramColors" Target="../diagrams/colors6.xml"/><Relationship Id="rId4" Type="http://schemas.openxmlformats.org/officeDocument/2006/relationships/diagramQuickStyle" Target="../diagrams/quickStyle5.xml"/><Relationship Id="rId9" Type="http://schemas.openxmlformats.org/officeDocument/2006/relationships/diagramQuickStyle" Target="../diagrams/quickStyle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44950" y="1291130"/>
            <a:ext cx="4040188" cy="639762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17900" y="2665475"/>
            <a:ext cx="4041775" cy="639762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2050" name="Picture 2" descr="E:\uni\DISCOURSE\index (4)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9144000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Oval 9"/>
          <p:cNvSpPr/>
          <p:nvPr/>
        </p:nvSpPr>
        <p:spPr>
          <a:xfrm>
            <a:off x="296260" y="2665475"/>
            <a:ext cx="8847740" cy="1985165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valdi" pitchFamily="66" charset="0"/>
              </a:rPr>
              <a:t>In the Name of God</a:t>
            </a:r>
            <a:endParaRPr lang="en-US" sz="5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ivaldi" pitchFamily="66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5197839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31840523"/>
              </p:ext>
            </p:extLst>
          </p:nvPr>
        </p:nvGraphicFramePr>
        <p:xfrm>
          <a:off x="1670605" y="1929543"/>
          <a:ext cx="6413611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8" name="Rounded Rectangle 7"/>
          <p:cNvSpPr/>
          <p:nvPr/>
        </p:nvSpPr>
        <p:spPr>
          <a:xfrm>
            <a:off x="2739540" y="900049"/>
            <a:ext cx="3206805" cy="763525"/>
          </a:xfrm>
          <a:prstGeom prst="roundRect">
            <a:avLst/>
          </a:prstGeom>
          <a:pattFill prst="pct90">
            <a:fgClr>
              <a:srgbClr val="F84710"/>
            </a:fgClr>
            <a:bgClr>
              <a:schemeClr val="bg1"/>
            </a:bgClr>
          </a:patt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bg1"/>
                </a:solidFill>
              </a:rPr>
              <a:t>Being encouraged to interact</a:t>
            </a:r>
            <a:endParaRPr lang="en-US" sz="2800" b="1" dirty="0">
              <a:solidFill>
                <a:schemeClr val="bg1"/>
              </a:solidFill>
            </a:endParaRPr>
          </a:p>
        </p:txBody>
      </p:sp>
      <p:sp>
        <p:nvSpPr>
          <p:cNvPr id="2" name="AutoShape 2" descr="data:image/jpeg;base64,/9j/4AAQSkZJRgABAQAAAQABAAD/2wBDAAMCAgMCAgMDAwMEAwMEBQgFBQQEBQoHBwYIDAoMDAsKCwsNDhIQDQ4RDgsLEBYQERMUFRUVDA8XGBYUGBIUFRT/2wBDAQMEBAUEBQkFBQkUDQsNFBQUFBQUFBQUFBQUFBQUFBQUFBQUFBQUFBQUFBQUFBQUFBQUFBQUFBQUFBQUFBQUFBT/wAARCACkAOYDASIAAhEBAxEB/8QAHgAAAAYDAQEAAAAAAAAAAAAAAAECBgcIAwUJBAr/xABQEAABAwMCBAQDBQMIBQcNAAABAgMEAAURBiEHEjFBCBMiURRhcQkVMoGRI5LRFiQzQlKCocFTYnODsRcYQ3STlKQlNDVEVGRysrO0wsPw/8QAGgEAAQUBAAAAAAAAAAAAAAAAAAECAwQFBv/EAC8RAAICAQMDAgQFBQEAAAAAAAABAgMRBBIhEzFRMkEFImGxFCNxgcEzQpGh4fD/2gAMAwEAAhEDEQA/AJMbjnHSglghVbVMblHQUXw3qBwK6fJyKR5o8NROcd6iHxjxgjhbp0KTzFV8T1z2ZV/Gp9hxBy9KgfxsNpa0HpEK5squ7mMKOMBrO471HN5iyauPzot79njj/ml6PISE5fuGQP8Arj1WR9unSq3fZ4b+EzSZ/wDebif/ABr1WSyNtu1c/L1M6RelCaPt2oZHtQyMdKRCg7dqB69qGRvtRkjPSmgJ/Si/rdqVke1ESOYbUqASOvage/SgDv0o8j2pwCVd+lF79OlKURvtRZG+3alQ1iO46Un9KXkZG1JyPalGsR+lEenajyPagSMdKVCsT+lYzsrtWTI9qQd1dKehognbtSe3alnYdKRkcucU4BC+nakUpage1JyPagQxHr2pLn4BSyRnpSXCOQbU8jMfbtQoZGOlCkAqFtt16UtpIWoDesadxXrgIClb1sGCbSGwOWq9+OVA/knoZvsLjKcP0Syn+NWSjtpAAAqsvjqeWiDoZguKS2tc1YbwCFbNDOevuMVFLs0T1+pFv/s8FA+E3SYxjEm4D/xj1WR2269KrT9neoq8KWmB2Ey4gf8AfHast7fSsSfqZvQ9KBt86G2O9FQ7U0eGcb9aBxnvRHvQPWkAG3zotuYdaOix3pEAQxnvQ2x3ogeh7UM0oAVjfrRbb9elKV0PvSPf6U5DWFtkUnb50ruKTSjWJ2+dEcY70KI9KVCsG3zpG2e9KpOM5OcAbkmnoaEcctYzyhBVnYb1BXiX8X+kfDS2zCuTL1+1LJaLzFlhOJQUt9nH3D/RpJ2GAVH2qm7n2x14t90cEvhxbHrepaf2TM95DyU5GRlSSlRx02Aprmk8D1FtZOnK1BWPak7fOo54E8fdH+I/QzeqdF3AyYwV5UuA8AmVAe7tvN/1T3B3Sobg1IY5ietSLnlEb4EnGe9JcxyDrS1isSiSAKeRhbY70KLtQpAKhJ6V7oCTzdK8CV+oVtIC8kVsmAjesnYVVbxyuebctCNKOA3GmuHPYeY2KtGFktnHUVUPxwSnXtdaUjLUgMN2xSglJPMoqkKyD+6OlQz4i2WavWi732dqgrwqaaIwR8bcen/W3asvnp9KrR9nVj/mqac5RgCdctvb+du1Zj26dKxJ+pm9DmKYWaLO1H+lDt2po4BPWgTvQPfpQPXtSAFmgRkHfFH+lazUt6b09YLnc3R6IUZyQd8fhSSBn6im9he5rtZcQdM8OYCJmpr/AG6xMLSeQz5KGi4R2QFEcx+lRjo3xncJdbajYsMXUyLfdZRAit3Nv4dEnJwA24coJJ2CcgnsKoF9pLdzfbpbLi7JRPuExBjRoYWpQVyBKnS2kHPIgq5VOHCeYFIyUnEFcH/DhfOJ+lC9LuLlpWytKkIUeZJTnPMPmOxFV7NRGr1E9dMrPSd4TnB23z3pOf8AhUIeEAXyJwdYtV/v0vUk+2zX2G7nPfLr77BIW3zEgHKQrkxv+DrU4FG2/XFWK7FZFTj2ZBZFwk4y7oRncUnNGBg9qIn6VKQiM0CdqLJVuANqStWBnbNOHBlVRt4guI104Y8OJlxsbEd/UD+WoCZAKkNqxlTqkgerlHRPdRAqRyQVdN68d2et1vhPz7qthqHDaU+6/ISClpCQSpW/TYUks7XgWGNyOF/G3TWvEwzqjVX3zcp9zCAqXck8qnHVcylEFSuYABII2A9YGBioKjaXut0dKRBdWoZJPISNt+orpDx/1ZYOOeqrrcrBNe1Lp1hfw/3imG6iM26QThKlDHUEZHtUQnh5N4aWKy3GEsm8TrghpxCHEhlLJJJK1LGB6E45eqiQBuaxPxLjng3vwW9Jp9yIfArxBu/BnxT6HmsvKTGuVwRZrjFS4G0vsyD5WV+4QtSFj5p+dd3VAtrO+4OMGuMnHPgVqFHEK23TQ9nJbdUzcIkxoZQw8khz1EdOVYzj5VcjTX2qXDJi4T7FxFtl50ZqO2SHIk1xmP8AeERbyDyrKFN4WAVAkAo2zWppreom0ZOppdUsMumo5FYVHpVUYH2o3h/uc1Udu735CEnAkLsjvlkf2hglWPqM1K/DvxWcIeLV2ZtelNfWm43Z8ZZtrpXGkOH2Sh1KSo/IZPyq/wByg1glbO3ahSOYcoOMA+9CkGlOmpKVkGttbngSNu1MyHPKu9b+3Szsa3HFnOKQ6m5IQkkjOO1U08ZMhL/GC2s4z5FnYVn2y44r/OrbGSVIIBAJqlPirugl8b56QlQEaHEYKj0UA2DkfXm71XtWIlvTyzM6MfZ1qSfCppvCcZnXH/7x2rKr9IGBknYDNVm+zlUF+FLTZAIBnXLH/e3KmHjTrqVw84bX6822A9dbtHhuqhwmDhTjvKcEnskEgk9vzrAte2TZ0VSzFI1+tvEXw24d3wWXUWsbbbbuE8y4XMp11A7cyUA8v54r3aY458P9YzPg7Rq60y5h/DGMgNuKz0wlWCe3Svn24lcc9Zaq1PcX7xITHmF3+cNMH1FYPq5nBus575P6V7NGanuWrp8aLHjuz5jqkNJYSv18yjgFJ6j3+XWq7nKK3PsWIwUntXc+jYnHVO/f5UpXXpVD/BLcuO1r1RZtMX+8IvmiIzT65a5OH3YaEp5WWkuq/acylFOE5UlKUK6ZFXvUoA79adXYrFmPYZODre2XcG2KYfGrh3/yo8OrxYm3lQprrRdhy0K3ZkIBLasb7Z2O3Q0+8ZORTZ1jqSVZoqhDt8iU5tlxK0Ntoz7qWfl2B/Ki2Ua4Ny7BCLlJbTl/rbhZqPjVr+DovTFvlSUyIccXDVEltBbYjJQSww2o5U0gHzFqzguOPKVuNqS/qG48JtTyrBpmA7d7dbVIivybjHW0pRCcLWkZycKBH6bYqbeK/iUv2nddTnLJ90xHGOUyGYTalrUgfhUspHKs7BIB6A9AaaPGHV+otSNtalRpqPbV3yO03MaKykqUBuUkAgKIxlJxt3rkbblZy+Wvt5On09aTwuM/fwTZ4Qr5dnuJeqUzJ3xFqulvjO2+OhRDbXlKUV+nP4lB0Eq6kg9gMW5UecjG21c1eGuub5wpdcucFbkB1yEIaXnEtuqab8wrJSFBSclW+SDtgdqkvT/jF1FEkspfvpujqgr9hcbYyEL+i2OQg/kfpWpotdVXWq5vlGfrNFZK1ygi7hV6wMURIA3wB7k1AvA3xk6H42a8vehI8gWzW1nSVvW11wONyUAArXHdGy+XmAUk4UnfYgE1MmsLxO09pG+XW225V4ucGC/Ki21Cwky3kNqUhoKOw5lADPzroYyUo7kYbi4vayE/E/40NAeF2MiLeFO33VMhvzYtgtzgDvL2W8s7NIPYnKj2SQCRQ68/bJ8SEXXzIuiNKt285HkOokOL+WXA4nf5hNVm1Fwq4p8VNSyNTX233Cfd77JXNkXOUjDHOsnJC8n0jYADYJAA2rLxE8Jd+0No62XqTNjSJEl0odjtJPpAGebPSqr1EN23PJaWnm1nB1I8In2iujvE/fm9KSrLI0hrUxzIahvv+dFmhA/aBh3APMB6uRSQcZwTg1a25yEtQJLy2i4htlxZQlHmFQCDkcgyVZ/sjr0r5vOG2p53CXivpDU8dZZlWi6xpw5FYK0odSVJJHYp5gR7E19JbzmXSQojfII269KuRe9FeS2so7dr9HtXhofsNo0rL0VatMXNNrb+9oKobty5QFpfQyoBfKSohSlDBVkgncCObFra2OWx5Fx8tRJKVpIDmFZ2UPfHuKuN4ieFLnEDRd7k2mAu46hXA+FZhMqZYMxwOJU0px9Y5gGiFKA5gn1K2JNVsT4OoPD7hJqPVHE/Vg0yuBBcfR9xlDiIS8fswtbg/bKUvlSG0hIJOAT1rInprN+EbdWshGGWNvhvxCtt5/8AITU1L0p6YzBYbyc5edQ307YSVH6JNcx+ON4avfGHXk5oZYlaguD7Q/soVIWQP0xVmPD/AKllXXjdom/PeVHtDkaY5EluLDaZU5pvlU2of6RsLB5fZQUNjmqsSrYnVHEC6IbVhh6XIeKh2R5ijn/EVoaamVUGn3bM/VXq2eV2SNu7p/8AkfouBNfz953X1Ntk/wBE2MHmI+YI/WtU1JUjynUEpfbIWh1CiFJWOigRuCD0I3FbriHPd1hqu/Kj8kWHbHFIQl1YADaORltCE91Epzge5PY02oZUGigEK5PxEHvWoml8qMmSb+ZnUHwV/aS2udp13SfGq9qh3C2MBULVLzS3PjmgUpDUgIBJeTnIcx60g83qGVCuXZUedeCQfkSP+FCmNYE7nVuNIx0OKcNrl8oBJzTIjzU8wHNvTitMgEDcdK3mcimOtyeEJ5uw3qj/AIiJJc41alBPMUOssZ9yGUVcZ18utcox6lBJJOAB75qmvFyzXq78V9TXNmy3F6O9cHFsLRDcUlQyEhXMBjlwM1T1Hpwaej9bb8HS37Pm6RbF4PbPcZz6IsCG/dJEiQ4cJbbRKdUtR+QAJ/Kol09417Z4tNM6is1hjQ7NqpxNwRBtC0KmyH4DTaVpfCVoS2C4SkYOQkNqO9SP4FJmnmvCjaNKajmW9Lst65x5dnnPIS6407IdHItonmwtKumNwfnVa7x9mlxE4F8TdXcSuDOo2mnrM18ZpGzx188x9Tigl2O8XRyeWlpToGVKK/SDjeua1MHLKzg6qmcYrOMnM3WNtusXWN2iXLneubUpaJSjufMB9WT9anvwt6RmaRvQ1Mba5cp6ElLMRscy0tqGFLAHcg4z2Ga9OvdH3jhJPu1k4j6bbXqyaVykzkveplx5XMrKwMOAHI777Z2racHrpLs92YcZnJYdSoJxzdRnI/Ksu/UScHDH/TW09EVJTbOiHg817Jla+dh3+GizXWbDV8PBRkpSCQoKCifVskp+oOKuiNxknNc2eBOoEWrjpbtXagsrTsZKfhl3VTpUlHMnCFtpJ2WCOgTsD7mrvXDxH8KrU+7FncRtMR5UdXlPNOXRpK0LHVKhnII7g9O9T6CWa3HwQ/EI4sUvKJCkzURW+dxYQnIHMegycD/HA/OqneJ3ijJMm+WRm9YdjwC5Es0FACpylbcqnfxYAClEgDsBvT94ieIrhjqbR91tNk4s6SgXWdHVHjSHZ6XA24rHKrCTnIO4x3xTM8SV/s+jNMXPUGnGLTF1dIQ5Gb1AhoLcTJH7Jas4ILm2UhfpTnmqL4hvxtTwvuRabbnOMsphw51EzY7m/a5JRHmvyEyHoDfMSltvHJzlZKt1lS8E/wBnNWJ1LrC0XzR8rT8Ypud4lQlS2bYzuvmbICFk9EkK6DOTuMYqjOhxduH+tn3r8489LujXxJVLUFvrJURzKVk5yckb79atloSRpqNFkTkNNWi7T1MxkTJAJSAVAhPMSAnG6huBnc5NY8YqPHk2Ipyw/BFGt+MmmNM2cG63WPGHllZipcCnnN/whsZPv1xVTOIniPm3xxcfTyHbdFPMBKdOH+U7YTjZIxtnc/MU0uO+qmNYcW9VXaNa49mRIuDvNFiklHMk8ql5JO6ykrIG2VHG1MIds7Vuab4fVWlJ8szb9ZZNuK4Q8OF3FPUXB3iFY9baZm/CX+0yRIZdXkpc6hbbgBHMhaSpKhkZCjX0IeHXjfb/ABLcErBra3BqN96RVMzorDvmmDLA5HmTkf1TuOYDKVJPQ5r5wSopGBgj51cr7MzxYwvDrxYmWPVNyEDQmp2giXJeKyiDKbSSy9yjOArdtWBnCkkkBNarM0s7xjt/E7h7oadpG3QLNAkWq5CEw9BaJVc2TyIafQkj0KIUoFvf1JUObFJt1gvesNJTrLrK3R4V0jpLKV4AwodSpI2SrsQNqdXHvUfD3xEq1dN0DxBGqZ7Nvalu2i3mX5qYyVhp1tLXKlKkFSkr585QVKzkFOIw4R3XUNgiTLffLj8elMla2Vu8xcCDggLUokqUNxk9cVz90XCeH+36HR6eUJVqRE+v/DtFtDFpYbbjPIfn2pidJSR5jbz85tGUAjPLyqI/vfWu0i0JS6vOcA4waohpzzb3qawtQ2WZL6bjGkJQ82Fo/ZrDnMR/qhJVnsQKtw1xTtC1SBLbfgLYWpK+b1pA2IIx7g1r6Lc4vPkx9ftU448Dw25gK5c/bN8QL9Cl8N9HsvuxbHIYk3Z9lGQ3IkhwNIKvcoRzY9vMPvV+774jOHmnG1Lm3qWUISpxZh2mVKKEpGVKUGm1EAe+Kph47OPPhw8THAe5RrdraLcdZWdpU/TrwgSm1peyC4xzFsDDiElJCiBzch6ir7ZmrvkoF4buKcbQetLLNvTJl2CHKUZUdKEqKWXmVRn1o5v6wacUf7g3yBWS08Pzolziq/LIU7p0LgNqSRyrWHAkFJ9jsfpUYaO8tu5cqlehaShXtg1MOssWjgjd3lPrU7dpkOOSvq5yAkn6+irdbThl+2X/AKIprEsL3x9yMNOyFy9V3hyNEemS5rbyIyWCOdKnFDcbHqlSk5GMcxORik3Cxq07e7jAccYU40AHExyShKyN0pJ6gdM/I1ueA1xYt2prnJf5QpFtdVlW45QpJIx7nYbfP3rS3FuT97S3ZwLciUfPUk9RzDmGfbbtTK1mO4fY8PaaF4KbWUk70KySQStLh2JGKFK8jUdLIUwKWmnJbZ5SQAcbVH8KbyKHSnBbZxK9gOlby5OHzg3usLVd9U2U2+z6klaaeU4lxyTEQlTi0JB9G5HpJwfypuaI8Nerte60s1kf4tXotypKfNSYrYPlJ9Thzn+yCPzqZeDPD5ziZqVbEhwx7NBYMqc+zjzAnOEoTnYKVg9egBPXFWk0TprSOiYFwu9nskZj4COtfxawXJK8JKuUrUSdwOgrK1d1Vctj9TRvaGm6xKf9qNJqe9RtPXWPY9NIYtdpTHBUi2gMjOSk4KQN/Tg99qj3VGtb7Z9PatkonrEGPHStIJ5lrW0jIwT0TzcoPvim1G1TckasgX28yGXmL2taeVrCAl1KefIQNgpSNiR15M9SazzG7ndzMtrkBP3DcEc6JyJIW4nK+fkW1jf25wdx1A61l7TbUijvikkX6+cZ51q1FcZE+ClxT0FDyQBH89CXloR7J51qOCds1AV6hP2u/ptdkmuMS32gDIX0BGVKCCRsRgeoe5q/viL05GXxMTPfjtvIehMPxyobpUEFpYHz9NVQmaEfuCtT3lhAVF0+GmCpe2XnTzlP1COQ/RVc7h9aUPDOkTSojNvuFwSvurrZx2a07cbw+/AgtLUFSXS7537MKStKiO+Qfl0q3/iq8L2lNWcEf5cWmPItGuokGK4VWrdN2VypCkPMgYK+TmX5owoch5ic1VbRN7XcddaVdDSFS7db3WpDjSh+1T56igKHyClAH2xvV6vEFdceGactVyXYWnYKCLmy7h2MoMnlLZSfxZynA3OSO9aGjinbJLwUddL8qLZzCBtXD26MPXu6m5ygWiiztBCkPocB5VrdGfRsc8uCMjerX6u432a88AOD7aYbF9Yu99dianRp1ssuOqYjrLjbbbqiVOtJdaPmKwXS2MYCq5sPPOPuHmV5i+UJDmT0FPLTOu7tDnaUtUOQIDFqvIubC0DJTLcLY8w/IBptOOmEnrmrdlULV80c+H4KlblVja/1Jrk2uVcdQqXCm87qXUoQZLSm/TnCSU9U7Y27VJt2476w4HaeiG46fst+aVcnbc0448stLfZaZeV+H8XKHkAjbB265p86/wCHzdyjJ1pZ237XqK6RfOctire64xBkJHL6SkYIWQpSAfbeos8ZMXTGmfD5wMt+lr63fGor91cecWo+e8+stqkuPJPqSvzFFJB6YFZ1WmzPFi4RfnqcRzW+WVL1Pf2NTamvd2uTBEm4TXZS3IoCEJWtZUsJR0Aydt600qEx5RdjSfOSCMpKOUj+NBlCHlhQ25lZIz0Bpfk+bIEdlSXFuLCEpTvzEnAH+Na3EUZ6lnua4nfA6VNPhe8KWt/FRrBy1aVYaiW2CELul9m5EWA2o7E43W4cHlbTucHoAVCYdQfZQ8b9MWdq5XBelI0YoSp0vXoN+SojPIorQkFQ6ekqBPTNdL/A1wgkcCPClo+3ojxlX5/zrxdEsOJcQ+66s5SVoJSpSGw0jIJ/BUW+Le3PI5p4z7Gs4A+A3R3AKxzXrFeLvcdX3aEbVK1Yt9LTzLC1ArTHZGW2gSkHBC1ZA9RqKOKfDGwcLtSFdlvNw1DYISmm56UETJkVax1dQAFrCj6gtsKHVKgk8pN4UXiLcbaLrbXD5DmEvMoA5kHuCOxFRwxwTsultSz9cRJLtzU5aZDAY5UBS2x+0HI5glC+ZI3HXoRtUd1MbI5a5Fqudb+hXzg3qrRWiNeX5OqdQJst3lp8m1RLsw5FjoYBwspkLHlOOrUE82FYTsgdDUr6kkqduNxfYU09GUw0thYUlTbgKfxBScgj5j2queo+Jdhnw5Ed1xnUr8R0tOfGstuuynGVqTgpSAlB9XQ4yU5NPbRM+3xXYFtgIbiW2Q2tpuMySW/MWeZKRjZABCgB88Cl0t9bShnkk1Gmva6so8GO+6nmw7oliO20klBcccClBbYBH4CCB+ZBqlXiKsVj1nebtOeiR7ZqFuM5IY+DZw5cQgKW6ZHLgEYCUpXgKKiU74JFt9U600ZpW8Xt/VOs7Rpm4hAjNWic8W5K2iknzggp3QVbBQO+D0xVHOOWurHd9WS7hatQ211ExAjo8lRV5bSABuQNs7fUc1aDRmxeSudolC3ziHE8mVYz2Bp9a/1V948M9PW5KlHE6Q6vJ/spSE//AFDUcXFQcmOuBYdBWTzjbm+eOwrKv4l62lam1qjtuYLh/CFKT0+pCf8ACo1Zti4sl2JtSHJovyrXYr3diA7N8sRozBVgEEjzFkYyrA5ds9zmtc1cpFzMl+SpciUpYUtZO6v/AOxXrtUZLmjHlKUsyVS/2KAMAJCPWrP6DHyrWxWB6lcxTzgdKmgsRiMl3eRFzf5FgkFIJ2Se1CvLcned4f6o5aFRyk8j4xWDoBFmAKG9OG0Tgl0AZUTsMUyZy0262Nyy2t0l7y/S4E49HN7U/odkjRdC2vUaH3y9JuL0P4ZYBSlLbLTgUFDqSXCD9BXQxkk9pw86nt3FzvD9b06c4CfeyEI+N1BMWsugnKmkrLaAfyQo/wB6ttf5Ws7ho2VZNExoq7rIUXnZUtfIywykJyok7FR5eVKT13JwAcpsTabfwd4ewEKwgWmO8cbbrQFH/E1sNQX+52nhQ8xYoMmbdZ00slMJnzFJaCQpxaz0SAnAz89q4uc3brGd1TFV6aMSJdW2idN0E0b3dIMK826cm5uSI7YW0ptsqSpGBjHOhfKVDG5FbLRd1F009bApeXUtFl4E7+YjKFbfVOfzrPb9Np1TpN1N5aUFTkD4hsryrlCspTnscgGmTBvR0hqqTaJClAPElkK/rOp/EAfdSAlWPkfetDOCHDfY0HicdYtdmt2oX3A01bWpHnrX08tADoH/AM35moJ1FbZuj/CXbJUw8t31Go6huainlV5slXMhGP8AVa8tPy5amXxN2qVxK4aM6bgrQhq5Xu3x57uMKZhKWvz1g/JOAfkT71FXi/1RHu2mLRZ7SApuQoltpv8AqNITgJA9htVHoqFllvlfwX+s51Qp8P8Akg3gxYzL1LKvjcuVCmQmz8K9EcCcKKTnmSQQsdNlDFWJ8ZFvs+l/BTZbPc71L+MZFvNtW7jzZ83BW5zoTsEhtbilY2SeTqSKhDhetNp09uQHHQEnmOD0O9YPtGNYpurHBqwqQ81MhaWTPktqz5YU+oJTyjueVjc/MDtUGjsk5yTLGrrjshgpuhwoVncJzsKySXsSVuN5TnBHuCKlXwp8L7Hxp4+aN0NqRdxbtl7kuRFvWrl89tRZcLahzJI5UrCSrI/CD061G+qLBN0lqa62a4Mli4WyW7EkNq6pcbWUKB/MGtLPsUzqPqjjNH07wvv/ABGDAXJOnrU/BK+bkkTXklDOMYykKJWoDIISR3qimseM1x4iXNE+/wBnsMuS2jy2z93gBKcknA5sZJJJ2re6u40ytXeGDh3o9Rcbk2uZKjvqUr0vsMAGNt25TIdH90VDyFHbJGflTHLnCIkucjoVqQEDyrNYkfMWmMT+pQadF442a01HAYhXK7NSIcdQWwx8BGSlpQGElPK2MY7VHLLmD1r1Id+dCbwLhEoz/ERxOvSWxP1xfJiW3PNSl+e4sBWMA4J2qQ/Dfxz11pjiZbb83eLvfIdkbcmSLOZDi23muTkWkpBwMpUSD/aA71XiMsHBByfauhngV4IJPh51brqfGQqZqG4i2wHCjJZiMBSFLSob4W6s5x/YFGG+wqaXcu5w21Pa5Vql3i2yEybZdfKmRM7Y50+oEe4PUe+RUN+IniredLCLZLFcVWiBd0FyQkr5j5nMQpCMAKCSMEgEc3N2AOdP4Ub6mPqe58N5EzmuduUZzUZDg/axitKHi2e5bWtJI7eYKz8GeNMTWdgVc9WW2JMcjS5FvVEmspLapCJK2VKKTnCUlrmKsYTn50mo5peHgfpZdO9OUdyXsQNY5LUiNiQyh+K84XkPulBQM9ebAwnBJA3JwNzWS88X9GcMhZbS7KQ/Mut3jx2G4SMtR1B9H7Rbg2SBucZyfpmoy8REuZpPxIytN2uU3JYuM5l5ltLoajlDvLzuq3wlBUofLHsBWksrSrJfbhElSEuqjyFNFbawtCuVZGUnoQcbGsjS6bMst+5uan4m5R2KGP1Ji+0Ma0vqbgmzdFSmFagstzYTDUkBK1IdJS6znHqHLyuYB2KScbmuYr0hC0EAGrY+I/Sw1VKgL0/dm4EubKabuFvkzQzFfWpQSiUoLPKhQyAtRxkYPvmcuGv2Nk57y5fEjiRAgRUJCnIWmo5fXuMj+cOhKU/khWe1dHObbwkc2seo5opVlXq96tZa+E8XTnAtq2XaCTcJp+PlpzhSFkehI9lJTy/LJV868EvhLprhrxMuEU2p2fHt8lRhuTXVEgIcAQpQSQlR2yQRjJ6U9rzq1F1iPh1QSFpUFFSubHuf86x9VOSkoIswafJBesNNucNw9ppu7RJbbWX13FjBSpl1CVtp3HpXg4KexyMmo9UQmKHEklIAAJ6kUeqNQSNQXN95xwqStZVy9gM4H6ACvGt3EXys/nW1uTXBTcW8ZNdIcKnCc96FEQCogmhVRttllHRPT/Da98SNF32dbJcFmFYnC5JEgrDi/wBkVAoABHQHrWLS/Fu0654WW6z2qHMQ9arm45Iek8oSVPRmeXlA7eg9aevhX1hbL7wf4trZjC3uRWW1OJkSXCh/LLgISccowBn1EdN8VF/D+bpaJEt0BAhri+httyE0lK1OZIKnnGzhSjhOxyEjGDvtbWplG7qNPan2/YyJaKM6+kmt2MZ5x3/97HR22uGTw20EtAODYoR5iNgfJG31p1QdUwNJaHkO3coYgPvugKWrAcAaGUfMqIAx3+gNVzRx5sdi0Rabbzz7abbDah8zsB6Qz5becELb8wE4OPc152eP9uumhJdzmsxtWWi3ufGw4RZWhL76ApIaI5cn1cpII6A5rn4zS1TnJPDN/oyVGMrKJ2+GOrbG7cLSlDUR9B5UbtqIOQFJI27HBGc1Wnj5pjV0VmDqJdqmm4oIEsxWC7+1T+B4eXn8YAKtgAc+9UhtHHzjbfNfz7lCVqGRdLxOU4YluRs2oBKQ200DhKUJSlIAAGEirT6U4r8d7NHZdlsa2YfTstNy0lMeIPUgrQyoHf2NWLbpP24JKKYr35NJP8RdsiadmuTWvLuDMZ5LsOQS0PMSk4yVYwFEflVceBPE1Gv/ABA2OReY8u9PueYWINuYLjri0pyltlACgn0lYA5Tv161du0+LbUsa5NR9YRG5ERLg52Z1jlx+YjsfMYPXPfYVOmkuJ9jY4eSNQ6WtGl7NqCfDUlc21xGWsScYAOAkrSknPr9s0iuUlz7CypcZcFK5PD2FaL801JtM21SoEzz5unVLSW30oXkoS8FENZI5Vj1cuVAbiq1+OTi7Z+MPFS23C22qVZJlqtotE+FIWhxKHWnnVJ8taNlI5XEjoCMHIqxGqmGL/rae1Fis6hvSQtxthDbqZMpSck4cC+QlZBwrGN6rvxx4M68uzhvMjQF8tL7S1/EPTICWy+ycFtxbiV8qlgZSTgE7HJzs3SWOWcQwTaupQUcyyNXwseJO4eFriYvWVtsNv1C+5Adt6o1xKk8iHCklbTifU2v0cuRn0qUO9aXibqZ7xAcbNQahttsbtTt/lqmKhLf8xDCikFZLmBkcwUc471HbjDkWQptxtWQcFJ608NFaesOo5wjPahd0pJIUUyJbKnmjgZIy3hQP0Bq8/o+TO7Hu1VaFaYkQ7Cp3zXbdGT5ygkgec4S6sb+wUhP92tElzB3qwULw62a/wAT+UOqeLFvtLlyWuQymNbX7ipbKcZUtXMkpWMgFBG2253w3W/DpGmvvmDxCtD8Fs5Eh63SmlFJWpIykp/H6clIJwCDk5pvTkuWN3RfYiRL4HeszcgVMKPDbZWkRVyeJlubS9JDBCIIBRnHrIW+khO/XGduleu38H+F9gu0dWoNdz7pa2n1JeYt7cZhbgTgqCVh5xQBGSDjO2OXckOUJDHKKIcRJdS0stJUtwpIbAGcqOyf8SK7V3KCOE/AzQvDfTjMu83CyWllL8K2JA897lBWtx0+lpJcKlZPc1zZ0lI4A3TUlk+7rbqrSbtvuDEwXSZOF1DvKsYQqP5PKQBhWxG/XIFdV9U8VIabAxKuGuGbdBWhJSfgUOhWRsCEgnPepIr5u4jfy9ilwvFz01xst1zt9tiwdayI00w5MWeptDDwjOKcQ44oesFpKxzD0pJBAJAx7eHtouOnrE1HkTLipFwuEu5+epYK1svOFxCXVEFAVzlzdJ32+ebBT+EGgeJTbNwnX/Td2DiXFBbyWGXAHG1NryA4kpJbWpJyOit60snws6DjwHoFp1BZIzC0IZVFcvXO0G0Y5ByGRgFOBgjpVa6iVjzkuabVxqWJRyyDeKPAaDxFun3lyu2m/MISy3cEBLwW0Nw2sAjKc9OhGT1pno8PcyHHZRIuaitJGXG4+Eq+WCT9KsTC8ON9024pnTWsbDFic3QzGpGR7hDjpA+ma1eqNIq0e8w3qviZZIz01HM0zmK2VjmxnCXMAfU1VWnvh/Tf2LktRpLXusTX+T2cLdBM6eTbrRe+FtquVulr8py6SrEHZoJA5VOKWDzgHZWdwDntinD4irs89YHXJF7cMf8Ao/h/PIRnl5QE4OCMDp8hT74d3KwR7jqd1rVNh/nk11bS2rnFUQFDAP48ZHWqUeLFniVa5k8yNdWGbYpUtxce1WCSxMXGQMqSlzCAdk4GT1PStWhSqWJy3GLa42y+SOEMTWFvamaVmTlvpLkNwDzVKzzpJxj6g4qK49qverlP2bTkP7xu8lhwtM+alvCQn1KKlEADfG5G5FTDoTSFq0noA3LXN6hyeUolyXTLbeRFQr1pT5aDlauTACQM8xO+wr0K4haM0xcIq7pNb05KlkrjMxwXpCYxALbrxYB8pSjjDYUSO5zWdqLY22qUV27mrToZqHMkslNtW8LNV8OXT/KTTtys7SnC02/LjlLTigM4S4MoVt7E01nyUqGCCCM7V0G1h4krdJ0ynThvTep7EtK3ZDE+yNqDoSCUNc60hQGcHmGFZSBnc5oXqe7K1HqKdcPhWIgkOlSWYzCWW0JzsAlIAG2KvxlGUU0UnBxscGaQpJPTNCsxbWTgZTQqN9xCyfCLxIx+Hmn77a2Lt8ExeEKalNfDKPOkoKeoHzpt2DiNYIUYpXc0t5WFY8tf69KgzlIUN96UWiok84zT03nIzai59r8TGm41jYinVS46mkkYbhugn5ZCOlPSw+JnhonRJiStYlNxS4XAlcN/JUc7k8mK5+eUehUKMs7bKGaF3ykLhYwWXuPETQynpHl3tp1Diir+hcGfr6K8tv4x2uxPpcteqpUBaMcq4rz7Sh+aQKrkmOvocDPTfrSvgngfwj94VG4ZeSVTaWC5dn8a2prK8wtjixqQJb/6JdzlOIx7cqyR/hUt6e+0ae+4JDFz1yJE1TCil2fbmpJCx+EYU0RiubYgO/2R+8KBtzw7D94U3pPyL1PoW34geM+/cRUGDcNTxo0Eq3Frt7dvC/mosISpQ+RV+VMR296LvkB77wvUJyQs9ZBcWo/mQf8AjUDC2PEDZI/vCgLY8TsE/vihVbe7Yrv3exKjsbRjTq/LvEEjt6Vn/KsEW9aagKUhcmJKbVsR5ORj8xUaC0yFnACQf/iFZEWC4A4Syrf2UP40OpMRWsltnVehWoxQYUNSyVErKFZOfp7dq0LOqdPQy4lhLaEnYFLYyBnOBTF/k3cSf/N1n9D/AJ0f8lbj/wCzL/w/jSqr6sTevCH/APy0tRZShM0tpSrnSnyxsffavI5rCI5I8w3RweoqOAcHNM5GlLipWPh1j9P41kGjrq4cNw1r9+n8aOk/LE3xfdD8ia3t7ctpZuyWkJWk4LSiNjVt0+JHhhM0fChPawiNymmwFJ+DkAg99+Qj9KocnRN5Url+BWVewIzWRPD++Z3gO7/SnxjtGSakXRd4z8KHYq0L1dDVnoPg3z/+uozu/ELhvJdcX9/srPOSktw3tx/2dV+HDq+d4Tg+uAKUOHN6xn4XH98Us47xIT6fKZMUjiRo1vPwtzRj2Uw4nP6orR3jWWlLy0lmRdihpRAUGGnOmd/6tR6nhhf3hlEHnA6kOCsd54dXzTtq+8Z0JUeLsPMKwepx2+dRdFIld+/gkrTlo4UqQ8qfqy4MncpSht8A/oingrXfD2y6fct9v1RKnpIPlsPxXSlvboCRneq/6b0vddUl9FthuSEsgc6knGMnFbocKtTJPKm0OOL/ANoB/wAalWUuEM/Lzyxxt6ytSZKyVpLJPUpI2pzN8QdLpt6kIkoYcOTzBpfLn64qP08JtVrH/oRwf75NLTwf1YpPL9zOY/2yar7GvYl60PJmu+r48hottvc6DnfHXNNJfkOEqGc07UcFdcLxy2IlPbDiD/nXpb4Ja7OyLAVH281sf/lR0peA69fkZaI8ZX480KfaOA/EBeT/ACeI/wB83/GhSdKfgOvX5IhoqPNDNWiILtQ3o87UWaABvR70WaPNABb0N8UeaLNAB5NGFEHNFmhnegBfnH3ovM9jg+4pH6Uf6UCi/PV2Uc/2snND4hz/AEiv3jWP9KP9KBBfxDnZxX7xofEPf6Rf7xpFDegDIJLvdxf7xofEO5/pV/vGsR3PWh+dAGf4p0dHXP3zR/GPj/pnP3zXnzR5oFM/x0kDAkPAe3OaN64y5DIZdkvOMp3Da3CUj8ia8+aGaBD0RrjLhBXw8l6OVfiLTik5+uDS1Xi4L3VNkKPuXlH/ADryZo87UCnrTdppG8yR/wBqr+NH97Th/wCuyPb+lV/GvHzUOb50oHuN4mkYM2QR/tl/xok3KSSOaW+oexdV/GvFmjztSYFye3453/SuH/eK/jQrw5OKFJtQZE/wodhQoUo0HahQoUIAs0dChQgBQ7GhQoAH8aBoUKABnegKFCgAA0CaFCgAe9ChQoAA60KFCgAs0fY0KFAANDvQoUAAdqFChQAQNHQoUIA6FChSioFChQoA/9k="/>
          <p:cNvSpPr>
            <a:spLocks noChangeAspect="1" noChangeArrowheads="1"/>
          </p:cNvSpPr>
          <p:nvPr/>
        </p:nvSpPr>
        <p:spPr bwMode="auto">
          <a:xfrm>
            <a:off x="63500" y="-746125"/>
            <a:ext cx="2190750" cy="1562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AutoShape 4" descr="data:image/jpeg;base64,/9j/4AAQSkZJRgABAQAAAQABAAD/2wBDAAMCAgMCAgMDAwMEAwMEBQgFBQQEBQoHBwYIDAoMDAsKCwsNDhIQDQ4RDgsLEBYQERMUFRUVDA8XGBYUGBIUFRT/2wBDAQMEBAUEBQkFBQkUDQsNFBQUFBQUFBQUFBQUFBQUFBQUFBQUFBQUFBQUFBQUFBQUFBQUFBQUFBQUFBQUFBQUFBT/wAARCACkAOYDASIAAhEBAxEB/8QAHgAAAAYDAQEAAAAAAAAAAAAAAAECBgcIAwUJBAr/xABQEAABAwMCBAQDBQMIBQcNAAABAgMEAAURBiEHEjFBCBMiURRhcQkVMoGRI5LRFiQzQlKCocFTYnODsRcYQ3STlKQlNDVEVGRysrO0wsPw/8QAGgEAAQUBAAAAAAAAAAAAAAAAAAECAwQFBv/EAC8RAAICAQMDAgQFBQEAAAAAAAABAgMRBBIhEzFRMkEFImGxFCNxgcEzQpGh4fD/2gAMAwEAAhEDEQA/AJMbjnHSglghVbVMblHQUXw3qBwK6fJyKR5o8NROcd6iHxjxgjhbp0KTzFV8T1z2ZV/Gp9hxBy9KgfxsNpa0HpEK5squ7mMKOMBrO471HN5iyauPzot79njj/ml6PISE5fuGQP8Arj1WR9unSq3fZ4b+EzSZ/wDebif/ABr1WSyNtu1c/L1M6RelCaPt2oZHtQyMdKRCg7dqB69qGRvtRkjPSmgJ/Si/rdqVke1ESOYbUqASOvage/SgDv0o8j2pwCVd+lF79OlKURvtRZG+3alQ1iO46Un9KXkZG1JyPalGsR+lEenajyPagSMdKVCsT+lYzsrtWTI9qQd1dKehognbtSe3alnYdKRkcucU4BC+nakUpage1JyPagQxHr2pLn4BSyRnpSXCOQbU8jMfbtQoZGOlCkAqFtt16UtpIWoDesadxXrgIClb1sGCbSGwOWq9+OVA/knoZvsLjKcP0Syn+NWSjtpAAAqsvjqeWiDoZguKS2tc1YbwCFbNDOevuMVFLs0T1+pFv/s8FA+E3SYxjEm4D/xj1WR2269KrT9neoq8KWmB2Ey4gf8AfHast7fSsSfqZvQ9KBt86G2O9FQ7U0eGcb9aBxnvRHvQPWkAG3zotuYdaOix3pEAQxnvQ2x3ogeh7UM0oAVjfrRbb9elKV0PvSPf6U5DWFtkUnb50ruKTSjWJ2+dEcY70KI9KVCsG3zpG2e9KpOM5OcAbkmnoaEcctYzyhBVnYb1BXiX8X+kfDS2zCuTL1+1LJaLzFlhOJQUt9nH3D/RpJ2GAVH2qm7n2x14t90cEvhxbHrepaf2TM95DyU5GRlSSlRx02Aprmk8D1FtZOnK1BWPak7fOo54E8fdH+I/QzeqdF3AyYwV5UuA8AmVAe7tvN/1T3B3Sobg1IY5ietSLnlEb4EnGe9JcxyDrS1isSiSAKeRhbY70KLtQpAKhJ6V7oCTzdK8CV+oVtIC8kVsmAjesnYVVbxyuebctCNKOA3GmuHPYeY2KtGFktnHUVUPxwSnXtdaUjLUgMN2xSglJPMoqkKyD+6OlQz4i2WavWi732dqgrwqaaIwR8bcen/W3asvnp9KrR9nVj/mqac5RgCdctvb+du1Zj26dKxJ+pm9DmKYWaLO1H+lDt2po4BPWgTvQPfpQPXtSAFmgRkHfFH+lazUt6b09YLnc3R6IUZyQd8fhSSBn6im9he5rtZcQdM8OYCJmpr/AG6xMLSeQz5KGi4R2QFEcx+lRjo3xncJdbajYsMXUyLfdZRAit3Nv4dEnJwA24coJJ2CcgnsKoF9pLdzfbpbLi7JRPuExBjRoYWpQVyBKnS2kHPIgq5VOHCeYFIyUnEFcH/DhfOJ+lC9LuLlpWytKkIUeZJTnPMPmOxFV7NRGr1E9dMrPSd4TnB23z3pOf8AhUIeEAXyJwdYtV/v0vUk+2zX2G7nPfLr77BIW3zEgHKQrkxv+DrU4FG2/XFWK7FZFTj2ZBZFwk4y7oRncUnNGBg9qIn6VKQiM0CdqLJVuANqStWBnbNOHBlVRt4guI104Y8OJlxsbEd/UD+WoCZAKkNqxlTqkgerlHRPdRAqRyQVdN68d2et1vhPz7qthqHDaU+6/ISClpCQSpW/TYUks7XgWGNyOF/G3TWvEwzqjVX3zcp9zCAqXck8qnHVcylEFSuYABII2A9YGBioKjaXut0dKRBdWoZJPISNt+orpDx/1ZYOOeqrrcrBNe1Lp1hfw/3imG6iM26QThKlDHUEZHtUQnh5N4aWKy3GEsm8TrghpxCHEhlLJJJK1LGB6E45eqiQBuaxPxLjng3vwW9Jp9yIfArxBu/BnxT6HmsvKTGuVwRZrjFS4G0vsyD5WV+4QtSFj5p+dd3VAtrO+4OMGuMnHPgVqFHEK23TQ9nJbdUzcIkxoZQw8khz1EdOVYzj5VcjTX2qXDJi4T7FxFtl50ZqO2SHIk1xmP8AeERbyDyrKFN4WAVAkAo2zWppreom0ZOppdUsMumo5FYVHpVUYH2o3h/uc1Udu735CEnAkLsjvlkf2hglWPqM1K/DvxWcIeLV2ZtelNfWm43Z8ZZtrpXGkOH2Sh1KSo/IZPyq/wByg1glbO3ahSOYcoOMA+9CkGlOmpKVkGttbngSNu1MyHPKu9b+3Szsa3HFnOKQ6m5IQkkjOO1U08ZMhL/GC2s4z5FnYVn2y44r/OrbGSVIIBAJqlPirugl8b56QlQEaHEYKj0UA2DkfXm71XtWIlvTyzM6MfZ1qSfCppvCcZnXH/7x2rKr9IGBknYDNVm+zlUF+FLTZAIBnXLH/e3KmHjTrqVw84bX6822A9dbtHhuqhwmDhTjvKcEnskEgk9vzrAte2TZ0VSzFI1+tvEXw24d3wWXUWsbbbbuE8y4XMp11A7cyUA8v54r3aY458P9YzPg7Rq60y5h/DGMgNuKz0wlWCe3Svn24lcc9Zaq1PcX7xITHmF3+cNMH1FYPq5nBus575P6V7NGanuWrp8aLHjuz5jqkNJYSv18yjgFJ6j3+XWq7nKK3PsWIwUntXc+jYnHVO/f5UpXXpVD/BLcuO1r1RZtMX+8IvmiIzT65a5OH3YaEp5WWkuq/acylFOE5UlKUK6ZFXvUoA79adXYrFmPYZODre2XcG2KYfGrh3/yo8OrxYm3lQprrRdhy0K3ZkIBLasb7Z2O3Q0+8ZORTZ1jqSVZoqhDt8iU5tlxK0Ntoz7qWfl2B/Ki2Ua4Ny7BCLlJbTl/rbhZqPjVr+DovTFvlSUyIccXDVEltBbYjJQSww2o5U0gHzFqzguOPKVuNqS/qG48JtTyrBpmA7d7dbVIivybjHW0pRCcLWkZycKBH6bYqbeK/iUv2nddTnLJ90xHGOUyGYTalrUgfhUspHKs7BIB6A9AaaPGHV+otSNtalRpqPbV3yO03MaKykqUBuUkAgKIxlJxt3rkbblZy+Wvt5On09aTwuM/fwTZ4Qr5dnuJeqUzJ3xFqulvjO2+OhRDbXlKUV+nP4lB0Eq6kg9gMW5UecjG21c1eGuub5wpdcucFbkB1yEIaXnEtuqab8wrJSFBSclW+SDtgdqkvT/jF1FEkspfvpujqgr9hcbYyEL+i2OQg/kfpWpotdVXWq5vlGfrNFZK1ygi7hV6wMURIA3wB7k1AvA3xk6H42a8vehI8gWzW1nSVvW11wONyUAArXHdGy+XmAUk4UnfYgE1MmsLxO09pG+XW225V4ucGC/Ki21Cwky3kNqUhoKOw5lADPzroYyUo7kYbi4vayE/E/40NAeF2MiLeFO33VMhvzYtgtzgDvL2W8s7NIPYnKj2SQCRQ68/bJ8SEXXzIuiNKt285HkOokOL+WXA4nf5hNVm1Fwq4p8VNSyNTX233Cfd77JXNkXOUjDHOsnJC8n0jYADYJAA2rLxE8Jd+0No62XqTNjSJEl0odjtJPpAGebPSqr1EN23PJaWnm1nB1I8In2iujvE/fm9KSrLI0hrUxzIahvv+dFmhA/aBh3APMB6uRSQcZwTg1a25yEtQJLy2i4htlxZQlHmFQCDkcgyVZ/sjr0r5vOG2p53CXivpDU8dZZlWi6xpw5FYK0odSVJJHYp5gR7E19JbzmXSQojfII269KuRe9FeS2so7dr9HtXhofsNo0rL0VatMXNNrb+9oKobty5QFpfQyoBfKSohSlDBVkgncCObFra2OWx5Fx8tRJKVpIDmFZ2UPfHuKuN4ieFLnEDRd7k2mAu46hXA+FZhMqZYMxwOJU0px9Y5gGiFKA5gn1K2JNVsT4OoPD7hJqPVHE/Vg0yuBBcfR9xlDiIS8fswtbg/bKUvlSG0hIJOAT1rInprN+EbdWshGGWNvhvxCtt5/8AITU1L0p6YzBYbyc5edQ307YSVH6JNcx+ON4avfGHXk5oZYlaguD7Q/soVIWQP0xVmPD/AKllXXjdom/PeVHtDkaY5EluLDaZU5pvlU2of6RsLB5fZQUNjmqsSrYnVHEC6IbVhh6XIeKh2R5ijn/EVoaamVUGn3bM/VXq2eV2SNu7p/8AkfouBNfz953X1Ntk/wBE2MHmI+YI/WtU1JUjynUEpfbIWh1CiFJWOigRuCD0I3FbriHPd1hqu/Kj8kWHbHFIQl1YADaORltCE91Epzge5PY02oZUGigEK5PxEHvWoml8qMmSb+ZnUHwV/aS2udp13SfGq9qh3C2MBULVLzS3PjmgUpDUgIBJeTnIcx60g83qGVCuXZUedeCQfkSP+FCmNYE7nVuNIx0OKcNrl8oBJzTIjzU8wHNvTitMgEDcdK3mcimOtyeEJ5uw3qj/AIiJJc41alBPMUOssZ9yGUVcZ18utcox6lBJJOAB75qmvFyzXq78V9TXNmy3F6O9cHFsLRDcUlQyEhXMBjlwM1T1Hpwaej9bb8HS37Pm6RbF4PbPcZz6IsCG/dJEiQ4cJbbRKdUtR+QAJ/Kol09417Z4tNM6is1hjQ7NqpxNwRBtC0KmyH4DTaVpfCVoS2C4SkYOQkNqO9SP4FJmnmvCjaNKajmW9Lst65x5dnnPIS6407IdHItonmwtKumNwfnVa7x9mlxE4F8TdXcSuDOo2mnrM18ZpGzx188x9Tigl2O8XRyeWlpToGVKK/SDjeua1MHLKzg6qmcYrOMnM3WNtusXWN2iXLneubUpaJSjufMB9WT9anvwt6RmaRvQ1Mba5cp6ElLMRscy0tqGFLAHcg4z2Ga9OvdH3jhJPu1k4j6bbXqyaVykzkveplx5XMrKwMOAHI777Z2racHrpLs92YcZnJYdSoJxzdRnI/Ksu/UScHDH/TW09EVJTbOiHg817Jla+dh3+GizXWbDV8PBRkpSCQoKCifVskp+oOKuiNxknNc2eBOoEWrjpbtXagsrTsZKfhl3VTpUlHMnCFtpJ2WCOgTsD7mrvXDxH8KrU+7FncRtMR5UdXlPNOXRpK0LHVKhnII7g9O9T6CWa3HwQ/EI4sUvKJCkzURW+dxYQnIHMegycD/HA/OqneJ3ijJMm+WRm9YdjwC5Es0FACpylbcqnfxYAClEgDsBvT94ieIrhjqbR91tNk4s6SgXWdHVHjSHZ6XA24rHKrCTnIO4x3xTM8SV/s+jNMXPUGnGLTF1dIQ5Gb1AhoLcTJH7Jas4ILm2UhfpTnmqL4hvxtTwvuRabbnOMsphw51EzY7m/a5JRHmvyEyHoDfMSltvHJzlZKt1lS8E/wBnNWJ1LrC0XzR8rT8Ypud4lQlS2bYzuvmbICFk9EkK6DOTuMYqjOhxduH+tn3r8489LujXxJVLUFvrJURzKVk5yckb79atloSRpqNFkTkNNWi7T1MxkTJAJSAVAhPMSAnG6huBnc5NY8YqPHk2Ipyw/BFGt+MmmNM2cG63WPGHllZipcCnnN/whsZPv1xVTOIniPm3xxcfTyHbdFPMBKdOH+U7YTjZIxtnc/MU0uO+qmNYcW9VXaNa49mRIuDvNFiklHMk8ql5JO6ykrIG2VHG1MIds7Vuab4fVWlJ8szb9ZZNuK4Q8OF3FPUXB3iFY9baZm/CX+0yRIZdXkpc6hbbgBHMhaSpKhkZCjX0IeHXjfb/ABLcErBra3BqN96RVMzorDvmmDLA5HmTkf1TuOYDKVJPQ5r5wSopGBgj51cr7MzxYwvDrxYmWPVNyEDQmp2giXJeKyiDKbSSy9yjOArdtWBnCkkkBNarM0s7xjt/E7h7oadpG3QLNAkWq5CEw9BaJVc2TyIafQkj0KIUoFvf1JUObFJt1gvesNJTrLrK3R4V0jpLKV4AwodSpI2SrsQNqdXHvUfD3xEq1dN0DxBGqZ7Nvalu2i3mX5qYyVhp1tLXKlKkFSkr585QVKzkFOIw4R3XUNgiTLffLj8elMla2Vu8xcCDggLUokqUNxk9cVz90XCeH+36HR6eUJVqRE+v/DtFtDFpYbbjPIfn2pidJSR5jbz85tGUAjPLyqI/vfWu0i0JS6vOcA4waohpzzb3qawtQ2WZL6bjGkJQ82Fo/ZrDnMR/qhJVnsQKtw1xTtC1SBLbfgLYWpK+b1pA2IIx7g1r6Lc4vPkx9ftU448Dw25gK5c/bN8QL9Cl8N9HsvuxbHIYk3Z9lGQ3IkhwNIKvcoRzY9vMPvV+774jOHmnG1Lm3qWUISpxZh2mVKKEpGVKUGm1EAe+Kph47OPPhw8THAe5RrdraLcdZWdpU/TrwgSm1peyC4xzFsDDiElJCiBzch6ir7ZmrvkoF4buKcbQetLLNvTJl2CHKUZUdKEqKWXmVRn1o5v6wacUf7g3yBWS08Pzolziq/LIU7p0LgNqSRyrWHAkFJ9jsfpUYaO8tu5cqlehaShXtg1MOssWjgjd3lPrU7dpkOOSvq5yAkn6+irdbThl+2X/AKIprEsL3x9yMNOyFy9V3hyNEemS5rbyIyWCOdKnFDcbHqlSk5GMcxORik3Cxq07e7jAccYU40AHExyShKyN0pJ6gdM/I1ueA1xYt2prnJf5QpFtdVlW45QpJIx7nYbfP3rS3FuT97S3ZwLciUfPUk9RzDmGfbbtTK1mO4fY8PaaF4KbWUk70KySQStLh2JGKFK8jUdLIUwKWmnJbZ5SQAcbVH8KbyKHSnBbZxK9gOlby5OHzg3usLVd9U2U2+z6klaaeU4lxyTEQlTi0JB9G5HpJwfypuaI8Nerte60s1kf4tXotypKfNSYrYPlJ9Thzn+yCPzqZeDPD5ziZqVbEhwx7NBYMqc+zjzAnOEoTnYKVg9egBPXFWk0TprSOiYFwu9nskZj4COtfxawXJK8JKuUrUSdwOgrK1d1Vctj9TRvaGm6xKf9qNJqe9RtPXWPY9NIYtdpTHBUi2gMjOSk4KQN/Tg99qj3VGtb7Z9PatkonrEGPHStIJ5lrW0jIwT0TzcoPvim1G1TckasgX28yGXmL2taeVrCAl1KefIQNgpSNiR15M9SazzG7ndzMtrkBP3DcEc6JyJIW4nK+fkW1jf25wdx1A61l7TbUijvikkX6+cZ51q1FcZE+ClxT0FDyQBH89CXloR7J51qOCds1AV6hP2u/ptdkmuMS32gDIX0BGVKCCRsRgeoe5q/viL05GXxMTPfjtvIehMPxyobpUEFpYHz9NVQmaEfuCtT3lhAVF0+GmCpe2XnTzlP1COQ/RVc7h9aUPDOkTSojNvuFwSvurrZx2a07cbw+/AgtLUFSXS7537MKStKiO+Qfl0q3/iq8L2lNWcEf5cWmPItGuokGK4VWrdN2VypCkPMgYK+TmX5owoch5ic1VbRN7XcddaVdDSFS7db3WpDjSh+1T56igKHyClAH2xvV6vEFdceGactVyXYWnYKCLmy7h2MoMnlLZSfxZynA3OSO9aGjinbJLwUddL8qLZzCBtXD26MPXu6m5ygWiiztBCkPocB5VrdGfRsc8uCMjerX6u432a88AOD7aYbF9Yu99dianRp1ssuOqYjrLjbbbqiVOtJdaPmKwXS2MYCq5sPPOPuHmV5i+UJDmT0FPLTOu7tDnaUtUOQIDFqvIubC0DJTLcLY8w/IBptOOmEnrmrdlULV80c+H4KlblVja/1Jrk2uVcdQqXCm87qXUoQZLSm/TnCSU9U7Y27VJt2476w4HaeiG46fst+aVcnbc0448stLfZaZeV+H8XKHkAjbB265p86/wCHzdyjJ1pZ237XqK6RfOctire64xBkJHL6SkYIWQpSAfbeos8ZMXTGmfD5wMt+lr63fGor91cecWo+e8+stqkuPJPqSvzFFJB6YFZ1WmzPFi4RfnqcRzW+WVL1Pf2NTamvd2uTBEm4TXZS3IoCEJWtZUsJR0Aydt600qEx5RdjSfOSCMpKOUj+NBlCHlhQ25lZIz0Bpfk+bIEdlSXFuLCEpTvzEnAH+Na3EUZ6lnua4nfA6VNPhe8KWt/FRrBy1aVYaiW2CELul9m5EWA2o7E43W4cHlbTucHoAVCYdQfZQ8b9MWdq5XBelI0YoSp0vXoN+SojPIorQkFQ6ekqBPTNdL/A1wgkcCPClo+3ojxlX5/zrxdEsOJcQ+66s5SVoJSpSGw0jIJ/BUW+Le3PI5p4z7Gs4A+A3R3AKxzXrFeLvcdX3aEbVK1Yt9LTzLC1ArTHZGW2gSkHBC1ZA9RqKOKfDGwcLtSFdlvNw1DYISmm56UETJkVax1dQAFrCj6gtsKHVKgk8pN4UXiLcbaLrbXD5DmEvMoA5kHuCOxFRwxwTsultSz9cRJLtzU5aZDAY5UBS2x+0HI5glC+ZI3HXoRtUd1MbI5a5Fqudb+hXzg3qrRWiNeX5OqdQJst3lp8m1RLsw5FjoYBwspkLHlOOrUE82FYTsgdDUr6kkqduNxfYU09GUw0thYUlTbgKfxBScgj5j2queo+Jdhnw5Ed1xnUr8R0tOfGstuuynGVqTgpSAlB9XQ4yU5NPbRM+3xXYFtgIbiW2Q2tpuMySW/MWeZKRjZABCgB88Cl0t9bShnkk1Gmva6so8GO+6nmw7oliO20klBcccClBbYBH4CCB+ZBqlXiKsVj1nebtOeiR7ZqFuM5IY+DZw5cQgKW6ZHLgEYCUpXgKKiU74JFt9U600ZpW8Xt/VOs7Rpm4hAjNWic8W5K2iknzggp3QVbBQO+D0xVHOOWurHd9WS7hatQ211ExAjo8lRV5bSABuQNs7fUc1aDRmxeSudolC3ziHE8mVYz2Bp9a/1V948M9PW5KlHE6Q6vJ/spSE//AFDUcXFQcmOuBYdBWTzjbm+eOwrKv4l62lam1qjtuYLh/CFKT0+pCf8ACo1Zti4sl2JtSHJovyrXYr3diA7N8sRozBVgEEjzFkYyrA5ds9zmtc1cpFzMl+SpciUpYUtZO6v/AOxXrtUZLmjHlKUsyVS/2KAMAJCPWrP6DHyrWxWB6lcxTzgdKmgsRiMl3eRFzf5FgkFIJ2Se1CvLcned4f6o5aFRyk8j4xWDoBFmAKG9OG0Tgl0AZUTsMUyZy0262Nyy2t0l7y/S4E49HN7U/odkjRdC2vUaH3y9JuL0P4ZYBSlLbLTgUFDqSXCD9BXQxkk9pw86nt3FzvD9b06c4CfeyEI+N1BMWsugnKmkrLaAfyQo/wB6ttf5Ws7ho2VZNExoq7rIUXnZUtfIywykJyok7FR5eVKT13JwAcpsTabfwd4ewEKwgWmO8cbbrQFH/E1sNQX+52nhQ8xYoMmbdZ00slMJnzFJaCQpxaz0SAnAz89q4uc3brGd1TFV6aMSJdW2idN0E0b3dIMK826cm5uSI7YW0ptsqSpGBjHOhfKVDG5FbLRd1F009bApeXUtFl4E7+YjKFbfVOfzrPb9Np1TpN1N5aUFTkD4hsryrlCspTnscgGmTBvR0hqqTaJClAPElkK/rOp/EAfdSAlWPkfetDOCHDfY0HicdYtdmt2oX3A01bWpHnrX08tADoH/AM35moJ1FbZuj/CXbJUw8t31Go6huainlV5slXMhGP8AVa8tPy5amXxN2qVxK4aM6bgrQhq5Xu3x57uMKZhKWvz1g/JOAfkT71FXi/1RHu2mLRZ7SApuQoltpv8AqNITgJA9htVHoqFllvlfwX+s51Qp8P8Akg3gxYzL1LKvjcuVCmQmz8K9EcCcKKTnmSQQsdNlDFWJ8ZFvs+l/BTZbPc71L+MZFvNtW7jzZ83BW5zoTsEhtbilY2SeTqSKhDhetNp09uQHHQEnmOD0O9YPtGNYpurHBqwqQ81MhaWTPktqz5YU+oJTyjueVjc/MDtUGjsk5yTLGrrjshgpuhwoVncJzsKySXsSVuN5TnBHuCKlXwp8L7Hxp4+aN0NqRdxbtl7kuRFvWrl89tRZcLahzJI5UrCSrI/CD061G+qLBN0lqa62a4Mli4WyW7EkNq6pcbWUKB/MGtLPsUzqPqjjNH07wvv/ABGDAXJOnrU/BK+bkkTXklDOMYykKJWoDIISR3qimseM1x4iXNE+/wBnsMuS2jy2z93gBKcknA5sZJJJ2re6u40ytXeGDh3o9Rcbk2uZKjvqUr0vsMAGNt25TIdH90VDyFHbJGflTHLnCIkucjoVqQEDyrNYkfMWmMT+pQadF442a01HAYhXK7NSIcdQWwx8BGSlpQGElPK2MY7VHLLmD1r1Id+dCbwLhEoz/ERxOvSWxP1xfJiW3PNSl+e4sBWMA4J2qQ/Dfxz11pjiZbb83eLvfIdkbcmSLOZDi23muTkWkpBwMpUSD/aA71XiMsHBByfauhngV4IJPh51brqfGQqZqG4i2wHCjJZiMBSFLSob4W6s5x/YFGG+wqaXcu5w21Pa5Vql3i2yEybZdfKmRM7Y50+oEe4PUe+RUN+IniredLCLZLFcVWiBd0FyQkr5j5nMQpCMAKCSMEgEc3N2AOdP4Ub6mPqe58N5EzmuduUZzUZDg/axitKHi2e5bWtJI7eYKz8GeNMTWdgVc9WW2JMcjS5FvVEmspLapCJK2VKKTnCUlrmKsYTn50mo5peHgfpZdO9OUdyXsQNY5LUiNiQyh+K84XkPulBQM9ebAwnBJA3JwNzWS88X9GcMhZbS7KQ/Mut3jx2G4SMtR1B9H7Rbg2SBucZyfpmoy8REuZpPxIytN2uU3JYuM5l5ltLoajlDvLzuq3wlBUofLHsBWksrSrJfbhElSEuqjyFNFbawtCuVZGUnoQcbGsjS6bMst+5uan4m5R2KGP1Ji+0Ma0vqbgmzdFSmFagstzYTDUkBK1IdJS6znHqHLyuYB2KScbmuYr0hC0EAGrY+I/Sw1VKgL0/dm4EubKabuFvkzQzFfWpQSiUoLPKhQyAtRxkYPvmcuGv2Nk57y5fEjiRAgRUJCnIWmo5fXuMj+cOhKU/khWe1dHObbwkc2seo5opVlXq96tZa+E8XTnAtq2XaCTcJp+PlpzhSFkehI9lJTy/LJV868EvhLprhrxMuEU2p2fHt8lRhuTXVEgIcAQpQSQlR2yQRjJ6U9rzq1F1iPh1QSFpUFFSubHuf86x9VOSkoIswafJBesNNucNw9ppu7RJbbWX13FjBSpl1CVtp3HpXg4KexyMmo9UQmKHEklIAAJ6kUeqNQSNQXN95xwqStZVy9gM4H6ACvGt3EXys/nW1uTXBTcW8ZNdIcKnCc96FEQCogmhVRttllHRPT/Da98SNF32dbJcFmFYnC5JEgrDi/wBkVAoABHQHrWLS/Fu0654WW6z2qHMQ9arm45Iek8oSVPRmeXlA7eg9aevhX1hbL7wf4trZjC3uRWW1OJkSXCh/LLgISccowBn1EdN8VF/D+bpaJEt0BAhri+httyE0lK1OZIKnnGzhSjhOxyEjGDvtbWplG7qNPan2/YyJaKM6+kmt2MZ5x3/97HR22uGTw20EtAODYoR5iNgfJG31p1QdUwNJaHkO3coYgPvugKWrAcAaGUfMqIAx3+gNVzRx5sdi0Rabbzz7abbDah8zsB6Qz5becELb8wE4OPc152eP9uumhJdzmsxtWWi3ufGw4RZWhL76ApIaI5cn1cpII6A5rn4zS1TnJPDN/oyVGMrKJ2+GOrbG7cLSlDUR9B5UbtqIOQFJI27HBGc1Wnj5pjV0VmDqJdqmm4oIEsxWC7+1T+B4eXn8YAKtgAc+9UhtHHzjbfNfz7lCVqGRdLxOU4YluRs2oBKQ200DhKUJSlIAAGEirT6U4r8d7NHZdlsa2YfTstNy0lMeIPUgrQyoHf2NWLbpP24JKKYr35NJP8RdsiadmuTWvLuDMZ5LsOQS0PMSk4yVYwFEflVceBPE1Gv/ABA2OReY8u9PueYWINuYLjri0pyltlACgn0lYA5Tv161du0+LbUsa5NR9YRG5ERLg52Z1jlx+YjsfMYPXPfYVOmkuJ9jY4eSNQ6WtGl7NqCfDUlc21xGWsScYAOAkrSknPr9s0iuUlz7CypcZcFK5PD2FaL801JtM21SoEzz5unVLSW30oXkoS8FENZI5Vj1cuVAbiq1+OTi7Z+MPFS23C22qVZJlqtotE+FIWhxKHWnnVJ8taNlI5XEjoCMHIqxGqmGL/rae1Fis6hvSQtxthDbqZMpSck4cC+QlZBwrGN6rvxx4M68uzhvMjQF8tL7S1/EPTICWy+ycFtxbiV8qlgZSTgE7HJzs3SWOWcQwTaupQUcyyNXwseJO4eFriYvWVtsNv1C+5Adt6o1xKk8iHCklbTifU2v0cuRn0qUO9aXibqZ7xAcbNQahttsbtTt/lqmKhLf8xDCikFZLmBkcwUc471HbjDkWQptxtWQcFJ608NFaesOo5wjPahd0pJIUUyJbKnmjgZIy3hQP0Bq8/o+TO7Hu1VaFaYkQ7Cp3zXbdGT5ygkgec4S6sb+wUhP92tElzB3qwULw62a/wAT+UOqeLFvtLlyWuQymNbX7ipbKcZUtXMkpWMgFBG2253w3W/DpGmvvmDxCtD8Fs5Eh63SmlFJWpIykp/H6clIJwCDk5pvTkuWN3RfYiRL4HeszcgVMKPDbZWkRVyeJlubS9JDBCIIBRnHrIW+khO/XGduleu38H+F9gu0dWoNdz7pa2n1JeYt7cZhbgTgqCVh5xQBGSDjO2OXckOUJDHKKIcRJdS0stJUtwpIbAGcqOyf8SK7V3KCOE/AzQvDfTjMu83CyWllL8K2JA897lBWtx0+lpJcKlZPc1zZ0lI4A3TUlk+7rbqrSbtvuDEwXSZOF1DvKsYQqP5PKQBhWxG/XIFdV9U8VIabAxKuGuGbdBWhJSfgUOhWRsCEgnPepIr5u4jfy9ilwvFz01xst1zt9tiwdayI00w5MWeptDDwjOKcQ44oesFpKxzD0pJBAJAx7eHtouOnrE1HkTLipFwuEu5+epYK1svOFxCXVEFAVzlzdJ32+ebBT+EGgeJTbNwnX/Td2DiXFBbyWGXAHG1NryA4kpJbWpJyOit60snws6DjwHoFp1BZIzC0IZVFcvXO0G0Y5ByGRgFOBgjpVa6iVjzkuabVxqWJRyyDeKPAaDxFun3lyu2m/MISy3cEBLwW0Nw2sAjKc9OhGT1pno8PcyHHZRIuaitJGXG4+Eq+WCT9KsTC8ON9024pnTWsbDFic3QzGpGR7hDjpA+ma1eqNIq0e8w3qviZZIz01HM0zmK2VjmxnCXMAfU1VWnvh/Tf2LktRpLXusTX+T2cLdBM6eTbrRe+FtquVulr8py6SrEHZoJA5VOKWDzgHZWdwDntinD4irs89YHXJF7cMf8Ao/h/PIRnl5QE4OCMDp8hT74d3KwR7jqd1rVNh/nk11bS2rnFUQFDAP48ZHWqUeLFniVa5k8yNdWGbYpUtxce1WCSxMXGQMqSlzCAdk4GT1PStWhSqWJy3GLa42y+SOEMTWFvamaVmTlvpLkNwDzVKzzpJxj6g4qK49qverlP2bTkP7xu8lhwtM+alvCQn1KKlEADfG5G5FTDoTSFq0noA3LXN6hyeUolyXTLbeRFQr1pT5aDlauTACQM8xO+wr0K4haM0xcIq7pNb05KlkrjMxwXpCYxALbrxYB8pSjjDYUSO5zWdqLY22qUV27mrToZqHMkslNtW8LNV8OXT/KTTtys7SnC02/LjlLTigM4S4MoVt7E01nyUqGCCCM7V0G1h4krdJ0ynThvTep7EtK3ZDE+yNqDoSCUNc60hQGcHmGFZSBnc5oXqe7K1HqKdcPhWIgkOlSWYzCWW0JzsAlIAG2KvxlGUU0UnBxscGaQpJPTNCsxbWTgZTQqN9xCyfCLxIx+Hmn77a2Lt8ExeEKalNfDKPOkoKeoHzpt2DiNYIUYpXc0t5WFY8tf69KgzlIUN96UWiok84zT03nIzai59r8TGm41jYinVS46mkkYbhugn5ZCOlPSw+JnhonRJiStYlNxS4XAlcN/JUc7k8mK5+eUehUKMs7bKGaF3ykLhYwWXuPETQynpHl3tp1Diir+hcGfr6K8tv4x2uxPpcteqpUBaMcq4rz7Sh+aQKrkmOvocDPTfrSvgngfwj94VG4ZeSVTaWC5dn8a2prK8wtjixqQJb/6JdzlOIx7cqyR/hUt6e+0ae+4JDFz1yJE1TCil2fbmpJCx+EYU0RiubYgO/2R+8KBtzw7D94U3pPyL1PoW34geM+/cRUGDcNTxo0Eq3Frt7dvC/mosISpQ+RV+VMR296LvkB77wvUJyQs9ZBcWo/mQf8AjUDC2PEDZI/vCgLY8TsE/vihVbe7Yrv3exKjsbRjTq/LvEEjt6Vn/KsEW9aagKUhcmJKbVsR5ORj8xUaC0yFnACQf/iFZEWC4A4Syrf2UP40OpMRWsltnVehWoxQYUNSyVErKFZOfp7dq0LOqdPQy4lhLaEnYFLYyBnOBTF/k3cSf/N1n9D/AJ0f8lbj/wCzL/w/jSqr6sTevCH/APy0tRZShM0tpSrnSnyxsffavI5rCI5I8w3RweoqOAcHNM5GlLipWPh1j9P41kGjrq4cNw1r9+n8aOk/LE3xfdD8ia3t7ctpZuyWkJWk4LSiNjVt0+JHhhM0fChPawiNymmwFJ+DkAg99+Qj9KocnRN5Url+BWVewIzWRPD++Z3gO7/SnxjtGSakXRd4z8KHYq0L1dDVnoPg3z/+uozu/ELhvJdcX9/srPOSktw3tx/2dV+HDq+d4Tg+uAKUOHN6xn4XH98Us47xIT6fKZMUjiRo1vPwtzRj2Uw4nP6orR3jWWlLy0lmRdihpRAUGGnOmd/6tR6nhhf3hlEHnA6kOCsd54dXzTtq+8Z0JUeLsPMKwepx2+dRdFIld+/gkrTlo4UqQ8qfqy4MncpSht8A/oingrXfD2y6fct9v1RKnpIPlsPxXSlvboCRneq/6b0vddUl9FthuSEsgc6knGMnFbocKtTJPKm0OOL/ANoB/wAalWUuEM/Lzyxxt6ytSZKyVpLJPUpI2pzN8QdLpt6kIkoYcOTzBpfLn64qP08JtVrH/oRwf75NLTwf1YpPL9zOY/2yar7GvYl60PJmu+r48hottvc6DnfHXNNJfkOEqGc07UcFdcLxy2IlPbDiD/nXpb4Ja7OyLAVH281sf/lR0peA69fkZaI8ZX480KfaOA/EBeT/ACeI/wB83/GhSdKfgOvX5IhoqPNDNWiILtQ3o87UWaABvR70WaPNABb0N8UeaLNAB5NGFEHNFmhnegBfnH3ovM9jg+4pH6Uf6UCi/PV2Uc/2snND4hz/AEiv3jWP9KP9KBBfxDnZxX7xofEPf6Rf7xpFDegDIJLvdxf7xofEO5/pV/vGsR3PWh+dAGf4p0dHXP3zR/GPj/pnP3zXnzR5oFM/x0kDAkPAe3OaN64y5DIZdkvOMp3Da3CUj8ia8+aGaBD0RrjLhBXw8l6OVfiLTik5+uDS1Xi4L3VNkKPuXlH/ADryZo87UCnrTdppG8yR/wBqr+NH97Th/wCuyPb+lV/GvHzUOb50oHuN4mkYM2QR/tl/xok3KSSOaW+oexdV/GvFmjztSYFye3453/SuH/eK/jQrw5OKFJtQZE/wodhQoUo0HahQoUIAs0dChQgBQ7GhQoAH8aBoUKABnegKFCgAA0CaFCgAe9ChQoAA60KFCgAs0fY0KFAANDvQoUAAdqFChQAQNHQoUIA6FChSioFChQoA/9k="/>
          <p:cNvSpPr>
            <a:spLocks noChangeAspect="1" noChangeArrowheads="1"/>
          </p:cNvSpPr>
          <p:nvPr/>
        </p:nvSpPr>
        <p:spPr bwMode="auto">
          <a:xfrm>
            <a:off x="215900" y="-593725"/>
            <a:ext cx="2190750" cy="1562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AutoShape 6" descr="data:image/jpeg;base64,/9j/4AAQSkZJRgABAQAAAQABAAD/2wBDAAMCAgMCAgMDAwMEAwMEBQgFBQQEBQoHBwYIDAoMDAsKCwsNDhIQDQ4RDgsLEBYQERMUFRUVDA8XGBYUGBIUFRT/2wBDAQMEBAUEBQkFBQkUDQsNFBQUFBQUFBQUFBQUFBQUFBQUFBQUFBQUFBQUFBQUFBQUFBQUFBQUFBQUFBQUFBQUFBT/wAARCACkAOYDASIAAhEBAxEB/8QAHgAAAAYDAQEAAAAAAAAAAAAAAAECBgcIAwUJBAr/xABQEAABAwMCBAQDBQMIBQcNAAABAgMEAAURBiEHEjFBCBMiURRhcQkVMoGRI5LRFiQzQlKCocFTYnODsRcYQ3STlKQlNDVEVGRysrO0wsPw/8QAGgEAAQUBAAAAAAAAAAAAAAAAAAECAwQFBv/EAC8RAAICAQMDAgQFBQEAAAAAAAABAgMRBBIhEzFRMkEFImGxFCNxgcEzQpGh4fD/2gAMAwEAAhEDEQA/AJMbjnHSglghVbVMblHQUXw3qBwK6fJyKR5o8NROcd6iHxjxgjhbp0KTzFV8T1z2ZV/Gp9hxBy9KgfxsNpa0HpEK5squ7mMKOMBrO471HN5iyauPzot79njj/ml6PISE5fuGQP8Arj1WR9unSq3fZ4b+EzSZ/wDebif/ABr1WSyNtu1c/L1M6RelCaPt2oZHtQyMdKRCg7dqB69qGRvtRkjPSmgJ/Si/rdqVke1ESOYbUqASOvage/SgDv0o8j2pwCVd+lF79OlKURvtRZG+3alQ1iO46Un9KXkZG1JyPalGsR+lEenajyPagSMdKVCsT+lYzsrtWTI9qQd1dKehognbtSe3alnYdKRkcucU4BC+nakUpage1JyPagQxHr2pLn4BSyRnpSXCOQbU8jMfbtQoZGOlCkAqFtt16UtpIWoDesadxXrgIClb1sGCbSGwOWq9+OVA/knoZvsLjKcP0Syn+NWSjtpAAAqsvjqeWiDoZguKS2tc1YbwCFbNDOevuMVFLs0T1+pFv/s8FA+E3SYxjEm4D/xj1WR2269KrT9neoq8KWmB2Ey4gf8AfHast7fSsSfqZvQ9KBt86G2O9FQ7U0eGcb9aBxnvRHvQPWkAG3zotuYdaOix3pEAQxnvQ2x3ogeh7UM0oAVjfrRbb9elKV0PvSPf6U5DWFtkUnb50ruKTSjWJ2+dEcY70KI9KVCsG3zpG2e9KpOM5OcAbkmnoaEcctYzyhBVnYb1BXiX8X+kfDS2zCuTL1+1LJaLzFlhOJQUt9nH3D/RpJ2GAVH2qm7n2x14t90cEvhxbHrepaf2TM95DyU5GRlSSlRx02Aprmk8D1FtZOnK1BWPak7fOo54E8fdH+I/QzeqdF3AyYwV5UuA8AmVAe7tvN/1T3B3Sobg1IY5ietSLnlEb4EnGe9JcxyDrS1isSiSAKeRhbY70KLtQpAKhJ6V7oCTzdK8CV+oVtIC8kVsmAjesnYVVbxyuebctCNKOA3GmuHPYeY2KtGFktnHUVUPxwSnXtdaUjLUgMN2xSglJPMoqkKyD+6OlQz4i2WavWi732dqgrwqaaIwR8bcen/W3asvnp9KrR9nVj/mqac5RgCdctvb+du1Zj26dKxJ+pm9DmKYWaLO1H+lDt2po4BPWgTvQPfpQPXtSAFmgRkHfFH+lazUt6b09YLnc3R6IUZyQd8fhSSBn6im9he5rtZcQdM8OYCJmpr/AG6xMLSeQz5KGi4R2QFEcx+lRjo3xncJdbajYsMXUyLfdZRAit3Nv4dEnJwA24coJJ2CcgnsKoF9pLdzfbpbLi7JRPuExBjRoYWpQVyBKnS2kHPIgq5VOHCeYFIyUnEFcH/DhfOJ+lC9LuLlpWytKkIUeZJTnPMPmOxFV7NRGr1E9dMrPSd4TnB23z3pOf8AhUIeEAXyJwdYtV/v0vUk+2zX2G7nPfLr77BIW3zEgHKQrkxv+DrU4FG2/XFWK7FZFTj2ZBZFwk4y7oRncUnNGBg9qIn6VKQiM0CdqLJVuANqStWBnbNOHBlVRt4guI104Y8OJlxsbEd/UD+WoCZAKkNqxlTqkgerlHRPdRAqRyQVdN68d2et1vhPz7qthqHDaU+6/ISClpCQSpW/TYUks7XgWGNyOF/G3TWvEwzqjVX3zcp9zCAqXck8qnHVcylEFSuYABII2A9YGBioKjaXut0dKRBdWoZJPISNt+orpDx/1ZYOOeqrrcrBNe1Lp1hfw/3imG6iM26QThKlDHUEZHtUQnh5N4aWKy3GEsm8TrghpxCHEhlLJJJK1LGB6E45eqiQBuaxPxLjng3vwW9Jp9yIfArxBu/BnxT6HmsvKTGuVwRZrjFS4G0vsyD5WV+4QtSFj5p+dd3VAtrO+4OMGuMnHPgVqFHEK23TQ9nJbdUzcIkxoZQw8khz1EdOVYzj5VcjTX2qXDJi4T7FxFtl50ZqO2SHIk1xmP8AeERbyDyrKFN4WAVAkAo2zWppreom0ZOppdUsMumo5FYVHpVUYH2o3h/uc1Udu735CEnAkLsjvlkf2hglWPqM1K/DvxWcIeLV2ZtelNfWm43Z8ZZtrpXGkOH2Sh1KSo/IZPyq/wByg1glbO3ahSOYcoOMA+9CkGlOmpKVkGttbngSNu1MyHPKu9b+3Szsa3HFnOKQ6m5IQkkjOO1U08ZMhL/GC2s4z5FnYVn2y44r/OrbGSVIIBAJqlPirugl8b56QlQEaHEYKj0UA2DkfXm71XtWIlvTyzM6MfZ1qSfCppvCcZnXH/7x2rKr9IGBknYDNVm+zlUF+FLTZAIBnXLH/e3KmHjTrqVw84bX6822A9dbtHhuqhwmDhTjvKcEnskEgk9vzrAte2TZ0VSzFI1+tvEXw24d3wWXUWsbbbbuE8y4XMp11A7cyUA8v54r3aY458P9YzPg7Rq60y5h/DGMgNuKz0wlWCe3Svn24lcc9Zaq1PcX7xITHmF3+cNMH1FYPq5nBus575P6V7NGanuWrp8aLHjuz5jqkNJYSv18yjgFJ6j3+XWq7nKK3PsWIwUntXc+jYnHVO/f5UpXXpVD/BLcuO1r1RZtMX+8IvmiIzT65a5OH3YaEp5WWkuq/acylFOE5UlKUK6ZFXvUoA79adXYrFmPYZODre2XcG2KYfGrh3/yo8OrxYm3lQprrRdhy0K3ZkIBLasb7Z2O3Q0+8ZORTZ1jqSVZoqhDt8iU5tlxK0Ntoz7qWfl2B/Ki2Ua4Ny7BCLlJbTl/rbhZqPjVr+DovTFvlSUyIccXDVEltBbYjJQSww2o5U0gHzFqzguOPKVuNqS/qG48JtTyrBpmA7d7dbVIivybjHW0pRCcLWkZycKBH6bYqbeK/iUv2nddTnLJ90xHGOUyGYTalrUgfhUspHKs7BIB6A9AaaPGHV+otSNtalRpqPbV3yO03MaKykqUBuUkAgKIxlJxt3rkbblZy+Wvt5On09aTwuM/fwTZ4Qr5dnuJeqUzJ3xFqulvjO2+OhRDbXlKUV+nP4lB0Eq6kg9gMW5UecjG21c1eGuub5wpdcucFbkB1yEIaXnEtuqab8wrJSFBSclW+SDtgdqkvT/jF1FEkspfvpujqgr9hcbYyEL+i2OQg/kfpWpotdVXWq5vlGfrNFZK1ygi7hV6wMURIA3wB7k1AvA3xk6H42a8vehI8gWzW1nSVvW11wONyUAArXHdGy+XmAUk4UnfYgE1MmsLxO09pG+XW225V4ucGC/Ki21Cwky3kNqUhoKOw5lADPzroYyUo7kYbi4vayE/E/40NAeF2MiLeFO33VMhvzYtgtzgDvL2W8s7NIPYnKj2SQCRQ68/bJ8SEXXzIuiNKt285HkOokOL+WXA4nf5hNVm1Fwq4p8VNSyNTX233Cfd77JXNkXOUjDHOsnJC8n0jYADYJAA2rLxE8Jd+0No62XqTNjSJEl0odjtJPpAGebPSqr1EN23PJaWnm1nB1I8In2iujvE/fm9KSrLI0hrUxzIahvv+dFmhA/aBh3APMB6uRSQcZwTg1a25yEtQJLy2i4htlxZQlHmFQCDkcgyVZ/sjr0r5vOG2p53CXivpDU8dZZlWi6xpw5FYK0odSVJJHYp5gR7E19JbzmXSQojfII269KuRe9FeS2so7dr9HtXhofsNo0rL0VatMXNNrb+9oKobty5QFpfQyoBfKSohSlDBVkgncCObFra2OWx5Fx8tRJKVpIDmFZ2UPfHuKuN4ieFLnEDRd7k2mAu46hXA+FZhMqZYMxwOJU0px9Y5gGiFKA5gn1K2JNVsT4OoPD7hJqPVHE/Vg0yuBBcfR9xlDiIS8fswtbg/bKUvlSG0hIJOAT1rInprN+EbdWshGGWNvhvxCtt5/8AITU1L0p6YzBYbyc5edQ307YSVH6JNcx+ON4avfGHXk5oZYlaguD7Q/soVIWQP0xVmPD/AKllXXjdom/PeVHtDkaY5EluLDaZU5pvlU2of6RsLB5fZQUNjmqsSrYnVHEC6IbVhh6XIeKh2R5ijn/EVoaamVUGn3bM/VXq2eV2SNu7p/8AkfouBNfz953X1Ntk/wBE2MHmI+YI/WtU1JUjynUEpfbIWh1CiFJWOigRuCD0I3FbriHPd1hqu/Kj8kWHbHFIQl1YADaORltCE91Epzge5PY02oZUGigEK5PxEHvWoml8qMmSb+ZnUHwV/aS2udp13SfGq9qh3C2MBULVLzS3PjmgUpDUgIBJeTnIcx60g83qGVCuXZUedeCQfkSP+FCmNYE7nVuNIx0OKcNrl8oBJzTIjzU8wHNvTitMgEDcdK3mcimOtyeEJ5uw3qj/AIiJJc41alBPMUOssZ9yGUVcZ18utcox6lBJJOAB75qmvFyzXq78V9TXNmy3F6O9cHFsLRDcUlQyEhXMBjlwM1T1Hpwaej9bb8HS37Pm6RbF4PbPcZz6IsCG/dJEiQ4cJbbRKdUtR+QAJ/Kol09417Z4tNM6is1hjQ7NqpxNwRBtC0KmyH4DTaVpfCVoS2C4SkYOQkNqO9SP4FJmnmvCjaNKajmW9Lst65x5dnnPIS6407IdHItonmwtKumNwfnVa7x9mlxE4F8TdXcSuDOo2mnrM18ZpGzx188x9Tigl2O8XRyeWlpToGVKK/SDjeua1MHLKzg6qmcYrOMnM3WNtusXWN2iXLneubUpaJSjufMB9WT9anvwt6RmaRvQ1Mba5cp6ElLMRscy0tqGFLAHcg4z2Ga9OvdH3jhJPu1k4j6bbXqyaVykzkveplx5XMrKwMOAHI777Z2racHrpLs92YcZnJYdSoJxzdRnI/Ksu/UScHDH/TW09EVJTbOiHg817Jla+dh3+GizXWbDV8PBRkpSCQoKCifVskp+oOKuiNxknNc2eBOoEWrjpbtXagsrTsZKfhl3VTpUlHMnCFtpJ2WCOgTsD7mrvXDxH8KrU+7FncRtMR5UdXlPNOXRpK0LHVKhnII7g9O9T6CWa3HwQ/EI4sUvKJCkzURW+dxYQnIHMegycD/HA/OqneJ3ijJMm+WRm9YdjwC5Es0FACpylbcqnfxYAClEgDsBvT94ieIrhjqbR91tNk4s6SgXWdHVHjSHZ6XA24rHKrCTnIO4x3xTM8SV/s+jNMXPUGnGLTF1dIQ5Gb1AhoLcTJH7Jas4ILm2UhfpTnmqL4hvxtTwvuRabbnOMsphw51EzY7m/a5JRHmvyEyHoDfMSltvHJzlZKt1lS8E/wBnNWJ1LrC0XzR8rT8Ypud4lQlS2bYzuvmbICFk9EkK6DOTuMYqjOhxduH+tn3r8489LujXxJVLUFvrJURzKVk5yckb79atloSRpqNFkTkNNWi7T1MxkTJAJSAVAhPMSAnG6huBnc5NY8YqPHk2Ipyw/BFGt+MmmNM2cG63WPGHllZipcCnnN/whsZPv1xVTOIniPm3xxcfTyHbdFPMBKdOH+U7YTjZIxtnc/MU0uO+qmNYcW9VXaNa49mRIuDvNFiklHMk8ql5JO6ykrIG2VHG1MIds7Vuab4fVWlJ8szb9ZZNuK4Q8OF3FPUXB3iFY9baZm/CX+0yRIZdXkpc6hbbgBHMhaSpKhkZCjX0IeHXjfb/ABLcErBra3BqN96RVMzorDvmmDLA5HmTkf1TuOYDKVJPQ5r5wSopGBgj51cr7MzxYwvDrxYmWPVNyEDQmp2giXJeKyiDKbSSy9yjOArdtWBnCkkkBNarM0s7xjt/E7h7oadpG3QLNAkWq5CEw9BaJVc2TyIafQkj0KIUoFvf1JUObFJt1gvesNJTrLrK3R4V0jpLKV4AwodSpI2SrsQNqdXHvUfD3xEq1dN0DxBGqZ7Nvalu2i3mX5qYyVhp1tLXKlKkFSkr585QVKzkFOIw4R3XUNgiTLffLj8elMla2Vu8xcCDggLUokqUNxk9cVz90XCeH+36HR6eUJVqRE+v/DtFtDFpYbbjPIfn2pidJSR5jbz85tGUAjPLyqI/vfWu0i0JS6vOcA4waohpzzb3qawtQ2WZL6bjGkJQ82Fo/ZrDnMR/qhJVnsQKtw1xTtC1SBLbfgLYWpK+b1pA2IIx7g1r6Lc4vPkx9ftU448Dw25gK5c/bN8QL9Cl8N9HsvuxbHIYk3Z9lGQ3IkhwNIKvcoRzY9vMPvV+774jOHmnG1Lm3qWUISpxZh2mVKKEpGVKUGm1EAe+Kph47OPPhw8THAe5RrdraLcdZWdpU/TrwgSm1peyC4xzFsDDiElJCiBzch6ir7ZmrvkoF4buKcbQetLLNvTJl2CHKUZUdKEqKWXmVRn1o5v6wacUf7g3yBWS08Pzolziq/LIU7p0LgNqSRyrWHAkFJ9jsfpUYaO8tu5cqlehaShXtg1MOssWjgjd3lPrU7dpkOOSvq5yAkn6+irdbThl+2X/AKIprEsL3x9yMNOyFy9V3hyNEemS5rbyIyWCOdKnFDcbHqlSk5GMcxORik3Cxq07e7jAccYU40AHExyShKyN0pJ6gdM/I1ueA1xYt2prnJf5QpFtdVlW45QpJIx7nYbfP3rS3FuT97S3ZwLciUfPUk9RzDmGfbbtTK1mO4fY8PaaF4KbWUk70KySQStLh2JGKFK8jUdLIUwKWmnJbZ5SQAcbVH8KbyKHSnBbZxK9gOlby5OHzg3usLVd9U2U2+z6klaaeU4lxyTEQlTi0JB9G5HpJwfypuaI8Nerte60s1kf4tXotypKfNSYrYPlJ9Thzn+yCPzqZeDPD5ziZqVbEhwx7NBYMqc+zjzAnOEoTnYKVg9egBPXFWk0TprSOiYFwu9nskZj4COtfxawXJK8JKuUrUSdwOgrK1d1Vctj9TRvaGm6xKf9qNJqe9RtPXWPY9NIYtdpTHBUi2gMjOSk4KQN/Tg99qj3VGtb7Z9PatkonrEGPHStIJ5lrW0jIwT0TzcoPvim1G1TckasgX28yGXmL2taeVrCAl1KefIQNgpSNiR15M9SazzG7ndzMtrkBP3DcEc6JyJIW4nK+fkW1jf25wdx1A61l7TbUijvikkX6+cZ51q1FcZE+ClxT0FDyQBH89CXloR7J51qOCds1AV6hP2u/ptdkmuMS32gDIX0BGVKCCRsRgeoe5q/viL05GXxMTPfjtvIehMPxyobpUEFpYHz9NVQmaEfuCtT3lhAVF0+GmCpe2XnTzlP1COQ/RVc7h9aUPDOkTSojNvuFwSvurrZx2a07cbw+/AgtLUFSXS7537MKStKiO+Qfl0q3/iq8L2lNWcEf5cWmPItGuokGK4VWrdN2VypCkPMgYK+TmX5owoch5ic1VbRN7XcddaVdDSFS7db3WpDjSh+1T56igKHyClAH2xvV6vEFdceGactVyXYWnYKCLmy7h2MoMnlLZSfxZynA3OSO9aGjinbJLwUddL8qLZzCBtXD26MPXu6m5ygWiiztBCkPocB5VrdGfRsc8uCMjerX6u432a88AOD7aYbF9Yu99dianRp1ssuOqYjrLjbbbqiVOtJdaPmKwXS2MYCq5sPPOPuHmV5i+UJDmT0FPLTOu7tDnaUtUOQIDFqvIubC0DJTLcLY8w/IBptOOmEnrmrdlULV80c+H4KlblVja/1Jrk2uVcdQqXCm87qXUoQZLSm/TnCSU9U7Y27VJt2476w4HaeiG46fst+aVcnbc0448stLfZaZeV+H8XKHkAjbB265p86/wCHzdyjJ1pZ237XqK6RfOctire64xBkJHL6SkYIWQpSAfbeos8ZMXTGmfD5wMt+lr63fGor91cecWo+e8+stqkuPJPqSvzFFJB6YFZ1WmzPFi4RfnqcRzW+WVL1Pf2NTamvd2uTBEm4TXZS3IoCEJWtZUsJR0Aydt600qEx5RdjSfOSCMpKOUj+NBlCHlhQ25lZIz0Bpfk+bIEdlSXFuLCEpTvzEnAH+Na3EUZ6lnua4nfA6VNPhe8KWt/FRrBy1aVYaiW2CELul9m5EWA2o7E43W4cHlbTucHoAVCYdQfZQ8b9MWdq5XBelI0YoSp0vXoN+SojPIorQkFQ6ekqBPTNdL/A1wgkcCPClo+3ojxlX5/zrxdEsOJcQ+66s5SVoJSpSGw0jIJ/BUW+Le3PI5p4z7Gs4A+A3R3AKxzXrFeLvcdX3aEbVK1Yt9LTzLC1ArTHZGW2gSkHBC1ZA9RqKOKfDGwcLtSFdlvNw1DYISmm56UETJkVax1dQAFrCj6gtsKHVKgk8pN4UXiLcbaLrbXD5DmEvMoA5kHuCOxFRwxwTsultSz9cRJLtzU5aZDAY5UBS2x+0HI5glC+ZI3HXoRtUd1MbI5a5Fqudb+hXzg3qrRWiNeX5OqdQJst3lp8m1RLsw5FjoYBwspkLHlOOrUE82FYTsgdDUr6kkqduNxfYU09GUw0thYUlTbgKfxBScgj5j2queo+Jdhnw5Ed1xnUr8R0tOfGstuuynGVqTgpSAlB9XQ4yU5NPbRM+3xXYFtgIbiW2Q2tpuMySW/MWeZKRjZABCgB88Cl0t9bShnkk1Gmva6so8GO+6nmw7oliO20klBcccClBbYBH4CCB+ZBqlXiKsVj1nebtOeiR7ZqFuM5IY+DZw5cQgKW6ZHLgEYCUpXgKKiU74JFt9U600ZpW8Xt/VOs7Rpm4hAjNWic8W5K2iknzggp3QVbBQO+D0xVHOOWurHd9WS7hatQ211ExAjo8lRV5bSABuQNs7fUc1aDRmxeSudolC3ziHE8mVYz2Bp9a/1V948M9PW5KlHE6Q6vJ/spSE//AFDUcXFQcmOuBYdBWTzjbm+eOwrKv4l62lam1qjtuYLh/CFKT0+pCf8ACo1Zti4sl2JtSHJovyrXYr3diA7N8sRozBVgEEjzFkYyrA5ds9zmtc1cpFzMl+SpciUpYUtZO6v/AOxXrtUZLmjHlKUsyVS/2KAMAJCPWrP6DHyrWxWB6lcxTzgdKmgsRiMl3eRFzf5FgkFIJ2Se1CvLcned4f6o5aFRyk8j4xWDoBFmAKG9OG0Tgl0AZUTsMUyZy0262Nyy2t0l7y/S4E49HN7U/odkjRdC2vUaH3y9JuL0P4ZYBSlLbLTgUFDqSXCD9BXQxkk9pw86nt3FzvD9b06c4CfeyEI+N1BMWsugnKmkrLaAfyQo/wB6ttf5Ws7ho2VZNExoq7rIUXnZUtfIywykJyok7FR5eVKT13JwAcpsTabfwd4ewEKwgWmO8cbbrQFH/E1sNQX+52nhQ8xYoMmbdZ00slMJnzFJaCQpxaz0SAnAz89q4uc3brGd1TFV6aMSJdW2idN0E0b3dIMK826cm5uSI7YW0ptsqSpGBjHOhfKVDG5FbLRd1F009bApeXUtFl4E7+YjKFbfVOfzrPb9Np1TpN1N5aUFTkD4hsryrlCspTnscgGmTBvR0hqqTaJClAPElkK/rOp/EAfdSAlWPkfetDOCHDfY0HicdYtdmt2oX3A01bWpHnrX08tADoH/AM35moJ1FbZuj/CXbJUw8t31Go6huainlV5slXMhGP8AVa8tPy5amXxN2qVxK4aM6bgrQhq5Xu3x57uMKZhKWvz1g/JOAfkT71FXi/1RHu2mLRZ7SApuQoltpv8AqNITgJA9htVHoqFllvlfwX+s51Qp8P8Akg3gxYzL1LKvjcuVCmQmz8K9EcCcKKTnmSQQsdNlDFWJ8ZFvs+l/BTZbPc71L+MZFvNtW7jzZ83BW5zoTsEhtbilY2SeTqSKhDhetNp09uQHHQEnmOD0O9YPtGNYpurHBqwqQ81MhaWTPktqz5YU+oJTyjueVjc/MDtUGjsk5yTLGrrjshgpuhwoVncJzsKySXsSVuN5TnBHuCKlXwp8L7Hxp4+aN0NqRdxbtl7kuRFvWrl89tRZcLahzJI5UrCSrI/CD061G+qLBN0lqa62a4Mli4WyW7EkNq6pcbWUKB/MGtLPsUzqPqjjNH07wvv/ABGDAXJOnrU/BK+bkkTXklDOMYykKJWoDIISR3qimseM1x4iXNE+/wBnsMuS2jy2z93gBKcknA5sZJJJ2re6u40ytXeGDh3o9Rcbk2uZKjvqUr0vsMAGNt25TIdH90VDyFHbJGflTHLnCIkucjoVqQEDyrNYkfMWmMT+pQadF442a01HAYhXK7NSIcdQWwx8BGSlpQGElPK2MY7VHLLmD1r1Id+dCbwLhEoz/ERxOvSWxP1xfJiW3PNSl+e4sBWMA4J2qQ/Dfxz11pjiZbb83eLvfIdkbcmSLOZDi23muTkWkpBwMpUSD/aA71XiMsHBByfauhngV4IJPh51brqfGQqZqG4i2wHCjJZiMBSFLSob4W6s5x/YFGG+wqaXcu5w21Pa5Vql3i2yEybZdfKmRM7Y50+oEe4PUe+RUN+IniredLCLZLFcVWiBd0FyQkr5j5nMQpCMAKCSMEgEc3N2AOdP4Ub6mPqe58N5EzmuduUZzUZDg/axitKHi2e5bWtJI7eYKz8GeNMTWdgVc9WW2JMcjS5FvVEmspLapCJK2VKKTnCUlrmKsYTn50mo5peHgfpZdO9OUdyXsQNY5LUiNiQyh+K84XkPulBQM9ebAwnBJA3JwNzWS88X9GcMhZbS7KQ/Mut3jx2G4SMtR1B9H7Rbg2SBucZyfpmoy8REuZpPxIytN2uU3JYuM5l5ltLoajlDvLzuq3wlBUofLHsBWksrSrJfbhElSEuqjyFNFbawtCuVZGUnoQcbGsjS6bMst+5uan4m5R2KGP1Ji+0Ma0vqbgmzdFSmFagstzYTDUkBK1IdJS6znHqHLyuYB2KScbmuYr0hC0EAGrY+I/Sw1VKgL0/dm4EubKabuFvkzQzFfWpQSiUoLPKhQyAtRxkYPvmcuGv2Nk57y5fEjiRAgRUJCnIWmo5fXuMj+cOhKU/khWe1dHObbwkc2seo5opVlXq96tZa+E8XTnAtq2XaCTcJp+PlpzhSFkehI9lJTy/LJV868EvhLprhrxMuEU2p2fHt8lRhuTXVEgIcAQpQSQlR2yQRjJ6U9rzq1F1iPh1QSFpUFFSubHuf86x9VOSkoIswafJBesNNucNw9ppu7RJbbWX13FjBSpl1CVtp3HpXg4KexyMmo9UQmKHEklIAAJ6kUeqNQSNQXN95xwqStZVy9gM4H6ACvGt3EXys/nW1uTXBTcW8ZNdIcKnCc96FEQCogmhVRttllHRPT/Da98SNF32dbJcFmFYnC5JEgrDi/wBkVAoABHQHrWLS/Fu0654WW6z2qHMQ9arm45Iek8oSVPRmeXlA7eg9aevhX1hbL7wf4trZjC3uRWW1OJkSXCh/LLgISccowBn1EdN8VF/D+bpaJEt0BAhri+httyE0lK1OZIKnnGzhSjhOxyEjGDvtbWplG7qNPan2/YyJaKM6+kmt2MZ5x3/97HR22uGTw20EtAODYoR5iNgfJG31p1QdUwNJaHkO3coYgPvugKWrAcAaGUfMqIAx3+gNVzRx5sdi0Rabbzz7abbDah8zsB6Qz5becELb8wE4OPc152eP9uumhJdzmsxtWWi3ufGw4RZWhL76ApIaI5cn1cpII6A5rn4zS1TnJPDN/oyVGMrKJ2+GOrbG7cLSlDUR9B5UbtqIOQFJI27HBGc1Wnj5pjV0VmDqJdqmm4oIEsxWC7+1T+B4eXn8YAKtgAc+9UhtHHzjbfNfz7lCVqGRdLxOU4YluRs2oBKQ200DhKUJSlIAAGEirT6U4r8d7NHZdlsa2YfTstNy0lMeIPUgrQyoHf2NWLbpP24JKKYr35NJP8RdsiadmuTWvLuDMZ5LsOQS0PMSk4yVYwFEflVceBPE1Gv/ABA2OReY8u9PueYWINuYLjri0pyltlACgn0lYA5Tv161du0+LbUsa5NR9YRG5ERLg52Z1jlx+YjsfMYPXPfYVOmkuJ9jY4eSNQ6WtGl7NqCfDUlc21xGWsScYAOAkrSknPr9s0iuUlz7CypcZcFK5PD2FaL801JtM21SoEzz5unVLSW30oXkoS8FENZI5Vj1cuVAbiq1+OTi7Z+MPFS23C22qVZJlqtotE+FIWhxKHWnnVJ8taNlI5XEjoCMHIqxGqmGL/rae1Fis6hvSQtxthDbqZMpSck4cC+QlZBwrGN6rvxx4M68uzhvMjQF8tL7S1/EPTICWy+ycFtxbiV8qlgZSTgE7HJzs3SWOWcQwTaupQUcyyNXwseJO4eFriYvWVtsNv1C+5Adt6o1xKk8iHCklbTifU2v0cuRn0qUO9aXibqZ7xAcbNQahttsbtTt/lqmKhLf8xDCikFZLmBkcwUc471HbjDkWQptxtWQcFJ608NFaesOo5wjPahd0pJIUUyJbKnmjgZIy3hQP0Bq8/o+TO7Hu1VaFaYkQ7Cp3zXbdGT5ygkgec4S6sb+wUhP92tElzB3qwULw62a/wAT+UOqeLFvtLlyWuQymNbX7ipbKcZUtXMkpWMgFBG2253w3W/DpGmvvmDxCtD8Fs5Eh63SmlFJWpIykp/H6clIJwCDk5pvTkuWN3RfYiRL4HeszcgVMKPDbZWkRVyeJlubS9JDBCIIBRnHrIW+khO/XGduleu38H+F9gu0dWoNdz7pa2n1JeYt7cZhbgTgqCVh5xQBGSDjO2OXckOUJDHKKIcRJdS0stJUtwpIbAGcqOyf8SK7V3KCOE/AzQvDfTjMu83CyWllL8K2JA897lBWtx0+lpJcKlZPc1zZ0lI4A3TUlk+7rbqrSbtvuDEwXSZOF1DvKsYQqP5PKQBhWxG/XIFdV9U8VIabAxKuGuGbdBWhJSfgUOhWRsCEgnPepIr5u4jfy9ilwvFz01xst1zt9tiwdayI00w5MWeptDDwjOKcQ44oesFpKxzD0pJBAJAx7eHtouOnrE1HkTLipFwuEu5+epYK1svOFxCXVEFAVzlzdJ32+ebBT+EGgeJTbNwnX/Td2DiXFBbyWGXAHG1NryA4kpJbWpJyOit60snws6DjwHoFp1BZIzC0IZVFcvXO0G0Y5ByGRgFOBgjpVa6iVjzkuabVxqWJRyyDeKPAaDxFun3lyu2m/MISy3cEBLwW0Nw2sAjKc9OhGT1pno8PcyHHZRIuaitJGXG4+Eq+WCT9KsTC8ON9024pnTWsbDFic3QzGpGR7hDjpA+ma1eqNIq0e8w3qviZZIz01HM0zmK2VjmxnCXMAfU1VWnvh/Tf2LktRpLXusTX+T2cLdBM6eTbrRe+FtquVulr8py6SrEHZoJA5VOKWDzgHZWdwDntinD4irs89YHXJF7cMf8Ao/h/PIRnl5QE4OCMDp8hT74d3KwR7jqd1rVNh/nk11bS2rnFUQFDAP48ZHWqUeLFniVa5k8yNdWGbYpUtxce1WCSxMXGQMqSlzCAdk4GT1PStWhSqWJy3GLa42y+SOEMTWFvamaVmTlvpLkNwDzVKzzpJxj6g4qK49qverlP2bTkP7xu8lhwtM+alvCQn1KKlEADfG5G5FTDoTSFq0noA3LXN6hyeUolyXTLbeRFQr1pT5aDlauTACQM8xO+wr0K4haM0xcIq7pNb05KlkrjMxwXpCYxALbrxYB8pSjjDYUSO5zWdqLY22qUV27mrToZqHMkslNtW8LNV8OXT/KTTtys7SnC02/LjlLTigM4S4MoVt7E01nyUqGCCCM7V0G1h4krdJ0ynThvTep7EtK3ZDE+yNqDoSCUNc60hQGcHmGFZSBnc5oXqe7K1HqKdcPhWIgkOlSWYzCWW0JzsAlIAG2KvxlGUU0UnBxscGaQpJPTNCsxbWTgZTQqN9xCyfCLxIx+Hmn77a2Lt8ExeEKalNfDKPOkoKeoHzpt2DiNYIUYpXc0t5WFY8tf69KgzlIUN96UWiok84zT03nIzai59r8TGm41jYinVS46mkkYbhugn5ZCOlPSw+JnhonRJiStYlNxS4XAlcN/JUc7k8mK5+eUehUKMs7bKGaF3ykLhYwWXuPETQynpHl3tp1Diir+hcGfr6K8tv4x2uxPpcteqpUBaMcq4rz7Sh+aQKrkmOvocDPTfrSvgngfwj94VG4ZeSVTaWC5dn8a2prK8wtjixqQJb/6JdzlOIx7cqyR/hUt6e+0ae+4JDFz1yJE1TCil2fbmpJCx+EYU0RiubYgO/2R+8KBtzw7D94U3pPyL1PoW34geM+/cRUGDcNTxo0Eq3Frt7dvC/mosISpQ+RV+VMR296LvkB77wvUJyQs9ZBcWo/mQf8AjUDC2PEDZI/vCgLY8TsE/vihVbe7Yrv3exKjsbRjTq/LvEEjt6Vn/KsEW9aagKUhcmJKbVsR5ORj8xUaC0yFnACQf/iFZEWC4A4Syrf2UP40OpMRWsltnVehWoxQYUNSyVErKFZOfp7dq0LOqdPQy4lhLaEnYFLYyBnOBTF/k3cSf/N1n9D/AJ0f8lbj/wCzL/w/jSqr6sTevCH/APy0tRZShM0tpSrnSnyxsffavI5rCI5I8w3RweoqOAcHNM5GlLipWPh1j9P41kGjrq4cNw1r9+n8aOk/LE3xfdD8ia3t7ctpZuyWkJWk4LSiNjVt0+JHhhM0fChPawiNymmwFJ+DkAg99+Qj9KocnRN5Url+BWVewIzWRPD++Z3gO7/SnxjtGSakXRd4z8KHYq0L1dDVnoPg3z/+uozu/ELhvJdcX9/srPOSktw3tx/2dV+HDq+d4Tg+uAKUOHN6xn4XH98Us47xIT6fKZMUjiRo1vPwtzRj2Uw4nP6orR3jWWlLy0lmRdihpRAUGGnOmd/6tR6nhhf3hlEHnA6kOCsd54dXzTtq+8Z0JUeLsPMKwepx2+dRdFIld+/gkrTlo4UqQ8qfqy4MncpSht8A/oingrXfD2y6fct9v1RKnpIPlsPxXSlvboCRneq/6b0vddUl9FthuSEsgc6knGMnFbocKtTJPKm0OOL/ANoB/wAalWUuEM/Lzyxxt6ytSZKyVpLJPUpI2pzN8QdLpt6kIkoYcOTzBpfLn64qP08JtVrH/oRwf75NLTwf1YpPL9zOY/2yar7GvYl60PJmu+r48hottvc6DnfHXNNJfkOEqGc07UcFdcLxy2IlPbDiD/nXpb4Ja7OyLAVH281sf/lR0peA69fkZaI8ZX480KfaOA/EBeT/ACeI/wB83/GhSdKfgOvX5IhoqPNDNWiILtQ3o87UWaABvR70WaPNABb0N8UeaLNAB5NGFEHNFmhnegBfnH3ovM9jg+4pH6Uf6UCi/PV2Uc/2snND4hz/AEiv3jWP9KP9KBBfxDnZxX7xofEPf6Rf7xpFDegDIJLvdxf7xofEO5/pV/vGsR3PWh+dAGf4p0dHXP3zR/GPj/pnP3zXnzR5oFM/x0kDAkPAe3OaN64y5DIZdkvOMp3Da3CUj8ia8+aGaBD0RrjLhBXw8l6OVfiLTik5+uDS1Xi4L3VNkKPuXlH/ADryZo87UCnrTdppG8yR/wBqr+NH97Th/wCuyPb+lV/GvHzUOb50oHuN4mkYM2QR/tl/xok3KSSOaW+oexdV/GvFmjztSYFye3453/SuH/eK/jQrw5OKFJtQZE/wodhQoUo0HahQoUIAs0dChQgBQ7GhQoAH8aBoUKABnegKFCgAA0CaFCgAe9ChQoAA60KFCgAs0fY0KFAANDvQoUAAdqFChQAQNHQoUIA6FChSioFChQoA/9k="/>
          <p:cNvSpPr>
            <a:spLocks noChangeAspect="1" noChangeArrowheads="1"/>
          </p:cNvSpPr>
          <p:nvPr/>
        </p:nvSpPr>
        <p:spPr bwMode="auto">
          <a:xfrm>
            <a:off x="368300" y="-441325"/>
            <a:ext cx="2190750" cy="1562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AutoShape 8" descr="data:image/jpeg;base64,/9j/4AAQSkZJRgABAQAAAQABAAD/2wBDAAMCAgMCAgMDAwMEAwMEBQgFBQQEBQoHBwYIDAoMDAsKCwsNDhIQDQ4RDgsLEBYQERMUFRUVDA8XGBYUGBIUFRT/2wBDAQMEBAUEBQkFBQkUDQsNFBQUFBQUFBQUFBQUFBQUFBQUFBQUFBQUFBQUFBQUFBQUFBQUFBQUFBQUFBQUFBQUFBT/wAARCACkAOYDASIAAhEBAxEB/8QAHgAAAAYDAQEAAAAAAAAAAAAAAAECBgcIAwUJBAr/xABQEAABAwMCBAQDBQMIBQcNAAABAgMEAAURBiEHEjFBCBMiURRhcQkVMoGRI5LRFiQzQlKCocFTYnODsRcYQ3STlKQlNDVEVGRysrO0wsPw/8QAGgEAAQUBAAAAAAAAAAAAAAAAAAECAwQFBv/EAC8RAAICAQMDAgQFBQEAAAAAAAABAgMRBBIhEzFRMkEFImGxFCNxgcEzQpGh4fD/2gAMAwEAAhEDEQA/AJMbjnHSglghVbVMblHQUXw3qBwK6fJyKR5o8NROcd6iHxjxgjhbp0KTzFV8T1z2ZV/Gp9hxBy9KgfxsNpa0HpEK5squ7mMKOMBrO471HN5iyauPzot79njj/ml6PISE5fuGQP8Arj1WR9unSq3fZ4b+EzSZ/wDebif/ABr1WSyNtu1c/L1M6RelCaPt2oZHtQyMdKRCg7dqB69qGRvtRkjPSmgJ/Si/rdqVke1ESOYbUqASOvage/SgDv0o8j2pwCVd+lF79OlKURvtRZG+3alQ1iO46Un9KXkZG1JyPalGsR+lEenajyPagSMdKVCsT+lYzsrtWTI9qQd1dKehognbtSe3alnYdKRkcucU4BC+nakUpage1JyPagQxHr2pLn4BSyRnpSXCOQbU8jMfbtQoZGOlCkAqFtt16UtpIWoDesadxXrgIClb1sGCbSGwOWq9+OVA/knoZvsLjKcP0Syn+NWSjtpAAAqsvjqeWiDoZguKS2tc1YbwCFbNDOevuMVFLs0T1+pFv/s8FA+E3SYxjEm4D/xj1WR2269KrT9neoq8KWmB2Ey4gf8AfHast7fSsSfqZvQ9KBt86G2O9FQ7U0eGcb9aBxnvRHvQPWkAG3zotuYdaOix3pEAQxnvQ2x3ogeh7UM0oAVjfrRbb9elKV0PvSPf6U5DWFtkUnb50ruKTSjWJ2+dEcY70KI9KVCsG3zpG2e9KpOM5OcAbkmnoaEcctYzyhBVnYb1BXiX8X+kfDS2zCuTL1+1LJaLzFlhOJQUt9nH3D/RpJ2GAVH2qm7n2x14t90cEvhxbHrepaf2TM95DyU5GRlSSlRx02Aprmk8D1FtZOnK1BWPak7fOo54E8fdH+I/QzeqdF3AyYwV5UuA8AmVAe7tvN/1T3B3Sobg1IY5ietSLnlEb4EnGe9JcxyDrS1isSiSAKeRhbY70KLtQpAKhJ6V7oCTzdK8CV+oVtIC8kVsmAjesnYVVbxyuebctCNKOA3GmuHPYeY2KtGFktnHUVUPxwSnXtdaUjLUgMN2xSglJPMoqkKyD+6OlQz4i2WavWi732dqgrwqaaIwR8bcen/W3asvnp9KrR9nVj/mqac5RgCdctvb+du1Zj26dKxJ+pm9DmKYWaLO1H+lDt2po4BPWgTvQPfpQPXtSAFmgRkHfFH+lazUt6b09YLnc3R6IUZyQd8fhSSBn6im9he5rtZcQdM8OYCJmpr/AG6xMLSeQz5KGi4R2QFEcx+lRjo3xncJdbajYsMXUyLfdZRAit3Nv4dEnJwA24coJJ2CcgnsKoF9pLdzfbpbLi7JRPuExBjRoYWpQVyBKnS2kHPIgq5VOHCeYFIyUnEFcH/DhfOJ+lC9LuLlpWytKkIUeZJTnPMPmOxFV7NRGr1E9dMrPSd4TnB23z3pOf8AhUIeEAXyJwdYtV/v0vUk+2zX2G7nPfLr77BIW3zEgHKQrkxv+DrU4FG2/XFWK7FZFTj2ZBZFwk4y7oRncUnNGBg9qIn6VKQiM0CdqLJVuANqStWBnbNOHBlVRt4guI104Y8OJlxsbEd/UD+WoCZAKkNqxlTqkgerlHRPdRAqRyQVdN68d2et1vhPz7qthqHDaU+6/ISClpCQSpW/TYUks7XgWGNyOF/G3TWvEwzqjVX3zcp9zCAqXck8qnHVcylEFSuYABII2A9YGBioKjaXut0dKRBdWoZJPISNt+orpDx/1ZYOOeqrrcrBNe1Lp1hfw/3imG6iM26QThKlDHUEZHtUQnh5N4aWKy3GEsm8TrghpxCHEhlLJJJK1LGB6E45eqiQBuaxPxLjng3vwW9Jp9yIfArxBu/BnxT6HmsvKTGuVwRZrjFS4G0vsyD5WV+4QtSFj5p+dd3VAtrO+4OMGuMnHPgVqFHEK23TQ9nJbdUzcIkxoZQw8khz1EdOVYzj5VcjTX2qXDJi4T7FxFtl50ZqO2SHIk1xmP8AeERbyDyrKFN4WAVAkAo2zWppreom0ZOppdUsMumo5FYVHpVUYH2o3h/uc1Udu735CEnAkLsjvlkf2hglWPqM1K/DvxWcIeLV2ZtelNfWm43Z8ZZtrpXGkOH2Sh1KSo/IZPyq/wByg1glbO3ahSOYcoOMA+9CkGlOmpKVkGttbngSNu1MyHPKu9b+3Szsa3HFnOKQ6m5IQkkjOO1U08ZMhL/GC2s4z5FnYVn2y44r/OrbGSVIIBAJqlPirugl8b56QlQEaHEYKj0UA2DkfXm71XtWIlvTyzM6MfZ1qSfCppvCcZnXH/7x2rKr9IGBknYDNVm+zlUF+FLTZAIBnXLH/e3KmHjTrqVw84bX6822A9dbtHhuqhwmDhTjvKcEnskEgk9vzrAte2TZ0VSzFI1+tvEXw24d3wWXUWsbbbbuE8y4XMp11A7cyUA8v54r3aY458P9YzPg7Rq60y5h/DGMgNuKz0wlWCe3Svn24lcc9Zaq1PcX7xITHmF3+cNMH1FYPq5nBus575P6V7NGanuWrp8aLHjuz5jqkNJYSv18yjgFJ6j3+XWq7nKK3PsWIwUntXc+jYnHVO/f5UpXXpVD/BLcuO1r1RZtMX+8IvmiIzT65a5OH3YaEp5WWkuq/acylFOE5UlKUK6ZFXvUoA79adXYrFmPYZODre2XcG2KYfGrh3/yo8OrxYm3lQprrRdhy0K3ZkIBLasb7Z2O3Q0+8ZORTZ1jqSVZoqhDt8iU5tlxK0Ntoz7qWfl2B/Ki2Ua4Ny7BCLlJbTl/rbhZqPjVr+DovTFvlSUyIccXDVEltBbYjJQSww2o5U0gHzFqzguOPKVuNqS/qG48JtTyrBpmA7d7dbVIivybjHW0pRCcLWkZycKBH6bYqbeK/iUv2nddTnLJ90xHGOUyGYTalrUgfhUspHKs7BIB6A9AaaPGHV+otSNtalRpqPbV3yO03MaKykqUBuUkAgKIxlJxt3rkbblZy+Wvt5On09aTwuM/fwTZ4Qr5dnuJeqUzJ3xFqulvjO2+OhRDbXlKUV+nP4lB0Eq6kg9gMW5UecjG21c1eGuub5wpdcucFbkB1yEIaXnEtuqab8wrJSFBSclW+SDtgdqkvT/jF1FEkspfvpujqgr9hcbYyEL+i2OQg/kfpWpotdVXWq5vlGfrNFZK1ygi7hV6wMURIA3wB7k1AvA3xk6H42a8vehI8gWzW1nSVvW11wONyUAArXHdGy+XmAUk4UnfYgE1MmsLxO09pG+XW225V4ucGC/Ki21Cwky3kNqUhoKOw5lADPzroYyUo7kYbi4vayE/E/40NAeF2MiLeFO33VMhvzYtgtzgDvL2W8s7NIPYnKj2SQCRQ68/bJ8SEXXzIuiNKt285HkOokOL+WXA4nf5hNVm1Fwq4p8VNSyNTX233Cfd77JXNkXOUjDHOsnJC8n0jYADYJAA2rLxE8Jd+0No62XqTNjSJEl0odjtJPpAGebPSqr1EN23PJaWnm1nB1I8In2iujvE/fm9KSrLI0hrUxzIahvv+dFmhA/aBh3APMB6uRSQcZwTg1a25yEtQJLy2i4htlxZQlHmFQCDkcgyVZ/sjr0r5vOG2p53CXivpDU8dZZlWi6xpw5FYK0odSVJJHYp5gR7E19JbzmXSQojfII269KuRe9FeS2so7dr9HtXhofsNo0rL0VatMXNNrb+9oKobty5QFpfQyoBfKSohSlDBVkgncCObFra2OWx5Fx8tRJKVpIDmFZ2UPfHuKuN4ieFLnEDRd7k2mAu46hXA+FZhMqZYMxwOJU0px9Y5gGiFKA5gn1K2JNVsT4OoPD7hJqPVHE/Vg0yuBBcfR9xlDiIS8fswtbg/bKUvlSG0hIJOAT1rInprN+EbdWshGGWNvhvxCtt5/8AITU1L0p6YzBYbyc5edQ307YSVH6JNcx+ON4avfGHXk5oZYlaguD7Q/soVIWQP0xVmPD/AKllXXjdom/PeVHtDkaY5EluLDaZU5pvlU2of6RsLB5fZQUNjmqsSrYnVHEC6IbVhh6XIeKh2R5ijn/EVoaamVUGn3bM/VXq2eV2SNu7p/8AkfouBNfz953X1Ntk/wBE2MHmI+YI/WtU1JUjynUEpfbIWh1CiFJWOigRuCD0I3FbriHPd1hqu/Kj8kWHbHFIQl1YADaORltCE91Epzge5PY02oZUGigEK5PxEHvWoml8qMmSb+ZnUHwV/aS2udp13SfGq9qh3C2MBULVLzS3PjmgUpDUgIBJeTnIcx60g83qGVCuXZUedeCQfkSP+FCmNYE7nVuNIx0OKcNrl8oBJzTIjzU8wHNvTitMgEDcdK3mcimOtyeEJ5uw3qj/AIiJJc41alBPMUOssZ9yGUVcZ18utcox6lBJJOAB75qmvFyzXq78V9TXNmy3F6O9cHFsLRDcUlQyEhXMBjlwM1T1Hpwaej9bb8HS37Pm6RbF4PbPcZz6IsCG/dJEiQ4cJbbRKdUtR+QAJ/Kol09417Z4tNM6is1hjQ7NqpxNwRBtC0KmyH4DTaVpfCVoS2C4SkYOQkNqO9SP4FJmnmvCjaNKajmW9Lst65x5dnnPIS6407IdHItonmwtKumNwfnVa7x9mlxE4F8TdXcSuDOo2mnrM18ZpGzx188x9Tigl2O8XRyeWlpToGVKK/SDjeua1MHLKzg6qmcYrOMnM3WNtusXWN2iXLneubUpaJSjufMB9WT9anvwt6RmaRvQ1Mba5cp6ElLMRscy0tqGFLAHcg4z2Ga9OvdH3jhJPu1k4j6bbXqyaVykzkveplx5XMrKwMOAHI777Z2racHrpLs92YcZnJYdSoJxzdRnI/Ksu/UScHDH/TW09EVJTbOiHg817Jla+dh3+GizXWbDV8PBRkpSCQoKCifVskp+oOKuiNxknNc2eBOoEWrjpbtXagsrTsZKfhl3VTpUlHMnCFtpJ2WCOgTsD7mrvXDxH8KrU+7FncRtMR5UdXlPNOXRpK0LHVKhnII7g9O9T6CWa3HwQ/EI4sUvKJCkzURW+dxYQnIHMegycD/HA/OqneJ3ijJMm+WRm9YdjwC5Es0FACpylbcqnfxYAClEgDsBvT94ieIrhjqbR91tNk4s6SgXWdHVHjSHZ6XA24rHKrCTnIO4x3xTM8SV/s+jNMXPUGnGLTF1dIQ5Gb1AhoLcTJH7Jas4ILm2UhfpTnmqL4hvxtTwvuRabbnOMsphw51EzY7m/a5JRHmvyEyHoDfMSltvHJzlZKt1lS8E/wBnNWJ1LrC0XzR8rT8Ypud4lQlS2bYzuvmbICFk9EkK6DOTuMYqjOhxduH+tn3r8489LujXxJVLUFvrJURzKVk5yckb79atloSRpqNFkTkNNWi7T1MxkTJAJSAVAhPMSAnG6huBnc5NY8YqPHk2Ipyw/BFGt+MmmNM2cG63WPGHllZipcCnnN/whsZPv1xVTOIniPm3xxcfTyHbdFPMBKdOH+U7YTjZIxtnc/MU0uO+qmNYcW9VXaNa49mRIuDvNFiklHMk8ql5JO6ykrIG2VHG1MIds7Vuab4fVWlJ8szb9ZZNuK4Q8OF3FPUXB3iFY9baZm/CX+0yRIZdXkpc6hbbgBHMhaSpKhkZCjX0IeHXjfb/ABLcErBra3BqN96RVMzorDvmmDLA5HmTkf1TuOYDKVJPQ5r5wSopGBgj51cr7MzxYwvDrxYmWPVNyEDQmp2giXJeKyiDKbSSy9yjOArdtWBnCkkkBNarM0s7xjt/E7h7oadpG3QLNAkWq5CEw9BaJVc2TyIafQkj0KIUoFvf1JUObFJt1gvesNJTrLrK3R4V0jpLKV4AwodSpI2SrsQNqdXHvUfD3xEq1dN0DxBGqZ7Nvalu2i3mX5qYyVhp1tLXKlKkFSkr585QVKzkFOIw4R3XUNgiTLffLj8elMla2Vu8xcCDggLUokqUNxk9cVz90XCeH+36HR6eUJVqRE+v/DtFtDFpYbbjPIfn2pidJSR5jbz85tGUAjPLyqI/vfWu0i0JS6vOcA4waohpzzb3qawtQ2WZL6bjGkJQ82Fo/ZrDnMR/qhJVnsQKtw1xTtC1SBLbfgLYWpK+b1pA2IIx7g1r6Lc4vPkx9ftU448Dw25gK5c/bN8QL9Cl8N9HsvuxbHIYk3Z9lGQ3IkhwNIKvcoRzY9vMPvV+774jOHmnG1Lm3qWUISpxZh2mVKKEpGVKUGm1EAe+Kph47OPPhw8THAe5RrdraLcdZWdpU/TrwgSm1peyC4xzFsDDiElJCiBzch6ir7ZmrvkoF4buKcbQetLLNvTJl2CHKUZUdKEqKWXmVRn1o5v6wacUf7g3yBWS08Pzolziq/LIU7p0LgNqSRyrWHAkFJ9jsfpUYaO8tu5cqlehaShXtg1MOssWjgjd3lPrU7dpkOOSvq5yAkn6+irdbThl+2X/AKIprEsL3x9yMNOyFy9V3hyNEemS5rbyIyWCOdKnFDcbHqlSk5GMcxORik3Cxq07e7jAccYU40AHExyShKyN0pJ6gdM/I1ueA1xYt2prnJf5QpFtdVlW45QpJIx7nYbfP3rS3FuT97S3ZwLciUfPUk9RzDmGfbbtTK1mO4fY8PaaF4KbWUk70KySQStLh2JGKFK8jUdLIUwKWmnJbZ5SQAcbVH8KbyKHSnBbZxK9gOlby5OHzg3usLVd9U2U2+z6klaaeU4lxyTEQlTi0JB9G5HpJwfypuaI8Nerte60s1kf4tXotypKfNSYrYPlJ9Thzn+yCPzqZeDPD5ziZqVbEhwx7NBYMqc+zjzAnOEoTnYKVg9egBPXFWk0TprSOiYFwu9nskZj4COtfxawXJK8JKuUrUSdwOgrK1d1Vctj9TRvaGm6xKf9qNJqe9RtPXWPY9NIYtdpTHBUi2gMjOSk4KQN/Tg99qj3VGtb7Z9PatkonrEGPHStIJ5lrW0jIwT0TzcoPvim1G1TckasgX28yGXmL2taeVrCAl1KefIQNgpSNiR15M9SazzG7ndzMtrkBP3DcEc6JyJIW4nK+fkW1jf25wdx1A61l7TbUijvikkX6+cZ51q1FcZE+ClxT0FDyQBH89CXloR7J51qOCds1AV6hP2u/ptdkmuMS32gDIX0BGVKCCRsRgeoe5q/viL05GXxMTPfjtvIehMPxyobpUEFpYHz9NVQmaEfuCtT3lhAVF0+GmCpe2XnTzlP1COQ/RVc7h9aUPDOkTSojNvuFwSvurrZx2a07cbw+/AgtLUFSXS7537MKStKiO+Qfl0q3/iq8L2lNWcEf5cWmPItGuokGK4VWrdN2VypCkPMgYK+TmX5owoch5ic1VbRN7XcddaVdDSFS7db3WpDjSh+1T56igKHyClAH2xvV6vEFdceGactVyXYWnYKCLmy7h2MoMnlLZSfxZynA3OSO9aGjinbJLwUddL8qLZzCBtXD26MPXu6m5ygWiiztBCkPocB5VrdGfRsc8uCMjerX6u432a88AOD7aYbF9Yu99dianRp1ssuOqYjrLjbbbqiVOtJdaPmKwXS2MYCq5sPPOPuHmV5i+UJDmT0FPLTOu7tDnaUtUOQIDFqvIubC0DJTLcLY8w/IBptOOmEnrmrdlULV80c+H4KlblVja/1Jrk2uVcdQqXCm87qXUoQZLSm/TnCSU9U7Y27VJt2476w4HaeiG46fst+aVcnbc0448stLfZaZeV+H8XKHkAjbB265p86/wCHzdyjJ1pZ237XqK6RfOctire64xBkJHL6SkYIWQpSAfbeos8ZMXTGmfD5wMt+lr63fGor91cecWo+e8+stqkuPJPqSvzFFJB6YFZ1WmzPFi4RfnqcRzW+WVL1Pf2NTamvd2uTBEm4TXZS3IoCEJWtZUsJR0Aydt600qEx5RdjSfOSCMpKOUj+NBlCHlhQ25lZIz0Bpfk+bIEdlSXFuLCEpTvzEnAH+Na3EUZ6lnua4nfA6VNPhe8KWt/FRrBy1aVYaiW2CELul9m5EWA2o7E43W4cHlbTucHoAVCYdQfZQ8b9MWdq5XBelI0YoSp0vXoN+SojPIorQkFQ6ekqBPTNdL/A1wgkcCPClo+3ojxlX5/zrxdEsOJcQ+66s5SVoJSpSGw0jIJ/BUW+Le3PI5p4z7Gs4A+A3R3AKxzXrFeLvcdX3aEbVK1Yt9LTzLC1ArTHZGW2gSkHBC1ZA9RqKOKfDGwcLtSFdlvNw1DYISmm56UETJkVax1dQAFrCj6gtsKHVKgk8pN4UXiLcbaLrbXD5DmEvMoA5kHuCOxFRwxwTsultSz9cRJLtzU5aZDAY5UBS2x+0HI5glC+ZI3HXoRtUd1MbI5a5Fqudb+hXzg3qrRWiNeX5OqdQJst3lp8m1RLsw5FjoYBwspkLHlOOrUE82FYTsgdDUr6kkqduNxfYU09GUw0thYUlTbgKfxBScgj5j2queo+Jdhnw5Ed1xnUr8R0tOfGstuuynGVqTgpSAlB9XQ4yU5NPbRM+3xXYFtgIbiW2Q2tpuMySW/MWeZKRjZABCgB88Cl0t9bShnkk1Gmva6so8GO+6nmw7oliO20klBcccClBbYBH4CCB+ZBqlXiKsVj1nebtOeiR7ZqFuM5IY+DZw5cQgKW6ZHLgEYCUpXgKKiU74JFt9U600ZpW8Xt/VOs7Rpm4hAjNWic8W5K2iknzggp3QVbBQO+D0xVHOOWurHd9WS7hatQ211ExAjo8lRV5bSABuQNs7fUc1aDRmxeSudolC3ziHE8mVYz2Bp9a/1V948M9PW5KlHE6Q6vJ/spSE//AFDUcXFQcmOuBYdBWTzjbm+eOwrKv4l62lam1qjtuYLh/CFKT0+pCf8ACo1Zti4sl2JtSHJovyrXYr3diA7N8sRozBVgEEjzFkYyrA5ds9zmtc1cpFzMl+SpciUpYUtZO6v/AOxXrtUZLmjHlKUsyVS/2KAMAJCPWrP6DHyrWxWB6lcxTzgdKmgsRiMl3eRFzf5FgkFIJ2Se1CvLcned4f6o5aFRyk8j4xWDoBFmAKG9OG0Tgl0AZUTsMUyZy0262Nyy2t0l7y/S4E49HN7U/odkjRdC2vUaH3y9JuL0P4ZYBSlLbLTgUFDqSXCD9BXQxkk9pw86nt3FzvD9b06c4CfeyEI+N1BMWsugnKmkrLaAfyQo/wB6ttf5Ws7ho2VZNExoq7rIUXnZUtfIywykJyok7FR5eVKT13JwAcpsTabfwd4ewEKwgWmO8cbbrQFH/E1sNQX+52nhQ8xYoMmbdZ00slMJnzFJaCQpxaz0SAnAz89q4uc3brGd1TFV6aMSJdW2idN0E0b3dIMK826cm5uSI7YW0ptsqSpGBjHOhfKVDG5FbLRd1F009bApeXUtFl4E7+YjKFbfVOfzrPb9Np1TpN1N5aUFTkD4hsryrlCspTnscgGmTBvR0hqqTaJClAPElkK/rOp/EAfdSAlWPkfetDOCHDfY0HicdYtdmt2oX3A01bWpHnrX08tADoH/AM35moJ1FbZuj/CXbJUw8t31Go6huainlV5slXMhGP8AVa8tPy5amXxN2qVxK4aM6bgrQhq5Xu3x57uMKZhKWvz1g/JOAfkT71FXi/1RHu2mLRZ7SApuQoltpv8AqNITgJA9htVHoqFllvlfwX+s51Qp8P8Akg3gxYzL1LKvjcuVCmQmz8K9EcCcKKTnmSQQsdNlDFWJ8ZFvs+l/BTZbPc71L+MZFvNtW7jzZ83BW5zoTsEhtbilY2SeTqSKhDhetNp09uQHHQEnmOD0O9YPtGNYpurHBqwqQ81MhaWTPktqz5YU+oJTyjueVjc/MDtUGjsk5yTLGrrjshgpuhwoVncJzsKySXsSVuN5TnBHuCKlXwp8L7Hxp4+aN0NqRdxbtl7kuRFvWrl89tRZcLahzJI5UrCSrI/CD061G+qLBN0lqa62a4Mli4WyW7EkNq6pcbWUKB/MGtLPsUzqPqjjNH07wvv/ABGDAXJOnrU/BK+bkkTXklDOMYykKJWoDIISR3qimseM1x4iXNE+/wBnsMuS2jy2z93gBKcknA5sZJJJ2re6u40ytXeGDh3o9Rcbk2uZKjvqUr0vsMAGNt25TIdH90VDyFHbJGflTHLnCIkucjoVqQEDyrNYkfMWmMT+pQadF442a01HAYhXK7NSIcdQWwx8BGSlpQGElPK2MY7VHLLmD1r1Id+dCbwLhEoz/ERxOvSWxP1xfJiW3PNSl+e4sBWMA4J2qQ/Dfxz11pjiZbb83eLvfIdkbcmSLOZDi23muTkWkpBwMpUSD/aA71XiMsHBByfauhngV4IJPh51brqfGQqZqG4i2wHCjJZiMBSFLSob4W6s5x/YFGG+wqaXcu5w21Pa5Vql3i2yEybZdfKmRM7Y50+oEe4PUe+RUN+IniredLCLZLFcVWiBd0FyQkr5j5nMQpCMAKCSMEgEc3N2AOdP4Ub6mPqe58N5EzmuduUZzUZDg/axitKHi2e5bWtJI7eYKz8GeNMTWdgVc9WW2JMcjS5FvVEmspLapCJK2VKKTnCUlrmKsYTn50mo5peHgfpZdO9OUdyXsQNY5LUiNiQyh+K84XkPulBQM9ebAwnBJA3JwNzWS88X9GcMhZbS7KQ/Mut3jx2G4SMtR1B9H7Rbg2SBucZyfpmoy8REuZpPxIytN2uU3JYuM5l5ltLoajlDvLzuq3wlBUofLHsBWksrSrJfbhElSEuqjyFNFbawtCuVZGUnoQcbGsjS6bMst+5uan4m5R2KGP1Ji+0Ma0vqbgmzdFSmFagstzYTDUkBK1IdJS6znHqHLyuYB2KScbmuYr0hC0EAGrY+I/Sw1VKgL0/dm4EubKabuFvkzQzFfWpQSiUoLPKhQyAtRxkYPvmcuGv2Nk57y5fEjiRAgRUJCnIWmo5fXuMj+cOhKU/khWe1dHObbwkc2seo5opVlXq96tZa+E8XTnAtq2XaCTcJp+PlpzhSFkehI9lJTy/LJV868EvhLprhrxMuEU2p2fHt8lRhuTXVEgIcAQpQSQlR2yQRjJ6U9rzq1F1iPh1QSFpUFFSubHuf86x9VOSkoIswafJBesNNucNw9ppu7RJbbWX13FjBSpl1CVtp3HpXg4KexyMmo9UQmKHEklIAAJ6kUeqNQSNQXN95xwqStZVy9gM4H6ACvGt3EXys/nW1uTXBTcW8ZNdIcKnCc96FEQCogmhVRttllHRPT/Da98SNF32dbJcFmFYnC5JEgrDi/wBkVAoABHQHrWLS/Fu0654WW6z2qHMQ9arm45Iek8oSVPRmeXlA7eg9aevhX1hbL7wf4trZjC3uRWW1OJkSXCh/LLgISccowBn1EdN8VF/D+bpaJEt0BAhri+httyE0lK1OZIKnnGzhSjhOxyEjGDvtbWplG7qNPan2/YyJaKM6+kmt2MZ5x3/97HR22uGTw20EtAODYoR5iNgfJG31p1QdUwNJaHkO3coYgPvugKWrAcAaGUfMqIAx3+gNVzRx5sdi0Rabbzz7abbDah8zsB6Qz5becELb8wE4OPc152eP9uumhJdzmsxtWWi3ufGw4RZWhL76ApIaI5cn1cpII6A5rn4zS1TnJPDN/oyVGMrKJ2+GOrbG7cLSlDUR9B5UbtqIOQFJI27HBGc1Wnj5pjV0VmDqJdqmm4oIEsxWC7+1T+B4eXn8YAKtgAc+9UhtHHzjbfNfz7lCVqGRdLxOU4YluRs2oBKQ200DhKUJSlIAAGEirT6U4r8d7NHZdlsa2YfTstNy0lMeIPUgrQyoHf2NWLbpP24JKKYr35NJP8RdsiadmuTWvLuDMZ5LsOQS0PMSk4yVYwFEflVceBPE1Gv/ABA2OReY8u9PueYWINuYLjri0pyltlACgn0lYA5Tv161du0+LbUsa5NR9YRG5ERLg52Z1jlx+YjsfMYPXPfYVOmkuJ9jY4eSNQ6WtGl7NqCfDUlc21xGWsScYAOAkrSknPr9s0iuUlz7CypcZcFK5PD2FaL801JtM21SoEzz5unVLSW30oXkoS8FENZI5Vj1cuVAbiq1+OTi7Z+MPFS23C22qVZJlqtotE+FIWhxKHWnnVJ8taNlI5XEjoCMHIqxGqmGL/rae1Fis6hvSQtxthDbqZMpSck4cC+QlZBwrGN6rvxx4M68uzhvMjQF8tL7S1/EPTICWy+ycFtxbiV8qlgZSTgE7HJzs3SWOWcQwTaupQUcyyNXwseJO4eFriYvWVtsNv1C+5Adt6o1xKk8iHCklbTifU2v0cuRn0qUO9aXibqZ7xAcbNQahttsbtTt/lqmKhLf8xDCikFZLmBkcwUc471HbjDkWQptxtWQcFJ608NFaesOo5wjPahd0pJIUUyJbKnmjgZIy3hQP0Bq8/o+TO7Hu1VaFaYkQ7Cp3zXbdGT5ygkgec4S6sb+wUhP92tElzB3qwULw62a/wAT+UOqeLFvtLlyWuQymNbX7ipbKcZUtXMkpWMgFBG2253w3W/DpGmvvmDxCtD8Fs5Eh63SmlFJWpIykp/H6clIJwCDk5pvTkuWN3RfYiRL4HeszcgVMKPDbZWkRVyeJlubS9JDBCIIBRnHrIW+khO/XGduleu38H+F9gu0dWoNdz7pa2n1JeYt7cZhbgTgqCVh5xQBGSDjO2OXckOUJDHKKIcRJdS0stJUtwpIbAGcqOyf8SK7V3KCOE/AzQvDfTjMu83CyWllL8K2JA897lBWtx0+lpJcKlZPc1zZ0lI4A3TUlk+7rbqrSbtvuDEwXSZOF1DvKsYQqP5PKQBhWxG/XIFdV9U8VIabAxKuGuGbdBWhJSfgUOhWRsCEgnPepIr5u4jfy9ilwvFz01xst1zt9tiwdayI00w5MWeptDDwjOKcQ44oesFpKxzD0pJBAJAx7eHtouOnrE1HkTLipFwuEu5+epYK1svOFxCXVEFAVzlzdJ32+ebBT+EGgeJTbNwnX/Td2DiXFBbyWGXAHG1NryA4kpJbWpJyOit60snws6DjwHoFp1BZIzC0IZVFcvXO0G0Y5ByGRgFOBgjpVa6iVjzkuabVxqWJRyyDeKPAaDxFun3lyu2m/MISy3cEBLwW0Nw2sAjKc9OhGT1pno8PcyHHZRIuaitJGXG4+Eq+WCT9KsTC8ON9024pnTWsbDFic3QzGpGR7hDjpA+ma1eqNIq0e8w3qviZZIz01HM0zmK2VjmxnCXMAfU1VWnvh/Tf2LktRpLXusTX+T2cLdBM6eTbrRe+FtquVulr8py6SrEHZoJA5VOKWDzgHZWdwDntinD4irs89YHXJF7cMf8Ao/h/PIRnl5QE4OCMDp8hT74d3KwR7jqd1rVNh/nk11bS2rnFUQFDAP48ZHWqUeLFniVa5k8yNdWGbYpUtxce1WCSxMXGQMqSlzCAdk4GT1PStWhSqWJy3GLa42y+SOEMTWFvamaVmTlvpLkNwDzVKzzpJxj6g4qK49qverlP2bTkP7xu8lhwtM+alvCQn1KKlEADfG5G5FTDoTSFq0noA3LXN6hyeUolyXTLbeRFQr1pT5aDlauTACQM8xO+wr0K4haM0xcIq7pNb05KlkrjMxwXpCYxALbrxYB8pSjjDYUSO5zWdqLY22qUV27mrToZqHMkslNtW8LNV8OXT/KTTtys7SnC02/LjlLTigM4S4MoVt7E01nyUqGCCCM7V0G1h4krdJ0ynThvTep7EtK3ZDE+yNqDoSCUNc60hQGcHmGFZSBnc5oXqe7K1HqKdcPhWIgkOlSWYzCWW0JzsAlIAG2KvxlGUU0UnBxscGaQpJPTNCsxbWTgZTQqN9xCyfCLxIx+Hmn77a2Lt8ExeEKalNfDKPOkoKeoHzpt2DiNYIUYpXc0t5WFY8tf69KgzlIUN96UWiok84zT03nIzai59r8TGm41jYinVS46mkkYbhugn5ZCOlPSw+JnhonRJiStYlNxS4XAlcN/JUc7k8mK5+eUehUKMs7bKGaF3ykLhYwWXuPETQynpHl3tp1Diir+hcGfr6K8tv4x2uxPpcteqpUBaMcq4rz7Sh+aQKrkmOvocDPTfrSvgngfwj94VG4ZeSVTaWC5dn8a2prK8wtjixqQJb/6JdzlOIx7cqyR/hUt6e+0ae+4JDFz1yJE1TCil2fbmpJCx+EYU0RiubYgO/2R+8KBtzw7D94U3pPyL1PoW34geM+/cRUGDcNTxo0Eq3Frt7dvC/mosISpQ+RV+VMR296LvkB77wvUJyQs9ZBcWo/mQf8AjUDC2PEDZI/vCgLY8TsE/vihVbe7Yrv3exKjsbRjTq/LvEEjt6Vn/KsEW9aagKUhcmJKbVsR5ORj8xUaC0yFnACQf/iFZEWC4A4Syrf2UP40OpMRWsltnVehWoxQYUNSyVErKFZOfp7dq0LOqdPQy4lhLaEnYFLYyBnOBTF/k3cSf/N1n9D/AJ0f8lbj/wCzL/w/jSqr6sTevCH/APy0tRZShM0tpSrnSnyxsffavI5rCI5I8w3RweoqOAcHNM5GlLipWPh1j9P41kGjrq4cNw1r9+n8aOk/LE3xfdD8ia3t7ctpZuyWkJWk4LSiNjVt0+JHhhM0fChPawiNymmwFJ+DkAg99+Qj9KocnRN5Url+BWVewIzWRPD++Z3gO7/SnxjtGSakXRd4z8KHYq0L1dDVnoPg3z/+uozu/ELhvJdcX9/srPOSktw3tx/2dV+HDq+d4Tg+uAKUOHN6xn4XH98Us47xIT6fKZMUjiRo1vPwtzRj2Uw4nP6orR3jWWlLy0lmRdihpRAUGGnOmd/6tR6nhhf3hlEHnA6kOCsd54dXzTtq+8Z0JUeLsPMKwepx2+dRdFIld+/gkrTlo4UqQ8qfqy4MncpSht8A/oingrXfD2y6fct9v1RKnpIPlsPxXSlvboCRneq/6b0vddUl9FthuSEsgc6knGMnFbocKtTJPKm0OOL/ANoB/wAalWUuEM/Lzyxxt6ytSZKyVpLJPUpI2pzN8QdLpt6kIkoYcOTzBpfLn64qP08JtVrH/oRwf75NLTwf1YpPL9zOY/2yar7GvYl60PJmu+r48hottvc6DnfHXNNJfkOEqGc07UcFdcLxy2IlPbDiD/nXpb4Ja7OyLAVH281sf/lR0peA69fkZaI8ZX480KfaOA/EBeT/ACeI/wB83/GhSdKfgOvX5IhoqPNDNWiILtQ3o87UWaABvR70WaPNABb0N8UeaLNAB5NGFEHNFmhnegBfnH3ovM9jg+4pH6Uf6UCi/PV2Uc/2snND4hz/AEiv3jWP9KP9KBBfxDnZxX7xofEPf6Rf7xpFDegDIJLvdxf7xofEO5/pV/vGsR3PWh+dAGf4p0dHXP3zR/GPj/pnP3zXnzR5oFM/x0kDAkPAe3OaN64y5DIZdkvOMp3Da3CUj8ia8+aGaBD0RrjLhBXw8l6OVfiLTik5+uDS1Xi4L3VNkKPuXlH/ADryZo87UCnrTdppG8yR/wBqr+NH97Th/wCuyPb+lV/GvHzUOb50oHuN4mkYM2QR/tl/xok3KSSOaW+oexdV/GvFmjztSYFye3453/SuH/eK/jQrw5OKFJtQZE/wodhQoUo0HahQoUIAs0dChQgBQ7GhQoAH8aBoUKABnegKFCgAA0CaFCgAe9ChQoAA60KFCgAs0fY0KFAANDvQoUAAdqFChQAQNHQoUIA6FChSioFChQoA/9k="/>
          <p:cNvSpPr>
            <a:spLocks noChangeAspect="1" noChangeArrowheads="1"/>
          </p:cNvSpPr>
          <p:nvPr/>
        </p:nvSpPr>
        <p:spPr bwMode="auto">
          <a:xfrm>
            <a:off x="520700" y="-288925"/>
            <a:ext cx="2190750" cy="1562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7810" y="210772"/>
            <a:ext cx="2190750" cy="147637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1402950319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11</a:t>
            </a:fld>
            <a:endParaRPr lang="en-US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24143072"/>
              </p:ext>
            </p:extLst>
          </p:nvPr>
        </p:nvGraphicFramePr>
        <p:xfrm>
          <a:off x="86744" y="2958246"/>
          <a:ext cx="7233946" cy="37632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Rounded Rectangle 5"/>
          <p:cNvSpPr/>
          <p:nvPr/>
        </p:nvSpPr>
        <p:spPr>
          <a:xfrm>
            <a:off x="754375" y="1291130"/>
            <a:ext cx="3631141" cy="1374345"/>
          </a:xfrm>
          <a:prstGeom prst="roundRect">
            <a:avLst/>
          </a:prstGeom>
          <a:pattFill prst="pct90">
            <a:fgClr>
              <a:srgbClr val="F84710"/>
            </a:fgClr>
            <a:bgClr>
              <a:schemeClr val="bg1"/>
            </a:bgClr>
          </a:patt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bg1"/>
                </a:solidFill>
              </a:rPr>
              <a:t>Being encouraged to interact</a:t>
            </a:r>
            <a:endParaRPr lang="en-US" sz="2800" b="1" dirty="0">
              <a:solidFill>
                <a:schemeClr val="bg1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14001" y="484769"/>
            <a:ext cx="2419350" cy="2987065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453816111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12</a:t>
            </a:fld>
            <a:endParaRPr lang="en-US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43743634"/>
              </p:ext>
            </p:extLst>
          </p:nvPr>
        </p:nvGraphicFramePr>
        <p:xfrm>
          <a:off x="457200" y="2665475"/>
          <a:ext cx="8229600" cy="41925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1" name="Bevel 10"/>
          <p:cNvSpPr/>
          <p:nvPr/>
        </p:nvSpPr>
        <p:spPr>
          <a:xfrm>
            <a:off x="2128720" y="1138425"/>
            <a:ext cx="4733855" cy="1527050"/>
          </a:xfrm>
          <a:prstGeom prst="bevel">
            <a:avLst/>
          </a:prstGeom>
          <a:pattFill prst="pct90">
            <a:fgClr>
              <a:srgbClr val="FF0000"/>
            </a:fgClr>
            <a:bgClr>
              <a:schemeClr val="bg1"/>
            </a:bgClr>
          </a:pattFill>
          <a:ln>
            <a:solidFill>
              <a:srgbClr val="FFFF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chemeClr val="bg1"/>
                </a:solidFill>
              </a:rPr>
              <a:t>Being allowed to focus on meaning</a:t>
            </a:r>
            <a:endParaRPr lang="en-US" sz="3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3379392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9301442"/>
              </p:ext>
            </p:extLst>
          </p:nvPr>
        </p:nvGraphicFramePr>
        <p:xfrm>
          <a:off x="601671" y="2512769"/>
          <a:ext cx="6719020" cy="38176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5" name="Horizontal Scroll 4"/>
          <p:cNvSpPr/>
          <p:nvPr/>
        </p:nvSpPr>
        <p:spPr>
          <a:xfrm>
            <a:off x="601670" y="833015"/>
            <a:ext cx="6719020" cy="1374345"/>
          </a:xfrm>
          <a:prstGeom prst="horizontalScroll">
            <a:avLst/>
          </a:prstGeom>
          <a:pattFill prst="pct90">
            <a:fgClr>
              <a:srgbClr val="F84710"/>
            </a:fgClr>
            <a:bgClr>
              <a:schemeClr val="bg1"/>
            </a:bgClr>
          </a:patt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chemeClr val="bg1"/>
                </a:solidFill>
              </a:rPr>
              <a:t>Other accepted factors of language acquisition and development</a:t>
            </a:r>
            <a:endParaRPr lang="en-US" sz="3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0385573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5" name="Cloud Callout 4"/>
          <p:cNvSpPr/>
          <p:nvPr/>
        </p:nvSpPr>
        <p:spPr>
          <a:xfrm>
            <a:off x="1212490" y="1749245"/>
            <a:ext cx="6719020" cy="3512215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In English prepositional objects  preceded by to/for can come before direct </a:t>
            </a:r>
            <a:r>
              <a:rPr lang="en-US" dirty="0" err="1" smtClean="0"/>
              <a:t>objectwith</a:t>
            </a:r>
            <a:r>
              <a:rPr lang="en-US" dirty="0" smtClean="0"/>
              <a:t> to/for deleted.</a:t>
            </a:r>
            <a:endParaRPr lang="en-US" dirty="0"/>
          </a:p>
        </p:txBody>
      </p:sp>
      <p:pic>
        <p:nvPicPr>
          <p:cNvPr id="2050" name="Picture 2" descr="E:\uni\images\images (3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9144000" cy="685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E:\uni\images\images (3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296401" cy="70103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Cloud Callout 7"/>
          <p:cNvSpPr/>
          <p:nvPr/>
        </p:nvSpPr>
        <p:spPr>
          <a:xfrm>
            <a:off x="2586835" y="393547"/>
            <a:ext cx="6719020" cy="3512215"/>
          </a:xfrm>
          <a:prstGeom prst="cloudCallout">
            <a:avLst/>
          </a:prstGeom>
          <a:pattFill prst="pct90">
            <a:fgClr>
              <a:srgbClr val="FF0000"/>
            </a:fgClr>
            <a:bgClr>
              <a:schemeClr val="bg1"/>
            </a:bgClr>
          </a:patt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chemeClr val="tx1"/>
                </a:solidFill>
              </a:rPr>
              <a:t>Evaluate equivalent 6 intermediate level course books in relation to accepted theories of SLA.</a:t>
            </a:r>
            <a:endParaRPr lang="en-US" sz="3200" b="1" dirty="0">
              <a:solidFill>
                <a:schemeClr val="tx1"/>
              </a:solidFill>
            </a:endParaRPr>
          </a:p>
        </p:txBody>
      </p:sp>
      <p:sp>
        <p:nvSpPr>
          <p:cNvPr id="3" name="Vertical Scroll 2"/>
          <p:cNvSpPr/>
          <p:nvPr/>
        </p:nvSpPr>
        <p:spPr>
          <a:xfrm>
            <a:off x="-9454" y="152707"/>
            <a:ext cx="2596289" cy="3276294"/>
          </a:xfrm>
          <a:prstGeom prst="verticalScroll">
            <a:avLst/>
          </a:prstGeom>
          <a:solidFill>
            <a:srgbClr val="FFC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chemeClr val="tx1"/>
                </a:solidFill>
              </a:rPr>
              <a:t>Match between SLA theory and ELT materials</a:t>
            </a:r>
          </a:p>
        </p:txBody>
      </p:sp>
    </p:spTree>
    <p:extLst>
      <p:ext uri="{BB962C8B-B14F-4D97-AF65-F5344CB8AC3E}">
        <p14:creationId xmlns:p14="http://schemas.microsoft.com/office/powerpoint/2010/main" val="2497379183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525963"/>
          </a:xfrm>
          <a:ln>
            <a:noFill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  <p:txBody>
          <a:bodyPr>
            <a:normAutofit/>
          </a:bodyPr>
          <a:lstStyle/>
          <a:p>
            <a:r>
              <a:rPr lang="en-US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Very little use of literature.</a:t>
            </a:r>
          </a:p>
          <a:p>
            <a:r>
              <a:rPr lang="en-US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Texts are short and simple.</a:t>
            </a:r>
          </a:p>
          <a:p>
            <a:r>
              <a:rPr lang="en-US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Most activities involve practice rather than use.</a:t>
            </a:r>
          </a:p>
          <a:p>
            <a:r>
              <a:rPr lang="en-US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Inactive learners.</a:t>
            </a:r>
          </a:p>
          <a:p>
            <a:r>
              <a:rPr lang="en-US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All books are similar in their approach.</a:t>
            </a:r>
          </a:p>
          <a:p>
            <a:r>
              <a:rPr lang="en-US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All units have review section at the end.</a:t>
            </a:r>
          </a:p>
          <a:p>
            <a:r>
              <a:rPr lang="en-US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No speaking and writing.</a:t>
            </a:r>
          </a:p>
          <a:p>
            <a:r>
              <a:rPr lang="en-US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No communication.</a:t>
            </a:r>
            <a:endParaRPr lang="en-US" b="1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15</a:t>
            </a:fld>
            <a:endParaRPr lang="en-US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51755" y="3425428"/>
            <a:ext cx="2892245" cy="3292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7125998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16</a:t>
            </a:fld>
            <a:endParaRPr lang="en-US"/>
          </a:p>
        </p:txBody>
      </p:sp>
      <p:graphicFrame>
        <p:nvGraphicFramePr>
          <p:cNvPr id="5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03632106"/>
              </p:ext>
            </p:extLst>
          </p:nvPr>
        </p:nvGraphicFramePr>
        <p:xfrm>
          <a:off x="457200" y="1596540"/>
          <a:ext cx="8229600" cy="52614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76892596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04709499"/>
              </p:ext>
            </p:extLst>
          </p:nvPr>
        </p:nvGraphicFramePr>
        <p:xfrm>
          <a:off x="1212490" y="1749245"/>
          <a:ext cx="7931510" cy="510875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11" name="Rounded Rectangle 4"/>
          <p:cNvSpPr/>
          <p:nvPr/>
        </p:nvSpPr>
        <p:spPr>
          <a:xfrm>
            <a:off x="1719020" y="3175940"/>
            <a:ext cx="5705960" cy="506120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217742" tIns="0" rIns="217742" bIns="0" numCol="1" spcCol="1270" anchor="ctr" anchorCtr="0">
            <a:noAutofit/>
          </a:bodyPr>
          <a:lstStyle/>
          <a:p>
            <a:pPr lvl="0" algn="l" defTabSz="8445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1900" kern="1200"/>
          </a:p>
        </p:txBody>
      </p:sp>
      <p:sp>
        <p:nvSpPr>
          <p:cNvPr id="13" name="Bevel 12"/>
          <p:cNvSpPr/>
          <p:nvPr/>
        </p:nvSpPr>
        <p:spPr>
          <a:xfrm>
            <a:off x="2739540" y="680310"/>
            <a:ext cx="3206805" cy="916230"/>
          </a:xfrm>
          <a:prstGeom prst="bevel">
            <a:avLst/>
          </a:prstGeom>
          <a:pattFill prst="pct90">
            <a:fgClr>
              <a:srgbClr val="FFFF00"/>
            </a:fgClr>
            <a:bgClr>
              <a:schemeClr val="bg1"/>
            </a:bgClr>
          </a:patt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Is SLA primarily implicit or explicit?</a:t>
            </a:r>
            <a:endParaRPr lang="en-US" sz="2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7709284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5" name="Horizontal Scroll 4"/>
          <p:cNvSpPr/>
          <p:nvPr/>
        </p:nvSpPr>
        <p:spPr>
          <a:xfrm>
            <a:off x="754375" y="680310"/>
            <a:ext cx="6566315" cy="1832460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With some of the verbs (such as name and wish) the Persian rendering does not followPP24a.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923760" y="3429000"/>
            <a:ext cx="6566315" cy="21378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E1. Her parents named her </a:t>
            </a:r>
            <a:r>
              <a:rPr lang="en-US" dirty="0" err="1" smtClean="0"/>
              <a:t>Parvin</a:t>
            </a:r>
            <a:r>
              <a:rPr lang="en-US" dirty="0" smtClean="0"/>
              <a:t>.</a:t>
            </a:r>
          </a:p>
          <a:p>
            <a:pPr algn="ctr"/>
            <a:r>
              <a:rPr lang="en-US" dirty="0" smtClean="0"/>
              <a:t>P1. /</a:t>
            </a:r>
            <a:r>
              <a:rPr lang="en-US" dirty="0" err="1" smtClean="0"/>
              <a:t>pedar</a:t>
            </a:r>
            <a:r>
              <a:rPr lang="en-US" dirty="0" smtClean="0"/>
              <a:t> </a:t>
            </a:r>
            <a:r>
              <a:rPr lang="en-US" dirty="0" err="1" smtClean="0"/>
              <a:t>va</a:t>
            </a:r>
            <a:r>
              <a:rPr lang="en-US" dirty="0" smtClean="0"/>
              <a:t> </a:t>
            </a:r>
            <a:r>
              <a:rPr lang="en-US" dirty="0" err="1" smtClean="0"/>
              <a:t>madar_esh</a:t>
            </a:r>
            <a:r>
              <a:rPr lang="en-US" dirty="0" smtClean="0"/>
              <a:t> ?</a:t>
            </a:r>
            <a:r>
              <a:rPr lang="en-US" dirty="0" err="1" smtClean="0"/>
              <a:t>u_ra</a:t>
            </a:r>
            <a:r>
              <a:rPr lang="en-US" dirty="0" smtClean="0"/>
              <a:t> </a:t>
            </a:r>
            <a:r>
              <a:rPr lang="en-US" dirty="0" err="1" smtClean="0"/>
              <a:t>parvin</a:t>
            </a:r>
            <a:r>
              <a:rPr lang="en-US" dirty="0" smtClean="0"/>
              <a:t> </a:t>
            </a:r>
            <a:r>
              <a:rPr lang="en-US" dirty="0" err="1" smtClean="0"/>
              <a:t>nam</a:t>
            </a:r>
            <a:r>
              <a:rPr lang="en-US" dirty="0" smtClean="0"/>
              <a:t> </a:t>
            </a:r>
            <a:r>
              <a:rPr lang="en-US" dirty="0" err="1" smtClean="0"/>
              <a:t>gozashtand</a:t>
            </a:r>
            <a:r>
              <a:rPr lang="en-US" dirty="0" smtClean="0"/>
              <a:t>/</a:t>
            </a:r>
          </a:p>
          <a:p>
            <a:pPr algn="ctr"/>
            <a:r>
              <a:rPr lang="en-US" dirty="0" smtClean="0"/>
              <a:t>Father + </a:t>
            </a:r>
            <a:r>
              <a:rPr lang="en-US" dirty="0" err="1" smtClean="0"/>
              <a:t>mother_her</a:t>
            </a:r>
            <a:r>
              <a:rPr lang="en-US" dirty="0" smtClean="0"/>
              <a:t> </a:t>
            </a:r>
            <a:r>
              <a:rPr lang="en-US" dirty="0" err="1" smtClean="0"/>
              <a:t>her_obj_maker</a:t>
            </a:r>
            <a:r>
              <a:rPr lang="en-US" dirty="0" smtClean="0"/>
              <a:t> </a:t>
            </a:r>
            <a:r>
              <a:rPr lang="en-US" dirty="0" err="1" smtClean="0"/>
              <a:t>Parvin</a:t>
            </a:r>
            <a:r>
              <a:rPr lang="en-US" dirty="0" smtClean="0"/>
              <a:t> name put</a:t>
            </a:r>
          </a:p>
          <a:p>
            <a:pPr algn="ctr"/>
            <a:endParaRPr lang="en-US" dirty="0"/>
          </a:p>
        </p:txBody>
      </p:sp>
      <p:sp>
        <p:nvSpPr>
          <p:cNvPr id="7" name="Down Arrow 6"/>
          <p:cNvSpPr/>
          <p:nvPr/>
        </p:nvSpPr>
        <p:spPr>
          <a:xfrm>
            <a:off x="3808475" y="2512770"/>
            <a:ext cx="1221640" cy="76352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Eg</a:t>
            </a:r>
            <a:r>
              <a:rPr lang="en-US" dirty="0" smtClean="0"/>
              <a:t>.</a:t>
            </a:r>
            <a:endParaRPr lang="en-US" dirty="0"/>
          </a:p>
        </p:txBody>
      </p:sp>
      <p:pic>
        <p:nvPicPr>
          <p:cNvPr id="9218" name="Picture 2" descr="E:\uni\images\index (5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Horizontal Scroll 7"/>
          <p:cNvSpPr/>
          <p:nvPr/>
        </p:nvSpPr>
        <p:spPr>
          <a:xfrm>
            <a:off x="2505116" y="731994"/>
            <a:ext cx="6566315" cy="1832460"/>
          </a:xfrm>
          <a:prstGeom prst="horizontalScroll">
            <a:avLst/>
          </a:prstGeom>
          <a:pattFill prst="pct90">
            <a:fgClr>
              <a:srgbClr val="FF0000"/>
            </a:fgClr>
            <a:bgClr>
              <a:schemeClr val="bg1"/>
            </a:bgClr>
          </a:patt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 smtClean="0">
                <a:solidFill>
                  <a:schemeClr val="bg1"/>
                </a:solidFill>
              </a:rPr>
              <a:t>Is there natural sequence in language acquisition?</a:t>
            </a:r>
            <a:endParaRPr lang="en-US" sz="4400" b="1" dirty="0">
              <a:solidFill>
                <a:schemeClr val="bg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505116" y="3581705"/>
            <a:ext cx="6566315" cy="2638120"/>
          </a:xfrm>
          <a:prstGeom prst="rect">
            <a:avLst/>
          </a:prstGeom>
          <a:pattFill prst="pct90">
            <a:fgClr>
              <a:srgbClr val="C00000"/>
            </a:fgClr>
            <a:bgClr>
              <a:schemeClr val="bg1"/>
            </a:bgClr>
          </a:patt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b="1" dirty="0" smtClean="0">
                <a:solidFill>
                  <a:schemeClr val="bg1"/>
                </a:solidFill>
              </a:rPr>
              <a:t>Sequence is not exactly the same and there are individual differences as well as differences between learners with different L1s.</a:t>
            </a:r>
          </a:p>
          <a:p>
            <a:endParaRPr lang="en-US" sz="2400" b="1" dirty="0" smtClean="0">
              <a:solidFill>
                <a:schemeClr val="bg1"/>
              </a:solidFill>
            </a:endParaRPr>
          </a:p>
          <a:p>
            <a:r>
              <a:rPr lang="en-US" sz="2400" b="1" dirty="0" smtClean="0">
                <a:solidFill>
                  <a:schemeClr val="bg1"/>
                </a:solidFill>
              </a:rPr>
              <a:t>Sequence in instruction did not determine sequence of acquisition.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2" name="Down Arrow 1"/>
          <p:cNvSpPr/>
          <p:nvPr/>
        </p:nvSpPr>
        <p:spPr>
          <a:xfrm>
            <a:off x="5030115" y="2512770"/>
            <a:ext cx="1527050" cy="916230"/>
          </a:xfrm>
          <a:prstGeom prst="downArrow">
            <a:avLst/>
          </a:prstGeom>
          <a:pattFill prst="pct90">
            <a:fgClr>
              <a:srgbClr val="FFFF00"/>
            </a:fgClr>
            <a:bgClr>
              <a:schemeClr val="bg1"/>
            </a:bgClr>
          </a:patt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2234949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3305905"/>
              </p:ext>
            </p:extLst>
          </p:nvPr>
        </p:nvGraphicFramePr>
        <p:xfrm>
          <a:off x="449263" y="833015"/>
          <a:ext cx="8093067" cy="552333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5350751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96259" y="3123590"/>
            <a:ext cx="8847741" cy="3734411"/>
          </a:xfrm>
          <a:effectLst>
            <a:glow rad="228600">
              <a:schemeClr val="accent2">
                <a:satMod val="175000"/>
                <a:alpha val="40000"/>
              </a:schemeClr>
            </a:glow>
            <a:outerShdw blurRad="50800" dist="38100" dir="5400000" algn="t" rotWithShape="0">
              <a:prstClr val="black">
                <a:alpha val="40000"/>
              </a:prstClr>
            </a:outerShdw>
            <a:reflection blurRad="6350" stA="52000" endA="300" endPos="35000" dir="5400000" sy="-100000" algn="bl" rotWithShape="0"/>
          </a:effectLst>
        </p:spPr>
        <p:txBody>
          <a:bodyPr>
            <a:normAutofit/>
          </a:bodyPr>
          <a:lstStyle/>
          <a:p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itchFamily="2" charset="0"/>
                <a:cs typeface="MV Boli" pitchFamily="2" charset="0"/>
              </a:rPr>
              <a:t>“Second Language Acquisition </a:t>
            </a:r>
            <a:b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itchFamily="2" charset="0"/>
                <a:cs typeface="MV Boli" pitchFamily="2" charset="0"/>
              </a:rPr>
            </a:br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itchFamily="2" charset="0"/>
                <a:cs typeface="MV Boli" pitchFamily="2" charset="0"/>
              </a:rPr>
              <a:t>and Materials Development”</a:t>
            </a:r>
            <a:b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itchFamily="2" charset="0"/>
                <a:cs typeface="MV Boli" pitchFamily="2" charset="0"/>
              </a:rPr>
            </a:b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itchFamily="2" charset="0"/>
                <a:cs typeface="MV Boli" pitchFamily="2" charset="0"/>
              </a:rPr>
              <a:t/>
            </a:r>
            <a:b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itchFamily="2" charset="0"/>
                <a:cs typeface="MV Boli" pitchFamily="2" charset="0"/>
              </a:rPr>
            </a:br>
            <a:endPara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itchFamily="2" charset="0"/>
              <a:cs typeface="MV Boli" pitchFamily="2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20</a:t>
            </a:fld>
            <a:endParaRPr lang="en-US"/>
          </a:p>
        </p:txBody>
      </p:sp>
      <p:graphicFrame>
        <p:nvGraphicFramePr>
          <p:cNvPr id="5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32696790"/>
              </p:ext>
            </p:extLst>
          </p:nvPr>
        </p:nvGraphicFramePr>
        <p:xfrm>
          <a:off x="166384" y="2054655"/>
          <a:ext cx="6702550" cy="46668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351990" y="551415"/>
            <a:ext cx="6252968" cy="1143000"/>
          </a:xfrm>
          <a:prstGeom prst="horizontalScroll">
            <a:avLst/>
          </a:prstGeom>
          <a:pattFill prst="pct90">
            <a:fgClr>
              <a:srgbClr val="F84710"/>
            </a:fgClr>
            <a:bgClr>
              <a:schemeClr val="bg1"/>
            </a:bgClr>
          </a:patt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90000"/>
          </a:bodyPr>
          <a:lstStyle/>
          <a:p>
            <a:pPr algn="ctr"/>
            <a:r>
              <a:rPr lang="en-US" sz="3200" b="1" dirty="0" smtClean="0">
                <a:solidFill>
                  <a:schemeClr val="bg1"/>
                </a:solidFill>
              </a:rPr>
              <a:t>Does text enhancement facilitate language acquisition?</a:t>
            </a:r>
            <a:endParaRPr lang="en-US" sz="3200" b="1" dirty="0">
              <a:solidFill>
                <a:schemeClr val="bg1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7985" y="3734410"/>
            <a:ext cx="1790700" cy="1985165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  <p:extLst>
      <p:ext uri="{BB962C8B-B14F-4D97-AF65-F5344CB8AC3E}">
        <p14:creationId xmlns:p14="http://schemas.microsoft.com/office/powerpoint/2010/main" val="1688900621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89438" y="1138425"/>
            <a:ext cx="7024430" cy="2443280"/>
          </a:xfrm>
          <a:prstGeom prst="downArrowCallout">
            <a:avLst/>
          </a:prstGeom>
          <a:solidFill>
            <a:srgbClr val="AC1078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marL="0" indent="0" algn="ctr">
              <a:buNone/>
            </a:pPr>
            <a:r>
              <a:rPr lang="en-US" sz="4800" b="1" dirty="0" smtClean="0">
                <a:solidFill>
                  <a:schemeClr val="bg1"/>
                </a:solidFill>
              </a:rPr>
              <a:t>Match between SLA theory and ELT materials</a:t>
            </a:r>
            <a:endParaRPr lang="en-US" sz="4800" b="1" dirty="0">
              <a:solidFill>
                <a:schemeClr val="bg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489438" y="3594681"/>
            <a:ext cx="7024430" cy="2761669"/>
          </a:xfrm>
          <a:prstGeom prst="ellipse">
            <a:avLst/>
          </a:prstGeom>
          <a:pattFill prst="pct90">
            <a:fgClr>
              <a:srgbClr val="F17BB0"/>
            </a:fgClr>
            <a:bgClr>
              <a:schemeClr val="bg1"/>
            </a:bgClr>
          </a:patt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There is closer match between published materials and theories which are in dispute than between published materials and those theories which have been substantiated by evidence.</a:t>
            </a:r>
            <a:endParaRPr lang="en-US" sz="2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0585669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42246641"/>
              </p:ext>
            </p:extLst>
          </p:nvPr>
        </p:nvGraphicFramePr>
        <p:xfrm>
          <a:off x="143554" y="3464105"/>
          <a:ext cx="8164873" cy="299970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6" name="Bevel 5"/>
          <p:cNvSpPr/>
          <p:nvPr/>
        </p:nvSpPr>
        <p:spPr>
          <a:xfrm>
            <a:off x="448965" y="1784350"/>
            <a:ext cx="7177134" cy="1679755"/>
          </a:xfrm>
          <a:prstGeom prst="bevel">
            <a:avLst/>
          </a:prstGeom>
          <a:pattFill prst="pct90">
            <a:fgClr>
              <a:srgbClr val="FFC000"/>
            </a:fgClr>
            <a:bgClr>
              <a:schemeClr val="bg1"/>
            </a:bgClr>
          </a:patt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3200" b="1" dirty="0">
                <a:solidFill>
                  <a:schemeClr val="tx1"/>
                </a:solidFill>
              </a:rPr>
              <a:t>Suggestions for applying SLA theory to ELT materials development</a:t>
            </a:r>
          </a:p>
        </p:txBody>
      </p:sp>
    </p:spTree>
    <p:extLst>
      <p:ext uri="{BB962C8B-B14F-4D97-AF65-F5344CB8AC3E}">
        <p14:creationId xmlns:p14="http://schemas.microsoft.com/office/powerpoint/2010/main" val="775217992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31951547"/>
              </p:ext>
            </p:extLst>
          </p:nvPr>
        </p:nvGraphicFramePr>
        <p:xfrm>
          <a:off x="449263" y="1444625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6" name="Oval 5"/>
          <p:cNvSpPr/>
          <p:nvPr/>
        </p:nvSpPr>
        <p:spPr>
          <a:xfrm rot="764545">
            <a:off x="1670605" y="985720"/>
            <a:ext cx="5497380" cy="1374345"/>
          </a:xfrm>
          <a:prstGeom prst="ellipse">
            <a:avLst/>
          </a:prstGeom>
          <a:pattFill prst="pct90">
            <a:fgClr>
              <a:srgbClr val="AC1078"/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 smtClean="0">
                <a:solidFill>
                  <a:schemeClr val="bg1"/>
                </a:solidFill>
              </a:rPr>
              <a:t>Conclusion</a:t>
            </a:r>
            <a:endParaRPr lang="en-US" sz="6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9470541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3</a:t>
            </a:fld>
            <a:endParaRPr lang="en-US"/>
          </a:p>
        </p:txBody>
      </p:sp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1966181831"/>
              </p:ext>
            </p:extLst>
          </p:nvPr>
        </p:nvGraphicFramePr>
        <p:xfrm>
          <a:off x="0" y="1443835"/>
          <a:ext cx="8084215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54474982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Content Placeholder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33527671"/>
              </p:ext>
            </p:extLst>
          </p:nvPr>
        </p:nvGraphicFramePr>
        <p:xfrm>
          <a:off x="449263" y="1444625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4788463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5</a:t>
            </a:fld>
            <a:endParaRPr lang="en-US"/>
          </a:p>
        </p:txBody>
      </p:sp>
      <p:graphicFrame>
        <p:nvGraphicFramePr>
          <p:cNvPr id="8" name="Diagram 7"/>
          <p:cNvGraphicFramePr/>
          <p:nvPr>
            <p:extLst>
              <p:ext uri="{D42A27DB-BD31-4B8C-83A1-F6EECF244321}">
                <p14:modId xmlns:p14="http://schemas.microsoft.com/office/powerpoint/2010/main" val="1285197287"/>
              </p:ext>
            </p:extLst>
          </p:nvPr>
        </p:nvGraphicFramePr>
        <p:xfrm>
          <a:off x="601671" y="2207360"/>
          <a:ext cx="7482544" cy="461746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Down Arrow Callout 1"/>
          <p:cNvSpPr/>
          <p:nvPr/>
        </p:nvSpPr>
        <p:spPr>
          <a:xfrm>
            <a:off x="1670605" y="69490"/>
            <a:ext cx="5497380" cy="1756108"/>
          </a:xfrm>
          <a:prstGeom prst="downArrowCallout">
            <a:avLst/>
          </a:prstGeom>
          <a:pattFill prst="pct90">
            <a:fgClr>
              <a:srgbClr val="FFC000"/>
            </a:fgClr>
            <a:bgClr>
              <a:schemeClr val="bg1"/>
            </a:bgClr>
          </a:patt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chemeClr val="tx1"/>
                </a:solidFill>
              </a:rPr>
              <a:t>A Rich and Meaningful Exposure to Language Is Used</a:t>
            </a:r>
            <a:endParaRPr lang="en-US" sz="3200" b="1" dirty="0">
              <a:solidFill>
                <a:schemeClr val="tx1"/>
              </a:solidFill>
            </a:endParaRPr>
          </a:p>
        </p:txBody>
      </p:sp>
      <p:sp>
        <p:nvSpPr>
          <p:cNvPr id="5" name="Down Arrow Callout 4"/>
          <p:cNvSpPr/>
          <p:nvPr/>
        </p:nvSpPr>
        <p:spPr>
          <a:xfrm>
            <a:off x="3197655" y="1871649"/>
            <a:ext cx="2290575" cy="839877"/>
          </a:xfrm>
          <a:prstGeom prst="downArrowCallou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Input should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79355" y="4654634"/>
            <a:ext cx="2857500" cy="1895475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36195" dist="12700" dir="11400000" algn="tl" rotWithShape="0">
              <a:srgbClr val="000000">
                <a:alpha val="33000"/>
              </a:srgbClr>
            </a:outerShdw>
          </a:effectLst>
          <a:scene3d>
            <a:camera prst="perspectiveContrastingLeftFacing">
              <a:rot lat="540000" lon="2100000" rev="0"/>
            </a:camera>
            <a:lightRig rig="soft" dir="t"/>
          </a:scene3d>
          <a:sp3d contourW="12700" prstMaterial="matte">
            <a:bevelT w="63500" h="50800"/>
            <a:contourClr>
              <a:srgbClr val="C0C0C0"/>
            </a:contourClr>
          </a:sp3d>
        </p:spPr>
      </p:pic>
    </p:spTree>
    <p:extLst>
      <p:ext uri="{BB962C8B-B14F-4D97-AF65-F5344CB8AC3E}">
        <p14:creationId xmlns:p14="http://schemas.microsoft.com/office/powerpoint/2010/main" val="1067484827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5" name="Flowchart: Alternate Process 4"/>
          <p:cNvSpPr/>
          <p:nvPr/>
        </p:nvSpPr>
        <p:spPr>
          <a:xfrm>
            <a:off x="458867" y="2564559"/>
            <a:ext cx="7329840" cy="1374345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EP        NP1        VP        NP2        P1+NP3</a:t>
            </a:r>
          </a:p>
          <a:p>
            <a:pPr algn="ctr"/>
            <a:r>
              <a:rPr lang="en-US" dirty="0" smtClean="0"/>
              <a:t>               </a:t>
            </a:r>
            <a:r>
              <a:rPr lang="en-US" dirty="0" err="1" smtClean="0"/>
              <a:t>Mehd</a:t>
            </a:r>
            <a:r>
              <a:rPr lang="en-US" dirty="0" smtClean="0"/>
              <a:t>  accuse   </a:t>
            </a:r>
            <a:r>
              <a:rPr lang="en-US" dirty="0" err="1" smtClean="0"/>
              <a:t>Hasan</a:t>
            </a:r>
            <a:r>
              <a:rPr lang="en-US" dirty="0" smtClean="0"/>
              <a:t>   of murder.</a:t>
            </a:r>
            <a:endParaRPr lang="en-US" dirty="0"/>
          </a:p>
        </p:txBody>
      </p:sp>
      <p:sp>
        <p:nvSpPr>
          <p:cNvPr id="7" name="Flowchart: Alternate Process 6"/>
          <p:cNvSpPr/>
          <p:nvPr/>
        </p:nvSpPr>
        <p:spPr>
          <a:xfrm>
            <a:off x="448967" y="4268877"/>
            <a:ext cx="7329840" cy="1374345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PP         NP1        NP2        P2+NP3        VP</a:t>
            </a:r>
          </a:p>
          <a:p>
            <a:pPr algn="ctr"/>
            <a:r>
              <a:rPr lang="en-US" dirty="0" smtClean="0"/>
              <a:t>/Mehdi </a:t>
            </a:r>
            <a:r>
              <a:rPr lang="en-US" dirty="0" err="1" smtClean="0"/>
              <a:t>hasan_ra</a:t>
            </a:r>
            <a:r>
              <a:rPr lang="en-US" dirty="0" smtClean="0"/>
              <a:t> be </a:t>
            </a:r>
            <a:r>
              <a:rPr lang="en-US" dirty="0" err="1" smtClean="0"/>
              <a:t>qatl</a:t>
            </a:r>
            <a:r>
              <a:rPr lang="en-US" dirty="0" smtClean="0"/>
              <a:t> </a:t>
            </a:r>
            <a:r>
              <a:rPr lang="en-US" dirty="0" err="1" smtClean="0"/>
              <a:t>mottaham</a:t>
            </a:r>
            <a:r>
              <a:rPr lang="en-US" dirty="0" smtClean="0"/>
              <a:t> </a:t>
            </a:r>
            <a:r>
              <a:rPr lang="en-US" dirty="0" err="1" smtClean="0"/>
              <a:t>kard</a:t>
            </a:r>
            <a:r>
              <a:rPr lang="en-US" dirty="0" smtClean="0"/>
              <a:t>./</a:t>
            </a:r>
          </a:p>
          <a:p>
            <a:pPr algn="ctr"/>
            <a:r>
              <a:rPr lang="en-US" dirty="0" smtClean="0"/>
              <a:t>Mehdi </a:t>
            </a:r>
            <a:r>
              <a:rPr lang="en-US" dirty="0" err="1" smtClean="0"/>
              <a:t>hasan_obj_maker</a:t>
            </a:r>
            <a:r>
              <a:rPr lang="en-US" dirty="0" smtClean="0"/>
              <a:t> with murder accused did</a:t>
            </a:r>
            <a:endParaRPr lang="en-US" dirty="0"/>
          </a:p>
        </p:txBody>
      </p:sp>
      <p:sp>
        <p:nvSpPr>
          <p:cNvPr id="8" name="Bevel 7"/>
          <p:cNvSpPr/>
          <p:nvPr/>
        </p:nvSpPr>
        <p:spPr>
          <a:xfrm>
            <a:off x="2586835" y="1221475"/>
            <a:ext cx="2901395" cy="916230"/>
          </a:xfrm>
          <a:prstGeom prst="beve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Subcategory 5</a:t>
            </a:r>
          </a:p>
          <a:p>
            <a:pPr algn="ctr"/>
            <a:r>
              <a:rPr lang="en-US" dirty="0" smtClean="0"/>
              <a:t>P1 P2</a:t>
            </a:r>
            <a:endParaRPr lang="en-US" dirty="0"/>
          </a:p>
        </p:txBody>
      </p:sp>
      <p:pic>
        <p:nvPicPr>
          <p:cNvPr id="6146" name="Picture 2" descr="E:\uni\images\index (5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61855" y="0"/>
            <a:ext cx="9305855" cy="69697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Flowchart: Alternate Process 9"/>
          <p:cNvSpPr/>
          <p:nvPr/>
        </p:nvSpPr>
        <p:spPr>
          <a:xfrm>
            <a:off x="1899664" y="2618823"/>
            <a:ext cx="7329840" cy="1374345"/>
          </a:xfrm>
          <a:prstGeom prst="flowChartAlternateProcess">
            <a:avLst/>
          </a:prstGeom>
          <a:solidFill>
            <a:srgbClr val="AC1078"/>
          </a:solidFill>
          <a:ln>
            <a:solidFill>
              <a:srgbClr val="FFFF0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smtClean="0">
                <a:solidFill>
                  <a:schemeClr val="bg1"/>
                </a:solidFill>
              </a:rPr>
              <a:t>Stimulate deep processing an facilitate language acquisition. </a:t>
            </a:r>
            <a:endParaRPr lang="en-US" sz="4000" b="1" dirty="0">
              <a:solidFill>
                <a:schemeClr val="bg1"/>
              </a:solidFill>
            </a:endParaRPr>
          </a:p>
        </p:txBody>
      </p:sp>
      <p:sp>
        <p:nvSpPr>
          <p:cNvPr id="11" name="Flowchart: Alternate Process 10"/>
          <p:cNvSpPr/>
          <p:nvPr/>
        </p:nvSpPr>
        <p:spPr>
          <a:xfrm>
            <a:off x="1782847" y="4956049"/>
            <a:ext cx="7329840" cy="1374345"/>
          </a:xfrm>
          <a:prstGeom prst="flowChartAlternateProcess">
            <a:avLst/>
          </a:prstGeom>
          <a:solidFill>
            <a:srgbClr val="AC1078"/>
          </a:solidFill>
          <a:ln>
            <a:solidFill>
              <a:srgbClr val="FFFF0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smtClean="0">
                <a:solidFill>
                  <a:schemeClr val="bg1"/>
                </a:solidFill>
              </a:rPr>
              <a:t>Are much more facilitative than no emotional responses at all.</a:t>
            </a:r>
            <a:endParaRPr lang="en-US" sz="4000" b="1" dirty="0">
              <a:solidFill>
                <a:schemeClr val="bg1"/>
              </a:solidFill>
            </a:endParaRPr>
          </a:p>
        </p:txBody>
      </p:sp>
      <p:sp>
        <p:nvSpPr>
          <p:cNvPr id="2" name="Oval 1"/>
          <p:cNvSpPr/>
          <p:nvPr/>
        </p:nvSpPr>
        <p:spPr>
          <a:xfrm>
            <a:off x="4266590" y="1870689"/>
            <a:ext cx="2544440" cy="697676"/>
          </a:xfrm>
          <a:prstGeom prst="ellipse">
            <a:avLst/>
          </a:prstGeom>
          <a:pattFill prst="pct90">
            <a:fgClr>
              <a:srgbClr val="FF66FF"/>
            </a:fgClr>
            <a:bgClr>
              <a:schemeClr val="bg1"/>
            </a:bgClr>
          </a:patt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Positive emotions</a:t>
            </a:r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4266590" y="4268877"/>
            <a:ext cx="2544440" cy="704591"/>
          </a:xfrm>
          <a:prstGeom prst="ellipse">
            <a:avLst/>
          </a:prstGeom>
          <a:pattFill prst="pct90">
            <a:fgClr>
              <a:srgbClr val="FF66FF"/>
            </a:fgClr>
            <a:bgClr>
              <a:schemeClr val="bg1"/>
            </a:bgClr>
          </a:patt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Negative Emotions</a:t>
            </a:r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3" name="Oval 2"/>
          <p:cNvSpPr/>
          <p:nvPr/>
        </p:nvSpPr>
        <p:spPr>
          <a:xfrm>
            <a:off x="1782848" y="75449"/>
            <a:ext cx="7064892" cy="1368386"/>
          </a:xfrm>
          <a:prstGeom prst="ellipse">
            <a:avLst/>
          </a:prstGeom>
          <a:pattFill prst="pct90">
            <a:fgClr>
              <a:srgbClr val="FFFF00"/>
            </a:fgClr>
            <a:bgClr>
              <a:schemeClr val="bg1"/>
            </a:bgClr>
          </a:patt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smtClean="0">
                <a:solidFill>
                  <a:schemeClr val="tx1"/>
                </a:solidFill>
              </a:rPr>
              <a:t>Activities and Cognitive Engagement</a:t>
            </a:r>
          </a:p>
        </p:txBody>
      </p:sp>
    </p:spTree>
    <p:extLst>
      <p:ext uri="{BB962C8B-B14F-4D97-AF65-F5344CB8AC3E}">
        <p14:creationId xmlns:p14="http://schemas.microsoft.com/office/powerpoint/2010/main" val="3270179419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7</a:t>
            </a:fld>
            <a:endParaRPr lang="en-US"/>
          </a:p>
        </p:txBody>
      </p:sp>
      <p:graphicFrame>
        <p:nvGraphicFramePr>
          <p:cNvPr id="12" name="Diagram 11"/>
          <p:cNvGraphicFramePr/>
          <p:nvPr>
            <p:extLst>
              <p:ext uri="{D42A27DB-BD31-4B8C-83A1-F6EECF244321}">
                <p14:modId xmlns:p14="http://schemas.microsoft.com/office/powerpoint/2010/main" val="2485687778"/>
              </p:ext>
            </p:extLst>
          </p:nvPr>
        </p:nvGraphicFramePr>
        <p:xfrm>
          <a:off x="1823310" y="1976824"/>
          <a:ext cx="6407510" cy="473385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4" name="Rounded Rectangle 13"/>
          <p:cNvSpPr/>
          <p:nvPr/>
        </p:nvSpPr>
        <p:spPr>
          <a:xfrm>
            <a:off x="1465967" y="449774"/>
            <a:ext cx="6108199" cy="1527050"/>
          </a:xfrm>
          <a:prstGeom prst="roundRect">
            <a:avLst/>
          </a:prstGeom>
          <a:pattFill prst="pct90">
            <a:fgClr>
              <a:srgbClr val="FF0000"/>
            </a:fgClr>
            <a:bgClr>
              <a:schemeClr val="bg1"/>
            </a:bgClr>
          </a:patt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chemeClr val="bg1"/>
                </a:solidFill>
              </a:rPr>
              <a:t>Making Use of Mental Resources Typically Used in Communication in the L1</a:t>
            </a:r>
            <a:endParaRPr lang="en-US" sz="36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4413066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70233278"/>
              </p:ext>
            </p:extLst>
          </p:nvPr>
        </p:nvGraphicFramePr>
        <p:xfrm>
          <a:off x="47297" y="985720"/>
          <a:ext cx="7359752" cy="29006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8</a:t>
            </a:fld>
            <a:endParaRPr lang="en-US"/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1984998439"/>
              </p:ext>
            </p:extLst>
          </p:nvPr>
        </p:nvGraphicFramePr>
        <p:xfrm>
          <a:off x="-161855" y="4015640"/>
          <a:ext cx="7635249" cy="28423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7" name="Bevel 6"/>
          <p:cNvSpPr/>
          <p:nvPr/>
        </p:nvSpPr>
        <p:spPr>
          <a:xfrm>
            <a:off x="56657" y="69490"/>
            <a:ext cx="3140998" cy="916230"/>
          </a:xfrm>
          <a:prstGeom prst="bevel">
            <a:avLst/>
          </a:prstGeom>
          <a:blipFill>
            <a:blip r:embed="rId12"/>
            <a:tile tx="0" ty="0" sx="100000" sy="100000" flip="none" algn="tl"/>
          </a:blip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</a:rPr>
              <a:t>Noticing How L2 Is Used</a:t>
            </a:r>
            <a:endParaRPr lang="en-US" sz="2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0105944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1517899" y="1138424"/>
            <a:ext cx="6108200" cy="1679755"/>
          </a:xfrm>
          <a:prstGeom prst="ellipse">
            <a:avLst/>
          </a:prstGeom>
          <a:pattFill prst="pct90">
            <a:fgClr>
              <a:srgbClr val="F84710"/>
            </a:fgClr>
            <a:bgClr>
              <a:schemeClr val="bg1"/>
            </a:bgClr>
          </a:patt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bg1"/>
                </a:solidFill>
              </a:rPr>
              <a:t>Being given opportunities for contextualized and purposeful communication in the L2 </a:t>
            </a:r>
            <a:endParaRPr lang="en-US" sz="2800" b="1" dirty="0">
              <a:solidFill>
                <a:schemeClr val="bg1"/>
              </a:solidFill>
            </a:endParaRPr>
          </a:p>
        </p:txBody>
      </p:sp>
      <p:sp>
        <p:nvSpPr>
          <p:cNvPr id="9" name="Down Arrow 8"/>
          <p:cNvSpPr/>
          <p:nvPr/>
        </p:nvSpPr>
        <p:spPr>
          <a:xfrm>
            <a:off x="3426712" y="2970885"/>
            <a:ext cx="2290575" cy="763526"/>
          </a:xfrm>
          <a:prstGeom prst="downArrow">
            <a:avLst/>
          </a:prstGeom>
          <a:pattFill prst="pct90">
            <a:fgClr>
              <a:srgbClr val="FFFF00"/>
            </a:fgClr>
            <a:bgClr>
              <a:schemeClr val="bg1"/>
            </a:bgClr>
          </a:patt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907080" y="3520473"/>
            <a:ext cx="3664920" cy="2657217"/>
          </a:xfrm>
          <a:prstGeom prst="ellipse">
            <a:avLst/>
          </a:prstGeom>
          <a:pattFill prst="pct90">
            <a:fgClr>
              <a:srgbClr val="FF0000"/>
            </a:fgClr>
            <a:bgClr>
              <a:schemeClr val="bg1"/>
            </a:bgClr>
          </a:patt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bg1"/>
                </a:solidFill>
              </a:rPr>
              <a:t>Comprehensible input</a:t>
            </a:r>
            <a:endParaRPr lang="en-US" sz="2800" b="1" dirty="0">
              <a:solidFill>
                <a:schemeClr val="bg1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4572000" y="3520473"/>
            <a:ext cx="3664920" cy="2657218"/>
          </a:xfrm>
          <a:prstGeom prst="ellipse">
            <a:avLst/>
          </a:prstGeom>
          <a:pattFill prst="pct90">
            <a:fgClr>
              <a:srgbClr val="FF0000"/>
            </a:fgClr>
            <a:bgClr>
              <a:schemeClr val="bg1"/>
            </a:bgClr>
          </a:patt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 dirty="0" smtClean="0">
                <a:solidFill>
                  <a:schemeClr val="bg1"/>
                </a:solidFill>
              </a:rPr>
              <a:t>(Pushed) output</a:t>
            </a:r>
            <a:endParaRPr lang="en-US" sz="4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2291330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6080</TotalTime>
  <Words>754</Words>
  <Application>Microsoft Office PowerPoint</Application>
  <PresentationFormat>On-screen Show (4:3)</PresentationFormat>
  <Paragraphs>117</Paragraphs>
  <Slides>23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Office Theme</vt:lpstr>
      <vt:lpstr>PowerPoint Presentation</vt:lpstr>
      <vt:lpstr>“Second Language Acquisition  and Materials Development”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Does text enhancement facilitate language acquisition?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Julian</dc:creator>
  <cp:lastModifiedBy>Asus Pc</cp:lastModifiedBy>
  <cp:revision>203</cp:revision>
  <dcterms:created xsi:type="dcterms:W3CDTF">2013-08-21T19:17:07Z</dcterms:created>
  <dcterms:modified xsi:type="dcterms:W3CDTF">2015-12-20T10:14:47Z</dcterms:modified>
</cp:coreProperties>
</file>