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8" r:id="rId2"/>
    <p:sldMasterId id="2147483710" r:id="rId3"/>
    <p:sldMasterId id="2147483673" r:id="rId4"/>
    <p:sldMasterId id="2147483686" r:id="rId5"/>
    <p:sldMasterId id="2147483661" r:id="rId6"/>
  </p:sldMasterIdLst>
  <p:notesMasterIdLst>
    <p:notesMasterId r:id="rId487"/>
  </p:notesMasterIdLst>
  <p:handoutMasterIdLst>
    <p:handoutMasterId r:id="rId488"/>
  </p:handoutMasterIdLst>
  <p:sldIdLst>
    <p:sldId id="870" r:id="rId7"/>
    <p:sldId id="871" r:id="rId8"/>
    <p:sldId id="257" r:id="rId9"/>
    <p:sldId id="258" r:id="rId10"/>
    <p:sldId id="271" r:id="rId11"/>
    <p:sldId id="272" r:id="rId12"/>
    <p:sldId id="273" r:id="rId13"/>
    <p:sldId id="274" r:id="rId14"/>
    <p:sldId id="281" r:id="rId15"/>
    <p:sldId id="275" r:id="rId16"/>
    <p:sldId id="276" r:id="rId17"/>
    <p:sldId id="277" r:id="rId18"/>
    <p:sldId id="282" r:id="rId19"/>
    <p:sldId id="278" r:id="rId20"/>
    <p:sldId id="279" r:id="rId21"/>
    <p:sldId id="280" r:id="rId22"/>
    <p:sldId id="283" r:id="rId23"/>
    <p:sldId id="320" r:id="rId24"/>
    <p:sldId id="284" r:id="rId25"/>
    <p:sldId id="285" r:id="rId26"/>
    <p:sldId id="321" r:id="rId27"/>
    <p:sldId id="286" r:id="rId28"/>
    <p:sldId id="287" r:id="rId29"/>
    <p:sldId id="288" r:id="rId30"/>
    <p:sldId id="289" r:id="rId31"/>
    <p:sldId id="290" r:id="rId32"/>
    <p:sldId id="322" r:id="rId33"/>
    <p:sldId id="291" r:id="rId34"/>
    <p:sldId id="292" r:id="rId35"/>
    <p:sldId id="293" r:id="rId36"/>
    <p:sldId id="323" r:id="rId37"/>
    <p:sldId id="294" r:id="rId38"/>
    <p:sldId id="295" r:id="rId39"/>
    <p:sldId id="296" r:id="rId40"/>
    <p:sldId id="324" r:id="rId41"/>
    <p:sldId id="297" r:id="rId42"/>
    <p:sldId id="298" r:id="rId43"/>
    <p:sldId id="325" r:id="rId44"/>
    <p:sldId id="299" r:id="rId45"/>
    <p:sldId id="326" r:id="rId46"/>
    <p:sldId id="327" r:id="rId47"/>
    <p:sldId id="328" r:id="rId48"/>
    <p:sldId id="347" r:id="rId49"/>
    <p:sldId id="329" r:id="rId50"/>
    <p:sldId id="330" r:id="rId51"/>
    <p:sldId id="331" r:id="rId52"/>
    <p:sldId id="332" r:id="rId53"/>
    <p:sldId id="348" r:id="rId54"/>
    <p:sldId id="349" r:id="rId55"/>
    <p:sldId id="350" r:id="rId56"/>
    <p:sldId id="351" r:id="rId57"/>
    <p:sldId id="708" r:id="rId58"/>
    <p:sldId id="352" r:id="rId59"/>
    <p:sldId id="354" r:id="rId60"/>
    <p:sldId id="709" r:id="rId61"/>
    <p:sldId id="355" r:id="rId62"/>
    <p:sldId id="357" r:id="rId63"/>
    <p:sldId id="358" r:id="rId64"/>
    <p:sldId id="359" r:id="rId65"/>
    <p:sldId id="710" r:id="rId66"/>
    <p:sldId id="360" r:id="rId67"/>
    <p:sldId id="362" r:id="rId68"/>
    <p:sldId id="363" r:id="rId69"/>
    <p:sldId id="364" r:id="rId70"/>
    <p:sldId id="711" r:id="rId71"/>
    <p:sldId id="366" r:id="rId72"/>
    <p:sldId id="367" r:id="rId73"/>
    <p:sldId id="368" r:id="rId74"/>
    <p:sldId id="369" r:id="rId75"/>
    <p:sldId id="370" r:id="rId76"/>
    <p:sldId id="712" r:id="rId77"/>
    <p:sldId id="372" r:id="rId78"/>
    <p:sldId id="373" r:id="rId79"/>
    <p:sldId id="713" r:id="rId80"/>
    <p:sldId id="375" r:id="rId81"/>
    <p:sldId id="376" r:id="rId82"/>
    <p:sldId id="377" r:id="rId83"/>
    <p:sldId id="378" r:id="rId84"/>
    <p:sldId id="379" r:id="rId85"/>
    <p:sldId id="714" r:id="rId86"/>
    <p:sldId id="381" r:id="rId87"/>
    <p:sldId id="382" r:id="rId88"/>
    <p:sldId id="383" r:id="rId89"/>
    <p:sldId id="384" r:id="rId90"/>
    <p:sldId id="385" r:id="rId91"/>
    <p:sldId id="715" r:id="rId92"/>
    <p:sldId id="387" r:id="rId93"/>
    <p:sldId id="388" r:id="rId94"/>
    <p:sldId id="389" r:id="rId95"/>
    <p:sldId id="716" r:id="rId96"/>
    <p:sldId id="391" r:id="rId97"/>
    <p:sldId id="392" r:id="rId98"/>
    <p:sldId id="717" r:id="rId99"/>
    <p:sldId id="394" r:id="rId100"/>
    <p:sldId id="395" r:id="rId101"/>
    <p:sldId id="396" r:id="rId102"/>
    <p:sldId id="397" r:id="rId103"/>
    <p:sldId id="718" r:id="rId104"/>
    <p:sldId id="398" r:id="rId105"/>
    <p:sldId id="400" r:id="rId106"/>
    <p:sldId id="401" r:id="rId107"/>
    <p:sldId id="402" r:id="rId108"/>
    <p:sldId id="403" r:id="rId109"/>
    <p:sldId id="719" r:id="rId110"/>
    <p:sldId id="404" r:id="rId111"/>
    <p:sldId id="406" r:id="rId112"/>
    <p:sldId id="407" r:id="rId113"/>
    <p:sldId id="408" r:id="rId114"/>
    <p:sldId id="720" r:id="rId115"/>
    <p:sldId id="409" r:id="rId116"/>
    <p:sldId id="411" r:id="rId117"/>
    <p:sldId id="721" r:id="rId118"/>
    <p:sldId id="412" r:id="rId119"/>
    <p:sldId id="414" r:id="rId120"/>
    <p:sldId id="415" r:id="rId121"/>
    <p:sldId id="416" r:id="rId122"/>
    <p:sldId id="722" r:id="rId123"/>
    <p:sldId id="418" r:id="rId124"/>
    <p:sldId id="419" r:id="rId125"/>
    <p:sldId id="420" r:id="rId126"/>
    <p:sldId id="421" r:id="rId127"/>
    <p:sldId id="723" r:id="rId128"/>
    <p:sldId id="423" r:id="rId129"/>
    <p:sldId id="424" r:id="rId130"/>
    <p:sldId id="425" r:id="rId131"/>
    <p:sldId id="426" r:id="rId132"/>
    <p:sldId id="724" r:id="rId133"/>
    <p:sldId id="428" r:id="rId134"/>
    <p:sldId id="429" r:id="rId135"/>
    <p:sldId id="725" r:id="rId136"/>
    <p:sldId id="431" r:id="rId137"/>
    <p:sldId id="432" r:id="rId138"/>
    <p:sldId id="433" r:id="rId139"/>
    <p:sldId id="434" r:id="rId140"/>
    <p:sldId id="435" r:id="rId141"/>
    <p:sldId id="726" r:id="rId142"/>
    <p:sldId id="437" r:id="rId143"/>
    <p:sldId id="438" r:id="rId144"/>
    <p:sldId id="439" r:id="rId145"/>
    <p:sldId id="440" r:id="rId146"/>
    <p:sldId id="727" r:id="rId147"/>
    <p:sldId id="442" r:id="rId148"/>
    <p:sldId id="443" r:id="rId149"/>
    <p:sldId id="728" r:id="rId150"/>
    <p:sldId id="444" r:id="rId151"/>
    <p:sldId id="445" r:id="rId152"/>
    <p:sldId id="446" r:id="rId153"/>
    <p:sldId id="447" r:id="rId154"/>
    <p:sldId id="729" r:id="rId155"/>
    <p:sldId id="448" r:id="rId156"/>
    <p:sldId id="449" r:id="rId157"/>
    <p:sldId id="450" r:id="rId158"/>
    <p:sldId id="730" r:id="rId159"/>
    <p:sldId id="451" r:id="rId160"/>
    <p:sldId id="452" r:id="rId161"/>
    <p:sldId id="453" r:id="rId162"/>
    <p:sldId id="454" r:id="rId163"/>
    <p:sldId id="455" r:id="rId164"/>
    <p:sldId id="731" r:id="rId165"/>
    <p:sldId id="456" r:id="rId166"/>
    <p:sldId id="461" r:id="rId167"/>
    <p:sldId id="732" r:id="rId168"/>
    <p:sldId id="462" r:id="rId169"/>
    <p:sldId id="463" r:id="rId170"/>
    <p:sldId id="464" r:id="rId171"/>
    <p:sldId id="465" r:id="rId172"/>
    <p:sldId id="466" r:id="rId173"/>
    <p:sldId id="733" r:id="rId174"/>
    <p:sldId id="467" r:id="rId175"/>
    <p:sldId id="468" r:id="rId176"/>
    <p:sldId id="469" r:id="rId177"/>
    <p:sldId id="470" r:id="rId178"/>
    <p:sldId id="471" r:id="rId179"/>
    <p:sldId id="734" r:id="rId180"/>
    <p:sldId id="472" r:id="rId181"/>
    <p:sldId id="473" r:id="rId182"/>
    <p:sldId id="474" r:id="rId183"/>
    <p:sldId id="475" r:id="rId184"/>
    <p:sldId id="735" r:id="rId185"/>
    <p:sldId id="476" r:id="rId186"/>
    <p:sldId id="477" r:id="rId187"/>
    <p:sldId id="736" r:id="rId188"/>
    <p:sldId id="478" r:id="rId189"/>
    <p:sldId id="479" r:id="rId190"/>
    <p:sldId id="480" r:id="rId191"/>
    <p:sldId id="481" r:id="rId192"/>
    <p:sldId id="737" r:id="rId193"/>
    <p:sldId id="482" r:id="rId194"/>
    <p:sldId id="483" r:id="rId195"/>
    <p:sldId id="484" r:id="rId196"/>
    <p:sldId id="485" r:id="rId197"/>
    <p:sldId id="486" r:id="rId198"/>
    <p:sldId id="738" r:id="rId199"/>
    <p:sldId id="494" r:id="rId200"/>
    <p:sldId id="495" r:id="rId201"/>
    <p:sldId id="496" r:id="rId202"/>
    <p:sldId id="497" r:id="rId203"/>
    <p:sldId id="498" r:id="rId204"/>
    <p:sldId id="739" r:id="rId205"/>
    <p:sldId id="499" r:id="rId206"/>
    <p:sldId id="500" r:id="rId207"/>
    <p:sldId id="740" r:id="rId208"/>
    <p:sldId id="501" r:id="rId209"/>
    <p:sldId id="502" r:id="rId210"/>
    <p:sldId id="503" r:id="rId211"/>
    <p:sldId id="504" r:id="rId212"/>
    <p:sldId id="741" r:id="rId213"/>
    <p:sldId id="505" r:id="rId214"/>
    <p:sldId id="506" r:id="rId215"/>
    <p:sldId id="507" r:id="rId216"/>
    <p:sldId id="508" r:id="rId217"/>
    <p:sldId id="742" r:id="rId218"/>
    <p:sldId id="509" r:id="rId219"/>
    <p:sldId id="510" r:id="rId220"/>
    <p:sldId id="511" r:id="rId221"/>
    <p:sldId id="512" r:id="rId222"/>
    <p:sldId id="743" r:id="rId223"/>
    <p:sldId id="513" r:id="rId224"/>
    <p:sldId id="514" r:id="rId225"/>
    <p:sldId id="515" r:id="rId226"/>
    <p:sldId id="516" r:id="rId227"/>
    <p:sldId id="744" r:id="rId228"/>
    <p:sldId id="517" r:id="rId229"/>
    <p:sldId id="518" r:id="rId230"/>
    <p:sldId id="745" r:id="rId231"/>
    <p:sldId id="519" r:id="rId232"/>
    <p:sldId id="520" r:id="rId233"/>
    <p:sldId id="521" r:id="rId234"/>
    <p:sldId id="522" r:id="rId235"/>
    <p:sldId id="523" r:id="rId236"/>
    <p:sldId id="746" r:id="rId237"/>
    <p:sldId id="524" r:id="rId238"/>
    <p:sldId id="525" r:id="rId239"/>
    <p:sldId id="526" r:id="rId240"/>
    <p:sldId id="747" r:id="rId241"/>
    <p:sldId id="527" r:id="rId242"/>
    <p:sldId id="528" r:id="rId243"/>
    <p:sldId id="529" r:id="rId244"/>
    <p:sldId id="530" r:id="rId245"/>
    <p:sldId id="748" r:id="rId246"/>
    <p:sldId id="531" r:id="rId247"/>
    <p:sldId id="532" r:id="rId248"/>
    <p:sldId id="749" r:id="rId249"/>
    <p:sldId id="545" r:id="rId250"/>
    <p:sldId id="546" r:id="rId251"/>
    <p:sldId id="547" r:id="rId252"/>
    <p:sldId id="548" r:id="rId253"/>
    <p:sldId id="549" r:id="rId254"/>
    <p:sldId id="750" r:id="rId255"/>
    <p:sldId id="550" r:id="rId256"/>
    <p:sldId id="551" r:id="rId257"/>
    <p:sldId id="552" r:id="rId258"/>
    <p:sldId id="553" r:id="rId259"/>
    <p:sldId id="554" r:id="rId260"/>
    <p:sldId id="751" r:id="rId261"/>
    <p:sldId id="555" r:id="rId262"/>
    <p:sldId id="556" r:id="rId263"/>
    <p:sldId id="557" r:id="rId264"/>
    <p:sldId id="558" r:id="rId265"/>
    <p:sldId id="559" r:id="rId266"/>
    <p:sldId id="752" r:id="rId267"/>
    <p:sldId id="560" r:id="rId268"/>
    <p:sldId id="561" r:id="rId269"/>
    <p:sldId id="753" r:id="rId270"/>
    <p:sldId id="562" r:id="rId271"/>
    <p:sldId id="563" r:id="rId272"/>
    <p:sldId id="564" r:id="rId273"/>
    <p:sldId id="565" r:id="rId274"/>
    <p:sldId id="566" r:id="rId275"/>
    <p:sldId id="754" r:id="rId276"/>
    <p:sldId id="567" r:id="rId277"/>
    <p:sldId id="568" r:id="rId278"/>
    <p:sldId id="569" r:id="rId279"/>
    <p:sldId id="570" r:id="rId280"/>
    <p:sldId id="571" r:id="rId281"/>
    <p:sldId id="755" r:id="rId282"/>
    <p:sldId id="572" r:id="rId283"/>
    <p:sldId id="573" r:id="rId284"/>
    <p:sldId id="606" r:id="rId285"/>
    <p:sldId id="580" r:id="rId286"/>
    <p:sldId id="581" r:id="rId287"/>
    <p:sldId id="756" r:id="rId288"/>
    <p:sldId id="582" r:id="rId289"/>
    <p:sldId id="583" r:id="rId290"/>
    <p:sldId id="757" r:id="rId291"/>
    <p:sldId id="584" r:id="rId292"/>
    <p:sldId id="585" r:id="rId293"/>
    <p:sldId id="586" r:id="rId294"/>
    <p:sldId id="587" r:id="rId295"/>
    <p:sldId id="588" r:id="rId296"/>
    <p:sldId id="758" r:id="rId297"/>
    <p:sldId id="589" r:id="rId298"/>
    <p:sldId id="590" r:id="rId299"/>
    <p:sldId id="591" r:id="rId300"/>
    <p:sldId id="592" r:id="rId301"/>
    <p:sldId id="593" r:id="rId302"/>
    <p:sldId id="759" r:id="rId303"/>
    <p:sldId id="594" r:id="rId304"/>
    <p:sldId id="595" r:id="rId305"/>
    <p:sldId id="596" r:id="rId306"/>
    <p:sldId id="760" r:id="rId307"/>
    <p:sldId id="597" r:id="rId308"/>
    <p:sldId id="598" r:id="rId309"/>
    <p:sldId id="761" r:id="rId310"/>
    <p:sldId id="599" r:id="rId311"/>
    <p:sldId id="600" r:id="rId312"/>
    <p:sldId id="601" r:id="rId313"/>
    <p:sldId id="602" r:id="rId314"/>
    <p:sldId id="762" r:id="rId315"/>
    <p:sldId id="603" r:id="rId316"/>
    <p:sldId id="604" r:id="rId317"/>
    <p:sldId id="605" r:id="rId318"/>
    <p:sldId id="614" r:id="rId319"/>
    <p:sldId id="615" r:id="rId320"/>
    <p:sldId id="763" r:id="rId321"/>
    <p:sldId id="616" r:id="rId322"/>
    <p:sldId id="617" r:id="rId323"/>
    <p:sldId id="618" r:id="rId324"/>
    <p:sldId id="619" r:id="rId325"/>
    <p:sldId id="620" r:id="rId326"/>
    <p:sldId id="868" r:id="rId327"/>
    <p:sldId id="621" r:id="rId328"/>
    <p:sldId id="622" r:id="rId329"/>
    <p:sldId id="764" r:id="rId330"/>
    <p:sldId id="624" r:id="rId331"/>
    <p:sldId id="625" r:id="rId332"/>
    <p:sldId id="626" r:id="rId333"/>
    <p:sldId id="627" r:id="rId334"/>
    <p:sldId id="628" r:id="rId335"/>
    <p:sldId id="765" r:id="rId336"/>
    <p:sldId id="629" r:id="rId337"/>
    <p:sldId id="630" r:id="rId338"/>
    <p:sldId id="631" r:id="rId339"/>
    <p:sldId id="632" r:id="rId340"/>
    <p:sldId id="633" r:id="rId341"/>
    <p:sldId id="766" r:id="rId342"/>
    <p:sldId id="634" r:id="rId343"/>
    <p:sldId id="635" r:id="rId344"/>
    <p:sldId id="636" r:id="rId345"/>
    <p:sldId id="642" r:id="rId346"/>
    <p:sldId id="767" r:id="rId347"/>
    <p:sldId id="643" r:id="rId348"/>
    <p:sldId id="644" r:id="rId349"/>
    <p:sldId id="768" r:id="rId350"/>
    <p:sldId id="645" r:id="rId351"/>
    <p:sldId id="646" r:id="rId352"/>
    <p:sldId id="647" r:id="rId353"/>
    <p:sldId id="648" r:id="rId354"/>
    <p:sldId id="649" r:id="rId355"/>
    <p:sldId id="769" r:id="rId356"/>
    <p:sldId id="650" r:id="rId357"/>
    <p:sldId id="651" r:id="rId358"/>
    <p:sldId id="652" r:id="rId359"/>
    <p:sldId id="653" r:id="rId360"/>
    <p:sldId id="654" r:id="rId361"/>
    <p:sldId id="770" r:id="rId362"/>
    <p:sldId id="655" r:id="rId363"/>
    <p:sldId id="656" r:id="rId364"/>
    <p:sldId id="657" r:id="rId365"/>
    <p:sldId id="658" r:id="rId366"/>
    <p:sldId id="771" r:id="rId367"/>
    <p:sldId id="659" r:id="rId368"/>
    <p:sldId id="660" r:id="rId369"/>
    <p:sldId id="772" r:id="rId370"/>
    <p:sldId id="661" r:id="rId371"/>
    <p:sldId id="662" r:id="rId372"/>
    <p:sldId id="663" r:id="rId373"/>
    <p:sldId id="664" r:id="rId374"/>
    <p:sldId id="773" r:id="rId375"/>
    <p:sldId id="665" r:id="rId376"/>
    <p:sldId id="666" r:id="rId377"/>
    <p:sldId id="667" r:id="rId378"/>
    <p:sldId id="668" r:id="rId379"/>
    <p:sldId id="676" r:id="rId380"/>
    <p:sldId id="774" r:id="rId381"/>
    <p:sldId id="677" r:id="rId382"/>
    <p:sldId id="678" r:id="rId383"/>
    <p:sldId id="679" r:id="rId384"/>
    <p:sldId id="680" r:id="rId385"/>
    <p:sldId id="775" r:id="rId386"/>
    <p:sldId id="681" r:id="rId387"/>
    <p:sldId id="682" r:id="rId388"/>
    <p:sldId id="776" r:id="rId389"/>
    <p:sldId id="683" r:id="rId390"/>
    <p:sldId id="684" r:id="rId391"/>
    <p:sldId id="685" r:id="rId392"/>
    <p:sldId id="686" r:id="rId393"/>
    <p:sldId id="687" r:id="rId394"/>
    <p:sldId id="777" r:id="rId395"/>
    <p:sldId id="688" r:id="rId396"/>
    <p:sldId id="689" r:id="rId397"/>
    <p:sldId id="690" r:id="rId398"/>
    <p:sldId id="691" r:id="rId399"/>
    <p:sldId id="692" r:id="rId400"/>
    <p:sldId id="778" r:id="rId401"/>
    <p:sldId id="779" r:id="rId402"/>
    <p:sldId id="780" r:id="rId403"/>
    <p:sldId id="781" r:id="rId404"/>
    <p:sldId id="782" r:id="rId405"/>
    <p:sldId id="783" r:id="rId406"/>
    <p:sldId id="788" r:id="rId407"/>
    <p:sldId id="784" r:id="rId408"/>
    <p:sldId id="785" r:id="rId409"/>
    <p:sldId id="789" r:id="rId410"/>
    <p:sldId id="786" r:id="rId411"/>
    <p:sldId id="787" r:id="rId412"/>
    <p:sldId id="790" r:id="rId413"/>
    <p:sldId id="791" r:id="rId414"/>
    <p:sldId id="792" r:id="rId415"/>
    <p:sldId id="804" r:id="rId416"/>
    <p:sldId id="793" r:id="rId417"/>
    <p:sldId id="794" r:id="rId418"/>
    <p:sldId id="795" r:id="rId419"/>
    <p:sldId id="796" r:id="rId420"/>
    <p:sldId id="805" r:id="rId421"/>
    <p:sldId id="797" r:id="rId422"/>
    <p:sldId id="798" r:id="rId423"/>
    <p:sldId id="799" r:id="rId424"/>
    <p:sldId id="800" r:id="rId425"/>
    <p:sldId id="806" r:id="rId426"/>
    <p:sldId id="801" r:id="rId427"/>
    <p:sldId id="802" r:id="rId428"/>
    <p:sldId id="807" r:id="rId429"/>
    <p:sldId id="803" r:id="rId430"/>
    <p:sldId id="808" r:id="rId431"/>
    <p:sldId id="809" r:id="rId432"/>
    <p:sldId id="810" r:id="rId433"/>
    <p:sldId id="811" r:id="rId434"/>
    <p:sldId id="817" r:id="rId435"/>
    <p:sldId id="812" r:id="rId436"/>
    <p:sldId id="813" r:id="rId437"/>
    <p:sldId id="814" r:id="rId438"/>
    <p:sldId id="818" r:id="rId439"/>
    <p:sldId id="815" r:id="rId440"/>
    <p:sldId id="816" r:id="rId441"/>
    <p:sldId id="819" r:id="rId442"/>
    <p:sldId id="820" r:id="rId443"/>
    <p:sldId id="821" r:id="rId444"/>
    <p:sldId id="834" r:id="rId445"/>
    <p:sldId id="822" r:id="rId446"/>
    <p:sldId id="823" r:id="rId447"/>
    <p:sldId id="835" r:id="rId448"/>
    <p:sldId id="824" r:id="rId449"/>
    <p:sldId id="825" r:id="rId450"/>
    <p:sldId id="826" r:id="rId451"/>
    <p:sldId id="827" r:id="rId452"/>
    <p:sldId id="828" r:id="rId453"/>
    <p:sldId id="836" r:id="rId454"/>
    <p:sldId id="829" r:id="rId455"/>
    <p:sldId id="830" r:id="rId456"/>
    <p:sldId id="831" r:id="rId457"/>
    <p:sldId id="832" r:id="rId458"/>
    <p:sldId id="833" r:id="rId459"/>
    <p:sldId id="837" r:id="rId460"/>
    <p:sldId id="838" r:id="rId461"/>
    <p:sldId id="839" r:id="rId462"/>
    <p:sldId id="840" r:id="rId463"/>
    <p:sldId id="841" r:id="rId464"/>
    <p:sldId id="842" r:id="rId465"/>
    <p:sldId id="852" r:id="rId466"/>
    <p:sldId id="853" r:id="rId467"/>
    <p:sldId id="844" r:id="rId468"/>
    <p:sldId id="869" r:id="rId469"/>
    <p:sldId id="845" r:id="rId470"/>
    <p:sldId id="846" r:id="rId471"/>
    <p:sldId id="847" r:id="rId472"/>
    <p:sldId id="848" r:id="rId473"/>
    <p:sldId id="854" r:id="rId474"/>
    <p:sldId id="849" r:id="rId475"/>
    <p:sldId id="850" r:id="rId476"/>
    <p:sldId id="851" r:id="rId477"/>
    <p:sldId id="855" r:id="rId478"/>
    <p:sldId id="856" r:id="rId479"/>
    <p:sldId id="866" r:id="rId480"/>
    <p:sldId id="857" r:id="rId481"/>
    <p:sldId id="858" r:id="rId482"/>
    <p:sldId id="859" r:id="rId483"/>
    <p:sldId id="860" r:id="rId484"/>
    <p:sldId id="867" r:id="rId485"/>
    <p:sldId id="872" r:id="rId48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02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862" autoAdjust="0"/>
    <p:restoredTop sz="94180" autoAdjust="0"/>
  </p:normalViewPr>
  <p:slideViewPr>
    <p:cSldViewPr>
      <p:cViewPr>
        <p:scale>
          <a:sx n="70" d="100"/>
          <a:sy n="70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99" Type="http://schemas.openxmlformats.org/officeDocument/2006/relationships/slide" Target="slides/slide293.xml"/><Relationship Id="rId21" Type="http://schemas.openxmlformats.org/officeDocument/2006/relationships/slide" Target="slides/slide15.xml"/><Relationship Id="rId63" Type="http://schemas.openxmlformats.org/officeDocument/2006/relationships/slide" Target="slides/slide57.xml"/><Relationship Id="rId159" Type="http://schemas.openxmlformats.org/officeDocument/2006/relationships/slide" Target="slides/slide153.xml"/><Relationship Id="rId324" Type="http://schemas.openxmlformats.org/officeDocument/2006/relationships/slide" Target="slides/slide318.xml"/><Relationship Id="rId366" Type="http://schemas.openxmlformats.org/officeDocument/2006/relationships/slide" Target="slides/slide360.xml"/><Relationship Id="rId170" Type="http://schemas.openxmlformats.org/officeDocument/2006/relationships/slide" Target="slides/slide164.xml"/><Relationship Id="rId226" Type="http://schemas.openxmlformats.org/officeDocument/2006/relationships/slide" Target="slides/slide220.xml"/><Relationship Id="rId433" Type="http://schemas.openxmlformats.org/officeDocument/2006/relationships/slide" Target="slides/slide427.xml"/><Relationship Id="rId268" Type="http://schemas.openxmlformats.org/officeDocument/2006/relationships/slide" Target="slides/slide262.xml"/><Relationship Id="rId475" Type="http://schemas.openxmlformats.org/officeDocument/2006/relationships/slide" Target="slides/slide469.xml"/><Relationship Id="rId32" Type="http://schemas.openxmlformats.org/officeDocument/2006/relationships/slide" Target="slides/slide26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335" Type="http://schemas.openxmlformats.org/officeDocument/2006/relationships/slide" Target="slides/slide329.xml"/><Relationship Id="rId377" Type="http://schemas.openxmlformats.org/officeDocument/2006/relationships/slide" Target="slides/slide371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5.xml"/><Relationship Id="rId237" Type="http://schemas.openxmlformats.org/officeDocument/2006/relationships/slide" Target="slides/slide231.xml"/><Relationship Id="rId402" Type="http://schemas.openxmlformats.org/officeDocument/2006/relationships/slide" Target="slides/slide396.xml"/><Relationship Id="rId279" Type="http://schemas.openxmlformats.org/officeDocument/2006/relationships/slide" Target="slides/slide273.xml"/><Relationship Id="rId444" Type="http://schemas.openxmlformats.org/officeDocument/2006/relationships/slide" Target="slides/slide438.xml"/><Relationship Id="rId486" Type="http://schemas.openxmlformats.org/officeDocument/2006/relationships/slide" Target="slides/slide480.xml"/><Relationship Id="rId43" Type="http://schemas.openxmlformats.org/officeDocument/2006/relationships/slide" Target="slides/slide37.xml"/><Relationship Id="rId139" Type="http://schemas.openxmlformats.org/officeDocument/2006/relationships/slide" Target="slides/slide133.xml"/><Relationship Id="rId290" Type="http://schemas.openxmlformats.org/officeDocument/2006/relationships/slide" Target="slides/slide284.xml"/><Relationship Id="rId304" Type="http://schemas.openxmlformats.org/officeDocument/2006/relationships/slide" Target="slides/slide298.xml"/><Relationship Id="rId346" Type="http://schemas.openxmlformats.org/officeDocument/2006/relationships/slide" Target="slides/slide340.xml"/><Relationship Id="rId388" Type="http://schemas.openxmlformats.org/officeDocument/2006/relationships/slide" Target="slides/slide382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413" Type="http://schemas.openxmlformats.org/officeDocument/2006/relationships/slide" Target="slides/slide407.xml"/><Relationship Id="rId248" Type="http://schemas.openxmlformats.org/officeDocument/2006/relationships/slide" Target="slides/slide242.xml"/><Relationship Id="rId455" Type="http://schemas.openxmlformats.org/officeDocument/2006/relationships/slide" Target="slides/slide449.xml"/><Relationship Id="rId12" Type="http://schemas.openxmlformats.org/officeDocument/2006/relationships/slide" Target="slides/slide6.xml"/><Relationship Id="rId108" Type="http://schemas.openxmlformats.org/officeDocument/2006/relationships/slide" Target="slides/slide102.xml"/><Relationship Id="rId315" Type="http://schemas.openxmlformats.org/officeDocument/2006/relationships/slide" Target="slides/slide309.xml"/><Relationship Id="rId357" Type="http://schemas.openxmlformats.org/officeDocument/2006/relationships/slide" Target="slides/slide351.xml"/><Relationship Id="rId54" Type="http://schemas.openxmlformats.org/officeDocument/2006/relationships/slide" Target="slides/slide48.xml"/><Relationship Id="rId96" Type="http://schemas.openxmlformats.org/officeDocument/2006/relationships/slide" Target="slides/slide90.xml"/><Relationship Id="rId161" Type="http://schemas.openxmlformats.org/officeDocument/2006/relationships/slide" Target="slides/slide155.xml"/><Relationship Id="rId217" Type="http://schemas.openxmlformats.org/officeDocument/2006/relationships/slide" Target="slides/slide211.xml"/><Relationship Id="rId399" Type="http://schemas.openxmlformats.org/officeDocument/2006/relationships/slide" Target="slides/slide393.xml"/><Relationship Id="rId259" Type="http://schemas.openxmlformats.org/officeDocument/2006/relationships/slide" Target="slides/slide253.xml"/><Relationship Id="rId424" Type="http://schemas.openxmlformats.org/officeDocument/2006/relationships/slide" Target="slides/slide418.xml"/><Relationship Id="rId466" Type="http://schemas.openxmlformats.org/officeDocument/2006/relationships/slide" Target="slides/slide460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270" Type="http://schemas.openxmlformats.org/officeDocument/2006/relationships/slide" Target="slides/slide264.xml"/><Relationship Id="rId326" Type="http://schemas.openxmlformats.org/officeDocument/2006/relationships/slide" Target="slides/slide320.xml"/><Relationship Id="rId65" Type="http://schemas.openxmlformats.org/officeDocument/2006/relationships/slide" Target="slides/slide59.xml"/><Relationship Id="rId130" Type="http://schemas.openxmlformats.org/officeDocument/2006/relationships/slide" Target="slides/slide124.xml"/><Relationship Id="rId368" Type="http://schemas.openxmlformats.org/officeDocument/2006/relationships/slide" Target="slides/slide362.xml"/><Relationship Id="rId172" Type="http://schemas.openxmlformats.org/officeDocument/2006/relationships/slide" Target="slides/slide166.xml"/><Relationship Id="rId228" Type="http://schemas.openxmlformats.org/officeDocument/2006/relationships/slide" Target="slides/slide222.xml"/><Relationship Id="rId435" Type="http://schemas.openxmlformats.org/officeDocument/2006/relationships/slide" Target="slides/slide429.xml"/><Relationship Id="rId477" Type="http://schemas.openxmlformats.org/officeDocument/2006/relationships/slide" Target="slides/slide471.xml"/><Relationship Id="rId281" Type="http://schemas.openxmlformats.org/officeDocument/2006/relationships/slide" Target="slides/slide275.xml"/><Relationship Id="rId337" Type="http://schemas.openxmlformats.org/officeDocument/2006/relationships/slide" Target="slides/slide331.xml"/><Relationship Id="rId34" Type="http://schemas.openxmlformats.org/officeDocument/2006/relationships/slide" Target="slides/slide28.xml"/><Relationship Id="rId76" Type="http://schemas.openxmlformats.org/officeDocument/2006/relationships/slide" Target="slides/slide70.xml"/><Relationship Id="rId141" Type="http://schemas.openxmlformats.org/officeDocument/2006/relationships/slide" Target="slides/slide135.xml"/><Relationship Id="rId379" Type="http://schemas.openxmlformats.org/officeDocument/2006/relationships/slide" Target="slides/slide373.xml"/><Relationship Id="rId7" Type="http://schemas.openxmlformats.org/officeDocument/2006/relationships/slide" Target="slides/slide1.xml"/><Relationship Id="rId183" Type="http://schemas.openxmlformats.org/officeDocument/2006/relationships/slide" Target="slides/slide177.xml"/><Relationship Id="rId239" Type="http://schemas.openxmlformats.org/officeDocument/2006/relationships/slide" Target="slides/slide233.xml"/><Relationship Id="rId390" Type="http://schemas.openxmlformats.org/officeDocument/2006/relationships/slide" Target="slides/slide384.xml"/><Relationship Id="rId404" Type="http://schemas.openxmlformats.org/officeDocument/2006/relationships/slide" Target="slides/slide398.xml"/><Relationship Id="rId446" Type="http://schemas.openxmlformats.org/officeDocument/2006/relationships/slide" Target="slides/slide440.xml"/><Relationship Id="rId250" Type="http://schemas.openxmlformats.org/officeDocument/2006/relationships/slide" Target="slides/slide244.xml"/><Relationship Id="rId292" Type="http://schemas.openxmlformats.org/officeDocument/2006/relationships/slide" Target="slides/slide286.xml"/><Relationship Id="rId306" Type="http://schemas.openxmlformats.org/officeDocument/2006/relationships/slide" Target="slides/slide300.xml"/><Relationship Id="rId488" Type="http://schemas.openxmlformats.org/officeDocument/2006/relationships/handoutMaster" Target="handoutMasters/handoutMaster1.xml"/><Relationship Id="rId45" Type="http://schemas.openxmlformats.org/officeDocument/2006/relationships/slide" Target="slides/slide39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348" Type="http://schemas.openxmlformats.org/officeDocument/2006/relationships/slide" Target="slides/slide342.xml"/><Relationship Id="rId152" Type="http://schemas.openxmlformats.org/officeDocument/2006/relationships/slide" Target="slides/slide146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415" Type="http://schemas.openxmlformats.org/officeDocument/2006/relationships/slide" Target="slides/slide409.xml"/><Relationship Id="rId457" Type="http://schemas.openxmlformats.org/officeDocument/2006/relationships/slide" Target="slides/slide451.xml"/><Relationship Id="rId261" Type="http://schemas.openxmlformats.org/officeDocument/2006/relationships/slide" Target="slides/slide255.xml"/><Relationship Id="rId14" Type="http://schemas.openxmlformats.org/officeDocument/2006/relationships/slide" Target="slides/slide8.xml"/><Relationship Id="rId56" Type="http://schemas.openxmlformats.org/officeDocument/2006/relationships/slide" Target="slides/slide50.xml"/><Relationship Id="rId317" Type="http://schemas.openxmlformats.org/officeDocument/2006/relationships/slide" Target="slides/slide311.xml"/><Relationship Id="rId359" Type="http://schemas.openxmlformats.org/officeDocument/2006/relationships/slide" Target="slides/slide353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63" Type="http://schemas.openxmlformats.org/officeDocument/2006/relationships/slide" Target="slides/slide157.xml"/><Relationship Id="rId219" Type="http://schemas.openxmlformats.org/officeDocument/2006/relationships/slide" Target="slides/slide213.xml"/><Relationship Id="rId370" Type="http://schemas.openxmlformats.org/officeDocument/2006/relationships/slide" Target="slides/slide364.xml"/><Relationship Id="rId426" Type="http://schemas.openxmlformats.org/officeDocument/2006/relationships/slide" Target="slides/slide420.xml"/><Relationship Id="rId230" Type="http://schemas.openxmlformats.org/officeDocument/2006/relationships/slide" Target="slides/slide224.xml"/><Relationship Id="rId468" Type="http://schemas.openxmlformats.org/officeDocument/2006/relationships/slide" Target="slides/slide462.xml"/><Relationship Id="rId25" Type="http://schemas.openxmlformats.org/officeDocument/2006/relationships/slide" Target="slides/slide19.xml"/><Relationship Id="rId67" Type="http://schemas.openxmlformats.org/officeDocument/2006/relationships/slide" Target="slides/slide61.xml"/><Relationship Id="rId272" Type="http://schemas.openxmlformats.org/officeDocument/2006/relationships/slide" Target="slides/slide266.xml"/><Relationship Id="rId328" Type="http://schemas.openxmlformats.org/officeDocument/2006/relationships/slide" Target="slides/slide322.xml"/><Relationship Id="rId132" Type="http://schemas.openxmlformats.org/officeDocument/2006/relationships/slide" Target="slides/slide126.xml"/><Relationship Id="rId174" Type="http://schemas.openxmlformats.org/officeDocument/2006/relationships/slide" Target="slides/slide168.xml"/><Relationship Id="rId381" Type="http://schemas.openxmlformats.org/officeDocument/2006/relationships/slide" Target="slides/slide375.xml"/><Relationship Id="rId241" Type="http://schemas.openxmlformats.org/officeDocument/2006/relationships/slide" Target="slides/slide235.xml"/><Relationship Id="rId437" Type="http://schemas.openxmlformats.org/officeDocument/2006/relationships/slide" Target="slides/slide431.xml"/><Relationship Id="rId479" Type="http://schemas.openxmlformats.org/officeDocument/2006/relationships/slide" Target="slides/slide473.xml"/><Relationship Id="rId36" Type="http://schemas.openxmlformats.org/officeDocument/2006/relationships/slide" Target="slides/slide30.xml"/><Relationship Id="rId283" Type="http://schemas.openxmlformats.org/officeDocument/2006/relationships/slide" Target="slides/slide277.xml"/><Relationship Id="rId339" Type="http://schemas.openxmlformats.org/officeDocument/2006/relationships/slide" Target="slides/slide333.xml"/><Relationship Id="rId490" Type="http://schemas.openxmlformats.org/officeDocument/2006/relationships/presProps" Target="presProps.xml"/><Relationship Id="rId78" Type="http://schemas.openxmlformats.org/officeDocument/2006/relationships/slide" Target="slides/slide72.xml"/><Relationship Id="rId101" Type="http://schemas.openxmlformats.org/officeDocument/2006/relationships/slide" Target="slides/slide95.xml"/><Relationship Id="rId143" Type="http://schemas.openxmlformats.org/officeDocument/2006/relationships/slide" Target="slides/slide137.xml"/><Relationship Id="rId185" Type="http://schemas.openxmlformats.org/officeDocument/2006/relationships/slide" Target="slides/slide179.xml"/><Relationship Id="rId350" Type="http://schemas.openxmlformats.org/officeDocument/2006/relationships/slide" Target="slides/slide344.xml"/><Relationship Id="rId406" Type="http://schemas.openxmlformats.org/officeDocument/2006/relationships/slide" Target="slides/slide400.xml"/><Relationship Id="rId9" Type="http://schemas.openxmlformats.org/officeDocument/2006/relationships/slide" Target="slides/slide3.xml"/><Relationship Id="rId210" Type="http://schemas.openxmlformats.org/officeDocument/2006/relationships/slide" Target="slides/slide204.xml"/><Relationship Id="rId392" Type="http://schemas.openxmlformats.org/officeDocument/2006/relationships/slide" Target="slides/slide386.xml"/><Relationship Id="rId448" Type="http://schemas.openxmlformats.org/officeDocument/2006/relationships/slide" Target="slides/slide442.xml"/><Relationship Id="rId252" Type="http://schemas.openxmlformats.org/officeDocument/2006/relationships/slide" Target="slides/slide246.xml"/><Relationship Id="rId294" Type="http://schemas.openxmlformats.org/officeDocument/2006/relationships/slide" Target="slides/slide288.xml"/><Relationship Id="rId308" Type="http://schemas.openxmlformats.org/officeDocument/2006/relationships/slide" Target="slides/slide302.xml"/><Relationship Id="rId47" Type="http://schemas.openxmlformats.org/officeDocument/2006/relationships/slide" Target="slides/slide41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54" Type="http://schemas.openxmlformats.org/officeDocument/2006/relationships/slide" Target="slides/slide148.xml"/><Relationship Id="rId361" Type="http://schemas.openxmlformats.org/officeDocument/2006/relationships/slide" Target="slides/slide355.xml"/><Relationship Id="rId196" Type="http://schemas.openxmlformats.org/officeDocument/2006/relationships/slide" Target="slides/slide190.xml"/><Relationship Id="rId417" Type="http://schemas.openxmlformats.org/officeDocument/2006/relationships/slide" Target="slides/slide411.xml"/><Relationship Id="rId459" Type="http://schemas.openxmlformats.org/officeDocument/2006/relationships/slide" Target="slides/slide453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263" Type="http://schemas.openxmlformats.org/officeDocument/2006/relationships/slide" Target="slides/slide257.xml"/><Relationship Id="rId319" Type="http://schemas.openxmlformats.org/officeDocument/2006/relationships/slide" Target="slides/slide313.xml"/><Relationship Id="rId470" Type="http://schemas.openxmlformats.org/officeDocument/2006/relationships/slide" Target="slides/slide464.xml"/><Relationship Id="rId58" Type="http://schemas.openxmlformats.org/officeDocument/2006/relationships/slide" Target="slides/slide52.xml"/><Relationship Id="rId123" Type="http://schemas.openxmlformats.org/officeDocument/2006/relationships/slide" Target="slides/slide117.xml"/><Relationship Id="rId330" Type="http://schemas.openxmlformats.org/officeDocument/2006/relationships/slide" Target="slides/slide324.xml"/><Relationship Id="rId165" Type="http://schemas.openxmlformats.org/officeDocument/2006/relationships/slide" Target="slides/slide159.xml"/><Relationship Id="rId372" Type="http://schemas.openxmlformats.org/officeDocument/2006/relationships/slide" Target="slides/slide366.xml"/><Relationship Id="rId428" Type="http://schemas.openxmlformats.org/officeDocument/2006/relationships/slide" Target="slides/slide422.xml"/><Relationship Id="rId232" Type="http://schemas.openxmlformats.org/officeDocument/2006/relationships/slide" Target="slides/slide226.xml"/><Relationship Id="rId274" Type="http://schemas.openxmlformats.org/officeDocument/2006/relationships/slide" Target="slides/slide268.xml"/><Relationship Id="rId481" Type="http://schemas.openxmlformats.org/officeDocument/2006/relationships/slide" Target="slides/slide475.xml"/><Relationship Id="rId27" Type="http://schemas.openxmlformats.org/officeDocument/2006/relationships/slide" Target="slides/slide21.xml"/><Relationship Id="rId69" Type="http://schemas.openxmlformats.org/officeDocument/2006/relationships/slide" Target="slides/slide63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76" Type="http://schemas.openxmlformats.org/officeDocument/2006/relationships/slide" Target="slides/slide170.xml"/><Relationship Id="rId341" Type="http://schemas.openxmlformats.org/officeDocument/2006/relationships/slide" Target="slides/slide335.xml"/><Relationship Id="rId383" Type="http://schemas.openxmlformats.org/officeDocument/2006/relationships/slide" Target="slides/slide377.xml"/><Relationship Id="rId439" Type="http://schemas.openxmlformats.org/officeDocument/2006/relationships/slide" Target="slides/slide433.xml"/><Relationship Id="rId201" Type="http://schemas.openxmlformats.org/officeDocument/2006/relationships/slide" Target="slides/slide195.xml"/><Relationship Id="rId243" Type="http://schemas.openxmlformats.org/officeDocument/2006/relationships/slide" Target="slides/slide237.xml"/><Relationship Id="rId285" Type="http://schemas.openxmlformats.org/officeDocument/2006/relationships/slide" Target="slides/slide279.xml"/><Relationship Id="rId450" Type="http://schemas.openxmlformats.org/officeDocument/2006/relationships/slide" Target="slides/slide444.xml"/><Relationship Id="rId38" Type="http://schemas.openxmlformats.org/officeDocument/2006/relationships/slide" Target="slides/slide32.xml"/><Relationship Id="rId103" Type="http://schemas.openxmlformats.org/officeDocument/2006/relationships/slide" Target="slides/slide97.xml"/><Relationship Id="rId310" Type="http://schemas.openxmlformats.org/officeDocument/2006/relationships/slide" Target="slides/slide304.xml"/><Relationship Id="rId492" Type="http://schemas.openxmlformats.org/officeDocument/2006/relationships/theme" Target="theme/theme1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87" Type="http://schemas.openxmlformats.org/officeDocument/2006/relationships/slide" Target="slides/slide181.xml"/><Relationship Id="rId352" Type="http://schemas.openxmlformats.org/officeDocument/2006/relationships/slide" Target="slides/slide346.xml"/><Relationship Id="rId394" Type="http://schemas.openxmlformats.org/officeDocument/2006/relationships/slide" Target="slides/slide388.xml"/><Relationship Id="rId408" Type="http://schemas.openxmlformats.org/officeDocument/2006/relationships/slide" Target="slides/slide402.xml"/><Relationship Id="rId212" Type="http://schemas.openxmlformats.org/officeDocument/2006/relationships/slide" Target="slides/slide206.xml"/><Relationship Id="rId254" Type="http://schemas.openxmlformats.org/officeDocument/2006/relationships/slide" Target="slides/slide248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296" Type="http://schemas.openxmlformats.org/officeDocument/2006/relationships/slide" Target="slides/slide290.xml"/><Relationship Id="rId461" Type="http://schemas.openxmlformats.org/officeDocument/2006/relationships/slide" Target="slides/slide455.xml"/><Relationship Id="rId60" Type="http://schemas.openxmlformats.org/officeDocument/2006/relationships/slide" Target="slides/slide54.xml"/><Relationship Id="rId156" Type="http://schemas.openxmlformats.org/officeDocument/2006/relationships/slide" Target="slides/slide150.xml"/><Relationship Id="rId198" Type="http://schemas.openxmlformats.org/officeDocument/2006/relationships/slide" Target="slides/slide192.xml"/><Relationship Id="rId321" Type="http://schemas.openxmlformats.org/officeDocument/2006/relationships/slide" Target="slides/slide315.xml"/><Relationship Id="rId363" Type="http://schemas.openxmlformats.org/officeDocument/2006/relationships/slide" Target="slides/slide357.xml"/><Relationship Id="rId419" Type="http://schemas.openxmlformats.org/officeDocument/2006/relationships/slide" Target="slides/slide413.xml"/><Relationship Id="rId223" Type="http://schemas.openxmlformats.org/officeDocument/2006/relationships/slide" Target="slides/slide217.xml"/><Relationship Id="rId430" Type="http://schemas.openxmlformats.org/officeDocument/2006/relationships/slide" Target="slides/slide424.xml"/><Relationship Id="rId18" Type="http://schemas.openxmlformats.org/officeDocument/2006/relationships/slide" Target="slides/slide12.xml"/><Relationship Id="rId265" Type="http://schemas.openxmlformats.org/officeDocument/2006/relationships/slide" Target="slides/slide259.xml"/><Relationship Id="rId472" Type="http://schemas.openxmlformats.org/officeDocument/2006/relationships/slide" Target="slides/slide466.xml"/><Relationship Id="rId125" Type="http://schemas.openxmlformats.org/officeDocument/2006/relationships/slide" Target="slides/slide119.xml"/><Relationship Id="rId167" Type="http://schemas.openxmlformats.org/officeDocument/2006/relationships/slide" Target="slides/slide161.xml"/><Relationship Id="rId332" Type="http://schemas.openxmlformats.org/officeDocument/2006/relationships/slide" Target="slides/slide326.xml"/><Relationship Id="rId374" Type="http://schemas.openxmlformats.org/officeDocument/2006/relationships/slide" Target="slides/slide368.xml"/><Relationship Id="rId71" Type="http://schemas.openxmlformats.org/officeDocument/2006/relationships/slide" Target="slides/slide65.xml"/><Relationship Id="rId234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76" Type="http://schemas.openxmlformats.org/officeDocument/2006/relationships/slide" Target="slides/slide270.xml"/><Relationship Id="rId441" Type="http://schemas.openxmlformats.org/officeDocument/2006/relationships/slide" Target="slides/slide435.xml"/><Relationship Id="rId483" Type="http://schemas.openxmlformats.org/officeDocument/2006/relationships/slide" Target="slides/slide477.xml"/><Relationship Id="rId40" Type="http://schemas.openxmlformats.org/officeDocument/2006/relationships/slide" Target="slides/slide34.xml"/><Relationship Id="rId136" Type="http://schemas.openxmlformats.org/officeDocument/2006/relationships/slide" Target="slides/slide130.xml"/><Relationship Id="rId178" Type="http://schemas.openxmlformats.org/officeDocument/2006/relationships/slide" Target="slides/slide172.xml"/><Relationship Id="rId301" Type="http://schemas.openxmlformats.org/officeDocument/2006/relationships/slide" Target="slides/slide295.xml"/><Relationship Id="rId343" Type="http://schemas.openxmlformats.org/officeDocument/2006/relationships/slide" Target="slides/slide337.xml"/><Relationship Id="rId82" Type="http://schemas.openxmlformats.org/officeDocument/2006/relationships/slide" Target="slides/slide76.xml"/><Relationship Id="rId203" Type="http://schemas.openxmlformats.org/officeDocument/2006/relationships/slide" Target="slides/slide197.xml"/><Relationship Id="rId385" Type="http://schemas.openxmlformats.org/officeDocument/2006/relationships/slide" Target="slides/slide379.xml"/><Relationship Id="rId245" Type="http://schemas.openxmlformats.org/officeDocument/2006/relationships/slide" Target="slides/slide239.xml"/><Relationship Id="rId287" Type="http://schemas.openxmlformats.org/officeDocument/2006/relationships/slide" Target="slides/slide281.xml"/><Relationship Id="rId410" Type="http://schemas.openxmlformats.org/officeDocument/2006/relationships/slide" Target="slides/slide404.xml"/><Relationship Id="rId452" Type="http://schemas.openxmlformats.org/officeDocument/2006/relationships/slide" Target="slides/slide446.xml"/><Relationship Id="rId105" Type="http://schemas.openxmlformats.org/officeDocument/2006/relationships/slide" Target="slides/slide99.xml"/><Relationship Id="rId147" Type="http://schemas.openxmlformats.org/officeDocument/2006/relationships/slide" Target="slides/slide141.xml"/><Relationship Id="rId312" Type="http://schemas.openxmlformats.org/officeDocument/2006/relationships/slide" Target="slides/slide306.xml"/><Relationship Id="rId354" Type="http://schemas.openxmlformats.org/officeDocument/2006/relationships/slide" Target="slides/slide348.xml"/><Relationship Id="rId51" Type="http://schemas.openxmlformats.org/officeDocument/2006/relationships/slide" Target="slides/slide45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96" Type="http://schemas.openxmlformats.org/officeDocument/2006/relationships/slide" Target="slides/slide390.xml"/><Relationship Id="rId214" Type="http://schemas.openxmlformats.org/officeDocument/2006/relationships/slide" Target="slides/slide208.xml"/><Relationship Id="rId256" Type="http://schemas.openxmlformats.org/officeDocument/2006/relationships/slide" Target="slides/slide250.xml"/><Relationship Id="rId298" Type="http://schemas.openxmlformats.org/officeDocument/2006/relationships/slide" Target="slides/slide292.xml"/><Relationship Id="rId421" Type="http://schemas.openxmlformats.org/officeDocument/2006/relationships/slide" Target="slides/slide415.xml"/><Relationship Id="rId463" Type="http://schemas.openxmlformats.org/officeDocument/2006/relationships/slide" Target="slides/slide457.xml"/><Relationship Id="rId116" Type="http://schemas.openxmlformats.org/officeDocument/2006/relationships/slide" Target="slides/slide110.xml"/><Relationship Id="rId158" Type="http://schemas.openxmlformats.org/officeDocument/2006/relationships/slide" Target="slides/slide152.xml"/><Relationship Id="rId323" Type="http://schemas.openxmlformats.org/officeDocument/2006/relationships/slide" Target="slides/slide317.xml"/><Relationship Id="rId20" Type="http://schemas.openxmlformats.org/officeDocument/2006/relationships/slide" Target="slides/slide14.xml"/><Relationship Id="rId62" Type="http://schemas.openxmlformats.org/officeDocument/2006/relationships/slide" Target="slides/slide56.xml"/><Relationship Id="rId365" Type="http://schemas.openxmlformats.org/officeDocument/2006/relationships/slide" Target="slides/slide359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5" Type="http://schemas.openxmlformats.org/officeDocument/2006/relationships/slide" Target="slides/slide219.xml"/><Relationship Id="rId246" Type="http://schemas.openxmlformats.org/officeDocument/2006/relationships/slide" Target="slides/slide240.xml"/><Relationship Id="rId267" Type="http://schemas.openxmlformats.org/officeDocument/2006/relationships/slide" Target="slides/slide261.xml"/><Relationship Id="rId288" Type="http://schemas.openxmlformats.org/officeDocument/2006/relationships/slide" Target="slides/slide282.xml"/><Relationship Id="rId411" Type="http://schemas.openxmlformats.org/officeDocument/2006/relationships/slide" Target="slides/slide405.xml"/><Relationship Id="rId432" Type="http://schemas.openxmlformats.org/officeDocument/2006/relationships/slide" Target="slides/slide426.xml"/><Relationship Id="rId453" Type="http://schemas.openxmlformats.org/officeDocument/2006/relationships/slide" Target="slides/slide447.xml"/><Relationship Id="rId474" Type="http://schemas.openxmlformats.org/officeDocument/2006/relationships/slide" Target="slides/slide468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313" Type="http://schemas.openxmlformats.org/officeDocument/2006/relationships/slide" Target="slides/slide307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94" Type="http://schemas.openxmlformats.org/officeDocument/2006/relationships/slide" Target="slides/slide88.xml"/><Relationship Id="rId148" Type="http://schemas.openxmlformats.org/officeDocument/2006/relationships/slide" Target="slides/slide142.xml"/><Relationship Id="rId169" Type="http://schemas.openxmlformats.org/officeDocument/2006/relationships/slide" Target="slides/slide163.xml"/><Relationship Id="rId334" Type="http://schemas.openxmlformats.org/officeDocument/2006/relationships/slide" Target="slides/slide328.xml"/><Relationship Id="rId355" Type="http://schemas.openxmlformats.org/officeDocument/2006/relationships/slide" Target="slides/slide349.xml"/><Relationship Id="rId376" Type="http://schemas.openxmlformats.org/officeDocument/2006/relationships/slide" Target="slides/slide370.xml"/><Relationship Id="rId397" Type="http://schemas.openxmlformats.org/officeDocument/2006/relationships/slide" Target="slides/slide391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4.xml"/><Relationship Id="rId215" Type="http://schemas.openxmlformats.org/officeDocument/2006/relationships/slide" Target="slides/slide209.xml"/><Relationship Id="rId236" Type="http://schemas.openxmlformats.org/officeDocument/2006/relationships/slide" Target="slides/slide230.xml"/><Relationship Id="rId257" Type="http://schemas.openxmlformats.org/officeDocument/2006/relationships/slide" Target="slides/slide251.xml"/><Relationship Id="rId278" Type="http://schemas.openxmlformats.org/officeDocument/2006/relationships/slide" Target="slides/slide272.xml"/><Relationship Id="rId401" Type="http://schemas.openxmlformats.org/officeDocument/2006/relationships/slide" Target="slides/slide395.xml"/><Relationship Id="rId422" Type="http://schemas.openxmlformats.org/officeDocument/2006/relationships/slide" Target="slides/slide416.xml"/><Relationship Id="rId443" Type="http://schemas.openxmlformats.org/officeDocument/2006/relationships/slide" Target="slides/slide437.xml"/><Relationship Id="rId464" Type="http://schemas.openxmlformats.org/officeDocument/2006/relationships/slide" Target="slides/slide458.xml"/><Relationship Id="rId303" Type="http://schemas.openxmlformats.org/officeDocument/2006/relationships/slide" Target="slides/slide297.xml"/><Relationship Id="rId485" Type="http://schemas.openxmlformats.org/officeDocument/2006/relationships/slide" Target="slides/slide479.xml"/><Relationship Id="rId42" Type="http://schemas.openxmlformats.org/officeDocument/2006/relationships/slide" Target="slides/slide36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345" Type="http://schemas.openxmlformats.org/officeDocument/2006/relationships/slide" Target="slides/slide339.xml"/><Relationship Id="rId387" Type="http://schemas.openxmlformats.org/officeDocument/2006/relationships/slide" Target="slides/slide381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47" Type="http://schemas.openxmlformats.org/officeDocument/2006/relationships/slide" Target="slides/slide241.xml"/><Relationship Id="rId412" Type="http://schemas.openxmlformats.org/officeDocument/2006/relationships/slide" Target="slides/slide406.xml"/><Relationship Id="rId107" Type="http://schemas.openxmlformats.org/officeDocument/2006/relationships/slide" Target="slides/slide101.xml"/><Relationship Id="rId289" Type="http://schemas.openxmlformats.org/officeDocument/2006/relationships/slide" Target="slides/slide283.xml"/><Relationship Id="rId454" Type="http://schemas.openxmlformats.org/officeDocument/2006/relationships/slide" Target="slides/slide448.xml"/><Relationship Id="rId11" Type="http://schemas.openxmlformats.org/officeDocument/2006/relationships/slide" Target="slides/slide5.xml"/><Relationship Id="rId53" Type="http://schemas.openxmlformats.org/officeDocument/2006/relationships/slide" Target="slides/slide47.xml"/><Relationship Id="rId149" Type="http://schemas.openxmlformats.org/officeDocument/2006/relationships/slide" Target="slides/slide143.xml"/><Relationship Id="rId314" Type="http://schemas.openxmlformats.org/officeDocument/2006/relationships/slide" Target="slides/slide308.xml"/><Relationship Id="rId356" Type="http://schemas.openxmlformats.org/officeDocument/2006/relationships/slide" Target="slides/slide350.xml"/><Relationship Id="rId398" Type="http://schemas.openxmlformats.org/officeDocument/2006/relationships/slide" Target="slides/slide392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16" Type="http://schemas.openxmlformats.org/officeDocument/2006/relationships/slide" Target="slides/slide210.xml"/><Relationship Id="rId423" Type="http://schemas.openxmlformats.org/officeDocument/2006/relationships/slide" Target="slides/slide417.xml"/><Relationship Id="rId258" Type="http://schemas.openxmlformats.org/officeDocument/2006/relationships/slide" Target="slides/slide252.xml"/><Relationship Id="rId465" Type="http://schemas.openxmlformats.org/officeDocument/2006/relationships/slide" Target="slides/slide459.xml"/><Relationship Id="rId22" Type="http://schemas.openxmlformats.org/officeDocument/2006/relationships/slide" Target="slides/slide16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325" Type="http://schemas.openxmlformats.org/officeDocument/2006/relationships/slide" Target="slides/slide319.xml"/><Relationship Id="rId367" Type="http://schemas.openxmlformats.org/officeDocument/2006/relationships/slide" Target="slides/slide361.xml"/><Relationship Id="rId171" Type="http://schemas.openxmlformats.org/officeDocument/2006/relationships/slide" Target="slides/slide165.xml"/><Relationship Id="rId227" Type="http://schemas.openxmlformats.org/officeDocument/2006/relationships/slide" Target="slides/slide221.xml"/><Relationship Id="rId269" Type="http://schemas.openxmlformats.org/officeDocument/2006/relationships/slide" Target="slides/slide263.xml"/><Relationship Id="rId434" Type="http://schemas.openxmlformats.org/officeDocument/2006/relationships/slide" Target="slides/slide428.xml"/><Relationship Id="rId476" Type="http://schemas.openxmlformats.org/officeDocument/2006/relationships/slide" Target="slides/slide470.xml"/><Relationship Id="rId33" Type="http://schemas.openxmlformats.org/officeDocument/2006/relationships/slide" Target="slides/slide27.xml"/><Relationship Id="rId129" Type="http://schemas.openxmlformats.org/officeDocument/2006/relationships/slide" Target="slides/slide123.xml"/><Relationship Id="rId280" Type="http://schemas.openxmlformats.org/officeDocument/2006/relationships/slide" Target="slides/slide274.xml"/><Relationship Id="rId336" Type="http://schemas.openxmlformats.org/officeDocument/2006/relationships/slide" Target="slides/slide330.xml"/><Relationship Id="rId75" Type="http://schemas.openxmlformats.org/officeDocument/2006/relationships/slide" Target="slides/slide69.xml"/><Relationship Id="rId140" Type="http://schemas.openxmlformats.org/officeDocument/2006/relationships/slide" Target="slides/slide134.xml"/><Relationship Id="rId182" Type="http://schemas.openxmlformats.org/officeDocument/2006/relationships/slide" Target="slides/slide176.xml"/><Relationship Id="rId378" Type="http://schemas.openxmlformats.org/officeDocument/2006/relationships/slide" Target="slides/slide372.xml"/><Relationship Id="rId403" Type="http://schemas.openxmlformats.org/officeDocument/2006/relationships/slide" Target="slides/slide397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32.xml"/><Relationship Id="rId445" Type="http://schemas.openxmlformats.org/officeDocument/2006/relationships/slide" Target="slides/slide439.xml"/><Relationship Id="rId487" Type="http://schemas.openxmlformats.org/officeDocument/2006/relationships/notesMaster" Target="notesMasters/notesMaster1.xml"/><Relationship Id="rId291" Type="http://schemas.openxmlformats.org/officeDocument/2006/relationships/slide" Target="slides/slide285.xml"/><Relationship Id="rId305" Type="http://schemas.openxmlformats.org/officeDocument/2006/relationships/slide" Target="slides/slide299.xml"/><Relationship Id="rId347" Type="http://schemas.openxmlformats.org/officeDocument/2006/relationships/slide" Target="slides/slide341.xml"/><Relationship Id="rId44" Type="http://schemas.openxmlformats.org/officeDocument/2006/relationships/slide" Target="slides/slide38.xml"/><Relationship Id="rId86" Type="http://schemas.openxmlformats.org/officeDocument/2006/relationships/slide" Target="slides/slide80.xml"/><Relationship Id="rId151" Type="http://schemas.openxmlformats.org/officeDocument/2006/relationships/slide" Target="slides/slide145.xml"/><Relationship Id="rId389" Type="http://schemas.openxmlformats.org/officeDocument/2006/relationships/slide" Target="slides/slide383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49" Type="http://schemas.openxmlformats.org/officeDocument/2006/relationships/slide" Target="slides/slide243.xml"/><Relationship Id="rId414" Type="http://schemas.openxmlformats.org/officeDocument/2006/relationships/slide" Target="slides/slide408.xml"/><Relationship Id="rId456" Type="http://schemas.openxmlformats.org/officeDocument/2006/relationships/slide" Target="slides/slide450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260" Type="http://schemas.openxmlformats.org/officeDocument/2006/relationships/slide" Target="slides/slide254.xml"/><Relationship Id="rId316" Type="http://schemas.openxmlformats.org/officeDocument/2006/relationships/slide" Target="slides/slide310.xml"/><Relationship Id="rId55" Type="http://schemas.openxmlformats.org/officeDocument/2006/relationships/slide" Target="slides/slide49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358" Type="http://schemas.openxmlformats.org/officeDocument/2006/relationships/slide" Target="slides/slide352.xml"/><Relationship Id="rId162" Type="http://schemas.openxmlformats.org/officeDocument/2006/relationships/slide" Target="slides/slide156.xml"/><Relationship Id="rId218" Type="http://schemas.openxmlformats.org/officeDocument/2006/relationships/slide" Target="slides/slide212.xml"/><Relationship Id="rId425" Type="http://schemas.openxmlformats.org/officeDocument/2006/relationships/slide" Target="slides/slide419.xml"/><Relationship Id="rId467" Type="http://schemas.openxmlformats.org/officeDocument/2006/relationships/slide" Target="slides/slide461.xml"/><Relationship Id="rId271" Type="http://schemas.openxmlformats.org/officeDocument/2006/relationships/slide" Target="slides/slide265.xml"/><Relationship Id="rId24" Type="http://schemas.openxmlformats.org/officeDocument/2006/relationships/slide" Target="slides/slide18.xml"/><Relationship Id="rId66" Type="http://schemas.openxmlformats.org/officeDocument/2006/relationships/slide" Target="slides/slide60.xml"/><Relationship Id="rId131" Type="http://schemas.openxmlformats.org/officeDocument/2006/relationships/slide" Target="slides/slide125.xml"/><Relationship Id="rId327" Type="http://schemas.openxmlformats.org/officeDocument/2006/relationships/slide" Target="slides/slide321.xml"/><Relationship Id="rId369" Type="http://schemas.openxmlformats.org/officeDocument/2006/relationships/slide" Target="slides/slide363.xml"/><Relationship Id="rId173" Type="http://schemas.openxmlformats.org/officeDocument/2006/relationships/slide" Target="slides/slide167.xml"/><Relationship Id="rId229" Type="http://schemas.openxmlformats.org/officeDocument/2006/relationships/slide" Target="slides/slide223.xml"/><Relationship Id="rId380" Type="http://schemas.openxmlformats.org/officeDocument/2006/relationships/slide" Target="slides/slide374.xml"/><Relationship Id="rId436" Type="http://schemas.openxmlformats.org/officeDocument/2006/relationships/slide" Target="slides/slide430.xml"/><Relationship Id="rId240" Type="http://schemas.openxmlformats.org/officeDocument/2006/relationships/slide" Target="slides/slide234.xml"/><Relationship Id="rId478" Type="http://schemas.openxmlformats.org/officeDocument/2006/relationships/slide" Target="slides/slide472.xml"/><Relationship Id="rId35" Type="http://schemas.openxmlformats.org/officeDocument/2006/relationships/slide" Target="slides/slide29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282" Type="http://schemas.openxmlformats.org/officeDocument/2006/relationships/slide" Target="slides/slide276.xml"/><Relationship Id="rId338" Type="http://schemas.openxmlformats.org/officeDocument/2006/relationships/slide" Target="slides/slide332.xml"/><Relationship Id="rId8" Type="http://schemas.openxmlformats.org/officeDocument/2006/relationships/slide" Target="slides/slide2.xml"/><Relationship Id="rId142" Type="http://schemas.openxmlformats.org/officeDocument/2006/relationships/slide" Target="slides/slide136.xml"/><Relationship Id="rId184" Type="http://schemas.openxmlformats.org/officeDocument/2006/relationships/slide" Target="slides/slide178.xml"/><Relationship Id="rId391" Type="http://schemas.openxmlformats.org/officeDocument/2006/relationships/slide" Target="slides/slide385.xml"/><Relationship Id="rId405" Type="http://schemas.openxmlformats.org/officeDocument/2006/relationships/slide" Target="slides/slide399.xml"/><Relationship Id="rId447" Type="http://schemas.openxmlformats.org/officeDocument/2006/relationships/slide" Target="slides/slide441.xml"/><Relationship Id="rId251" Type="http://schemas.openxmlformats.org/officeDocument/2006/relationships/slide" Target="slides/slide245.xml"/><Relationship Id="rId489" Type="http://schemas.openxmlformats.org/officeDocument/2006/relationships/commentAuthors" Target="commentAuthors.xml"/><Relationship Id="rId46" Type="http://schemas.openxmlformats.org/officeDocument/2006/relationships/slide" Target="slides/slide40.xml"/><Relationship Id="rId293" Type="http://schemas.openxmlformats.org/officeDocument/2006/relationships/slide" Target="slides/slide287.xml"/><Relationship Id="rId307" Type="http://schemas.openxmlformats.org/officeDocument/2006/relationships/slide" Target="slides/slide301.xml"/><Relationship Id="rId349" Type="http://schemas.openxmlformats.org/officeDocument/2006/relationships/slide" Target="slides/slide343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3" Type="http://schemas.openxmlformats.org/officeDocument/2006/relationships/slide" Target="slides/slide147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360" Type="http://schemas.openxmlformats.org/officeDocument/2006/relationships/slide" Target="slides/slide354.xml"/><Relationship Id="rId416" Type="http://schemas.openxmlformats.org/officeDocument/2006/relationships/slide" Target="slides/slide410.xml"/><Relationship Id="rId220" Type="http://schemas.openxmlformats.org/officeDocument/2006/relationships/slide" Target="slides/slide214.xml"/><Relationship Id="rId458" Type="http://schemas.openxmlformats.org/officeDocument/2006/relationships/slide" Target="slides/slide452.xml"/><Relationship Id="rId15" Type="http://schemas.openxmlformats.org/officeDocument/2006/relationships/slide" Target="slides/slide9.xml"/><Relationship Id="rId57" Type="http://schemas.openxmlformats.org/officeDocument/2006/relationships/slide" Target="slides/slide51.xml"/><Relationship Id="rId262" Type="http://schemas.openxmlformats.org/officeDocument/2006/relationships/slide" Target="slides/slide256.xml"/><Relationship Id="rId318" Type="http://schemas.openxmlformats.org/officeDocument/2006/relationships/slide" Target="slides/slide312.xml"/><Relationship Id="rId99" Type="http://schemas.openxmlformats.org/officeDocument/2006/relationships/slide" Target="slides/slide93.xml"/><Relationship Id="rId122" Type="http://schemas.openxmlformats.org/officeDocument/2006/relationships/slide" Target="slides/slide116.xml"/><Relationship Id="rId164" Type="http://schemas.openxmlformats.org/officeDocument/2006/relationships/slide" Target="slides/slide158.xml"/><Relationship Id="rId371" Type="http://schemas.openxmlformats.org/officeDocument/2006/relationships/slide" Target="slides/slide365.xml"/><Relationship Id="rId427" Type="http://schemas.openxmlformats.org/officeDocument/2006/relationships/slide" Target="slides/slide421.xml"/><Relationship Id="rId469" Type="http://schemas.openxmlformats.org/officeDocument/2006/relationships/slide" Target="slides/slide463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273" Type="http://schemas.openxmlformats.org/officeDocument/2006/relationships/slide" Target="slides/slide267.xml"/><Relationship Id="rId329" Type="http://schemas.openxmlformats.org/officeDocument/2006/relationships/slide" Target="slides/slide323.xml"/><Relationship Id="rId480" Type="http://schemas.openxmlformats.org/officeDocument/2006/relationships/slide" Target="slides/slide474.xml"/><Relationship Id="rId68" Type="http://schemas.openxmlformats.org/officeDocument/2006/relationships/slide" Target="slides/slide62.xml"/><Relationship Id="rId133" Type="http://schemas.openxmlformats.org/officeDocument/2006/relationships/slide" Target="slides/slide127.xml"/><Relationship Id="rId175" Type="http://schemas.openxmlformats.org/officeDocument/2006/relationships/slide" Target="slides/slide169.xml"/><Relationship Id="rId340" Type="http://schemas.openxmlformats.org/officeDocument/2006/relationships/slide" Target="slides/slide334.xml"/><Relationship Id="rId200" Type="http://schemas.openxmlformats.org/officeDocument/2006/relationships/slide" Target="slides/slide194.xml"/><Relationship Id="rId382" Type="http://schemas.openxmlformats.org/officeDocument/2006/relationships/slide" Target="slides/slide376.xml"/><Relationship Id="rId438" Type="http://schemas.openxmlformats.org/officeDocument/2006/relationships/slide" Target="slides/slide432.xml"/><Relationship Id="rId242" Type="http://schemas.openxmlformats.org/officeDocument/2006/relationships/slide" Target="slides/slide236.xml"/><Relationship Id="rId284" Type="http://schemas.openxmlformats.org/officeDocument/2006/relationships/slide" Target="slides/slide278.xml"/><Relationship Id="rId491" Type="http://schemas.openxmlformats.org/officeDocument/2006/relationships/viewProps" Target="viewProps.xml"/><Relationship Id="rId37" Type="http://schemas.openxmlformats.org/officeDocument/2006/relationships/slide" Target="slides/slide31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86" Type="http://schemas.openxmlformats.org/officeDocument/2006/relationships/slide" Target="slides/slide180.xml"/><Relationship Id="rId351" Type="http://schemas.openxmlformats.org/officeDocument/2006/relationships/slide" Target="slides/slide345.xml"/><Relationship Id="rId393" Type="http://schemas.openxmlformats.org/officeDocument/2006/relationships/slide" Target="slides/slide387.xml"/><Relationship Id="rId407" Type="http://schemas.openxmlformats.org/officeDocument/2006/relationships/slide" Target="slides/slide401.xml"/><Relationship Id="rId449" Type="http://schemas.openxmlformats.org/officeDocument/2006/relationships/slide" Target="slides/slide443.xml"/><Relationship Id="rId211" Type="http://schemas.openxmlformats.org/officeDocument/2006/relationships/slide" Target="slides/slide205.xml"/><Relationship Id="rId253" Type="http://schemas.openxmlformats.org/officeDocument/2006/relationships/slide" Target="slides/slide247.xml"/><Relationship Id="rId295" Type="http://schemas.openxmlformats.org/officeDocument/2006/relationships/slide" Target="slides/slide289.xml"/><Relationship Id="rId309" Type="http://schemas.openxmlformats.org/officeDocument/2006/relationships/slide" Target="slides/slide303.xml"/><Relationship Id="rId460" Type="http://schemas.openxmlformats.org/officeDocument/2006/relationships/slide" Target="slides/slide454.xml"/><Relationship Id="rId48" Type="http://schemas.openxmlformats.org/officeDocument/2006/relationships/slide" Target="slides/slide42.xml"/><Relationship Id="rId113" Type="http://schemas.openxmlformats.org/officeDocument/2006/relationships/slide" Target="slides/slide107.xml"/><Relationship Id="rId320" Type="http://schemas.openxmlformats.org/officeDocument/2006/relationships/slide" Target="slides/slide314.xml"/><Relationship Id="rId155" Type="http://schemas.openxmlformats.org/officeDocument/2006/relationships/slide" Target="slides/slide149.xml"/><Relationship Id="rId197" Type="http://schemas.openxmlformats.org/officeDocument/2006/relationships/slide" Target="slides/slide191.xml"/><Relationship Id="rId362" Type="http://schemas.openxmlformats.org/officeDocument/2006/relationships/slide" Target="slides/slide356.xml"/><Relationship Id="rId418" Type="http://schemas.openxmlformats.org/officeDocument/2006/relationships/slide" Target="slides/slide412.xml"/><Relationship Id="rId222" Type="http://schemas.openxmlformats.org/officeDocument/2006/relationships/slide" Target="slides/slide216.xml"/><Relationship Id="rId264" Type="http://schemas.openxmlformats.org/officeDocument/2006/relationships/slide" Target="slides/slide258.xml"/><Relationship Id="rId471" Type="http://schemas.openxmlformats.org/officeDocument/2006/relationships/slide" Target="slides/slide465.xml"/><Relationship Id="rId17" Type="http://schemas.openxmlformats.org/officeDocument/2006/relationships/slide" Target="slides/slide11.xml"/><Relationship Id="rId59" Type="http://schemas.openxmlformats.org/officeDocument/2006/relationships/slide" Target="slides/slide53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166" Type="http://schemas.openxmlformats.org/officeDocument/2006/relationships/slide" Target="slides/slide160.xml"/><Relationship Id="rId331" Type="http://schemas.openxmlformats.org/officeDocument/2006/relationships/slide" Target="slides/slide325.xml"/><Relationship Id="rId373" Type="http://schemas.openxmlformats.org/officeDocument/2006/relationships/slide" Target="slides/slide367.xml"/><Relationship Id="rId429" Type="http://schemas.openxmlformats.org/officeDocument/2006/relationships/slide" Target="slides/slide423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27.xml"/><Relationship Id="rId440" Type="http://schemas.openxmlformats.org/officeDocument/2006/relationships/slide" Target="slides/slide434.xml"/><Relationship Id="rId28" Type="http://schemas.openxmlformats.org/officeDocument/2006/relationships/slide" Target="slides/slide22.xml"/><Relationship Id="rId275" Type="http://schemas.openxmlformats.org/officeDocument/2006/relationships/slide" Target="slides/slide269.xml"/><Relationship Id="rId300" Type="http://schemas.openxmlformats.org/officeDocument/2006/relationships/slide" Target="slides/slide294.xml"/><Relationship Id="rId482" Type="http://schemas.openxmlformats.org/officeDocument/2006/relationships/slide" Target="slides/slide476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77" Type="http://schemas.openxmlformats.org/officeDocument/2006/relationships/slide" Target="slides/slide171.xml"/><Relationship Id="rId342" Type="http://schemas.openxmlformats.org/officeDocument/2006/relationships/slide" Target="slides/slide336.xml"/><Relationship Id="rId384" Type="http://schemas.openxmlformats.org/officeDocument/2006/relationships/slide" Target="slides/slide378.xml"/><Relationship Id="rId202" Type="http://schemas.openxmlformats.org/officeDocument/2006/relationships/slide" Target="slides/slide196.xml"/><Relationship Id="rId244" Type="http://schemas.openxmlformats.org/officeDocument/2006/relationships/slide" Target="slides/slide238.xml"/><Relationship Id="rId39" Type="http://schemas.openxmlformats.org/officeDocument/2006/relationships/slide" Target="slides/slide33.xml"/><Relationship Id="rId286" Type="http://schemas.openxmlformats.org/officeDocument/2006/relationships/slide" Target="slides/slide280.xml"/><Relationship Id="rId451" Type="http://schemas.openxmlformats.org/officeDocument/2006/relationships/slide" Target="slides/slide445.xml"/><Relationship Id="rId493" Type="http://schemas.openxmlformats.org/officeDocument/2006/relationships/tableStyles" Target="tableStyles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46" Type="http://schemas.openxmlformats.org/officeDocument/2006/relationships/slide" Target="slides/slide140.xml"/><Relationship Id="rId188" Type="http://schemas.openxmlformats.org/officeDocument/2006/relationships/slide" Target="slides/slide182.xml"/><Relationship Id="rId311" Type="http://schemas.openxmlformats.org/officeDocument/2006/relationships/slide" Target="slides/slide305.xml"/><Relationship Id="rId353" Type="http://schemas.openxmlformats.org/officeDocument/2006/relationships/slide" Target="slides/slide347.xml"/><Relationship Id="rId395" Type="http://schemas.openxmlformats.org/officeDocument/2006/relationships/slide" Target="slides/slide389.xml"/><Relationship Id="rId409" Type="http://schemas.openxmlformats.org/officeDocument/2006/relationships/slide" Target="slides/slide403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420" Type="http://schemas.openxmlformats.org/officeDocument/2006/relationships/slide" Target="slides/slide414.xml"/><Relationship Id="rId255" Type="http://schemas.openxmlformats.org/officeDocument/2006/relationships/slide" Target="slides/slide249.xml"/><Relationship Id="rId297" Type="http://schemas.openxmlformats.org/officeDocument/2006/relationships/slide" Target="slides/slide291.xml"/><Relationship Id="rId462" Type="http://schemas.openxmlformats.org/officeDocument/2006/relationships/slide" Target="slides/slide456.xml"/><Relationship Id="rId115" Type="http://schemas.openxmlformats.org/officeDocument/2006/relationships/slide" Target="slides/slide109.xml"/><Relationship Id="rId157" Type="http://schemas.openxmlformats.org/officeDocument/2006/relationships/slide" Target="slides/slide151.xml"/><Relationship Id="rId322" Type="http://schemas.openxmlformats.org/officeDocument/2006/relationships/slide" Target="slides/slide316.xml"/><Relationship Id="rId364" Type="http://schemas.openxmlformats.org/officeDocument/2006/relationships/slide" Target="slides/slide358.xml"/><Relationship Id="rId61" Type="http://schemas.openxmlformats.org/officeDocument/2006/relationships/slide" Target="slides/slide55.xml"/><Relationship Id="rId199" Type="http://schemas.openxmlformats.org/officeDocument/2006/relationships/slide" Target="slides/slide193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266" Type="http://schemas.openxmlformats.org/officeDocument/2006/relationships/slide" Target="slides/slide260.xml"/><Relationship Id="rId431" Type="http://schemas.openxmlformats.org/officeDocument/2006/relationships/slide" Target="slides/slide425.xml"/><Relationship Id="rId473" Type="http://schemas.openxmlformats.org/officeDocument/2006/relationships/slide" Target="slides/slide467.xml"/><Relationship Id="rId30" Type="http://schemas.openxmlformats.org/officeDocument/2006/relationships/slide" Target="slides/slide24.xml"/><Relationship Id="rId126" Type="http://schemas.openxmlformats.org/officeDocument/2006/relationships/slide" Target="slides/slide120.xml"/><Relationship Id="rId168" Type="http://schemas.openxmlformats.org/officeDocument/2006/relationships/slide" Target="slides/slide162.xml"/><Relationship Id="rId333" Type="http://schemas.openxmlformats.org/officeDocument/2006/relationships/slide" Target="slides/slide327.xml"/><Relationship Id="rId72" Type="http://schemas.openxmlformats.org/officeDocument/2006/relationships/slide" Target="slides/slide66.xml"/><Relationship Id="rId375" Type="http://schemas.openxmlformats.org/officeDocument/2006/relationships/slide" Target="slides/slide369.xml"/><Relationship Id="rId3" Type="http://schemas.openxmlformats.org/officeDocument/2006/relationships/slideMaster" Target="slideMasters/slideMaster3.xml"/><Relationship Id="rId235" Type="http://schemas.openxmlformats.org/officeDocument/2006/relationships/slide" Target="slides/slide229.xml"/><Relationship Id="rId277" Type="http://schemas.openxmlformats.org/officeDocument/2006/relationships/slide" Target="slides/slide271.xml"/><Relationship Id="rId400" Type="http://schemas.openxmlformats.org/officeDocument/2006/relationships/slide" Target="slides/slide394.xml"/><Relationship Id="rId442" Type="http://schemas.openxmlformats.org/officeDocument/2006/relationships/slide" Target="slides/slide436.xml"/><Relationship Id="rId484" Type="http://schemas.openxmlformats.org/officeDocument/2006/relationships/slide" Target="slides/slide478.xml"/><Relationship Id="rId137" Type="http://schemas.openxmlformats.org/officeDocument/2006/relationships/slide" Target="slides/slide131.xml"/><Relationship Id="rId302" Type="http://schemas.openxmlformats.org/officeDocument/2006/relationships/slide" Target="slides/slide296.xml"/><Relationship Id="rId344" Type="http://schemas.openxmlformats.org/officeDocument/2006/relationships/slide" Target="slides/slide338.xml"/><Relationship Id="rId41" Type="http://schemas.openxmlformats.org/officeDocument/2006/relationships/slide" Target="slides/slide35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Relationship Id="rId386" Type="http://schemas.openxmlformats.org/officeDocument/2006/relationships/slide" Target="slides/slide3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24E03C-BA8A-4342-8A44-19F1D0E4D58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E46B22-9C65-4D3B-9BE6-94D720A7A6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87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4BFD7F-0322-4889-8E04-3B69D89BCBC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7291F6-B293-4CF3-9EF9-A10D5D2C5E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40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oshan kab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34" y="1357298"/>
            <a:ext cx="8358246" cy="3500462"/>
          </a:xfrm>
        </p:spPr>
        <p:txBody>
          <a:bodyPr>
            <a:normAutofit/>
          </a:bodyPr>
          <a:lstStyle>
            <a:lvl1pPr>
              <a:lnSpc>
                <a:spcPts val="10000"/>
              </a:lnSpc>
              <a:defRPr sz="7200" baseline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defRPr>
            </a:lvl1pPr>
          </a:lstStyle>
          <a:p>
            <a:r>
              <a:rPr lang="fa-IR" dirty="0" smtClean="0"/>
              <a:t>متن دعا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5918" y="5143512"/>
            <a:ext cx="6858048" cy="150019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 smtClean="0"/>
              <a:t>متن ترجمه</a:t>
            </a:r>
            <a:endParaRPr lang="fa-IR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s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4429132"/>
            <a:ext cx="6900882" cy="1697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972320" cy="34290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857224" y="5286388"/>
            <a:ext cx="857256" cy="785818"/>
          </a:xfrm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6E15-A02C-444D-89D5-9BC111846E4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D08D-4933-4983-8190-5B6B8E744BD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AF18-8754-40EF-B2B8-7838735B2B0F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C749-DE35-4589-84F0-3A12021FD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B4E3-E2EE-4DF8-A90F-D221FEA40E72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5A5E-2820-4870-BF71-1E19739684D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3C0D-0342-4AC5-A17D-90E1FC8734F1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C946-AF36-41B0-B02E-E11DE9CA165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7882-3134-4D95-87C6-5BCA6328B1F8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D3FF-8E0A-4350-856E-A350B6CE31A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549D-FF10-4A49-B4A6-D07C2115223B}" type="datetimeFigureOut">
              <a:rPr lang="fa-IR" smtClean="0"/>
              <a:pPr/>
              <a:t>06/05/1437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18A1-E030-4686-ABE1-DF4AE10D715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929718" cy="3429024"/>
          </a:xfrm>
        </p:spPr>
        <p:txBody>
          <a:bodyPr>
            <a:noAutofit/>
          </a:bodyPr>
          <a:lstStyle/>
          <a:p>
            <a:r>
              <a:rPr lang="fa-IR" sz="115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دعای جوشن کبیر</a:t>
            </a:r>
            <a:endParaRPr lang="fa-IR" sz="115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1612"/>
            <a:ext cx="892971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خَيْرَالْغافِرينَ يا خَيْرَ الْفاتِحينَ يا خَيْرَ النّاصِرينَ يا خَيْرَ الْحاكِمينَ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بهترين آمرزندگان اى بهترين گشايندگان اى بهترين ياران اى بهترين حاكمان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ذَاالْمِنَّةِ السّابِقَةِ </a:t>
            </a:r>
            <a:br>
              <a:rPr lang="fa-IR" dirty="0" smtClean="0"/>
            </a:br>
            <a:r>
              <a:rPr lang="fa-IR" dirty="0" smtClean="0"/>
              <a:t>يا ذَاالْحِكْمَةِ الْبالِغَةِ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احسان پيشين</a:t>
            </a:r>
          </a:p>
          <a:p>
            <a:r>
              <a:rPr lang="fa-IR" dirty="0" smtClean="0"/>
              <a:t> اى داراى حكمت رسا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ذَاالْقُدْرَةِ الْكامِلَةِ </a:t>
            </a:r>
            <a:br>
              <a:rPr lang="fa-IR" dirty="0" smtClean="0"/>
            </a:br>
            <a:r>
              <a:rPr lang="fa-IR" dirty="0" smtClean="0"/>
              <a:t>يا ذَاالْحُجَّةِ الْقاطِعَةِ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داراى نيروى كامل </a:t>
            </a:r>
          </a:p>
          <a:p>
            <a:r>
              <a:rPr lang="fa-IR" dirty="0" smtClean="0"/>
              <a:t>اى صاحب برهان و دليل قاطع و برنده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یا ذَاالْكَرامَةِ الظّاهِرَةِ </a:t>
            </a:r>
            <a:br>
              <a:rPr lang="fa-IR" dirty="0" smtClean="0"/>
            </a:br>
            <a:r>
              <a:rPr lang="fa-IR" dirty="0" smtClean="0"/>
              <a:t>يا ذَاالْعِزَّةِ الدّاَّئِمَةِ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بزرگوارى هويدا</a:t>
            </a:r>
          </a:p>
          <a:p>
            <a:r>
              <a:rPr lang="fa-IR" dirty="0" smtClean="0"/>
              <a:t> اى صاحب عزت جاويدان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ذَاالْقُوَّةِ الْمَتينَةِ </a:t>
            </a:r>
            <a:br>
              <a:rPr lang="fa-IR" dirty="0" smtClean="0"/>
            </a:br>
            <a:r>
              <a:rPr lang="fa-IR" dirty="0" smtClean="0"/>
              <a:t>يا ذَا الْعَظَمَةِ الْمَنيعَةِ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نيروى محكم </a:t>
            </a:r>
          </a:p>
          <a:p>
            <a:r>
              <a:rPr lang="fa-IR" dirty="0" smtClean="0"/>
              <a:t>اى داراى عظمت ارجمند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970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بَديعَ السَّمواتِ يا جاعِلَ الظُّلُماتِ يا راحِمَ الْعَبَراتِ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پديد آرنده آسمانها اى قرار دهنده تاريكيها اى ترحم كننده به اشكهاى ديده ها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مُقيلَ الْعَثَراتِ يا ساتِرَ الْعَوْراتِ يا مُحْيِىَ الاْمْواتِ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درگذرنده لغزشها اى پرده پوش بر عيبها اى زنده كننده مردگان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مُنْزِلَ الاْياتِ </a:t>
            </a:r>
            <a:br>
              <a:rPr lang="fa-IR" dirty="0" smtClean="0"/>
            </a:br>
            <a:r>
              <a:rPr lang="fa-IR" dirty="0" smtClean="0"/>
              <a:t>يا مُضَعِّفَ الْحَسَناتِ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فرو فرستنده آيات</a:t>
            </a:r>
          </a:p>
          <a:p>
            <a:r>
              <a:rPr lang="fa-IR" dirty="0" smtClean="0"/>
              <a:t> اى دو چندان كن حسنات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ماحِىَ السَّيِّئاتِ </a:t>
            </a:r>
            <a:br>
              <a:rPr lang="fa-IR" dirty="0" smtClean="0"/>
            </a:br>
            <a:r>
              <a:rPr lang="fa-IR" dirty="0" smtClean="0"/>
              <a:t>يا شَديدَ النَّقِماتِ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محو كننده بديها </a:t>
            </a:r>
          </a:p>
          <a:p>
            <a:r>
              <a:rPr lang="fa-IR" dirty="0" smtClean="0"/>
              <a:t>اى سخت گيرنده انتقامها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43852" cy="3571899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الرّازِقينَ يا خَيْرَ الْوارِثينَ يا خَيْرَ الْحامِدينَ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بهترين روزى دهان اى بهترين ارث بران اى بهترين ستايشگران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مُصَوِّرُ يا مُقَدِّرُ يا مُدَبِّرُ يا مُطَهِّرُ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صورت آفرين اى اندازه گير اى تدبير كننده اى پاك كننده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مُنَوِّرُ يا مُيَسِّرُ يا مُبَشِّرُ يا مُنْذِرُ يا مُقَدِّمُ يا مُؤَخِّرُ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روشنى بخش اى آسان كننده اى مژده ده اى بيم ده اى پيش انداز اى پس انداز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57256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الْبَيْتِ الْحَرامِ يا رَبَّ الشَّهْرِ الْحَرامِ يا رَبَّ الْبَلَدِ الْحَرامِ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پروردگار خانه محترم (كعبه ) اى پروردگار ماه حرام اى پروردگار شهر محترم (مكه 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الرُّكْنِ وَالْمَقامِ يا رَبَّ الْمَشْعَرِ الْحَرامِ يا رَبَّ الْمَسْجِدِ الْحَرامِ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پروردگار ركن و مقام اى پروردگار مشعرالحرام اى پروردگار مسجد الحرام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رَبَّ الْحِلِّ وَالْحَرامِ </a:t>
            </a:r>
            <a:br>
              <a:rPr lang="fa-IR" dirty="0" smtClean="0"/>
            </a:br>
            <a:r>
              <a:rPr lang="fa-IR" dirty="0" smtClean="0"/>
              <a:t>يا رَبَّ النُّورِ وَالظَّلامِ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پروردگار قسمت حل و حرم (در سرزمين حجاز) اى پروردگار روشنى و تاريكى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رَبَّ التَّحِيَّةِ وَالسَّلامِ </a:t>
            </a:r>
            <a:br>
              <a:rPr lang="fa-IR" dirty="0" smtClean="0"/>
            </a:br>
            <a:r>
              <a:rPr lang="fa-IR" dirty="0" smtClean="0"/>
              <a:t>يا رَبَّ الْقُدْرَةِ فِى الاْنامِ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تحيت و درود</a:t>
            </a:r>
          </a:p>
          <a:p>
            <a:r>
              <a:rPr lang="fa-IR" dirty="0" smtClean="0"/>
              <a:t> اى پروردگار نيرو در خلق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3" y="5364320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750099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اَحْكَمَ الْحاكِمينَ يا اَعْدَلَ الْعادِلينَ يا اَصْدَقَ الصّادِقينَ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داورترين داوران اى دادرس ترين دادگران اى راستگوترين راستگويان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8098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357298"/>
            <a:ext cx="742955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اَطْهَرَ الطّاهِرينَ يا اَحْسَنَ الْخالِقينَ يا اَسْرَعَ الْحاسِبينَ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پاكيزه ترين پاكان اى بهترين آفرينندگان اى سريعترين حساب رسان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8098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672414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خَيْرَ الذّاكِرينَ يا خَيْرَ الْمُنْزِلينَ يا خَيْرَ الْمُحْسِنينَ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بهترين يادكنندگان اى بهترين فرو فرستندگان اى بهترين احسان كنندگان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اَسْمَعَ السّامِعينَ</a:t>
            </a:r>
            <a:br>
              <a:rPr lang="fa-IR" dirty="0" smtClean="0"/>
            </a:br>
            <a:r>
              <a:rPr lang="fa-IR" dirty="0" smtClean="0"/>
              <a:t> يا اَبْصَرَالنّاظِرينَ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شنواترين شنوايان</a:t>
            </a:r>
          </a:p>
          <a:p>
            <a:r>
              <a:rPr lang="fa-IR" dirty="0" smtClean="0"/>
              <a:t> اى بيناترين بينندگان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8098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اَشْفَعَ الشّافِعينَ</a:t>
            </a:r>
            <a:br>
              <a:rPr lang="fa-IR" dirty="0" smtClean="0"/>
            </a:br>
            <a:r>
              <a:rPr lang="fa-IR" dirty="0" smtClean="0"/>
              <a:t> يا اَكْرَمَ الاْكْرَمينَ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شفيعان</a:t>
            </a:r>
          </a:p>
          <a:p>
            <a:r>
              <a:rPr lang="fa-IR" dirty="0" smtClean="0"/>
              <a:t> اى بزرگوارترين كريمان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73832"/>
            <a:ext cx="78098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543" y="5379310"/>
            <a:ext cx="78098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عِمادَ مَنْ لا عِمادَ لَهُ </a:t>
            </a:r>
            <a:br>
              <a:rPr lang="fa-IR" dirty="0" smtClean="0"/>
            </a:br>
            <a:r>
              <a:rPr lang="fa-IR" dirty="0" smtClean="0"/>
              <a:t>يا سَنَدَ مَنْ لا سَنَدَ لَهُ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6858048" cy="1500198"/>
          </a:xfrm>
        </p:spPr>
        <p:txBody>
          <a:bodyPr/>
          <a:lstStyle/>
          <a:p>
            <a:r>
              <a:rPr lang="fa-IR" dirty="0" smtClean="0"/>
              <a:t>اى پشتيبان كسى كه پشتيبان ندارد </a:t>
            </a:r>
          </a:p>
          <a:p>
            <a:r>
              <a:rPr lang="fa-IR" dirty="0" smtClean="0"/>
              <a:t>اى پشتوانه آن كس كه پشتوانه ندارد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5884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ذُخْرَ مَنْ لا ذُخْرَ لَهُ </a:t>
            </a:r>
            <a:br>
              <a:rPr lang="fa-IR" dirty="0" smtClean="0"/>
            </a:br>
            <a:r>
              <a:rPr lang="fa-IR" dirty="0" smtClean="0"/>
              <a:t>يا حِرْزَ مَنْ لا حِرْزَ 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ذخيره آن كس كه ذخيره ندارد</a:t>
            </a:r>
          </a:p>
          <a:p>
            <a:r>
              <a:rPr lang="fa-IR" dirty="0" smtClean="0"/>
              <a:t> اى پناه آن كس كه پناهى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5884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92971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غِياثَ مَنْ لا غِياثَ لَهُ يا فَخْرَ مَنْ لا فَخْرَ لَهُ يا عِزَّ مَنْ لا عِزَّ 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فريادرس آنكس كه فريادرس ندارد اى افتخار آن كس كه مايه افتخارى ندارد اى عزت آنكس كه عزتى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5884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8582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مُعينَ مَنْ لا مُعينَ لَهُ يا اَنيسَ مَنْ لا اَنيسَ لَهُ يا اَمانَ مَنْ لا اَمانَ لَهُ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كمك آنكس كه كمكى ندارد اى همدم آنكس كه همدمى ندارد اى امان بخش آنكس كه امانى ندارد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58842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عاصِمُ يا قائِمُ يا داَّئِمُ يا راحِمُ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نگهدار اى پابرجا اى جاويدان اى رحم كننده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88822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سالِمُ يا حاكِمُ يا عالِمُ يا قاسِمُ يا قابِضُ يا باسِطُ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سلامت بخش اى حاكم اى دانا اى تقسيم كننده اى تنگ گير اى گشايش بخش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160969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85828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920" y="538780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513" y="5379310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عاصِمَ مَنِ اسْتَعْصَمَهُ </a:t>
            </a:r>
            <a:br>
              <a:rPr lang="fa-IR" dirty="0" smtClean="0"/>
            </a:br>
            <a:r>
              <a:rPr lang="fa-IR" dirty="0" smtClean="0"/>
              <a:t>يا راحِمَ مَنِ اسْتَرْحَمَهُ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نگهدار كسى كه نگهداريش خواهد</a:t>
            </a:r>
          </a:p>
          <a:p>
            <a:r>
              <a:rPr lang="fa-IR" dirty="0" smtClean="0"/>
              <a:t> اى رحم كننده كسى كه ترحمش خواهد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غافِرَ مَنِ اسْتَغْفَرَهُ </a:t>
            </a:r>
            <a:br>
              <a:rPr lang="fa-IR" dirty="0" smtClean="0"/>
            </a:br>
            <a:r>
              <a:rPr lang="fa-IR" dirty="0" smtClean="0"/>
              <a:t>يا ناصِرَ مَنِ اسْتَنْصَرَهُ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آمرزنده كسى كه از او آمرزش خواهد</a:t>
            </a:r>
          </a:p>
          <a:p>
            <a:r>
              <a:rPr lang="fa-IR" dirty="0" smtClean="0"/>
              <a:t> اى ياور كسى كه از او يارى طلبد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حافِظَ مَنِ اسْتَحْفَظَهُ </a:t>
            </a:r>
            <a:br>
              <a:rPr lang="fa-IR" dirty="0" smtClean="0"/>
            </a:br>
            <a:r>
              <a:rPr lang="fa-IR" dirty="0" smtClean="0"/>
              <a:t>يا مُكْرِمَ مَنِ اسْتَكْرَمَهُ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نگهدار كسى كه از او نگهدارى خواهد اى اكرام كننده كسى كه از او بزرگوارى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مُرْشِدَ مَنِ اسْتَرْشَدَهُ </a:t>
            </a:r>
            <a:br>
              <a:rPr lang="fa-IR" dirty="0" smtClean="0"/>
            </a:br>
            <a:r>
              <a:rPr lang="fa-IR" dirty="0" smtClean="0"/>
              <a:t>يا صَريخَ مَنِ اسْتَصْرَخَهُ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راهنماى كسى كه از او ره جويد</a:t>
            </a:r>
          </a:p>
          <a:p>
            <a:r>
              <a:rPr lang="fa-IR" dirty="0" smtClean="0"/>
              <a:t> اى دادرس كسى كه از او دادرسى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مُعينَ مَنِ اسْتَعانَهُ </a:t>
            </a:r>
            <a:br>
              <a:rPr lang="fa-IR" dirty="0" smtClean="0"/>
            </a:br>
            <a:r>
              <a:rPr lang="fa-IR" dirty="0" smtClean="0"/>
              <a:t>يا مُغيثَ مَنِ اسْتَغاثَهُ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كمك كار كسى كه كمكش خواهد </a:t>
            </a:r>
          </a:p>
          <a:p>
            <a:r>
              <a:rPr lang="fa-IR" dirty="0" smtClean="0"/>
              <a:t>اى فرياد رس كسى كه به فريادرسيش خواند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33" y="5364320"/>
            <a:ext cx="7489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عَزيزاً لا يُضامُ يا لَطيفاً لا يُرامُ يا قَيُّوماً لا يَنامُ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عزيزى كه ذلت نپذيرد اى لطيفى كه دست انداز كسى واقع نگردد اى پاينده كه خواب ندارد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357298"/>
            <a:ext cx="735811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دائِماً لا يَفُوتُ يا حَيّاً لا يَمُوتُ يا مَلِكاً لا يَزُولُ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جاويدانى كه از دست نرود اى زنده اى كه نميرد اى پادشاهى كه سلطنتش زوال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باقِياً لا يَفْنى </a:t>
            </a:r>
            <a:br>
              <a:rPr lang="fa-IR" dirty="0" smtClean="0"/>
            </a:br>
            <a:r>
              <a:rPr lang="fa-IR" dirty="0" smtClean="0"/>
              <a:t>يا عالِماً لا يَجْهَلُ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بى نيازى كه خوراك نخواهد</a:t>
            </a:r>
          </a:p>
          <a:p>
            <a:r>
              <a:rPr lang="fa-IR" dirty="0" smtClean="0"/>
              <a:t> اى نيرومندى كه سستى نپذيرد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857232"/>
            <a:ext cx="6672282" cy="3571899"/>
          </a:xfrm>
        </p:spPr>
        <p:txBody>
          <a:bodyPr>
            <a:norm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مَنْ لَهُ الْعِزَّةُ وَالْجَمالُ يا مَنْ لَهُ الْقُدْرَةُ وَالْكَمالُ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عزت و زيبايى از آن اوست اى كه نيرو و كمال از آن او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صَمَداً لا يُطْعَمُ </a:t>
            </a:r>
            <a:br>
              <a:rPr lang="fa-IR" dirty="0" smtClean="0"/>
            </a:br>
            <a:r>
              <a:rPr lang="fa-IR" dirty="0" smtClean="0"/>
              <a:t>يا قَوِيّاً لا يَضْعُفُ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ماندگارى كه نيستى ندارد</a:t>
            </a:r>
          </a:p>
          <a:p>
            <a:r>
              <a:rPr lang="fa-IR" dirty="0" smtClean="0"/>
              <a:t> اى دانايى كه نادانى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3" y="5364320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57252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اَحَدُ يا واحِدُ يا شاهِدُ يا ماجِدُ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خواهم به حق نامت اى يكتا اى يگانه اى گواه اى بزرگوار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یا حامِدُ يا راشِدُ يا باعِثُ يا وارِثُ يا ضاَّرُّ يا نافِعُ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ای ستوده اى رهنما اى برانگيزنده اى ارث برنده اى زيان بخش اى سودرسان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970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اَعْظَمَ مِنْ كُلِّ عَظيمٍ </a:t>
            </a:r>
            <a:br>
              <a:rPr lang="fa-IR" dirty="0" smtClean="0"/>
            </a:br>
            <a:r>
              <a:rPr lang="fa-IR" dirty="0" smtClean="0"/>
              <a:t>يا اَكْرَمَ مِنْ كُلِّ كَريمٍ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بزرگتر از هر بزرگى</a:t>
            </a:r>
          </a:p>
          <a:p>
            <a:r>
              <a:rPr lang="fa-IR" dirty="0" smtClean="0"/>
              <a:t> اى بزرگوارتر از هر بزرگوارى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5472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857364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اَرْحَمَ مِنْ كُلِّ رَحيمٍ يا اَعْلَمَ مِنْ كُلِّ عَليمٍ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مهربانتر از هر مهربانى</a:t>
            </a:r>
          </a:p>
          <a:p>
            <a:r>
              <a:rPr lang="fa-IR" dirty="0" smtClean="0"/>
              <a:t> اى داناتر از هر دانا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5472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900115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اَحْكَمَ مِنْ كُلِّ حَكيمٍ يا اَقْدَمَ مِنْ كُلِّ قَديمٍ يا اَكْبَرَ مِنْ كُلِّ كَبيرٍ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فرزانه تر از هر فرزانه اى جلوتر از هر قديمى اى بزرگتر از هر بزرگ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5472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1928802"/>
            <a:ext cx="892971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اَلْطَفَ مِنْ كُلِّ لَطيفٍ يا اَجَلَّ مِن كُلِّ جَليلٍ يا اَعَزَّ مِنْ كُلِّ عَزيزٍ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با لطف تر از هر لطف دارى اى والاتر از هر والايى اى عزيزتر از هر عزيزى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5472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563" y="5379310"/>
            <a:ext cx="85472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643051"/>
            <a:ext cx="6672282" cy="3571899"/>
          </a:xfrm>
        </p:spPr>
        <p:txBody>
          <a:bodyPr>
            <a:normAutofit fontScale="90000"/>
          </a:bodyPr>
          <a:lstStyle/>
          <a:p>
            <a:pPr>
              <a:lnSpc>
                <a:spcPts val="10000"/>
              </a:lnSpc>
            </a:pPr>
            <a:r>
              <a:rPr lang="fa-IR" sz="8000" dirty="0" smtClean="0"/>
              <a:t>يا مَنْ لَهُ الْمُلْكُ وَالْجَلالُ يا مَنْ هُوَ الْكَبيرُ الْمُتَعالُِ يا مُنْشِىءَ الْسَّحابِ الثِّقالِ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5143512"/>
            <a:ext cx="6572296" cy="1500198"/>
          </a:xfrm>
        </p:spPr>
        <p:txBody>
          <a:bodyPr>
            <a:normAutofit/>
          </a:bodyPr>
          <a:lstStyle/>
          <a:p>
            <a:r>
              <a:rPr lang="fa-IR" dirty="0" smtClean="0"/>
              <a:t>اى كه پادشاهى و جلال از آن او است اى كه بزرگ و برتر او است اى پديد آرنده ابرهاى سنگين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كَريمَ الصَّفْحِ يا عَظيمَ الْمَنِّ يا كَثيرَ الْخَيْرِ يا قَديمَ الْفَضْلِ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بزرگوار چشم پوش اى بزرگ نعمت بخش اى پر خير اى ديرينه بخشش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داَّئِمَ اللُّطْفِ يا لَطيفَ الصُّنْعِ يا مُنَفِّسَ الْكَرْبِ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جاويد لطف اى دقيق صنعت اى زداينده اندوه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كاشِفَ الضُّرِّ يا مالِكَ الْمُلْكِ يا قاضِىَ الْحَقِّ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برطرف كننده گرفتارى اى فرمانرواى عالم هستى اى حاكم بر حق 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403812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هُوَ فى عَهْدِهِ وَفِىُّ </a:t>
            </a:r>
            <a:br>
              <a:rPr lang="fa-IR" dirty="0" smtClean="0"/>
            </a:br>
            <a:r>
              <a:rPr lang="fa-IR" dirty="0" smtClean="0"/>
              <a:t>يا مَنْ هُوَ فى وَفاَئِهِ قَوِىُّ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پيمانش وفادار </a:t>
            </a:r>
          </a:p>
          <a:p>
            <a:r>
              <a:rPr lang="fa-IR" dirty="0" smtClean="0"/>
              <a:t> اى كه در وفا كردن به پيمانش نيرومند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85" y="5373832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قُوَّتِهِ عَلِىُّ </a:t>
            </a:r>
            <a:br>
              <a:rPr lang="fa-IR" dirty="0" smtClean="0"/>
            </a:br>
            <a:r>
              <a:rPr lang="fa-IR" dirty="0" smtClean="0"/>
              <a:t>يا مَنْ هُوَ فى عُلُوِّهِ قَريبٌ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نيرومنديش بلند مرتبه است</a:t>
            </a:r>
          </a:p>
          <a:p>
            <a:r>
              <a:rPr lang="fa-IR" dirty="0" smtClean="0"/>
              <a:t> اى كه در عين بلند مرتبه اى نزديك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358842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112" y="1828326"/>
            <a:ext cx="685804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قُرْبِهِ لَطيفٌ يا مَنْ هُوَ فى لُطْفِهِ شَريفٌ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عين نزديكى دقيق است</a:t>
            </a:r>
          </a:p>
          <a:p>
            <a:r>
              <a:rPr lang="fa-IR" dirty="0" smtClean="0"/>
              <a:t> اى كه در عين دقت بزرگوار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85" y="5373832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857364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یا مَنْ هُوَ فى شَرَفِهِ عَزيزٌ يا مَنْ هُوَ فى عِزِّهِ عَظيمٌ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ای كه در عين بزرگوارى با عزت است </a:t>
            </a:r>
          </a:p>
          <a:p>
            <a:r>
              <a:rPr lang="fa-IR" dirty="0" smtClean="0"/>
              <a:t>اى كه در عين عزت با عظمت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373832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71530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عَظَمَتِهِ مَجيدٌ </a:t>
            </a:r>
            <a:br>
              <a:rPr lang="fa-IR" dirty="0" smtClean="0"/>
            </a:br>
            <a:r>
              <a:rPr lang="fa-IR" dirty="0" smtClean="0"/>
              <a:t>يا مَنْ هُوَ فى مَجْدِهِ حَميدٌ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در عين عظمتش برجسته است</a:t>
            </a:r>
          </a:p>
          <a:p>
            <a:r>
              <a:rPr lang="fa-IR" dirty="0" smtClean="0"/>
              <a:t> اى كه در عين برجستگى ستوده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2295" y="5373832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6672282" cy="3571899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شَديدُ الْمِحالِ يا مَنْ هُوَ سَريعُ الْحِسابِ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سخت كيفر (يا سخت نيرو) است اى كه او در حساب كشيدن سريع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كافى يا شافى يا وافى يا مُعافى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خواهم به حق نامت اى كفايت كننده اى شفا دهنده اى وفادار اى تندرستى بخش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348" y="1786908"/>
            <a:ext cx="700092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هادى يا داعى يا قاضى يا راضى يا عالى يا باقى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رهنما اى خواننده اى داور اى راضى اى والا مرتبه اى باقى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787" y="5364320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كُلُّ شَىْءٍ خاضِعٌ لَهُ يا مَنْ كُلُّ شَىْءٍ خاشِعٌ لَهُ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چيز در برابرش سر تعظيم فرود آورد اى كه هر چيز در برابرش رام گشته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571612"/>
            <a:ext cx="742955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كُلُّ شَىْءٍ كاَّئِنٌ لَهُ </a:t>
            </a:r>
            <a:br>
              <a:rPr lang="fa-IR" dirty="0" smtClean="0"/>
            </a:br>
            <a:r>
              <a:rPr lang="fa-IR" dirty="0" smtClean="0"/>
              <a:t>يا مَنْ كُلُّ شَىْءٍ مَوْجُودٌ بِهِ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چه در عالم موجود است از آن اوست اى كه هر چه هست بوجود او موجود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785926"/>
            <a:ext cx="750099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كُلُّ شَىْءٍ مُنيبٌ اِلَيْهِ </a:t>
            </a:r>
            <a:br>
              <a:rPr lang="fa-IR" dirty="0" smtClean="0"/>
            </a:br>
            <a:r>
              <a:rPr lang="fa-IR" dirty="0" smtClean="0"/>
              <a:t>يا مَنْ كُلُّ شَىْءٍ خاَّئِفٌ مِنْهُ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هر چيزى بسوى او بازگردد</a:t>
            </a:r>
          </a:p>
          <a:p>
            <a:r>
              <a:rPr lang="fa-IR" dirty="0" smtClean="0"/>
              <a:t> اى كه هر چيزى از او انديشه 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71438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یا مَنْ كُلُّ شَىْءٍ قاَّئِمٌ بِهِ </a:t>
            </a:r>
            <a:br>
              <a:rPr lang="fa-IR" dirty="0" smtClean="0"/>
            </a:br>
            <a:r>
              <a:rPr lang="fa-IR" dirty="0" smtClean="0"/>
              <a:t>يا مَنْ كُلُّ شَىْءٍ صاَّئِرٌ اِلَيْهِ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هر چيزى به او پايدار است </a:t>
            </a:r>
          </a:p>
          <a:p>
            <a:r>
              <a:rPr lang="fa-IR" dirty="0" smtClean="0"/>
              <a:t>اى كه هر چيزى بسوى او برگردد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857364"/>
            <a:ext cx="857256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كُلُّ شَىْءٍ يُسَبِّحُ بِحَمْدِهِ </a:t>
            </a:r>
            <a:br>
              <a:rPr lang="fa-IR" dirty="0" smtClean="0"/>
            </a:br>
            <a:r>
              <a:rPr lang="fa-IR" dirty="0" smtClean="0"/>
              <a:t>يا مَنْ كُلُّ شَىْءٍ هالِكٌ اِلاّ وَجْهَهُ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چيز به ستايش او تسبيح گويد </a:t>
            </a:r>
          </a:p>
          <a:p>
            <a:r>
              <a:rPr lang="fa-IR" dirty="0" smtClean="0"/>
              <a:t>اى كه هر چيز نابود شود جز ذات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869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مَفَرَّ اِلاّ اِلَيْهِ </a:t>
            </a:r>
            <a:br>
              <a:rPr lang="fa-IR" dirty="0" smtClean="0"/>
            </a:br>
            <a:r>
              <a:rPr lang="fa-IR" dirty="0" smtClean="0"/>
              <a:t>يا مَنْ لا مَفْزَعَ اِلاّ اِلَيْهِ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گريزگاهى نيست جز بسوى او</a:t>
            </a:r>
          </a:p>
          <a:p>
            <a:r>
              <a:rPr lang="fa-IR" dirty="0" smtClean="0"/>
              <a:t> اى كه پناهگاهى نيست جز بسوى او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8802"/>
            <a:ext cx="8929686" cy="3571899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شَديدُ الْعِقابِ يا مَنْ عِنْدَهُ حُسْنُ الثَّوابِ يا مَنْ عِنْدَهُ اُمُّ الْكِتابِ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در كيفر سخت است اى كه پاداش خوب نزد او است اى كه نزد او است مايه و اصل كتابها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1969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857364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مَقْصَدَ اِلاّ اِلَيْهِ يا مَنْ لا مَنْجا مِنْهُ اِلاّ اِلَيْهِ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مقصدى نيست جز درگاهش اى كه راه نجاتى از (عذاب و قهر) او نيست جز خود او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71530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يُرْغَبُ اِلاّ اِلَيْهِ </a:t>
            </a:r>
            <a:br>
              <a:rPr lang="fa-IR" dirty="0" smtClean="0"/>
            </a:br>
            <a:r>
              <a:rPr lang="fa-IR" dirty="0" smtClean="0"/>
              <a:t>يا مَنْ لا حَوْلَ وَلا قُوَّةَ اِلاّ بِهِ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رغبت و اشتياقى نباشد جز به درگاه او </a:t>
            </a:r>
          </a:p>
          <a:p>
            <a:r>
              <a:rPr lang="fa-IR" dirty="0" smtClean="0"/>
              <a:t>اى كه جنبش و نيرويى نيست مگر بوسيله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يُسْتَعانُ اِلاّ بِهِ </a:t>
            </a:r>
            <a:br>
              <a:rPr lang="fa-IR" dirty="0" smtClean="0"/>
            </a:br>
            <a:r>
              <a:rPr lang="fa-IR" dirty="0" smtClean="0"/>
              <a:t>يا مَنْ لا يُتَوَكَّلُ اِلاّ عَلَيْهِ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كمك نجويد جز به او</a:t>
            </a:r>
          </a:p>
          <a:p>
            <a:r>
              <a:rPr lang="fa-IR" dirty="0" smtClean="0"/>
              <a:t> اى كه توكل نشود جز بر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يُرْجى اِلاّ هُوَ </a:t>
            </a:r>
            <a:br>
              <a:rPr lang="fa-IR" dirty="0" smtClean="0"/>
            </a:br>
            <a:r>
              <a:rPr lang="fa-IR" dirty="0" smtClean="0"/>
              <a:t>يا مَنْ لا يُعْبَدُ اِلاّ هُوَ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اميدوار نتوان بود جز به او</a:t>
            </a:r>
          </a:p>
          <a:p>
            <a:r>
              <a:rPr lang="fa-IR" dirty="0" smtClean="0"/>
              <a:t> اى كه پرستش نشود جز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40787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500174"/>
            <a:ext cx="78581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الْمَرْهُوبينَ يا خَيْرَ الْمَرْغُوبينَ يا خَيْرَ الْمَطْلُوبينَ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بهترين كسى كه خلق از او ترسند اى بهترين مايه شوق و آرزو اى بهترين جويا شدگان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الْمَسْئُولينَ يا خَيْرَ الْمَقْصُودينَ يا خَيْرَ الْمَذْكُورينَ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ياد شدگان اى بهترين خواسته شدگان اى بهترين مقصود خلق اى بهترين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الْمَشْكُورينَ </a:t>
            </a:r>
            <a:br>
              <a:rPr lang="fa-IR" dirty="0" smtClean="0"/>
            </a:br>
            <a:r>
              <a:rPr lang="fa-IR" dirty="0" smtClean="0"/>
              <a:t>يا خَيْرَ الْمَحْبُوبينَ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بهترين سپاس شدگان </a:t>
            </a:r>
          </a:p>
          <a:p>
            <a:r>
              <a:rPr lang="fa-IR" dirty="0" smtClean="0"/>
              <a:t>اى بهترين دوستان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80086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الْمَدْعُوّينَ </a:t>
            </a:r>
            <a:br>
              <a:rPr lang="fa-IR" dirty="0" smtClean="0"/>
            </a:br>
            <a:r>
              <a:rPr lang="fa-IR" dirty="0" smtClean="0"/>
              <a:t>يا خَيْرَ الْمُسْتَأْنِسينَ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خوانده شدگان</a:t>
            </a:r>
          </a:p>
          <a:p>
            <a:r>
              <a:rPr lang="fa-IR" dirty="0" smtClean="0"/>
              <a:t> اى بهترين همدمان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39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5357826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5357826"/>
            <a:ext cx="50206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غافِرُ يا ساتِرُ يا قادِرُ يا قاهِرُ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آمرزنده اى پرده پوش اى توانا اى قاهر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فاطِرُ يا كاسِرُ يا جابِرُ يا ذاكِرُ يا ناظِرُ يا ناصِرُ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آفريننده اى شكننده اى بهم پيوند دهنده اى يادآورنده اى بيننده اى يارى دهنده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752" y="5364320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750099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خَلَقَ فَسَوّى يا مَنْ قَدَّرَ فَهَدى يا مَنْ يَكْشِفُ الْبَلْوى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آفريد و بياراست اى كه اندازه گرفت و راهنمايى كرد اى كه برطرف كند گرفتارى را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936194"/>
            <a:ext cx="88582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يَسْمَعُ النَّجْوى يا مَنْ يُنْقِذُ الْغَرْقى يا مَنْ يُنْجِى الْهَلْكى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بشنود سخن درگوشى را اى كه نجات دهد غريق را اى كه برهاند هلاك شده را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785926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يَشْفِى الْمَرْضى</a:t>
            </a:r>
            <a:br>
              <a:rPr lang="fa-IR" dirty="0" smtClean="0"/>
            </a:br>
            <a:r>
              <a:rPr lang="fa-IR" dirty="0" smtClean="0"/>
              <a:t> يا مَنْ اَضْحَكَ وَاَبْكى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شفا دهد بيمار را </a:t>
            </a:r>
          </a:p>
          <a:p>
            <a:r>
              <a:rPr lang="fa-IR" dirty="0" smtClean="0"/>
              <a:t>اى كه بخنداند و بگرياند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800105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اَماتَ وَاَحْيى يا مَنْ خَلَقَ الزَّوْجَيْنِ الذَّكَرَ وَالاُْنْثى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بميراند و زنده كند اى كه آفريد دو جفت نر و ماده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735811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فىِ الْبَرِّ وَالْبَحْرِ سَبيلُهُ يا مَنْ فِى الاْفاقِ اياتُهُ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هم در خشكى و هم در دريا راه رسيدن به او هست اى كه در سراسر گيتى نشانه هاى او هست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000240"/>
            <a:ext cx="728667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فِى الاْياتِ بُرْهانُهُ </a:t>
            </a:r>
            <a:br>
              <a:rPr lang="fa-IR" dirty="0" smtClean="0"/>
            </a:br>
            <a:r>
              <a:rPr lang="fa-IR" dirty="0" smtClean="0"/>
              <a:t>يا مَنْ فِى الْمَماتِ قُدْرَتُهُ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اين نشانه ها برهان او موجود است</a:t>
            </a:r>
          </a:p>
          <a:p>
            <a:r>
              <a:rPr lang="fa-IR" dirty="0" smtClean="0"/>
              <a:t> اى كه در مردن نشانه قدرت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142985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اَللّهُمَّ اِنّى اَسْئَلُكَ بِاسْمِكَ يا حَنّانُ يا مَنّانُ يا دَيّانُ يا بُرْهانُ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بحق نامت اى مهرپيشه اى نعمت بخش اى پاداش دهنده اى دليل و راهنما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714488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فِى الْقُبُورِ عِبْرَتُهُ </a:t>
            </a:r>
            <a:br>
              <a:rPr lang="fa-IR" dirty="0" smtClean="0"/>
            </a:br>
            <a:r>
              <a:rPr lang="fa-IR" dirty="0" smtClean="0"/>
              <a:t>يا مَنْ فِى الْقِيمَةِ مُلْكُهُ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گورها پند او است </a:t>
            </a:r>
          </a:p>
          <a:p>
            <a:r>
              <a:rPr lang="fa-IR" dirty="0" smtClean="0"/>
              <a:t>اى كه در روز قيامت نيز سلطنت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785926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فِى الْحِسابِ هَيْبَتُهُ يا مَنْ فِى الْميزانِ قَضاَّئُهُ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حساب آن روز هيبت دارد</a:t>
            </a:r>
          </a:p>
          <a:p>
            <a:r>
              <a:rPr lang="fa-IR" dirty="0" smtClean="0"/>
              <a:t> اى كه در پاى ميزان حكم و داورى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2071678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فِى الْجَنَّةِ ثَوابُهُ </a:t>
            </a:r>
            <a:br>
              <a:rPr lang="fa-IR" dirty="0" smtClean="0"/>
            </a:br>
            <a:r>
              <a:rPr lang="fa-IR" dirty="0" smtClean="0"/>
              <a:t>يا مَنْ فِى النّارِ عِقابُهُ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بهشت پاداش نيك او است </a:t>
            </a:r>
          </a:p>
          <a:p>
            <a:r>
              <a:rPr lang="fa-IR" dirty="0" smtClean="0"/>
              <a:t>اى كه در دوزخ شكنجه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57242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اِلَيْهِ يَهْرَبُ الْخاَّئِفُونَ يا مَنْ اِلَيْهِ يَفْزَعُ الْمُذْنِبُونَ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به سويش گريزند ترسناكان </a:t>
            </a:r>
          </a:p>
          <a:p>
            <a:r>
              <a:rPr lang="fa-IR" dirty="0" smtClean="0"/>
              <a:t>اى كه به او پناه برند گنهكاران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95852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757239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اِلَيْهِ يَقْصِدُ الْمُنيبُونَ </a:t>
            </a:r>
            <a:br>
              <a:rPr lang="fa-IR" dirty="0" smtClean="0"/>
            </a:br>
            <a:r>
              <a:rPr lang="fa-IR" dirty="0" smtClean="0"/>
              <a:t>يا مَنْ اِلَيْهِ يَرْغَبُ الزّاهِدُونَ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را مقصود قرار دهند بازآيندگان</a:t>
            </a:r>
          </a:p>
          <a:p>
            <a:r>
              <a:rPr lang="fa-IR" dirty="0" smtClean="0"/>
              <a:t> اى كه بسوى او روند پارسايان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42955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اِلَيْهِ يَلْجَاءُ الْمُتَحَيِّرُونَ يا مَنْ بِهِ يَسْتَأنِسُ الْمُريدُونَ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بدو پناه برند سرگردانان </a:t>
            </a:r>
          </a:p>
          <a:p>
            <a:r>
              <a:rPr lang="fa-IR" dirty="0" smtClean="0"/>
              <a:t>اى كه به او همدم شوند خواستاران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828680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بِه يَفْتَخِرُ الْمُحِبُّونَ </a:t>
            </a:r>
            <a:br>
              <a:rPr lang="fa-IR" dirty="0" smtClean="0"/>
            </a:br>
            <a:r>
              <a:rPr lang="fa-IR" dirty="0" smtClean="0"/>
              <a:t>يا مَنْ فى عَفْوِهِ يَطْمَعُ الْخاطِئُونَ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دوستيش افتخار كنند دوستان</a:t>
            </a:r>
          </a:p>
          <a:p>
            <a:r>
              <a:rPr lang="fa-IR" dirty="0" smtClean="0"/>
              <a:t> اى كه در گذشت او طمع دارند خطاكاران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821537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اِلَيْهِ يَسْكُنُ الْمُوقِنُونَ </a:t>
            </a:r>
            <a:br>
              <a:rPr lang="fa-IR" dirty="0" smtClean="0"/>
            </a:br>
            <a:r>
              <a:rPr lang="fa-IR" dirty="0" smtClean="0"/>
              <a:t>يا مَنْ عَلَيْهِ يَتَوَكَّلُ الْمُتَوَكِّلُونَ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ذكر او آرامش پذيرد دل يقين داران </a:t>
            </a:r>
          </a:p>
          <a:p>
            <a:r>
              <a:rPr lang="fa-IR" dirty="0" smtClean="0"/>
              <a:t>اى كه بر او توكل كنند توكل كنندگان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714489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سُلْطانُ يا رِضْوانُ يا غُفْرانُ يا سُبْحانُ يا مُسْتَعانُ يا ذَاالْمَنِّ وَالْبَيانِ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سلطان اى خوشنود اى آمرزنده اى منزه اى ياور اى صاحب نعمت و بيان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4" y="1357298"/>
            <a:ext cx="88582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حَبيبُ يا طَبيبُ يا قَريبُ يا رَقيبُ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محبوب دلها اى طبيب دردها اى نزديك اى مراقب كار بندگان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707236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حَسيبُ يا مَُهيبُ يا مُثيبُ يا مُجيبُ يا خَبيرُ يا بَصيرُ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5143512"/>
            <a:ext cx="6786610" cy="1500198"/>
          </a:xfrm>
        </p:spPr>
        <p:txBody>
          <a:bodyPr>
            <a:normAutofit/>
          </a:bodyPr>
          <a:lstStyle/>
          <a:p>
            <a:r>
              <a:rPr lang="fa-IR" dirty="0" smtClean="0"/>
              <a:t>اى حساب نگهدار اى با هيبت اى پاداش نيك دهنده اى اجابت كننده اى آگاه اى بينا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147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5782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اَقَرَبَ مِنْ كُلِّ قَريبٍ يا اَحَبَّ مِنْ كُلِّ حَبيبٍ يا اَبْصَرَ مِنْ كُلِّ بَصيرٍ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نزديكتر از هر نزديك اى محبوبتر از هر محبوب اى بيناتر از هر بينا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4488"/>
            <a:ext cx="892971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اَخْبَرَ مِنْ كُلِّ خَبيرٍ يا اَشْرَفَ مِنْ كُلِّ شَريفٍ يا اَرْفَعَ مِنْ كُلِّ رَفيعٍ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آگاه تر از هر آگاه اى شريفتر از هر شريف اى برتر از هر بلند مرتبه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714488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اَقْوى مِنْ كُلِّ قَوِي</a:t>
            </a:r>
            <a:br>
              <a:rPr lang="fa-IR" dirty="0" smtClean="0"/>
            </a:br>
            <a:r>
              <a:rPr lang="fa-IR" dirty="0" smtClean="0"/>
              <a:t> يا اَغْنى مِنْ كُلِّ غَنِىٍّ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نيرومندتر از هر نيرومند</a:t>
            </a:r>
          </a:p>
          <a:p>
            <a:r>
              <a:rPr lang="fa-IR" dirty="0" smtClean="0"/>
              <a:t> اى توانگرتر از هر توانگر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1714488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اَجْوَدَ مِنْ كُلِّ جَوادٍ يا اَرْأَفَ مِنْ كُلِّ رَؤُفٍ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بخشنده تر از هر بخشنده </a:t>
            </a:r>
          </a:p>
          <a:p>
            <a:r>
              <a:rPr lang="fa-IR" dirty="0" smtClean="0"/>
              <a:t>اى مهربانتر از هر مهربان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غالِباً غَيْرَ مَغْلُوبٍ </a:t>
            </a:r>
            <a:br>
              <a:rPr lang="fa-IR" dirty="0" smtClean="0"/>
            </a:br>
            <a:r>
              <a:rPr lang="fa-IR" dirty="0" smtClean="0"/>
              <a:t>يا صانِعاً غَيْرَ مَصْنُوعٍ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پيروزى كه هرگز مغلوب نگردد</a:t>
            </a:r>
          </a:p>
          <a:p>
            <a:r>
              <a:rPr lang="fa-IR" dirty="0" smtClean="0"/>
              <a:t> اى سازنده اى كه مصنوع كسى نيست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خالِقاً غَيْرَ مَخْلُوقٍ يا مالِكاً غَيْرَ مَمْلُوكٍ يا قاهِراً غَيْرَ مَقْهُورٍ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آفريننده اى كه كسى او را نيافريده اى مالكى كه مملوك كسى نيست اى چيره شكست ناپذير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5357826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5357826"/>
            <a:ext cx="48763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1928802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رافِعاً غَيْرَ مَرْفُوعٍ </a:t>
            </a:r>
            <a:br>
              <a:rPr lang="fa-IR" dirty="0" smtClean="0"/>
            </a:br>
            <a:r>
              <a:rPr lang="fa-IR" dirty="0" smtClean="0"/>
              <a:t>يا حافِظاً غَيْرَ مَحْفُوظٍ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بلند مرتبه كه بلندى را كسى به او نداده </a:t>
            </a:r>
          </a:p>
          <a:p>
            <a:r>
              <a:rPr lang="fa-IR" dirty="0" smtClean="0"/>
              <a:t>اى نگهدارنده اى كه نگهدارى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785926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ناصِراً غَيْرَ مَنْصُورٍ يا شاهِداً غَيْرَ غاَّئِبٍ يا قَريباً غَيْرَ بَعيدٍ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ياورى كه كسش يارى نكند اى حاضرى كه پنهانى ندارد اى نزديكى كه دور نشود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نُورَ النُّورِ يا مُنَوِّرَ النُّورِ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روشنى نور اين روشنى ده نور اى خالق نور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خالِقَ النُّورِ يا مُدَبِّرَ النُّورِ يا مُقَدِّرَ النُّورِ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روشنى اى تدبير كننده نور اى اندازه گير نور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571612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نُورَ كُلِّ نُورٍ يا نُورا قَبْلَ كُلِّ نُورٍ يا نُورا بَعْدَ كُلِّ نُورٍ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روشنى هر نور اى روشنى پيش از هر نور و اى روشنى پس از هر نور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نُوراً فَوْقَ كُلِّ نُورٍ </a:t>
            </a:r>
            <a:br>
              <a:rPr lang="fa-IR" dirty="0" smtClean="0"/>
            </a:br>
            <a:r>
              <a:rPr lang="fa-IR" dirty="0" smtClean="0"/>
              <a:t>يا نُوراً لَيْسَ كَمِثْلِهِ نُورٌ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روشنى بالاى هر نور </a:t>
            </a:r>
          </a:p>
          <a:p>
            <a:r>
              <a:rPr lang="fa-IR" dirty="0" smtClean="0"/>
              <a:t>اى نورى كه مانندش نورى نيست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735811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عَطاَّئُهُ شَريفٌ يا مَنْ فِعْلُهُ لَطيفٌ يا مَنْ لُطْفُهُ مُقيمٌ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عطا و بخشش شريف و ارجمند است اى كه كارش دقيق است اى كه لطفش پايدار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735811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اِحْسانُهُ قَديمٌ يا مَنْ قَوْلُهُ حَقُّ يا مَنْ وَعْدُهُ صِدْقٌ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احسانش ديرينه است اى كه گفتارش حق است اى كه وعده اش راست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64399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مَنْ تَواضَعَ كُلّ ُشَىْءٍ لِعَظَمَتِهِ يا مَنِ اسْتَسْلَمَ كُلُّ شَىْءٍ لِقُدْرَتِهِ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چيزى در برابر عظمتش فروتن گشته اى كه هر چيز در برابر قدرتش تسليم گرديده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1785926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عَفْوُهُ فَضْلٌ        يا مَنْ عَذابُهُ عَدْلٌ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ای که گذشتش فضل است</a:t>
            </a:r>
          </a:p>
          <a:p>
            <a:r>
              <a:rPr lang="fa-IR" dirty="0" smtClean="0"/>
              <a:t> اى كه كيفرش از روى عدل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1714488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ذِكْرُهُ حُلْوٌ         يا مَنْ فَضْلُهُ عَميمٌ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ذكرش شيرين است </a:t>
            </a:r>
          </a:p>
          <a:p>
            <a:r>
              <a:rPr lang="fa-IR" dirty="0" smtClean="0"/>
              <a:t>اى كه فضلش عمومى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مُسَهِّلُ يا مُفَصِّلُ يا مُبَدِّلُ يا مُذَلِّلُ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هموار كننده راهها اى جدا كننده اى تبديل كننده اى خوار كننده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807249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مُنَزِّلُ يا مُنَوِّلُ يا مُفْضِلُ يا مُجْزِلُ يا مُمْهِلُ يا مُجْمِلُ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فرود آرنده اى جايزه ده اى فزون بخش اى بزرگ عطا بخش اى مهلت ده اى نيكوبخش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80086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49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يَرى وَلا يُرى </a:t>
            </a:r>
            <a:br>
              <a:rPr lang="fa-IR" dirty="0" smtClean="0"/>
            </a:br>
            <a:r>
              <a:rPr lang="fa-IR" dirty="0" smtClean="0"/>
              <a:t>يا مَنْ يَخْلُقُ وَلا يُخْلَقُ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ببيند ولى ديده نشود </a:t>
            </a:r>
          </a:p>
          <a:p>
            <a:r>
              <a:rPr lang="fa-IR" dirty="0" smtClean="0"/>
              <a:t>اى كه بيافريند ولى كسى او را نيافريده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6179" y="5357826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785926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يَهْدى وَلا يُهْدى يا مَنْ يُحْيى وَلا يُحْيى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راهنمايى كند ولى راهنمايى نشود</a:t>
            </a:r>
          </a:p>
          <a:p>
            <a:r>
              <a:rPr lang="fa-IR" dirty="0" smtClean="0"/>
              <a:t> اى كه زنده كنى ولى زنده نشده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8662" y="5357826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يَسْئَلُ وَلا يُسْئَلُ</a:t>
            </a:r>
            <a:br>
              <a:rPr lang="fa-IR" dirty="0" smtClean="0"/>
            </a:br>
            <a:r>
              <a:rPr lang="fa-IR" dirty="0" smtClean="0"/>
              <a:t> يا مَنْ يُطْعِمُ وَلا يُطْعَمُ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بازخواست كند ولى كسى از او بازخواست نكند اى كه بخوراند ولى خورانده نشود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6179" y="5357826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571612"/>
            <a:ext cx="771530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يُجيرُ وَلا يُجارُ عَلَيْهِ</a:t>
            </a:r>
            <a:br>
              <a:rPr lang="fa-IR" dirty="0" smtClean="0"/>
            </a:br>
            <a:r>
              <a:rPr lang="fa-IR" dirty="0" smtClean="0"/>
              <a:t> يا مَنْ يَقْضى وَلا يُقْضى عَلَيْهِ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پناه دهد ولى كسى او را پناه ندهد</a:t>
            </a:r>
          </a:p>
          <a:p>
            <a:r>
              <a:rPr lang="fa-IR" dirty="0" smtClean="0"/>
              <a:t> اى كه قضاوت كنى ولى قضاوت بر تو نشود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6179" y="5357826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928802"/>
            <a:ext cx="774385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مَنْ ذَلَّ كُلُّ شَىْءٍ لِعِزَّتِهِ يا مَنْ خَضَعَ كُلُّ شَىْءٍ لِهَيْبَتِهِ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چيزى در برابر عزت و شوكتش خوار گشته اى كه هر چيز در برابر هيبتش خاضع گرديده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02" y="1928802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يَحْكُمُ وَلا يُحْكَمُ عَلَيْهِ يا مَنْ لَمْ يَلِدْ وَلَمْ يُولَدْ وَلَمْ يَكُنْ لَهُ كُفُواً اَحَدٌ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حكم كنى ولى كسى بر تو حكم نكند اى كه نزايد و نه زائيده شده و نيست برايش همتايى هيچكس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44428" y="5342060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85" y="5348554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نِعْمَ الْحَسيبُ يا نِعْمَ الطَّبيبُ</a:t>
            </a:r>
            <a:br>
              <a:rPr lang="fa-IR" dirty="0" smtClean="0"/>
            </a:br>
            <a:r>
              <a:rPr lang="fa-IR" dirty="0" smtClean="0"/>
              <a:t> يا نِعْمَ الرَّقيبُ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نيكو حسابكش اى نيكو طبيب اى نيكو نگهبان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571612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نِعْمَ الْقَريبُ يا نِعْمَ الْمُجيبُ يا نِعْمَ الْحَبيبُ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نيكو نزديك اى نيكو پاسخ ده اى نيكو دوست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8581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نِعْمَ الْكَفيلُ يا نِعْمَ الَوْكيلُ يا نِعْمَ الْمَوْلى يا نِعْمَ النَّصيرُ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نيكو عهده دار اى نيكو وكيل اى نيكو سرور اى نيكو ياور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707236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سُرُورَ الْعارِفينَ يا مُنَى الْمُحِبّينَ يا اَنيسَ الْمُريدينَ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مايه دلشادى عارفان اى آرزوى محبان اى همدم خواستاران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500174"/>
            <a:ext cx="71438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حَبيبَ التَّوّابينَ يا رازِقَ الْمُقِلّينَ يا رَجاَّءَ الْمُذْنِبينَ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دوستدار توبه كنندگان اى روزى ده ناداران اى اميد گنهكاران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1785926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قُرَّةَ عَيْنِ الْعابِدينَ </a:t>
            </a:r>
            <a:br>
              <a:rPr lang="fa-IR" dirty="0" smtClean="0"/>
            </a:br>
            <a:r>
              <a:rPr lang="fa-IR" dirty="0" smtClean="0"/>
              <a:t>يا مُنَفِّسَ عَنِ الْمَكْرُوبينَ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نورچشم پرستش كنندگان </a:t>
            </a:r>
          </a:p>
          <a:p>
            <a:r>
              <a:rPr lang="fa-IR" dirty="0" smtClean="0"/>
              <a:t>اى برطرف كننده اندوه اندوهناكان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643050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مُفَرِّجَ عَنِ الْمَغْمُومينَ يا اِلهَ الاْوَّلينَ وَالاْ خِرينَ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غمزُداى غمزدگان</a:t>
            </a:r>
          </a:p>
          <a:p>
            <a:r>
              <a:rPr lang="fa-IR" dirty="0" smtClean="0"/>
              <a:t> اى معبود پيشنيان و پسينيان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571613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مَنِ انْقادَ كُلُّ شَىْءٍ مِنْ خَشْيَتِهِ يا مَنْ تَشَقَّقَتِ الْجِبالُ مِنْ مَخافَتِهِ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هر چيزى از ترس او فرمانبردار و مطيعش گرديده اى كه كوهها از هراسش از هم شكافته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649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رَبَّنا يا اِلهَنا يا سَيِّدَنا يا مَوْلينا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من از تو مى خواهم به حق نامت اى پروردگار ما اى معبود ما اى آقاى ما اى سرور ما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32788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857364"/>
            <a:ext cx="71438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ناصِرَنا يا حافِظَنا يا دَليلَنا يا مُعينَنا يا حَبيبَنا يا طَبيبَنا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ياور ما اى نگهدار ما اى راهنماى ما اى كمك كار ما اى محبوب ما اى طبيب ما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32788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226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رَبَّ النَّبيّينَ وَالاْبْرارِ </a:t>
            </a:r>
            <a:br>
              <a:rPr lang="fa-IR" dirty="0" smtClean="0"/>
            </a:br>
            <a:r>
              <a:rPr lang="fa-IR" dirty="0" smtClean="0"/>
              <a:t>يا رَبَّ الصِّدّيقينَ وَالاْخْيارِ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پيمبران و نيكوكاران</a:t>
            </a:r>
          </a:p>
          <a:p>
            <a:r>
              <a:rPr lang="fa-IR" dirty="0" smtClean="0"/>
              <a:t> اى پروردگار راستگويان و برگزيدگان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93685" y="5348554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714488"/>
            <a:ext cx="685804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الْجَنَّةِ وَالنّارِ </a:t>
            </a:r>
            <a:br>
              <a:rPr lang="fa-IR" dirty="0" smtClean="0"/>
            </a:br>
            <a:r>
              <a:rPr lang="fa-IR" dirty="0" smtClean="0"/>
              <a:t>يا رَبَّ الصِّغارِ وَالْكِبارِ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بهشت و دوزخ</a:t>
            </a:r>
          </a:p>
          <a:p>
            <a:r>
              <a:rPr lang="fa-IR" dirty="0" smtClean="0"/>
              <a:t> اى پروردگار كوچك و بزرگ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الْحُبُوبِ وَالثِّمارِ </a:t>
            </a:r>
            <a:br>
              <a:rPr lang="fa-IR" dirty="0" smtClean="0"/>
            </a:br>
            <a:r>
              <a:rPr lang="fa-IR" dirty="0" smtClean="0"/>
              <a:t>يا رَبَّ الاْنْهارِ وَالاْشْجارِ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حبوبات و ميوه جات </a:t>
            </a:r>
          </a:p>
          <a:p>
            <a:r>
              <a:rPr lang="fa-IR" dirty="0" smtClean="0"/>
              <a:t>اى پروردگار نهرها و درختان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الصَّحارى وَالْقِفارِ </a:t>
            </a:r>
            <a:br>
              <a:rPr lang="fa-IR" dirty="0" smtClean="0"/>
            </a:br>
            <a:r>
              <a:rPr lang="fa-IR" dirty="0" smtClean="0"/>
              <a:t>يا رَبَّ الْبَرارى وَالْبِحارِ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دشت و هامون </a:t>
            </a:r>
          </a:p>
          <a:p>
            <a:r>
              <a:rPr lang="fa-IR" dirty="0" smtClean="0"/>
              <a:t>اى پروردگار صحراها و درياها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اللَّيْلِ وَالنَّهارِ </a:t>
            </a:r>
            <a:br>
              <a:rPr lang="fa-IR" dirty="0" smtClean="0"/>
            </a:br>
            <a:r>
              <a:rPr lang="fa-IR" dirty="0" smtClean="0"/>
              <a:t>يا رَبَّ الاْعْلانِ وَالاْسْرارِ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شب و روز</a:t>
            </a:r>
          </a:p>
          <a:p>
            <a:r>
              <a:rPr lang="fa-IR" dirty="0" smtClean="0"/>
              <a:t> اى پروردگار پيدا و نهان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88672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مَنْ قامَتِ السَّمواتُ بِاَمْرِهِ يا مَنِ اسْتَقَرَّتِ الاْرَضُونَ بِاِذْنِهِ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امر او آسمانها برپا گشته اى كه زمينها به اذن او در جاى خود مستقر گشته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نَفَذَ فى كُلِّ شَىْءٍ اَمْرُهُ </a:t>
            </a:r>
            <a:br>
              <a:rPr lang="fa-IR" dirty="0" smtClean="0"/>
            </a:br>
            <a:r>
              <a:rPr lang="fa-IR" dirty="0" smtClean="0"/>
              <a:t>يا مَنْ لَحِقَ بِكُلِّ شَىْءٍ عِلْمُهُ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هر چيز دستورش نفوذ كرده </a:t>
            </a:r>
          </a:p>
          <a:p>
            <a:r>
              <a:rPr lang="fa-IR" dirty="0" smtClean="0"/>
              <a:t>اى كه علمش به هر چيزى تعلق يافته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857364"/>
            <a:ext cx="885828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بَلَغَتْ اِلى كُلِّ شَىْءٍ قُدْرَتُهُ يا مَنْ لا تُحْصِى الْعِبادُ نِعَمَهُ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ای كه قدرت و توانائيش به هر چيزى رسيده</a:t>
            </a:r>
          </a:p>
          <a:p>
            <a:r>
              <a:rPr lang="fa-IR" dirty="0" smtClean="0"/>
              <a:t> اى كه بندگان شماره نعمتهايش را نتوانند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تَبْلُغُ الْخَلائِقُ شُكْرَهُ </a:t>
            </a:r>
            <a:br>
              <a:rPr lang="fa-IR" dirty="0" smtClean="0"/>
            </a:br>
            <a:r>
              <a:rPr lang="fa-IR" dirty="0" smtClean="0"/>
              <a:t>يا مَنْ لا تُدْرِكُ الاْفْهامُ جَلا 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خلائق از عهده شكرش برنيايند </a:t>
            </a:r>
          </a:p>
          <a:p>
            <a:r>
              <a:rPr lang="fa-IR" dirty="0" smtClean="0"/>
              <a:t>اى كه عقول درك عظمت و جلالش نتوانند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تَنالُ الاْوْهامُ كُنْهَهُ </a:t>
            </a:r>
            <a:br>
              <a:rPr lang="fa-IR" dirty="0" smtClean="0"/>
            </a:br>
            <a:r>
              <a:rPr lang="fa-IR" dirty="0" smtClean="0"/>
              <a:t>يا مَنِ الْعَظَمَةُ وَالْكِبْرِيآءُ رِداَّئُهُ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اوهام و خيالات به كنه ذاتش نرسند</a:t>
            </a:r>
          </a:p>
          <a:p>
            <a:r>
              <a:rPr lang="fa-IR" dirty="0" smtClean="0"/>
              <a:t> اى كه عظمت و بزرگى لباس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6439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تَرُدُّ الْعِبادُ قَضاَّئَهُ يا مَنْ لا مُلْكَ اِلاّ مُلْكُهُ يا مَنْ لاعَطاَّءَ اِلاّ عَطاَّئُهُ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بندگان از حكم او سرپيچى نتوانند اى كه سلطنتى جز سلطنت او نيست اى كه بخششى جز بخشش او نيست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906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لَهُ الْمَثَلُ الاْعْلى </a:t>
            </a:r>
            <a:br>
              <a:rPr lang="fa-IR" dirty="0" smtClean="0"/>
            </a:br>
            <a:r>
              <a:rPr lang="fa-IR" dirty="0" smtClean="0"/>
              <a:t>يا مَنْ لَهُ الصِّفاتُ الْعُلْيا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از آن اوست عالى ترين مثالها </a:t>
            </a:r>
          </a:p>
          <a:p>
            <a:r>
              <a:rPr lang="fa-IR" dirty="0" smtClean="0"/>
              <a:t>اى كه خاص اوست برترين اوصاف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الاْخِرَةُ وَالاُْولى </a:t>
            </a:r>
            <a:br>
              <a:rPr lang="fa-IR" dirty="0" smtClean="0"/>
            </a:br>
            <a:r>
              <a:rPr lang="fa-IR" dirty="0" smtClean="0"/>
              <a:t>يا مَنْ لَهُ الْجَنَّةُ الْمَاْوى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از آن اوست دنيا و آخرت </a:t>
            </a:r>
          </a:p>
          <a:p>
            <a:r>
              <a:rPr lang="fa-IR" dirty="0" smtClean="0"/>
              <a:t>اى كه از آن او است بهشت آن جايگاه آسايش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الاْ ياتُ الْكُبْرى </a:t>
            </a:r>
            <a:br>
              <a:rPr lang="fa-IR" dirty="0" smtClean="0"/>
            </a:br>
            <a:r>
              <a:rPr lang="fa-IR" dirty="0" smtClean="0"/>
              <a:t>يا مَنْ لَهُ الاْسْماَّءُ الْحُسْنى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براى اوست نشانه هاى بس بزرگ </a:t>
            </a:r>
          </a:p>
          <a:p>
            <a:r>
              <a:rPr lang="fa-IR" dirty="0" smtClean="0"/>
              <a:t>اى كه براى او است نامهاى نيكو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الْحُكْمُ وَالْقَضاَّءُ </a:t>
            </a:r>
            <a:br>
              <a:rPr lang="fa-IR" dirty="0" smtClean="0"/>
            </a:br>
            <a:r>
              <a:rPr lang="fa-IR" dirty="0" smtClean="0"/>
              <a:t>يا مَنْ لَهُ الْهَواَّءُ وَالْفَضاَّءُ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براى او است فرمان و داورى </a:t>
            </a:r>
          </a:p>
          <a:p>
            <a:r>
              <a:rPr lang="fa-IR" dirty="0" smtClean="0"/>
              <a:t>اى كه از آن او است هوا و فضا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مَنْ يُسَبِّحُ الرَّعْدُ بِحَمْدِهِ يا مَنْ لا يَعْتَدى عَلى اَهْلِ مَمْلَكَتِهِ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رعد به ستايش او غرِّش زند اى كه بر اهل كشور خود ستم نكند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الْعَرْشُ وَالثَّرى </a:t>
            </a:r>
            <a:br>
              <a:rPr lang="fa-IR" dirty="0" smtClean="0"/>
            </a:br>
            <a:r>
              <a:rPr lang="fa-IR" dirty="0" smtClean="0"/>
              <a:t>يا مَنْ لَهُ السَّمواتُ الْعُلى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از آن او است عرش و فرش</a:t>
            </a:r>
          </a:p>
          <a:p>
            <a:r>
              <a:rPr lang="fa-IR" dirty="0" smtClean="0"/>
              <a:t> اى كه از آن او است آسمانهاى بلند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عَفُوُّ يا غَفُورُ يا صَبُورُ يا شَكُورُ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درگذرنده اى آمرزنده اى شكيبا اى سپاس پذير بندگان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رَؤُفُ يا عَطُوفُ يا مَسْئُولُ </a:t>
            </a:r>
            <a:br>
              <a:rPr lang="fa-IR" dirty="0" smtClean="0"/>
            </a:br>
            <a:r>
              <a:rPr lang="fa-IR" dirty="0" smtClean="0"/>
              <a:t>يا وَدُودُ يا سُبُّوحُ يا قُدُّوسُ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مهربان اى توجه كننده اى مورد توجه و درخواست بندگان اى مهرورز اى منزه اى پاكيزه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فِى السَّماَّءِ عَظَمَتُهُ </a:t>
            </a:r>
            <a:br>
              <a:rPr lang="fa-IR" dirty="0" smtClean="0"/>
            </a:br>
            <a:r>
              <a:rPr lang="fa-IR" dirty="0" smtClean="0"/>
              <a:t>يا مَنْ فِى الاْرْضِ اياتُهُ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آسمان آثار عظمتش هويدا است </a:t>
            </a:r>
          </a:p>
          <a:p>
            <a:r>
              <a:rPr lang="fa-IR" dirty="0" smtClean="0"/>
              <a:t>اى كه در زمين نشانه هايش آشكار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فى كُلِّ شَىْءٍ دَلائِلُهُ </a:t>
            </a:r>
            <a:br>
              <a:rPr lang="fa-IR" dirty="0" smtClean="0"/>
            </a:br>
            <a:r>
              <a:rPr lang="fa-IR" dirty="0" smtClean="0"/>
              <a:t>يا مَنْ فِى الْبِحارِ عَجائِبُهُ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هر چيز برهانهاى او موجود </a:t>
            </a:r>
          </a:p>
          <a:p>
            <a:r>
              <a:rPr lang="fa-IR" dirty="0" smtClean="0"/>
              <a:t>اى كه در دريا آثار شگفت انگيز 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فِى الْجِبالِ خَزاَّئِنُهُ </a:t>
            </a:r>
            <a:br>
              <a:rPr lang="fa-IR" dirty="0" smtClean="0"/>
            </a:br>
            <a:r>
              <a:rPr lang="fa-IR" dirty="0" smtClean="0"/>
              <a:t>يا مَنْ يَبْدَءُ الْخَلْقَ ثُمَّ يُعيدُهُ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كوهها است گنجينه هايش </a:t>
            </a:r>
          </a:p>
          <a:p>
            <a:r>
              <a:rPr lang="fa-IR" dirty="0" smtClean="0"/>
              <a:t>اى كه خلق را پديد آورد سپس بازگرداند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اِلَيْهِ يَرْجِعُ الاْمْرُ كُلُّهُ </a:t>
            </a:r>
            <a:br>
              <a:rPr lang="fa-IR" dirty="0" smtClean="0"/>
            </a:br>
            <a:r>
              <a:rPr lang="fa-IR" dirty="0" smtClean="0"/>
              <a:t>يا مَنْ اَظْهَرَ فى كُلِّ شَىْءٍ لُطْفَهُ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سويش همه امورات بازگردد </a:t>
            </a:r>
          </a:p>
          <a:p>
            <a:r>
              <a:rPr lang="fa-IR" dirty="0" smtClean="0"/>
              <a:t>اى كه در هر چيز لطف و مهرش را آشكار ساخته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92971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اَحْسَنَ كُلَّشَىْءٍ خَلْقَهُ </a:t>
            </a:r>
            <a:br>
              <a:rPr lang="fa-IR" dirty="0" smtClean="0"/>
            </a:br>
            <a:r>
              <a:rPr lang="fa-IR" dirty="0" smtClean="0"/>
              <a:t>يا مَنْ تَصَرَّفَ فِى الْخَلاَّئِقِ قُدْرَتُهُ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خلقت هر چيز را نيكو ساخته</a:t>
            </a:r>
          </a:p>
          <a:p>
            <a:r>
              <a:rPr lang="fa-IR" dirty="0" smtClean="0"/>
              <a:t> اى كه تصرف كرده در همه خلايق قدرت او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5160969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64399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026" y="5376328"/>
            <a:ext cx="48763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حَبيبَ مَنْ لا حَبيبَ لَهُ </a:t>
            </a:r>
            <a:br>
              <a:rPr lang="fa-IR" dirty="0" smtClean="0"/>
            </a:br>
            <a:r>
              <a:rPr lang="fa-IR" dirty="0" smtClean="0"/>
              <a:t>يا طَبيبَ مَنْ لا طَبيبَ لَهُ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دوست آنكس كه دوستى ندارد </a:t>
            </a:r>
          </a:p>
          <a:p>
            <a:r>
              <a:rPr lang="fa-IR" dirty="0" smtClean="0"/>
              <a:t>اى طبيب آن كس كه طبيبى ندارد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49452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مُجيبَ مَنْ لا مُجيبَ لَهُ </a:t>
            </a:r>
            <a:br>
              <a:rPr lang="fa-IR" dirty="0" smtClean="0"/>
            </a:br>
            <a:r>
              <a:rPr lang="fa-IR" dirty="0" smtClean="0"/>
              <a:t>يا شَفيقَ مَنْ لا شَفيقَ 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پاسخ ده آن كس كه پاسخ ده ندارد </a:t>
            </a:r>
          </a:p>
          <a:p>
            <a:r>
              <a:rPr lang="fa-IR" dirty="0" smtClean="0"/>
              <a:t>اى يار دلسوز آن كس كه دلسوزى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49452"/>
            <a:ext cx="739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رَفيقَ مَنْ لا رَفيقَ لَهُ </a:t>
            </a:r>
            <a:br>
              <a:rPr lang="fa-IR" dirty="0" smtClean="0"/>
            </a:br>
            <a:r>
              <a:rPr lang="fa-IR" dirty="0" smtClean="0"/>
              <a:t>يا مُغيثَ مَن لا مُغيثَ 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رفيق آن كس كه رفيق ندارد</a:t>
            </a:r>
          </a:p>
          <a:p>
            <a:r>
              <a:rPr lang="fa-IR" dirty="0" smtClean="0"/>
              <a:t> اى فريادرس آن كس كه فريادرسى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49452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دَليلَ مَنْ لا دَليلَ لَهُ </a:t>
            </a:r>
            <a:br>
              <a:rPr lang="fa-IR" dirty="0" smtClean="0"/>
            </a:br>
            <a:r>
              <a:rPr lang="fa-IR" dirty="0" smtClean="0"/>
              <a:t>يا اَنيسَ مَنْ لا اَنيسَ لَهُ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a-IR" dirty="0" smtClean="0"/>
              <a:t>اى راهنماى آنكه راهنمايى ندارد </a:t>
            </a:r>
          </a:p>
          <a:p>
            <a:r>
              <a:rPr lang="fa-IR" dirty="0" smtClean="0"/>
              <a:t>اى مونس آنكس كه مونسى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49452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راحِمَ مَنْ لا راحِمَ لَهُ </a:t>
            </a:r>
            <a:br>
              <a:rPr lang="fa-IR" dirty="0" smtClean="0"/>
            </a:br>
            <a:r>
              <a:rPr lang="fa-IR" dirty="0" smtClean="0"/>
              <a:t>يا صاحِبَ مَنْ لا صاحِبَ لَهُ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ترحم كننده آن كس كه ترحم كننده اى ندارد اى همدم آن كس كه همدمى ندارد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49452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59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كافِىَ مَنِ اسْتَكْفاهُ </a:t>
            </a:r>
            <a:br>
              <a:rPr lang="fa-IR" dirty="0" smtClean="0"/>
            </a:br>
            <a:r>
              <a:rPr lang="fa-IR" dirty="0" smtClean="0"/>
              <a:t>يا هادِىَ مَنِ اسْتَهْداهُ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كفايت كننده آن كس كه از او كفايت خواهد اى رهنماى كسى كه از او راهنمايى خواهد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4945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857364"/>
            <a:ext cx="671517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كالِئَ مَنِ اسْتَكْلاهُ </a:t>
            </a:r>
            <a:br>
              <a:rPr lang="fa-IR" dirty="0" smtClean="0"/>
            </a:br>
            <a:r>
              <a:rPr lang="fa-IR" dirty="0" smtClean="0"/>
              <a:t>يا راعِىَ مَنِ اسْتَرْعاهُ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نگهبان كسى كه از او نگهبانى خواهد</a:t>
            </a:r>
          </a:p>
          <a:p>
            <a:r>
              <a:rPr lang="fa-IR" dirty="0" smtClean="0"/>
              <a:t> اى مراعات كننده كسى كه از او رعايت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756" y="534945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500174"/>
            <a:ext cx="650085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شافِىَ مَنِ اسْتَشْفاهُ </a:t>
            </a:r>
            <a:br>
              <a:rPr lang="fa-IR" dirty="0" smtClean="0"/>
            </a:br>
            <a:r>
              <a:rPr lang="fa-IR" dirty="0" smtClean="0"/>
              <a:t>يا قاضِىَ مَنِ اسْتَقْضاهُ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بهبود دهنده كسى كه از او بهبودى خواهد </a:t>
            </a:r>
          </a:p>
          <a:p>
            <a:r>
              <a:rPr lang="fa-IR" dirty="0" smtClean="0"/>
              <a:t>اى داور كسى كه از او داورى جويد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4945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616" y="1458716"/>
            <a:ext cx="8715404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غافِرَ الْخَطايا يا كاشِفَ الْبَلايا يا مُنْتَهَى الرَّجايا يا مُجْزِلَ الْعَطايا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آمرزنده خطاها اى برطرف كننده بلاها اى منتهاى اميدها اى دهنده بزرگ عطاها 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642942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مُغْنِىَ مَنِ اسْتَغْناهُ </a:t>
            </a:r>
            <a:br>
              <a:rPr lang="fa-IR" dirty="0" smtClean="0"/>
            </a:br>
            <a:r>
              <a:rPr lang="fa-IR" dirty="0" smtClean="0"/>
              <a:t>يا مُوفِىَ مَنِ اسْتَوْفاهُ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بى نياز كننده كسى كه از او بى نيازى خواهد </a:t>
            </a:r>
          </a:p>
          <a:p>
            <a:r>
              <a:rPr lang="fa-IR" dirty="0" smtClean="0"/>
              <a:t>اى وفا كننده كسى كه از او وفا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4945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500174"/>
            <a:ext cx="628654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مُقَوِّىَ مَنِ اسْتَقْواهُ   يا وَلِىَّ مَنِ اسْتَوْلاهُ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نيرو ده آن كس كه از او نيرو خواهد اى سرور كسى كه او را به سرورى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0288" y="534945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خالِقُ يا رازِقُ يا ناطِقُ يا صادِقُ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آفريننده اى روزى ده اى گويا اى راستگو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4945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728667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فالِقُ يا فارِقُ يا فاتِقُ يا راتِقُ يا سابِقُ يا سامِقُ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شكافنده اى جدا كننده اى باز كننده اى پيوست دهنده اى سبقت جوينده اى بلندمرتبه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0288" y="534945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147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يُقَلِّبُ اللَّيْلَ وَالنَّهارَ يا مَنْ جَعَلَ الظُّلُماتِ وَالاْنْوارَ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جابجا كنى شب و روز را اى كه مقرر ساختى تاريكيها و نور را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65218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خَلَقَ الظِّلَّ وَالْحَرُورَ </a:t>
            </a:r>
            <a:br>
              <a:rPr lang="fa-IR" dirty="0" smtClean="0"/>
            </a:br>
            <a:r>
              <a:rPr lang="fa-IR" dirty="0" smtClean="0"/>
              <a:t>يا مَنْ سَخَّرَ الشَّمْسَ وَالْقَمَرَ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آفريدى سايه و گرما را </a:t>
            </a:r>
          </a:p>
          <a:p>
            <a:r>
              <a:rPr lang="fa-IR" dirty="0" smtClean="0"/>
              <a:t>اى كه مسخر خود كردى مهر و ماه را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4522" y="5365218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قَدَّرَ الْخَيْرَ وَالشَّرَّ </a:t>
            </a:r>
            <a:br>
              <a:rPr lang="fa-IR" dirty="0" smtClean="0"/>
            </a:br>
            <a:r>
              <a:rPr lang="fa-IR" dirty="0" smtClean="0"/>
              <a:t>يا مَنْ خَلَقَ الْمَوْتَ وَالْحَيوةَ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مقدر كردى خير و شر را </a:t>
            </a:r>
          </a:p>
          <a:p>
            <a:r>
              <a:rPr lang="fa-IR" dirty="0" smtClean="0"/>
              <a:t>اى كه آفريدى مرگ و زندگى را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0288" y="5365218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الْخَلْقُ وَالاْمْرُ </a:t>
            </a:r>
            <a:br>
              <a:rPr lang="fa-IR" dirty="0" smtClean="0"/>
            </a:br>
            <a:r>
              <a:rPr lang="fa-IR" dirty="0" smtClean="0"/>
              <a:t>يا مَنْ لَمْ يَتَّخِذْ صاحِبَةً وَلا وَلَداً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آفريدن و فرمان از او است </a:t>
            </a:r>
          </a:p>
          <a:p>
            <a:r>
              <a:rPr lang="fa-IR" dirty="0" smtClean="0"/>
              <a:t>اى كه نگرفته است براى خود همسر و فرزندى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0288" y="5349452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1500175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واهِبَ الْهَدايا يا رازِقَ الْبَرايا يا قاضِىَ الْمَنايا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بخشنده هديه ها اى روزى ده بنده ها اى برآورنده آرزوها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لَيْسَ لَهُ شَريكٌ فِى الْمُلْكِ يا مَنْ لَمْ يَكُنْ لَهُ وَلِىُّ مِنَ الذُّلِّ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شريكى در فرمانروايى ندارد </a:t>
            </a:r>
          </a:p>
          <a:p>
            <a:r>
              <a:rPr lang="fa-IR" dirty="0" smtClean="0"/>
              <a:t>اى كه نيست برايش سرپرستى از خوارى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0288" y="5365218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6655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يَعْلَمُ مُرادَ الْمُريدينَ </a:t>
            </a:r>
            <a:br>
              <a:rPr lang="fa-IR" dirty="0" smtClean="0"/>
            </a:br>
            <a:r>
              <a:rPr lang="fa-IR" dirty="0" smtClean="0"/>
              <a:t>يا مَنْ يَعْلَمُ ضَميرَ الصّامِتينَ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مى داند خواسته دل هر خواهنده را</a:t>
            </a:r>
          </a:p>
          <a:p>
            <a:r>
              <a:rPr lang="fa-IR" dirty="0" smtClean="0"/>
              <a:t> اى كه آگاه است از نهاد خاموشان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990" y="5365218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يَسْمَعُ اَنينَ الْواهِنينَ </a:t>
            </a:r>
            <a:br>
              <a:rPr lang="fa-IR" dirty="0" smtClean="0"/>
            </a:br>
            <a:r>
              <a:rPr lang="fa-IR" dirty="0" smtClean="0"/>
              <a:t>يا مَنْ يَرى بُكاَّءَ الْخاَّئِفينَ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مى شنود ناله خسته دلان </a:t>
            </a:r>
          </a:p>
          <a:p>
            <a:r>
              <a:rPr lang="fa-IR" dirty="0" smtClean="0"/>
              <a:t>اى كه مى بيند گريه ترسناكان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24" y="5349452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يَمْلِكُ حَوائِجَ السّائِلينَ </a:t>
            </a:r>
            <a:br>
              <a:rPr lang="fa-IR" dirty="0" smtClean="0"/>
            </a:br>
            <a:r>
              <a:rPr lang="fa-IR" dirty="0" smtClean="0"/>
              <a:t>يا مَنْ يَقْبَلُ عُذْرَ التّائِبينَ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دارد خواسته هاى خواستاران را </a:t>
            </a:r>
          </a:p>
          <a:p>
            <a:r>
              <a:rPr lang="fa-IR" dirty="0" smtClean="0"/>
              <a:t>اى كه بپذيرد عذر توبه كنندگان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24" y="5365218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يُصْلِحُ عَمَلَ الْمُفْسِدينَ يا مَنْ لا يُضيعُ اَجْرَ الْمُحْسِنينَ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اصلاح نكند كار مفسدان را </a:t>
            </a:r>
          </a:p>
          <a:p>
            <a:r>
              <a:rPr lang="fa-IR" dirty="0" smtClean="0"/>
              <a:t>اى كه از بين نبرد پاداش نيكوكاران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24" y="5365218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يَبْعَُدُ عَنْ قُلُوبِ الْعارِفينَ يا اَجْوَدَ الاْجْودينَ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دور نباشد از دل عارفان اى بخشنده ترين بخشندگان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7224" y="5349452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82426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داَّئِمَ الْبَقاَّءِ يا سامِعَ الدُّعاَّءِ يا واسِعَ الْعَطاَّءِ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هميشه باقى اى شنواى دعا اى وسيع بخشش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غافِرَ الْخَطاَّءِ يا بَديعَ السَّماَّءِ يا حَسَنَ الْبَلاَّءِ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آمرزنده خطا و لغزش اى پديد آرنده آسمان اى نيك آزمايش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5286388"/>
            <a:ext cx="6686568" cy="1411303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خدايا از تو مى خواهم به حق نامت اى خدا اى بخشاينده اى مهربان اى بزرگوار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B Traffic" pitchFamily="2" charset="-78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43900" cy="3357586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ts val="10000"/>
              </a:lnSpc>
              <a:spcBef>
                <a:spcPct val="0"/>
              </a:spcBef>
              <a:buNone/>
            </a:pPr>
            <a:r>
              <a:rPr lang="fa-IR" sz="7200" kern="1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B Zar" pitchFamily="2" charset="-78"/>
              </a:rPr>
              <a:t>اَللّهُمَّ اِنّى اَسْئَلُكَ بِاسْمِكَ يا اَللّهُ يا رَحْمنُ يا رَحيمُ يا كَريمُ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39946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سامِعَ الشَّكايا يا باعِثَ الْبَرايا يا مُطْلِقَ الاُْسارى 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a-IR" dirty="0" smtClean="0"/>
              <a:t>اى شنونده شكايتها اى برانگيزنده مردمان اى رهاننده اسيران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جَميلَ الثَّناَّءِ يا قَديمَ السَّناَّءِ يا كَثيرَ الْوَفاَّءِ يا شَريفَ الْجَزاَّءِ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زيبا ستايش اى ديرينه والا اى زياد وفادار اى ارجمند پاداش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80086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سَتّارُ يا غَفّارُ يا قَهّارُ يا جَبّارُ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پوشاننده اى آمرزنده اى با قهر و سطوت اى باجبروت و عظمت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صَبّارُ يا بآرُّ يا مُخْتارُ يا فَتّاحُ يا نَفّاحُ يا مُرْتاحُ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صبر پيشه اى نيك بخش اى مختار در كارها اى كارگشا اى پرجود و عطا اى فرح بخش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147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خَلَقَنى وَسَوّانى يا مَنْ رَزَقَنى وَرَبّانى يا مَنْ اَطْعَمَنى وَسَقانى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مرا آفريدى و آراستى اى كه روزيم دادى و پروريدى اى كه مرا خوراندى و نوشاندى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9380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قَرَّبَنى وَ اَدْنانى يا مَنْ عَصَمَنى وَكَفانى يا مَنْ حَفَظَنى وَكَلانى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پيش خود برده و نزديكم كردى اى كه مرا نگهداشته و كفايت كردى اى كه محافظت و نگهداريم كردى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اَعَزَّنى وَاَغْنانى </a:t>
            </a:r>
            <a:br>
              <a:rPr lang="fa-IR" dirty="0" smtClean="0"/>
            </a:br>
            <a:r>
              <a:rPr lang="fa-IR" dirty="0" smtClean="0"/>
              <a:t>يا مَنْ وَفَّقَنى وَهَدانى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من عزت بخشيد و توانگرم ساخت</a:t>
            </a:r>
          </a:p>
          <a:p>
            <a:r>
              <a:rPr lang="fa-IR" dirty="0" smtClean="0"/>
              <a:t> اى كه به من توفيق داده و راهنمايى كرد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9380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آنَسَنى وَآوانى </a:t>
            </a:r>
            <a:br>
              <a:rPr lang="fa-IR" dirty="0" smtClean="0"/>
            </a:br>
            <a:r>
              <a:rPr lang="fa-IR" dirty="0" smtClean="0"/>
              <a:t>يا مَنْ اَماتَنى وَاَحْيانى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با من انس گرفته و جايم داد اى كه مرا بميراند و زنده كند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9380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147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9380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232" y="5429264"/>
            <a:ext cx="6900882" cy="1697031"/>
          </a:xfrm>
          <a:noFill/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715436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538780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يُحِقُّ الْحَقَّ بِكَلِماتِهِ </a:t>
            </a:r>
            <a:br>
              <a:rPr lang="fa-IR" dirty="0" smtClean="0"/>
            </a:br>
            <a:r>
              <a:rPr lang="fa-IR" dirty="0" smtClean="0"/>
              <a:t>يا مَنْ يَقْبَلُ التَّوْبَةَ عَنْ عِبادِهِ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حق را بوسيله كلماتش پابرجا كرد </a:t>
            </a:r>
          </a:p>
          <a:p>
            <a:r>
              <a:rPr lang="fa-IR" dirty="0" smtClean="0"/>
              <a:t>اى كه توبه را از بندگانش بپذيرد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7922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يَحُولُ بَيْنَ الْمَرْءِ وَقَلْبِهِ </a:t>
            </a:r>
            <a:br>
              <a:rPr lang="fa-IR" dirty="0" smtClean="0"/>
            </a:br>
            <a:r>
              <a:rPr lang="fa-IR" dirty="0" smtClean="0"/>
              <a:t>يا مَنْ لا تَنْفَعُ الشَّفاعَةُ اِلاّ بِاِذْنِهِ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886" y="5072074"/>
            <a:ext cx="7358114" cy="1500198"/>
          </a:xfrm>
        </p:spPr>
        <p:txBody>
          <a:bodyPr>
            <a:normAutofit/>
          </a:bodyPr>
          <a:lstStyle/>
          <a:p>
            <a:r>
              <a:rPr lang="fa-IR" dirty="0" smtClean="0"/>
              <a:t>اى كه ميان انسان و دلش حائل گردد </a:t>
            </a:r>
          </a:p>
          <a:p>
            <a:r>
              <a:rPr lang="fa-IR" dirty="0" smtClean="0"/>
              <a:t>اى كه سود ندهد شفاعت و ميانجيگرى جز به اذن او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اَعْلَمُ بِمَنْ ضَلَّ عَنْ سَبيلِهِ يا مَنْ لا مُعَقِّبَ لِحُكْمِهِ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داناتر است به كسى كه از راهش گمراه گردد اى كه كاونده و پى جويى براى حكمش نيست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راَّدَّ لِقَضائِهِ </a:t>
            </a:r>
            <a:br>
              <a:rPr lang="fa-IR" dirty="0" smtClean="0"/>
            </a:br>
            <a:r>
              <a:rPr lang="fa-IR" dirty="0" smtClean="0"/>
              <a:t>يا مَنِ انْقادَ كُلُّ شَىْءٍ لاِمْرِهِ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بازگردانى براى قضايش نيست</a:t>
            </a:r>
          </a:p>
          <a:p>
            <a:r>
              <a:rPr lang="fa-IR" dirty="0" smtClean="0"/>
              <a:t> اى كه هر چيز دربرابر امرش مطيع و منقاد گشته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مَنِ السَّمواتُ مَطْوِيّاتٌ بِيَمينِهِ يا مَنْ يُرْسِلُ الرِّياحَ بُشْراً بَيْنَ يَدَىْ رَحْمَتِهِ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آسمانها بدست قدرتش بهم پيچيده اى كه فرستد بادها را نويدى در پيشاپيش رحمتش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جَعَلَ الاْرْضَ مِهاداً       يا مَنْ جَعَلَ الْجِبالَ اَوْتاداً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زمين را گهواره قرار داده </a:t>
            </a:r>
          </a:p>
          <a:p>
            <a:r>
              <a:rPr lang="fa-IR" dirty="0" smtClean="0"/>
              <a:t>اى كه كوهها را ميخهاى (زمين ) قرار داد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جَعَلَ الشَّمْسَ سِراجاً     يا مَنْ جَعَلَ الْقَمَرَ نُوراً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خورشيد را چراغى تابناك كرد</a:t>
            </a:r>
          </a:p>
          <a:p>
            <a:r>
              <a:rPr lang="fa-IR" dirty="0" smtClean="0"/>
              <a:t> اى كه ماه را نوربخش قرار داد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جَعَلَ اللَّيْلَ لِباساً </a:t>
            </a:r>
            <a:br>
              <a:rPr lang="fa-IR" dirty="0" smtClean="0"/>
            </a:br>
            <a:r>
              <a:rPr lang="fa-IR" dirty="0" smtClean="0"/>
              <a:t>يا مَنْ جَعَلَ النَّهارَ مَعاشاً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شب را پوشش نهاد</a:t>
            </a:r>
          </a:p>
          <a:p>
            <a:r>
              <a:rPr lang="fa-IR" dirty="0" smtClean="0"/>
              <a:t> اى كه روز را براى تحصيل معاش مقرر ساختى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جَعَلَ النَّوْمَ سُباتاً </a:t>
            </a:r>
            <a:br>
              <a:rPr lang="fa-IR" dirty="0" smtClean="0"/>
            </a:br>
            <a:r>
              <a:rPr lang="fa-IR" dirty="0" smtClean="0"/>
              <a:t>يا مَنْ جَعَلَ السَّماءَ بِناءً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خواب را مايه آرامش قرار داد</a:t>
            </a:r>
          </a:p>
          <a:p>
            <a:r>
              <a:rPr lang="fa-IR" dirty="0" smtClean="0"/>
              <a:t> اى كه آسمان را ساختمانى قرار داد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858280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ياذَاالْحَمْدِ وَالثَّناءِ يا ذَاالْفَخْرِ وَاْلبَهاءِ يا ذَاالْمَجْدِ وَالسَّناءِ يا ذَاالْعَهْدِ وَالْوَفاءِ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صاحب ستايش و ثناء اى داراى فخر و زيبايى اى صاحب مجد و بزرگى اى صاحب عهد و وفاء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جَعَلَ الاْشْياَّءَ اَزْواجاً      يا مَنْ جَعَلَ النّارَ مِرْصاداً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چيزها را جفت آفريد اى كه آتش را در كمين (كفار و دوزخيان ) قرارداد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سَميعُ يا شَفيعُ يا رَفيعُ يا مَنيعُ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درخواست مى كنم به حق نامت اى شنوا اى شفيع اى بلند مرتبه اى والامقام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سَريعُ يا بَديعُ يا كَبيرُ يا قَديرُ يا خَبيرُ يا مُجيرُ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سريع در كارها اى پديد آرنده اى بزرگ اى توانا اى آگاه اى پناه 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69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00115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حَيّاً قَبْلَ كُلِّ حَي يا حَيّاً بَعْدَ كُلِّ حَي يا حَىُّ الَّذى لَيْسَ كَمِثْلِهِ حَىُّ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زنده پيش از هر موجود زنده اى زنده پس از هر موجود زنده اى كه نيست مانندش زنده اى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حَىُّ الَّذى لا يُشارِكُهُ حَىُّ </a:t>
            </a:r>
            <a:br>
              <a:rPr lang="fa-IR" dirty="0" smtClean="0"/>
            </a:br>
            <a:r>
              <a:rPr lang="fa-IR" dirty="0" smtClean="0"/>
              <a:t>يا حَىُّ الَّذى لا يَحْتاجُ اِلى حَي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زنده اى كه شريكش نيست هيچ زنده اى ،</a:t>
            </a:r>
          </a:p>
          <a:p>
            <a:r>
              <a:rPr lang="fa-IR" dirty="0" smtClean="0"/>
              <a:t> اى زنده اى كه نيازمند نيست به هيچ زنده اى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حَىُّ الَّذى يُميتُ كُلَّ حَي </a:t>
            </a:r>
            <a:br>
              <a:rPr lang="fa-IR" dirty="0" smtClean="0"/>
            </a:br>
            <a:r>
              <a:rPr lang="fa-IR" dirty="0" smtClean="0"/>
              <a:t>يا حَىُّ الَّذى يَرْزُقُ كُلَّ حَي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زنده اى كه بميراند هر زنده اى را </a:t>
            </a:r>
          </a:p>
          <a:p>
            <a:r>
              <a:rPr lang="fa-IR" dirty="0" smtClean="0"/>
              <a:t>اى زنده اى كه روزى دهد هر زنده اى را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حَيّاً لَمْ يَرِثِ الْحَيوةَ مِنْ حَي يا حَىُّ الَّذى يُحْيِى الْمَوْتى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زنده اى كه ارث نبرد زندگى را از زنده اى ، اى زنده اى كه زنده كند مردگان را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حَىُّ يا قَيُّومُ لا تَاْخُذُهُ سِنَةٌ وَلا نَوْمٌ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زنده پاينده اى كه او را چرت و خواب نگيرد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752953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ذَاالْعَفْوِ وَالرِّضاءِ يا ذَاالْمَنِّ وَالْعَطاءِ يا ذَا الْفَصْلِ وَالْقَضاءِ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داراى گذشت و رضا اى دارنده نعمت و عطاء اى كه در دست تو است فصل خصومات و داورى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64320"/>
            <a:ext cx="7328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لَهُ ذِكْرٌ لا يُنْسى </a:t>
            </a:r>
            <a:br>
              <a:rPr lang="fa-IR" dirty="0" smtClean="0"/>
            </a:br>
            <a:r>
              <a:rPr lang="fa-IR" dirty="0" smtClean="0"/>
              <a:t>يا مَنْ لَهُ نُورٌ لا يُطْفى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يادش فراموش نشدنى است </a:t>
            </a:r>
          </a:p>
          <a:p>
            <a:r>
              <a:rPr lang="fa-IR" dirty="0" smtClean="0"/>
              <a:t>اى كه نورش خاموش نشدنى است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نِعَمٌ لا تُعَدُّ </a:t>
            </a:r>
            <a:br>
              <a:rPr lang="fa-IR" dirty="0" smtClean="0"/>
            </a:br>
            <a:r>
              <a:rPr lang="fa-IR" dirty="0" smtClean="0"/>
              <a:t>يا مَنْ لَهُ مُلْكٌ لا يَزُولُ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نعمتهايش بشمار درنيايد </a:t>
            </a:r>
          </a:p>
          <a:p>
            <a:r>
              <a:rPr lang="fa-IR" dirty="0" smtClean="0"/>
              <a:t>اى كه فرمانروائيش زوال نپذيرد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ثَناَّءٌ لا يُحْصى </a:t>
            </a:r>
            <a:br>
              <a:rPr lang="fa-IR" dirty="0" smtClean="0"/>
            </a:br>
            <a:r>
              <a:rPr lang="fa-IR" dirty="0" smtClean="0"/>
              <a:t>يا مَنْ لَهُ جَلالٌ لا يُكَيَّفُ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مدح و ثنايش نتوان شمردن </a:t>
            </a:r>
          </a:p>
          <a:p>
            <a:r>
              <a:rPr lang="fa-IR" dirty="0" smtClean="0"/>
              <a:t>اى كه چگونگى بزرگى و جلالتش نتوان گفتن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كَمالٌ لا يُدْرَكُ </a:t>
            </a:r>
            <a:br>
              <a:rPr lang="fa-IR" dirty="0" smtClean="0"/>
            </a:br>
            <a:r>
              <a:rPr lang="fa-IR" dirty="0" smtClean="0"/>
              <a:t>يا مَنْ لَهُ قَضاَّءٌ لا يُرَدُّ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كمالش قابل درك نباشد</a:t>
            </a:r>
          </a:p>
          <a:p>
            <a:r>
              <a:rPr lang="fa-IR" dirty="0" smtClean="0"/>
              <a:t> اى كه فرمان قضايش بازگشت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لَهُ صِفاتٌ لا تُبَدَّلُ </a:t>
            </a:r>
            <a:br>
              <a:rPr lang="fa-IR" dirty="0" smtClean="0"/>
            </a:br>
            <a:r>
              <a:rPr lang="fa-IR" dirty="0" smtClean="0"/>
              <a:t>يا مَنْ لَهُ نُعُوتٌ لا تُغَيَّرُ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صفاتش تبديل نپذيرد</a:t>
            </a:r>
          </a:p>
          <a:p>
            <a:r>
              <a:rPr lang="fa-IR" dirty="0" smtClean="0"/>
              <a:t> اى كه اوصافش تغيير نكند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رَبَّ الْعالَمينَ يا مالِكَ يَوْمِ الدّينِ يا غايَةَ الطّالِبينَ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جهانيان اى فرمانرواى روز جزا اى مقصد نهايى جويندگان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80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ظَهْرَ اللاّجينَ يا مُدْرِكَ الْهارِبينَ يا مَنْ يُحِبُّ الصّابِرينَ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پشت و پناه پناهندگان اى دريابنده گريختگان اى كه دوست دارد شكيبايان را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80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يُحِبُّ التَّوّابينَ يا مَنْ يُحِبُّ الْمُتَطَهِّرينَ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دوست دارد توبه كاران را اى كه دوست دارد پاكيزگان را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80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571613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</a:t>
            </a:r>
            <a:r>
              <a:rPr lang="fa-IR" smtClean="0"/>
              <a:t>ذَاالْعِزِّ وَالْبَقاءِ            </a:t>
            </a:r>
            <a:r>
              <a:rPr lang="fa-IR" dirty="0" smtClean="0"/>
              <a:t>يا </a:t>
            </a:r>
            <a:r>
              <a:rPr lang="fa-IR" smtClean="0"/>
              <a:t>ذَاالْجُودِ وَالسَّخاءِ       </a:t>
            </a:r>
            <a:r>
              <a:rPr lang="fa-IR" dirty="0" smtClean="0"/>
              <a:t>يا </a:t>
            </a:r>
            <a:r>
              <a:rPr lang="fa-IR" smtClean="0"/>
              <a:t>ذَاالآلاَّءِ وَالنَّعْماءِ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داراى عزت و پايندگى اى صاحب جود و بخشش اى صاحب دهشها و نعمت ها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يُحِبُّ الْمُحْسِنينَ </a:t>
            </a:r>
            <a:br>
              <a:rPr lang="fa-IR" dirty="0" smtClean="0"/>
            </a:br>
            <a:r>
              <a:rPr lang="fa-IR" dirty="0" smtClean="0"/>
              <a:t>يا مَنْ هُوَ اَعْلَمُ بِالْمُهْتَدينَ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دوست دارد نيكوكاران را</a:t>
            </a:r>
          </a:p>
          <a:p>
            <a:r>
              <a:rPr lang="fa-IR" dirty="0" smtClean="0"/>
              <a:t> اى كه داناتر است به راه يافتگان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80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8098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شَفيقُ يا رَفيقُ يا حَفيظُ يا مُحيطُ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مهربان اى رفيق اى نگهدارنده اى احاطه دار بر همه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86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مُقيتُ يا مُغيثُ يا مُعِزُّ يا مُذِلُّ يا مُبْدِئُ يا مُعيدُ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توانا اى فرياد رس اى عزت بخش اى خوار كننده اى آغازنده اى بازگرداننده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86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86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هُوَ اَحَدٌ بِلا ضِدٍّ </a:t>
            </a:r>
            <a:br>
              <a:rPr lang="fa-IR" dirty="0" smtClean="0"/>
            </a:br>
            <a:r>
              <a:rPr lang="fa-IR" dirty="0" smtClean="0"/>
              <a:t>يا مَنْ هُوَ فَرْدٌ بِلا نِدٍّ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که او يكتایى است بى ضد</a:t>
            </a:r>
          </a:p>
          <a:p>
            <a:r>
              <a:rPr lang="fa-IR" dirty="0" smtClean="0"/>
              <a:t> اى كه او يگانه اى است كه مانند ندارد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صَمَدٌ بِلا عَيْبٍ </a:t>
            </a:r>
            <a:br>
              <a:rPr lang="fa-IR" dirty="0" smtClean="0"/>
            </a:br>
            <a:r>
              <a:rPr lang="fa-IR" dirty="0" smtClean="0"/>
              <a:t>يا مَنْ هُوَ وِتْرٌ بِلا كَيْفٍ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بى نيازى است بى عيب</a:t>
            </a:r>
          </a:p>
          <a:p>
            <a:r>
              <a:rPr lang="fa-IR" dirty="0" smtClean="0"/>
              <a:t> اى كه او تنهايى است و چگونگى ندارد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قاضٍ بِلا حَيْفٍ </a:t>
            </a:r>
            <a:br>
              <a:rPr lang="fa-IR" dirty="0" smtClean="0"/>
            </a:br>
            <a:r>
              <a:rPr lang="fa-IR" dirty="0" smtClean="0"/>
              <a:t>يا مَنْ هُوَ رَبُّ بِلا وَزيرٍ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حاكمى است كه ستم در حكمش نيست اى كه او پروردگارى است بدون وزير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عَزيزٌ بِلا ذُلٍّ يا مَنْ هُوَ غَنِىُّ بِلا فَقْرٍ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عزيزى است بى ذلت اى كه او دارايى است كه ندارى ندارد </a:t>
            </a: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مَلِكٌ بِلا عَزْلٍ </a:t>
            </a:r>
            <a:br>
              <a:rPr lang="fa-IR" dirty="0" smtClean="0"/>
            </a:br>
            <a:r>
              <a:rPr lang="fa-IR" dirty="0" smtClean="0"/>
              <a:t>يا مَنْ هُوَ مَوْصُوفٌ بِلا شَبيهٍ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پادشاهى است كه معزول نشود </a:t>
            </a:r>
          </a:p>
          <a:p>
            <a:r>
              <a:rPr lang="fa-IR" dirty="0" smtClean="0"/>
              <a:t>اى كه او توصيف شده اى است بى شبيه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18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1578" y="5387806"/>
            <a:ext cx="5036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ذِكْرُهُ شَرَفٌ لِلذّاكِرينَ </a:t>
            </a:r>
            <a:br>
              <a:rPr lang="fa-IR" dirty="0" smtClean="0"/>
            </a:br>
            <a:r>
              <a:rPr lang="fa-IR" dirty="0" smtClean="0"/>
              <a:t>يا مَنْ شُكْرُهُ فَوْزٌ لِلشّاكِرينَ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ذكر او موجب شرافت ذكركنندگان او است اى كه سپاسگزاريش مايه سعادت سپاسگزاران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حَمْدُهُ عِزُّ لِلْحامِدينَ</a:t>
            </a:r>
            <a:br>
              <a:rPr lang="fa-IR" dirty="0" smtClean="0"/>
            </a:br>
            <a:r>
              <a:rPr lang="fa-IR" dirty="0" smtClean="0"/>
              <a:t> يا مَنْ طاعَتُهُ نَجاةٌ لِلْمُطيعينَ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ستايشش عزتى است براى ستايش كنندگان اى كه طاعتش وسيله نجات مطيعان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بابُهُ مَفْتُوحٌ لِلطّالِبينَ </a:t>
            </a:r>
            <a:br>
              <a:rPr lang="fa-IR" dirty="0" smtClean="0"/>
            </a:br>
            <a:r>
              <a:rPr lang="fa-IR" dirty="0" smtClean="0"/>
              <a:t>يا مَنْ سَبيلُهُ واضِحٌ لِلْمُنيبينَ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دَرِ رحمتش باز است به روى رحمت خواهان اى كه راه بسوى او آشكار است براى بازآمدگان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اياتُهُ بُرْهانٌ لِلنّاظِرينَ </a:t>
            </a:r>
            <a:br>
              <a:rPr lang="fa-IR" dirty="0" smtClean="0"/>
            </a:br>
            <a:r>
              <a:rPr lang="fa-IR" dirty="0" smtClean="0"/>
              <a:t>يا مَنْ كِتابُهُ تَذْكِرَةٌ لِلْمُتَّقينَ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آيات و نشانه هايش دليل روشنى است براى بينندگان اى كه كتابش سبب پند و تنبيه است براى پرهيزكاران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رِزْقُهُ عُمُومٌ لِلطّاَّئِعينَ وَالْعاصينَ يا مَنْ رَحْمَتُهُ قَريبٌ مِنَ الْمُحْسِنينَ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روزى او همگانى است براى فرمانبرداران و نافرمانان اى كه رحمتش نزديك است به نيكوكاران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تَبارَكَ اسْمُهُ </a:t>
            </a:r>
            <a:br>
              <a:rPr lang="fa-IR" dirty="0" smtClean="0"/>
            </a:br>
            <a:r>
              <a:rPr lang="fa-IR" dirty="0" smtClean="0"/>
              <a:t>يا مَنْ تَعالى جَدُّهُ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نامش بزرگ است </a:t>
            </a:r>
          </a:p>
          <a:p>
            <a:r>
              <a:rPr lang="fa-IR" dirty="0" smtClean="0"/>
              <a:t>اى كه اقبال او بلند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5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اِلهَ غَيْرُهُ يا مَنْ جَلَّ ثَناَّئُهُ يا مَنْ تَقَدَّسَتَ اَسْماَّئُهُ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معبودى جز او نيست اى كه برجسته است ثنا و مدحش اى كه پاكيزه است نامهايش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يَدُومُ بَقاَّئُهُ يا مَنِ الْعَظَمَةُ بَهاَّئُهُ يا مَنِ الْكِبْرِياَّءُ رِداَّئُهُ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بقايش هميشگى است اى كه عظمت جلوه او است اى كه بزرگى در بر او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88672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اَللّهُمَّ اِنّى اَسْئَلُكَ بِاسْمِكَ يا مانِعُ يا دافِعُ يا رافِعُ يا صانِعُ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به حق نامت اى مانع اى برطرف كننده اى بالا برنده اى سازنده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36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تُحْصى آلآئُه ُ</a:t>
            </a:r>
            <a:br>
              <a:rPr lang="fa-IR" dirty="0" smtClean="0"/>
            </a:br>
            <a:r>
              <a:rPr lang="fa-IR" dirty="0" smtClean="0"/>
              <a:t>يا مَنْ لا تُعَدُّ نَعْمآئُهُ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نيكيهايش به حساب درنيايد </a:t>
            </a:r>
          </a:p>
          <a:p>
            <a:r>
              <a:rPr lang="fa-IR" dirty="0" smtClean="0"/>
              <a:t>اى كه نعمتهايش شماره نشود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82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مُعينُ يا اَمينُ يا مُبينُ يا مَتينُ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خواهم به حق نامت اى ياور اى امان بخش اى آشكار كننده اى استوار و ثابت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266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مَكينُ يا رَشيدُ يا حَميدُ يا مَجيدُ يا شَديدُ يا شَهيدُ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پابرجا اى راهنما اى ستوده اى گرامى اى سخت نيرو اى گواه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266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266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ذَاالْعَرْشِ الْمَجيدِ يا ذَا الْقَوْلِ السَّديدِ يا ذَاالْفِعْلِ الرَّشيدِ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عرش با شوكت اى صاحب گفتار محكم اى صاحب كار مستحكم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ذَاالْبَطْشِ الشَّديدِ يا ذَاالْوَعْدِ وَالْوَعيدِ يا مَنْ هُوَ الْوَلِىُّ الْحَميدُ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صاحب حمله سخت اى صاحب نويد و تهديد اى كه او است صاحب اختيارى ستوده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هُوَ فَعّالٌ لِما يُريدُ </a:t>
            </a:r>
            <a:br>
              <a:rPr lang="fa-IR" dirty="0" smtClean="0"/>
            </a:br>
            <a:r>
              <a:rPr lang="fa-IR" dirty="0" smtClean="0"/>
              <a:t>يا مَنْ هُوَ قَريبٌ غَيْرُ بَعيدٍ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است كننده هر چه را خواهد</a:t>
            </a:r>
          </a:p>
          <a:p>
            <a:r>
              <a:rPr lang="fa-IR" dirty="0" smtClean="0"/>
              <a:t> اى كه او است نزديكى كه دورى ندارد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عَلى كُلِّشَىْءٍ شَهيدٌ </a:t>
            </a:r>
            <a:br>
              <a:rPr lang="fa-IR" dirty="0" smtClean="0"/>
            </a:br>
            <a:r>
              <a:rPr lang="fa-IR" dirty="0" smtClean="0"/>
              <a:t>يا مَنْ هُوَ لَيْسَ بِظَلاّمٍ لِلْعَبيدِ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بر هر چيز گواه باشد </a:t>
            </a:r>
          </a:p>
          <a:p>
            <a:r>
              <a:rPr lang="fa-IR" dirty="0" smtClean="0"/>
              <a:t>اى كه او ستمكار بر بندگان نيست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357299"/>
            <a:ext cx="6672282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نافِعُ يا سامِعُ يا جامِعُ يا شافِعُ يا واسِعُ يا مُوسِعُ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سود رسان اى شنوا اى گردآورنده اى شفاعت پذير اى فراخ رحمت اى وسعت بخش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36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شَريكَ لَهُ وَلا وَزيرَ يا مَنْ لا شَبيهَ لَهُ وَلا نَظيرَ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a-IR" dirty="0" smtClean="0"/>
              <a:t>اى كه برايش شريك و وزيرى نيست اى كه برايش شبيه و نظيرى نيست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خالِقَ الشَّمْسِ وَالْقَمَرِ الْمُنيرِ يا مُغْنِىَ الْبائِسِ الْفَقيرِ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آفريننده مهر و ماه تابنده </a:t>
            </a:r>
          </a:p>
          <a:p>
            <a:r>
              <a:rPr lang="fa-IR" dirty="0" smtClean="0"/>
              <a:t>اى بى نياز كننده بينواى درمانده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رازِقَ الْطِّفْلِ الصَّغيرِ </a:t>
            </a:r>
            <a:br>
              <a:rPr lang="fa-IR" dirty="0" smtClean="0"/>
            </a:br>
            <a:r>
              <a:rPr lang="fa-IR" dirty="0" smtClean="0"/>
              <a:t>يا راحِمَ الشَّيْخِ الْكَبيرِ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روزى ده كودك خردسال </a:t>
            </a:r>
          </a:p>
          <a:p>
            <a:r>
              <a:rPr lang="fa-IR" dirty="0" smtClean="0"/>
              <a:t>اى مهرورز پير كهن سال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جابِرَ الْعَظْمِ الْكَسيرِ </a:t>
            </a:r>
            <a:br>
              <a:rPr lang="fa-IR" dirty="0" smtClean="0"/>
            </a:br>
            <a:r>
              <a:rPr lang="fa-IR" dirty="0" smtClean="0"/>
              <a:t>يا عِصْمَةَ الْخائِفِ الْمُسْتَجيرِ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جوش ده استخوان شكسته اى نگهدار ترسان پناهنده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بِعِبادِهِ خَبيرٌ بَصيرٌ </a:t>
            </a:r>
            <a:br>
              <a:rPr lang="fa-IR" dirty="0" smtClean="0"/>
            </a:br>
            <a:r>
              <a:rPr lang="fa-IR" dirty="0" smtClean="0"/>
              <a:t>يا مَنْ هُوَ عَلى كُلِّ شَىْءٍ قَديرٌ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به حال بندگانش خبير و بينا است </a:t>
            </a:r>
          </a:p>
          <a:p>
            <a:r>
              <a:rPr lang="fa-IR" dirty="0" smtClean="0"/>
              <a:t>اى كه او بر هر چيز قادر و تواناست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553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79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ذَاالْجُودِ وَالنِّعَمِ يا ذَاالْفَضْلِ وَالْكَرَمِ يا خالِقَ اللَّوْحِ وَالْقَلَمِ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صاحب جود و نعمت اى صاحب بخشش و بزرگوارى اى آفريننده لوح و قلم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بارِئَ الذَّرِّ وَالنَّسَمِ يا ذَاالْبَأسِ وَالنِّقَمِ يا مُلْهِمَ الْعَرَبِ وَالْعَجَمِ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پديد آرنده ذرات و انسان اى داراى عذاب و انتقام اى الهام بخش عرب و عجم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كاشِفَ الضُّرِّ وَالاْلَمِ يا عالِمَ السِّرِّ وَالْهِمَمِ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برطرف كننده رنج و الم اى داناى راز و قصدهاى نهان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الْبَيْتِ وَالْحَرَمِ يا مَنْ خَلَقَ الاْشياءَ مِنَ الْعَدَمِ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پروردگار كعبه و حرم اى كه آفريدى موجودات را از نيستى و عدم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9617" y="5332788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18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715436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026" y="5357826"/>
            <a:ext cx="436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48554"/>
            <a:ext cx="73129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فاعِلُ يا جاعِلُ يا قابِلُ يا كامِلُ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خواهم به حق نامت اى كننده (هر كار) اى مقرر كننده (امور) اى پذيرنده اى كامل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32788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فاصِلُ يا واصِلُ يا عادِلُ يا غالِبُ يا طالِبُ يا واهِبُ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جدا كننده اى پيوست دهنده اى دادگر اى چيره اى جوينده اى بخشنده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32788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168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اَنْعَمَ بِطَوْلِهِ </a:t>
            </a:r>
            <a:br>
              <a:rPr lang="fa-IR" dirty="0" smtClean="0"/>
            </a:br>
            <a:r>
              <a:rPr lang="fa-IR" dirty="0" smtClean="0"/>
              <a:t>يا مَنْ اَكْرَمَ بِجُودِهِ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نعمت بخشيد به فضل خود</a:t>
            </a:r>
          </a:p>
          <a:p>
            <a:r>
              <a:rPr lang="fa-IR" dirty="0" smtClean="0"/>
              <a:t> اى كه كرم كرد به بخشش خود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جادَ بِلُطْفِهِ </a:t>
            </a:r>
            <a:br>
              <a:rPr lang="fa-IR" dirty="0" smtClean="0"/>
            </a:br>
            <a:r>
              <a:rPr lang="fa-IR" dirty="0" smtClean="0"/>
              <a:t>يا مَنْ تَعَزَّزَ بِقُدْرَتِهِ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جود كرد به لطف خود</a:t>
            </a:r>
          </a:p>
          <a:p>
            <a:r>
              <a:rPr lang="fa-IR" dirty="0" smtClean="0"/>
              <a:t> اى كه عزيز باشد به نيروى خود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قَدَّرَ بِحِكْمَتِهِ </a:t>
            </a:r>
            <a:br>
              <a:rPr lang="fa-IR" dirty="0" smtClean="0"/>
            </a:br>
            <a:r>
              <a:rPr lang="fa-IR" dirty="0" smtClean="0"/>
              <a:t>يا مَنْ حَكَمَ بِتَدْبيرِهِ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اندازه گيرد به حكمت خويش</a:t>
            </a:r>
          </a:p>
          <a:p>
            <a:r>
              <a:rPr lang="fa-IR" dirty="0" smtClean="0"/>
              <a:t> اى كه حكم كند به تدبير خود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دَبَّرَ بِعِلْمِهِ </a:t>
            </a:r>
            <a:br>
              <a:rPr lang="fa-IR" dirty="0" smtClean="0"/>
            </a:br>
            <a:r>
              <a:rPr lang="fa-IR" dirty="0" smtClean="0"/>
              <a:t>يا مَنْ تَجاوَزَ بِحِلْمِهِ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تدبير كرد به دانش خود</a:t>
            </a:r>
          </a:p>
          <a:p>
            <a:r>
              <a:rPr lang="fa-IR" dirty="0" smtClean="0"/>
              <a:t> اى كه بگذرد به بردبارى خويش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دَنى فى عُلُّوِهِ </a:t>
            </a:r>
            <a:br>
              <a:rPr lang="fa-IR" dirty="0" smtClean="0"/>
            </a:br>
            <a:r>
              <a:rPr lang="fa-IR" dirty="0" smtClean="0"/>
              <a:t>يا مَنْ عَلا فى دُنُوِّهِ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نزديك است در عين بلندى </a:t>
            </a:r>
          </a:p>
          <a:p>
            <a:r>
              <a:rPr lang="fa-IR" dirty="0" smtClean="0"/>
              <a:t> اى كه بلند است در عين نزديكى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793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928803"/>
            <a:ext cx="864399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صانِعَ كُلِّ مَصْنُوعٍ يا خالِقَ كُلِّ مَخْلُوقٍ يا رازِقَ كُلِّ مَرْزُوقٍ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4929174"/>
            <a:ext cx="6786610" cy="1928826"/>
          </a:xfrm>
        </p:spPr>
        <p:txBody>
          <a:bodyPr/>
          <a:lstStyle/>
          <a:p>
            <a:r>
              <a:rPr lang="fa-IR" dirty="0" smtClean="0"/>
              <a:t>اى سازنده هر ساخته اى آفريننده هر آفريده اى روزى ده هر روزى خور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93211" y="5342836"/>
            <a:ext cx="62869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يَخْلُقُ ما يَشآءُ </a:t>
            </a:r>
            <a:br>
              <a:rPr lang="fa-IR" dirty="0" smtClean="0"/>
            </a:br>
            <a:r>
              <a:rPr lang="fa-IR" dirty="0" smtClean="0"/>
              <a:t>يا مَنْ يَفْعَلُ ما يَشآءُ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مى آفريند هر چه را خواهد اى كه انجام دهد هر چه خواهد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يَهْدى مَنْ يَشآءُ </a:t>
            </a:r>
            <a:br>
              <a:rPr lang="fa-IR" dirty="0" smtClean="0"/>
            </a:br>
            <a:r>
              <a:rPr lang="fa-IR" dirty="0" smtClean="0"/>
              <a:t>يا مَنْ يُضِلُّ مَنْ يَشآءُ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راهنمايى كند هر كه را خواهد</a:t>
            </a:r>
          </a:p>
          <a:p>
            <a:r>
              <a:rPr lang="fa-IR" dirty="0" smtClean="0"/>
              <a:t> اى كه گمراه كند هر كه را خواهد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يُعَذِّبُ مَنْ يَشآءُ </a:t>
            </a:r>
            <a:br>
              <a:rPr lang="fa-IR" dirty="0" smtClean="0"/>
            </a:br>
            <a:r>
              <a:rPr lang="fa-IR" dirty="0" smtClean="0"/>
              <a:t>يا مَنْ يَغْفِرُ لِمَنْ يَشآءُ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عذاب كند هر كه را خواهد </a:t>
            </a:r>
          </a:p>
          <a:p>
            <a:r>
              <a:rPr lang="fa-IR" dirty="0" smtClean="0"/>
              <a:t>اى كه بيامرزد هر كه را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يُعِزُّ مَنْ يَشآءُ </a:t>
            </a:r>
            <a:br>
              <a:rPr lang="fa-IR" dirty="0" smtClean="0"/>
            </a:br>
            <a:r>
              <a:rPr lang="fa-IR" dirty="0" smtClean="0"/>
              <a:t>يا مَنْ يُذِلُّ مَنْ يَشآءُ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عزت بخشد به هر كه خواهد</a:t>
            </a:r>
          </a:p>
          <a:p>
            <a:r>
              <a:rPr lang="fa-IR" dirty="0" smtClean="0"/>
              <a:t> اى كه ذلت دهد به هر كه خواهد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يُصَوِّرُ فِى الاْرْحامِ ما يَشآءُ يا مَنْ يَخْتَصُّ بِرَحْمَتِهِ مَنْ يَشآءُ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نقش بندد در ميان رحم ها هر طور كه خواهد اى كه مخصوص به رحمت خويش گرداند هر كه را خواهد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370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لَمْ يَتَّخِذْ صاحِبَةً وَلا وَلَداً يا مَنْ جَعَلَ لِكُلِّ شَىْءٍ قَدْراً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نگرفته است همسر و فرزندى اى كه قرار داد براى هر چيز اندازه اى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يُشْرِكُ فى حُكْمِهِ اَحَداً يا مَنْ جَعَلَ الْمَلاَّئِكَةَ رُسُلاً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شريك نكرده در حكم خويش احدى را اى كه قرار داد فرشتگان را پيام آور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جَعَلَ فِى السَّمآءِ بُرُوجاً يا مَنْ جَعَلَ الاْرْضَ قَراراً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آسمان برجها قرار داد اى كه زمين را قرارگاه كرد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خَلَقَ مِنَ الْمآَءِ بَشَراً يا مَنْ جَعَلَ لِكُلِّ شَىْءٍ اَمَداً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آفريد از آب بشر را اى كه قرار داد براى هر چيز مدت و دورانى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4714884"/>
            <a:ext cx="6900882" cy="1982783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اى برپا دارنده اى بزرگ اى قديم اى دانا اى بردبار اى فرزانه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B Traffic" pitchFamily="2" charset="-78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500174"/>
            <a:ext cx="7158030" cy="2500330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يا مُقيمُ يا عَظيمُ يا قَديمُ يا عَليمُ يا حَليمُ يا حَكيمُ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728" y="5357826"/>
            <a:ext cx="39946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6500858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مالِكَ كُلِّ مَمْلُوكٍ يا كاشِفَ كُلِّ مَكْرُوبٍ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مالك هر مملوك اى غمزداى هر غمزده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93211" y="5342836"/>
            <a:ext cx="62869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اَحاطَ بِكُلِّ شَىْءٍ عِلْماً يا مَنْ اَحْصى كُلَّ شَىْءٍ عَدَداً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دانشش به هر چيز احاطه كرده</a:t>
            </a:r>
          </a:p>
          <a:p>
            <a:r>
              <a:rPr lang="fa-IR" dirty="0" smtClean="0"/>
              <a:t> اى كه عدد هر چيز را شماره كرده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اَوَّلُ يا اخِرُ يا ظاهِرُ يا باطِنُ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خواهم به حق نامت اى آغاز اى انجام اى ظاهر اى نهان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بَرُّ يا حَقُّ يا فَرْدُ يا وِتْرُ يا صَمَدُ يا سَرْمَدُ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نيكوكار اى برحق اى يكتا اى بى همتا اى بى نياز اى ابدى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32788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8050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خَيْرَ مَعْرُوفٍ عُرِفَ </a:t>
            </a:r>
            <a:br>
              <a:rPr lang="fa-IR" dirty="0" smtClean="0"/>
            </a:br>
            <a:r>
              <a:rPr lang="fa-IR" dirty="0" smtClean="0"/>
              <a:t>يا اَفْضَلَ مَعْبُودٍ عُبِدَ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بهترين شناخته شده به نيكى </a:t>
            </a:r>
          </a:p>
          <a:p>
            <a:r>
              <a:rPr lang="fa-IR" dirty="0" smtClean="0"/>
              <a:t>اى برترين معبودى كه پرستش شده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اَجَلَّ مَشْكُورٍ شُكِرَ </a:t>
            </a:r>
            <a:br>
              <a:rPr lang="fa-IR" dirty="0" smtClean="0"/>
            </a:br>
            <a:r>
              <a:rPr lang="fa-IR" dirty="0" smtClean="0"/>
              <a:t>يا اَعَزَّ مَذْكُورٍ ذُكِرَ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بهترين سپاس شدگان </a:t>
            </a:r>
          </a:p>
          <a:p>
            <a:r>
              <a:rPr lang="fa-IR" dirty="0" smtClean="0"/>
              <a:t>اى عزيزترين يادشدگان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اَعْلى مَحْمُودٍ حُمِدَ </a:t>
            </a:r>
            <a:br>
              <a:rPr lang="fa-IR" dirty="0" smtClean="0"/>
            </a:br>
            <a:r>
              <a:rPr lang="fa-IR" dirty="0" smtClean="0"/>
              <a:t>يا اَقْدَمَ مَوْجُودٍ طُلِبَ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والاترين ستوده شده</a:t>
            </a:r>
          </a:p>
          <a:p>
            <a:r>
              <a:rPr lang="fa-IR" dirty="0" smtClean="0"/>
              <a:t> اى پيش ترين موجودى كه جويايش شده اند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اَرْفَعَ مَوْصُوفٍ وُصِفَ        يا اَكْبَرَ مَقْصُودٍ قُصِدَ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برترين موجودى كه مورد توصيف واقع شده اى بزرگتر مقصودى كه قصد او كرده اند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اَكْرَمَ مَسْئُولٍ سُئِلَ </a:t>
            </a:r>
            <a:br>
              <a:rPr lang="fa-IR" dirty="0" smtClean="0"/>
            </a:br>
            <a:r>
              <a:rPr lang="fa-IR" dirty="0" smtClean="0"/>
              <a:t>يا اَشْرَفَ مَحْبُوبٍ عُلِمَ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بزرگوار كسى كه از او درخواست شده </a:t>
            </a:r>
          </a:p>
          <a:p>
            <a:r>
              <a:rPr lang="fa-IR" dirty="0" smtClean="0"/>
              <a:t>اى ارجمندترين دوستى كه توان يافت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500858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فارِجَ كُلِّ مَهْمُومٍ </a:t>
            </a:r>
            <a:br>
              <a:rPr lang="fa-IR" dirty="0" smtClean="0"/>
            </a:br>
            <a:r>
              <a:rPr lang="fa-IR" dirty="0" smtClean="0"/>
              <a:t>يا راحِمَ كُلِّ مَرْحُومٍ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ای دلگشاى هر اندوهگين</a:t>
            </a:r>
          </a:p>
          <a:p>
            <a:r>
              <a:rPr lang="fa-IR" dirty="0" smtClean="0"/>
              <a:t> اى رحمت بخش هر رحمت خواه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93211" y="5342836"/>
            <a:ext cx="62869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066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حَبيبَ الْباكينَ يا سَيِّدَ الْمُتَوَكِّلينَ يا هادِىَ الْمُضِلّينَ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دوست گريانان اى آقاى توكل كنندگان اى رهنماى گمراهان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d"/>
  </p:transition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وَلِىَّ الْمُؤْمِنينَ يا اَنيسَ الذّاكِرينَ يا مَفْزَعَ الْمَلْهُوفينَ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سرور مؤ منان اى همدم ياد كنندگان (او) اى پناه ستمديدگان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d"/>
  </p:transition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مُنْجِىَ الصّادِقينَ </a:t>
            </a:r>
            <a:br>
              <a:rPr lang="fa-IR" dirty="0" smtClean="0"/>
            </a:br>
            <a:r>
              <a:rPr lang="fa-IR" dirty="0" smtClean="0"/>
              <a:t>يا اَقْدَرَ الْقادِرينَ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6858048" cy="1500198"/>
          </a:xfrm>
        </p:spPr>
        <p:txBody>
          <a:bodyPr/>
          <a:lstStyle/>
          <a:p>
            <a:r>
              <a:rPr lang="fa-IR" dirty="0" smtClean="0"/>
              <a:t>اى نجات دهنده راستگويان </a:t>
            </a:r>
          </a:p>
          <a:p>
            <a:r>
              <a:rPr lang="fa-IR" dirty="0" smtClean="0"/>
              <a:t>اى مقتدرترين قدرت داران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d"/>
  </p:transition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اَعْلَمَ الْعالِمينَ </a:t>
            </a:r>
            <a:br>
              <a:rPr lang="fa-IR" dirty="0" smtClean="0"/>
            </a:br>
            <a:r>
              <a:rPr lang="fa-IR" dirty="0" smtClean="0"/>
              <a:t>يا اِلهَ الْخَلْقِ اَجْمَعينَ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داناترين دانايان </a:t>
            </a:r>
          </a:p>
          <a:p>
            <a:r>
              <a:rPr lang="fa-IR" dirty="0" smtClean="0"/>
              <a:t>اى معبود تمامى آفريدگان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d"/>
  </p:transition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210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عَلا فَقَهَرَ يا مَنْ مَلَكَ فَقَدَرَ يا مَنْ بَطَنَ فَخَبَرَ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از برترى بر همه قاهر است اى كه فرمانروا است و نيرومند اى كه در درونى و از درون آگاه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عُبِدَ فَشَكَرَ يا مَنْ عُصِىَ فَغَفَرَ يا مَنْ لا تَحْويهِ الْفِكَرُ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پرستندش و او بدان پاداش دهد اى كه نافرمانيش كنند و بيامرزد اى كه در فكرها نگنجد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يُدْرِكُهُ بَصَرٌ </a:t>
            </a:r>
            <a:br>
              <a:rPr lang="fa-IR" dirty="0" smtClean="0"/>
            </a:br>
            <a:r>
              <a:rPr lang="fa-IR" dirty="0" smtClean="0"/>
              <a:t>يا مَنْ لا يَخْفى عَلَيْهِ اَثَرٌ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ديده اى او را درنيابد</a:t>
            </a:r>
          </a:p>
          <a:p>
            <a:r>
              <a:rPr lang="fa-IR" dirty="0" smtClean="0"/>
              <a:t> اى كه هيچ كارى بر او پنهان نماند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/>
          <a:lstStyle/>
          <a:p>
            <a:r>
              <a:rPr lang="fa-IR" dirty="0" smtClean="0"/>
              <a:t>يا رازِقَ الْبَشَرِ يا مُقَدِّرَ كُلِّ قَدَرٍ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روزى ده بشر اى اندازه گير هر اندازه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48554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572560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ناصِرَ كُلِّ مَخْذُولٍ يا ساتِرَ كُلِّ مَعْيُوبٍ يا مَلْجَأَ كُلِّ مَطْرُودٍ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ياور هر هر بى ياور اى عيب پوش هر معيوب اى پناه هر آواره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93211" y="5342836"/>
            <a:ext cx="62869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1945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حافِظُ يا بارِئُ يا ذارِئُ يا باذِخُ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خواهم به حق نامت اى نگهدار اى پديد آرنده اى آفريننده اى والامقام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فارِجُ يا فاتِحُ يا كاشِفُ يا ضامِنُ يا امِرُ يا ناهى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غمزدا اى كارگشا اى برطرف كننده اندوه اى ضامن بندگان اى فرمان ده اى قدغن كن از كارهاى بد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2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89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يَعْلَمُ الْغَيْبَ اِلاّ هُوَ يا مَنْ لا يَصْرِفُ السُّوَّءَ اِلاّ هُوَ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نمى داند غيب را جز او اى كه باز نگرداند بدى را جز او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51149" y="536432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لايَخْلُقُ الْخَلْقَ اِلاّهُوَ </a:t>
            </a:r>
            <a:br>
              <a:rPr lang="fa-IR" dirty="0" smtClean="0"/>
            </a:br>
            <a:r>
              <a:rPr lang="fa-IR" dirty="0" smtClean="0"/>
              <a:t>يامَنْ لايَغْفِرُ الذَّنْبَ اِلاّ هُوَ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نيافريند خلق را جز او</a:t>
            </a:r>
          </a:p>
          <a:p>
            <a:r>
              <a:rPr lang="fa-IR" dirty="0" smtClean="0"/>
              <a:t> اى كه نيامرزد گناه را جز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51149" y="536432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يُتِمُّ النِّعْمَةَ اِلاّ هُوَ </a:t>
            </a:r>
            <a:br>
              <a:rPr lang="fa-IR" dirty="0" smtClean="0"/>
            </a:br>
            <a:r>
              <a:rPr lang="fa-IR" dirty="0" smtClean="0"/>
              <a:t>يا مَنْ لا يُقَلِّبُ الْقُلُوبَ اِلاّ هُوَ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به پايان نرساند نعمت و احسان را جز او</a:t>
            </a:r>
          </a:p>
          <a:p>
            <a:r>
              <a:rPr lang="fa-IR" dirty="0" smtClean="0"/>
              <a:t> اى كه دگرگون نكند دلها را جز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51149" y="536432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يُدَبِّرُ الاْمْرَ اِلاّ هُوَ </a:t>
            </a:r>
            <a:br>
              <a:rPr lang="fa-IR" dirty="0" smtClean="0"/>
            </a:br>
            <a:r>
              <a:rPr lang="fa-IR" dirty="0" smtClean="0"/>
              <a:t>يا مَنْ لا يُنَزِّلُ الْغَيْثَ اِلاّ هُوَ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تدبير نكند كارها را جز او </a:t>
            </a:r>
          </a:p>
          <a:p>
            <a:r>
              <a:rPr lang="fa-IR" dirty="0" smtClean="0"/>
              <a:t>اى كه فرو نفرستد باران را جز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51149" y="536432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يَبْسُطُ الرِّزْقَ اِلاّ هُوَ </a:t>
            </a:r>
            <a:br>
              <a:rPr lang="fa-IR" dirty="0" smtClean="0"/>
            </a:br>
            <a:r>
              <a:rPr lang="fa-IR" dirty="0" smtClean="0"/>
              <a:t>يا مَنْ لايُحْيِى الْمَوْتى اِلاّ هُوَ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نگستراند روزى را جز او</a:t>
            </a:r>
          </a:p>
          <a:p>
            <a:r>
              <a:rPr lang="fa-IR" dirty="0" smtClean="0"/>
              <a:t> اى كه زنده نكند مردگان را جز او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51149" y="536432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2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428" y="5342060"/>
            <a:ext cx="66556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232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483" y="5364320"/>
            <a:ext cx="62869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مُعينَ الْضُعَفاءِ يا صاحِبَ الْغُرَباءِ يا ناصِرَ الاْوْلِياءِ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كمك كار ناتوانان اى رفيق دور از وطنان اى يار دوستان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قاهِرَ الاْعْداءِ يا رافِعَ السَّماءِ يا اَنيسَ الاْصْفِياءِ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چيره بر دشمنان اى بالا برنده آسمان اى مونس برگزيدگان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حَبيبَ الاْتْقِياءِ يا كَنْزَ الْفُقَراءِ يا اِلهَ الاْغْنِياءِ يا اَكْرَمَ الْكُرَماءِ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دوست پرهيزكاران اى گنجينه بينوايان اى معبود توانگران اى كريمترين كريمان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5383" y="5348554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64320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كافِياً مِنْ كُلِّ شَىْءٍ </a:t>
            </a:r>
            <a:br>
              <a:rPr lang="fa-IR" dirty="0" smtClean="0"/>
            </a:br>
            <a:r>
              <a:rPr lang="fa-IR" dirty="0" smtClean="0"/>
              <a:t>يا قائِماً عَلى كُلِّ شَىْءٍ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كفايت كننده از هر چيز</a:t>
            </a:r>
          </a:p>
          <a:p>
            <a:r>
              <a:rPr lang="fa-IR" dirty="0" smtClean="0"/>
              <a:t> اى نگهبان بر هر چيز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يُشْبِهُهُ شَىْءٌ </a:t>
            </a:r>
            <a:br>
              <a:rPr lang="fa-IR" dirty="0" smtClean="0"/>
            </a:br>
            <a:r>
              <a:rPr lang="fa-IR" dirty="0" smtClean="0"/>
              <a:t>يا مَنْ لا يَزيدُ فى مُلْكِهِ شَىْءٌ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چيزى مانندش نيست</a:t>
            </a:r>
          </a:p>
          <a:p>
            <a:r>
              <a:rPr lang="fa-IR" dirty="0" smtClean="0"/>
              <a:t> اى كه چيزى به فرمانروائيش نيفزايد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يَخْفى عَلَيْهِ شَىْءٌ </a:t>
            </a:r>
            <a:br>
              <a:rPr lang="fa-IR" dirty="0" smtClean="0"/>
            </a:br>
            <a:r>
              <a:rPr lang="fa-IR" dirty="0" smtClean="0"/>
              <a:t>يا مَنْ لا يَنْقُصُ مِنْ خَزائِنِهِ شَىْءٌ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چيزى بر او پوشيده نيست </a:t>
            </a:r>
          </a:p>
          <a:p>
            <a:r>
              <a:rPr lang="fa-IR" dirty="0" smtClean="0"/>
              <a:t>اى كه كم نشود از گنجينه هايش چيزى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لَيْسَ كَمِثْلِهِ شَىْءٌ </a:t>
            </a:r>
            <a:br>
              <a:rPr lang="fa-IR" dirty="0" smtClean="0"/>
            </a:br>
            <a:r>
              <a:rPr lang="fa-IR" dirty="0" smtClean="0"/>
              <a:t>يا مَنْ لا يَعْزُبُ عَنْ عِلْمِهِ شَىْءٌ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نيست همانندش چيزى </a:t>
            </a:r>
          </a:p>
          <a:p>
            <a:r>
              <a:rPr lang="fa-IR" dirty="0" smtClean="0"/>
              <a:t>اى كه پنهان نماند از دانش او چيزى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خَبيرٌ بِكُلِّ شَىْءٍ </a:t>
            </a:r>
            <a:br>
              <a:rPr lang="fa-IR" dirty="0" smtClean="0"/>
            </a:br>
            <a:r>
              <a:rPr lang="fa-IR" dirty="0" smtClean="0"/>
              <a:t>يا مَنْ وَسِعَتْ رَحْمَتُهُ كُلَّ شَىْءٍ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خبير و آگاه است به هر چيز </a:t>
            </a:r>
          </a:p>
          <a:p>
            <a:r>
              <a:rPr lang="fa-IR" dirty="0" smtClean="0"/>
              <a:t>اى كه رحمتش فراگيرد هر چيز را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/>
  </p:transition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136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عُدَّتى عِنْدَ شِدَّتى يا رَجاَّئى عِنْدَ مُصيبَتى يا مُونِسى عِنْدَ وَحْشَتى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ذخيره هنگام سختى من اى اميد من در برابر پيش آمدهاى ناگوار اى همدم من هنگام ترس و وحشت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142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اَللّهُمَّ اِنّى اَسْئَلُكَ بِاسْمِكَ يا مُكْرِمُ يا مُطْعِمُ يا مُنْعِمُ يا مُعْطى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مى خواهم به حق نامت اى اكرام كننده اى طعام دهنده اى نعمت بخشنده اى عطا 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مُغْنى يا مُقْنى يا مُفْنى يا مُحْيى يا مُرْضى يا مُنْجى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ثروت ده اى سرمايه ده اى فانى كننده اى زنده كننده اى خشنود سازنده اى نجات بخش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48554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713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اَوَّلَ كُلِّشَىْءٍ وَآخِرَهُ </a:t>
            </a:r>
            <a:br>
              <a:rPr lang="fa-IR" dirty="0" smtClean="0"/>
            </a:br>
            <a:r>
              <a:rPr lang="fa-IR" dirty="0" smtClean="0"/>
              <a:t>يا اِلهَ كُلِّ شَىْءٍ وَمَليكَهُ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آغاز و انجام هر چيز</a:t>
            </a:r>
          </a:p>
          <a:p>
            <a:r>
              <a:rPr lang="fa-IR" dirty="0" smtClean="0"/>
              <a:t> اى معبود و مالك هر چيز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رَبَّ كُلِّ شَىْءٍ وَصانِعَهُ </a:t>
            </a:r>
            <a:br>
              <a:rPr lang="fa-IR" dirty="0" smtClean="0"/>
            </a:br>
            <a:r>
              <a:rPr lang="fa-IR" dirty="0" smtClean="0"/>
              <a:t>يا بارِئَ كُلِّشَىْءٍ وَخالِقَهُ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پروردگار و سازنده هر چيز</a:t>
            </a:r>
          </a:p>
          <a:p>
            <a:r>
              <a:rPr lang="fa-IR" dirty="0" smtClean="0"/>
              <a:t>اى پديد آرنده و آفريننده هر چيز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قابِضَ كُلِّ شَىْءٍ وَباسِطَهُ </a:t>
            </a:r>
            <a:br>
              <a:rPr lang="fa-IR" dirty="0" smtClean="0"/>
            </a:br>
            <a:r>
              <a:rPr lang="fa-IR" dirty="0" smtClean="0"/>
              <a:t>يا مُبْدِئَ كُلِّ شَىْءٍ وَمُعيدَهُ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بست و باز كننده هر چيز</a:t>
            </a:r>
          </a:p>
          <a:p>
            <a:r>
              <a:rPr lang="fa-IR" dirty="0" smtClean="0"/>
              <a:t> اى پديد آرنده و بازگرداننده هر چيز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مُنْشِئَ كُلِّشَىْءٍ وَمُقَدِّرَهُ </a:t>
            </a:r>
            <a:br>
              <a:rPr lang="fa-IR" dirty="0" smtClean="0"/>
            </a:br>
            <a:r>
              <a:rPr lang="fa-IR" dirty="0" smtClean="0"/>
              <a:t>يا مُكَوِّنَ كُلِّ شَىْءٍ وَمُحَوِّلَهُ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بوجود آورنده و اندازه گير هر چيز </a:t>
            </a:r>
          </a:p>
          <a:p>
            <a:r>
              <a:rPr lang="fa-IR" dirty="0" smtClean="0"/>
              <a:t>اى بود كننده و تبديل كننده هر چيز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مُحْيِىَ كُلِّ شَىْءٍ وَمُميتَهُ </a:t>
            </a:r>
            <a:br>
              <a:rPr lang="fa-IR" dirty="0" smtClean="0"/>
            </a:br>
            <a:r>
              <a:rPr lang="fa-IR" dirty="0" smtClean="0"/>
              <a:t>يا خالِقَ كُلِّشَىْءٍ وَوارِثَهُ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زنده كننده و ميراننده هر چيز</a:t>
            </a:r>
          </a:p>
          <a:p>
            <a:r>
              <a:rPr lang="fa-IR" dirty="0" smtClean="0"/>
              <a:t> اى آفريننده و وارث هر چيز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خَيْرَ ذاكِرٍ وَمَذْكُورٍ </a:t>
            </a:r>
            <a:br>
              <a:rPr lang="fa-IR" dirty="0" smtClean="0"/>
            </a:br>
            <a:r>
              <a:rPr lang="fa-IR" dirty="0" smtClean="0"/>
              <a:t>يا خَيْرَ شاكِرٍ وَمَشْكُورٍ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بهترين يادآور و ياد شده </a:t>
            </a:r>
          </a:p>
          <a:p>
            <a:r>
              <a:rPr lang="fa-IR" dirty="0" smtClean="0"/>
              <a:t>اى بهترين سپاسگزار و سپاس شده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142984"/>
            <a:ext cx="6500858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صاحِبى عِنْدَ غُرْبَتى يا وَلِيّى عِنْدَ نِعْمَتى يا غِياثى عِنْدَ كُرْبَتى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رفيق من در غربتم اى صاحب اختيار من در نعمتم اى فريادرس من در غم و اندوه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142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حامِدٍ وَمَحْمُودٍ </a:t>
            </a:r>
            <a:br>
              <a:rPr lang="fa-IR" dirty="0" smtClean="0"/>
            </a:br>
            <a:r>
              <a:rPr lang="fa-IR" dirty="0" smtClean="0"/>
              <a:t>يا خَيْرَ شاهِدٍ وَمَشْهُودٍ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357802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ستاينده و ستوده شده </a:t>
            </a:r>
          </a:p>
          <a:p>
            <a:r>
              <a:rPr lang="fa-IR" dirty="0" smtClean="0"/>
              <a:t>اى بهترين گواه و گواهى شده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داعٍ وَمَدْعُوٍّ </a:t>
            </a:r>
            <a:br>
              <a:rPr lang="fa-IR" dirty="0" smtClean="0"/>
            </a:br>
            <a:r>
              <a:rPr lang="fa-IR" dirty="0" smtClean="0"/>
              <a:t>يا خَيْرَ مُجيبٍ وَمُجابٍ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خواننده و خوانده شده </a:t>
            </a:r>
          </a:p>
          <a:p>
            <a:r>
              <a:rPr lang="fa-IR" dirty="0" smtClean="0"/>
              <a:t>اى بهترين اجابت كن و اجابت كرده شده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مُونِسٍ وَاَنيسٍ </a:t>
            </a:r>
            <a:br>
              <a:rPr lang="fa-IR" dirty="0" smtClean="0"/>
            </a:br>
            <a:r>
              <a:rPr lang="fa-IR" dirty="0" smtClean="0"/>
              <a:t>يا خَيْرَ صاحِبٍ وَجَليسٍ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انيس و مونس </a:t>
            </a:r>
          </a:p>
          <a:p>
            <a:r>
              <a:rPr lang="fa-IR" dirty="0" smtClean="0"/>
              <a:t>اى بهترين رفيق و هم نشين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خَيْرَ مَقْصُودٍ وَمَطْلُوبٍ </a:t>
            </a:r>
            <a:br>
              <a:rPr lang="fa-IR" dirty="0" smtClean="0"/>
            </a:br>
            <a:r>
              <a:rPr lang="fa-IR" dirty="0" smtClean="0"/>
              <a:t>يا خَيْرَ حَبيبٍ وَمَحْبُوبٍ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بهترين مقصود و مطلوب </a:t>
            </a:r>
          </a:p>
          <a:p>
            <a:r>
              <a:rPr lang="fa-IR" dirty="0" smtClean="0"/>
              <a:t>اى بهترين دوست و محبوب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48554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19" y="5364320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هُوَ لِمَنْ دَعاهُ مُجيبٌ </a:t>
            </a:r>
            <a:br>
              <a:rPr lang="fa-IR" dirty="0" smtClean="0"/>
            </a:br>
            <a:r>
              <a:rPr lang="fa-IR" dirty="0" smtClean="0"/>
              <a:t>يا مَنْ هُوَ لِمَنْ اَطاعَهُ حَبيبٌ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براى خواننده اش اجابت كند </a:t>
            </a:r>
          </a:p>
          <a:p>
            <a:r>
              <a:rPr lang="fa-IR" dirty="0" smtClean="0"/>
              <a:t>اى كه به مطيع و فرمانبردارش دوست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اِلى مَنْ اَحَبَّهُ قَريبٌ </a:t>
            </a:r>
            <a:br>
              <a:rPr lang="fa-IR" dirty="0" smtClean="0"/>
            </a:br>
            <a:r>
              <a:rPr lang="fa-IR" dirty="0" smtClean="0"/>
              <a:t>يا مَنْ هُوَ بِمَنِ اسْتَحْفَظَهُ رَقيبٌ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به هر كه دوستش دارد نزديك است اى كه براى هركس كه از او نگهبانى خواهد نگهبانست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بِمَنْ رَجاهُ كَريمٌ </a:t>
            </a:r>
            <a:br>
              <a:rPr lang="fa-IR" dirty="0" smtClean="0"/>
            </a:br>
            <a:r>
              <a:rPr lang="fa-IR" dirty="0" smtClean="0"/>
              <a:t>يا مَنْ هُوَ بِمَنْ عَصاهُ حَليمٌ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نسبت به هر كس به او اميد داشته باشد كريم است اى كه نسبت به نافرمانش بردبار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عَظَمَتِهِ رَحيمٌ </a:t>
            </a:r>
            <a:br>
              <a:rPr lang="fa-IR" dirty="0" smtClean="0"/>
            </a:br>
            <a:r>
              <a:rPr lang="fa-IR" dirty="0" smtClean="0"/>
              <a:t>يا مَنْ هُوَ فى حِكْمَتِهِ عَظيمٌ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عين عظمت و بزرگيش مهربان است </a:t>
            </a:r>
          </a:p>
          <a:p>
            <a:r>
              <a:rPr lang="fa-IR" dirty="0" smtClean="0"/>
              <a:t>اى كه در حكمت خود عظيم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اِحْسانِهِ قَديمٌ </a:t>
            </a:r>
            <a:br>
              <a:rPr lang="fa-IR" dirty="0" smtClean="0"/>
            </a:br>
            <a:r>
              <a:rPr lang="fa-IR" dirty="0" smtClean="0"/>
              <a:t>يا مَنْ هُوَ بِمَنْ اَرادَهُ عَليمٌ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احسان و عطابخشى ديرين است</a:t>
            </a:r>
          </a:p>
          <a:p>
            <a:r>
              <a:rPr lang="fa-IR" dirty="0" smtClean="0"/>
              <a:t>اى كه به هر كس كه او را بطلبد دانا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785926"/>
            <a:ext cx="6500858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دَليلى عِنْدَ حَيْرَتى </a:t>
            </a:r>
            <a:br>
              <a:rPr lang="fa-IR" dirty="0" smtClean="0"/>
            </a:br>
            <a:r>
              <a:rPr lang="fa-IR" dirty="0" smtClean="0"/>
              <a:t>يا غَنائى عِنْدَ افْتِقارى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اىدليل و راهنمايم هنگام سرگردانى </a:t>
            </a:r>
          </a:p>
          <a:p>
            <a:r>
              <a:rPr lang="fa-IR" dirty="0" smtClean="0"/>
              <a:t>اى توانگرى من هنگام ندارى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142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409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06" y="1428736"/>
            <a:ext cx="892971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مُسَبِّبُ يا مُرَغِّبُ يا مُقَلِّبُ يا مُعَقِّبُ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مى خواهم به حق نامت اى سبب ساز اى رغبت ده اى زير و رو كن اى پى جو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مُرَتِّبُ يا مُخَوِّفُ يا مُحَذِّرُ يا مُذَكِّرُ يا مُسَخِّرُ يا مُغَيِّرُ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ترتيب ده اى بيم ده اى ترساننده اى يادانداز اى مسخر كننده اى تغيير دهنده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085" y="5364320"/>
            <a:ext cx="7553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عِلْمُهُ سابِقٌ يا مَنْ وَعْدُهُ صادِقٌ يا مَنْ لُطْفُهُ ظاهِرٌ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دانشش پيش است اى كه وعده اش راست است اى كه لطفش آشكار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اَمْرُهُ غالِبٌ يا مَنْ كِتابُهُ مُحْكَمٌ يا مَنْ قَضاَّئُهُ كائِنٌ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فرمانش بر همه غالب است اى كه كتابش محكم است اى كه حكم و قضايش حتمى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قُرْآنُهُ مَجيدٌ </a:t>
            </a:r>
            <a:br>
              <a:rPr lang="fa-IR" dirty="0" smtClean="0"/>
            </a:br>
            <a:r>
              <a:rPr lang="fa-IR" dirty="0" smtClean="0"/>
              <a:t>يا مَنْ مُلْكُهُ قَديمٌ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قرآنش مجيد و گرامى است اى كه فرمانروائيش قديم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فَضْلُهُ عَميمٌ </a:t>
            </a:r>
            <a:br>
              <a:rPr lang="fa-IR" dirty="0" smtClean="0"/>
            </a:br>
            <a:r>
              <a:rPr lang="fa-IR" dirty="0" smtClean="0"/>
              <a:t>يا مَنْ عَرْشُهُ عَظيمٌ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فضل و بخشش همگانى است</a:t>
            </a:r>
          </a:p>
          <a:p>
            <a:r>
              <a:rPr lang="fa-IR" dirty="0" smtClean="0"/>
              <a:t> اى كه عرش او عظيم است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319" y="5348554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lus/>
  </p:transition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7537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يَشْغَلُهُ سَمْعٌ عَنْ سَمْعٍ يا مَنْ لا يَمْنَعُهُ فِعْلٌ عَنْ فِعْلٍ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سرگرم نكند او را شنيدنى از شنيدنى ديگر اى كه بازش ندارد كارى از كارى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857364"/>
            <a:ext cx="7286676" cy="35004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مَلْجَائى عِنْدَ اضْطِرارى يا مُعينى عِنْدَ مَفْزَعى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پناه من هنگام درماندگى </a:t>
            </a:r>
          </a:p>
          <a:p>
            <a:r>
              <a:rPr lang="fa-IR" dirty="0" smtClean="0"/>
              <a:t>اى كمك كارم در بيچارگى و پريشانى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142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يُلْهيهِ قَوْلٌ عَنْ قَوْلٍ يا مَنْ لا يُغَلِّطُهُ سُؤ الٌ عَنْ سُؤالٍ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مشغولش نكند گفتارى از گفتارى دگر اى كه به اشتباهش نيندازد پرسشى از پرسشى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يَحْجُبُهُ شَىْءٌ عَنْ شَىْءٍ يا مَنْ لا يُبْرِمُهُ اِلْحاحُ الْمُلِحّينَ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حجاب نشود او را چيزى از چيزى اى كه به ستوهش نياورد پافشارى اصرار ورزان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غايَةُ مُرادِ الْمُريدينَ يا مَنْ هُوَ مُنْتَهى هِمَمِ الْعارِفينَ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منتهاى مقصود جويندگان است اى كه او سرحد نهايى وجهه همت عارفان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مُنْتَهى طَلَبِ الطّالِبينَ يا مَنْ لا يَخْفى عَلَيْهِ ذَرَّةٌ فِى الْعالَمينَ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او آخرين مرحله خواسته خواستاران است اى كه بر او ذره اى در تمام جهانيان پنهان نيست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3851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617" y="5364320"/>
            <a:ext cx="688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99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حَليماً لا يَعْجَلُ يا جَواداً لا يَبْخَلُ يا صادِقاً لا يُخْلِفُ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بردبارى كه شتاب نكند اى بخشنده اى كه بخل ندارد اى راست وعده اى كه خلاف وعده نمى كند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5792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وَهّاباً لا يَمَلُّ يا قاهِراً لا يُغْلَبُ يا عَظيماً لا يُوصَفُ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بخشنده اى كه خسته نمى شود اى چيره اى كه شكست نپذيرد اى بزرگى كه در وصف نگنجد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5792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عَدْلاً لا يَحيفُ</a:t>
            </a:r>
            <a:br>
              <a:rPr lang="fa-IR" dirty="0" smtClean="0"/>
            </a:br>
            <a:r>
              <a:rPr lang="fa-IR" dirty="0" smtClean="0"/>
              <a:t> يا غَنِيّاً لا يَفْتَقِرُ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دادگرى كه در حكمش ستم نكند</a:t>
            </a:r>
          </a:p>
          <a:p>
            <a:r>
              <a:rPr lang="fa-IR" dirty="0" smtClean="0"/>
              <a:t> اى توانگرى كه درويش نشود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5792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35824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كَبيراً لا يَصْغُرُ </a:t>
            </a:r>
            <a:br>
              <a:rPr lang="fa-IR" dirty="0" smtClean="0"/>
            </a:br>
            <a:r>
              <a:rPr lang="fa-IR" dirty="0" smtClean="0"/>
              <a:t>يا حافِظاً لا يَغْفُلُ سُبْحانَكَ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بزرگى كه كوچك نشود</a:t>
            </a:r>
          </a:p>
          <a:p>
            <a:r>
              <a:rPr lang="fa-IR" dirty="0" smtClean="0"/>
              <a:t> اى نگهبانى كه غفلت نكند منزهى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5792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blinds/>
  </p:transition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53" y="5364320"/>
            <a:ext cx="85792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100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85828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483" y="5364320"/>
            <a:ext cx="6142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اللهم صل علی محمد و آل محمد و عجل فرجهم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>
            <a:normAutofit/>
          </a:bodyPr>
          <a:lstStyle/>
          <a:p>
            <a:r>
              <a:rPr lang="fa-IR" sz="6600" u="sng" dirty="0" smtClean="0"/>
              <a:t>التماس دعا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59" y="-14494"/>
            <a:ext cx="9218519" cy="688698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عَلاّمَ الْغُيُوبِ يا غَفّارَ الذُّنُوبِ يا سَتّارَ الْعُيُوبِ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fa-IR" dirty="0" smtClean="0"/>
              <a:t>اى بخوبى داناى بر هر ناديدنى اى بسيار آمرزنده گناهان اى پرده پوش بر عيوب بندگان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5160969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5357826"/>
            <a:ext cx="39946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42955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كاشِفَ الْكُرُوبِ يا مُقَلِّبَ الْقُلُوبِ يا مُنَوِّرَ الْقُلُوبِ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غمزداى غمها اى گرداننده دلها اى طبيب دلها اى نوربخش دلها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اَنيسَ الْقُلُوبِ يا مُفَرِّجَ الْهُمُومِ يا مُنَفِّسَ الْغُمُومِ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همدم دلها اى زداينده اندوهها اى غمگشاى غمها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73832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493" y="5334340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57256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بِاْسمِكَ يا جَليلُ يا جَميلُ يا وَكيلُ يا كَفيلُ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خدايا از تو مى خواهم به حق نامت اى بزرگوار اى زيبا اى كارگزار اى عهده دار</a:t>
            </a:r>
            <a:endParaRPr lang="fa-IR" sz="3600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دَليلُ يا قَبيلُ يا مُديلُ يا مُنيلُ يا مُقيلُ يا مُحيلُ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راهنما اى پذيرنده اى دولت دهنده اى عطا بخشنده اى درگذرنده اى نيرودهنده (تغيير دهنده 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58842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33" y="5379310"/>
            <a:ext cx="7344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900115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دَليلَ الْمُتَحَيِّرينَ يا غِياثَ الْمُسْتَغيثينَ يا صَريخَ الْمُسْتَصْرِخينَ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راهنماى سرگردانان اى فريادرس فريادخواهان اى دادرس دادخواهان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571612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جارَ الْمُسْتَجيرينَ يا اَمانَ الْخاَّئِفينَ يا عَوْنَ الْمُؤْمِنينَ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پناه پناه جويان اى امان بخش ترسناكان اى كمك مؤمنان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54" y="1357298"/>
            <a:ext cx="8358246" cy="3500462"/>
          </a:xfrm>
        </p:spPr>
        <p:txBody>
          <a:bodyPr/>
          <a:lstStyle/>
          <a:p>
            <a:r>
              <a:rPr lang="fa-IR" dirty="0" smtClean="0"/>
              <a:t>يا راحِمَ الْمَساكينَ </a:t>
            </a:r>
            <a:br>
              <a:rPr lang="fa-IR" dirty="0" smtClean="0"/>
            </a:br>
            <a:r>
              <a:rPr lang="fa-IR" dirty="0" smtClean="0"/>
              <a:t>يا مَلْجَأَ الْعاصينَ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رحم كننده مسكينان</a:t>
            </a:r>
          </a:p>
          <a:p>
            <a:r>
              <a:rPr lang="fa-IR" dirty="0" smtClean="0"/>
              <a:t> اى پناه عاصيان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غافِرَ الْمُذْنِبينَ </a:t>
            </a:r>
            <a:br>
              <a:rPr lang="fa-IR" dirty="0" smtClean="0"/>
            </a:br>
            <a:r>
              <a:rPr lang="fa-IR" dirty="0" smtClean="0"/>
              <a:t>يا مُجيبَ دَعْوَةِ الْمُضْطَرّينَ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آمرزنده گناهكاران</a:t>
            </a:r>
          </a:p>
          <a:p>
            <a:r>
              <a:rPr lang="fa-IR" dirty="0" smtClean="0"/>
              <a:t> اى اجابت كننده دعاى درماندگان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071546"/>
            <a:ext cx="7315224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سَيِّدَ السّاداتِ يا مُجيبَ الدَّعَواتِ يا رافِعَ الدَّرَجاتِ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4929174"/>
            <a:ext cx="6786610" cy="1928826"/>
          </a:xfrm>
        </p:spPr>
        <p:txBody>
          <a:bodyPr/>
          <a:lstStyle/>
          <a:p>
            <a:r>
              <a:rPr lang="fa-IR" dirty="0" smtClean="0"/>
              <a:t>اى آقاى آقايان اى اجابت كننده دعاها اى بالا برنده مرتبه ها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619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03" y="5364320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14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ذَاالْجُودِ وَالاِْحْسانِ يا ذَاالْفَضْلِ وَالاِْمْتِنانِ يا ذَاالاْمْنِ وَالاْمانِ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700" dirty="0" smtClean="0"/>
              <a:t>اى داراى بخشندگى و احسان اى صاحب فضل و نعمت اى مايه امن و امان</a:t>
            </a:r>
            <a:endParaRPr lang="fa-IR" sz="3700" dirty="0"/>
          </a:p>
        </p:txBody>
      </p:sp>
      <p:sp>
        <p:nvSpPr>
          <p:cNvPr id="4" name="Rectangle 3"/>
          <p:cNvSpPr/>
          <p:nvPr/>
        </p:nvSpPr>
        <p:spPr>
          <a:xfrm>
            <a:off x="902255" y="5343852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ذَاالْقُدْسِ وَالسُّبْحانِ </a:t>
            </a:r>
            <a:br>
              <a:rPr lang="fa-IR" dirty="0" smtClean="0"/>
            </a:br>
            <a:r>
              <a:rPr lang="fa-IR" dirty="0" smtClean="0"/>
              <a:t>يا ذَاالْحِكْمَةِ وَالْبَيانِ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داراى پاكى و پاكيزگى</a:t>
            </a:r>
          </a:p>
          <a:p>
            <a:r>
              <a:rPr lang="fa-IR" dirty="0" smtClean="0"/>
              <a:t> اى صاحب فرزانگى و بيان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43852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ذَا الرَّحْمَةِ وَالرِّضْوانِ يا ذَاالْحُجَّةِ وَالْبُرْهانِ يا ذَاالْعَظَمَةِ وَالسُّلْطانِ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صاحب رحمت و خوشنودى اى داراى حجت و دليل و برهان اى خداوند عظمت و سلطنت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43852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ذَاالرَّأْفَةِ وَالْمُسْتَعانِ </a:t>
            </a:r>
            <a:br>
              <a:rPr lang="fa-IR" dirty="0" smtClean="0"/>
            </a:br>
            <a:r>
              <a:rPr lang="fa-IR" dirty="0" smtClean="0"/>
              <a:t>يا ذَاالعَفْوِ وَالْغُفْرانِ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دارنده رأفت و اى ياور بندگان </a:t>
            </a:r>
          </a:p>
          <a:p>
            <a:r>
              <a:rPr lang="fa-IR" dirty="0" smtClean="0"/>
              <a:t>اى صاحب بخشندگى و آمرزش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43852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3" y="5364320"/>
            <a:ext cx="7024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54" y="1357298"/>
            <a:ext cx="8358246" cy="3500462"/>
          </a:xfrm>
        </p:spPr>
        <p:txBody>
          <a:bodyPr/>
          <a:lstStyle/>
          <a:p>
            <a:r>
              <a:rPr lang="fa-IR" dirty="0" smtClean="0"/>
              <a:t>يا مَنْ هُوَ رَبُّ كُلِّ شَىْءٍ </a:t>
            </a:r>
            <a:br>
              <a:rPr lang="fa-IR" dirty="0" smtClean="0"/>
            </a:br>
            <a:r>
              <a:rPr lang="fa-IR" dirty="0" smtClean="0"/>
              <a:t>يا مَنْ هُوَ اِلهُ كُلِّ شَىْءٍ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پروردگار هر چيز او است</a:t>
            </a:r>
          </a:p>
          <a:p>
            <a:r>
              <a:rPr lang="fa-IR" dirty="0" smtClean="0"/>
              <a:t> اى كه معبود هر چيز او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خالِقُ كُلِّ شَىْءٍ </a:t>
            </a:r>
            <a:br>
              <a:rPr lang="fa-IR" dirty="0" smtClean="0"/>
            </a:br>
            <a:r>
              <a:rPr lang="fa-IR" dirty="0" smtClean="0"/>
              <a:t>يا مَنْ هُوَ صانِعُ كُلِّ شَىْءٍ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آفريننده هر چيز او است</a:t>
            </a:r>
          </a:p>
          <a:p>
            <a:r>
              <a:rPr lang="fa-IR" dirty="0" smtClean="0"/>
              <a:t> اى كه سازنده هر چيز او است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358246" cy="3500462"/>
          </a:xfrm>
        </p:spPr>
        <p:txBody>
          <a:bodyPr/>
          <a:lstStyle/>
          <a:p>
            <a:r>
              <a:rPr lang="fa-IR" dirty="0" smtClean="0"/>
              <a:t>يا مَنْ هُوَ قَبْلَ كُلِّ شَىْءٍ </a:t>
            </a:r>
            <a:br>
              <a:rPr lang="fa-IR" dirty="0" smtClean="0"/>
            </a:br>
            <a:r>
              <a:rPr lang="fa-IR" dirty="0" smtClean="0"/>
              <a:t>يا مَنْ هُوَ بَعْدَ كُلِّ شَىْءٍ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او پيش از هر چيز بوده </a:t>
            </a:r>
          </a:p>
          <a:p>
            <a:r>
              <a:rPr lang="fa-IR" dirty="0" smtClean="0"/>
              <a:t> اى كه او پس از هر چيز خواهد بود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357298"/>
            <a:ext cx="735811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فَوْقَ كُلِّ شَىْءٍ </a:t>
            </a:r>
            <a:br>
              <a:rPr lang="fa-IR" dirty="0" smtClean="0"/>
            </a:br>
            <a:r>
              <a:rPr lang="fa-IR" dirty="0" smtClean="0"/>
              <a:t>يا مَنْ هُوَ عالِمٌ بِكُلِّ شَىْءٍ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كه او برتر از هر چيز است </a:t>
            </a:r>
          </a:p>
          <a:p>
            <a:r>
              <a:rPr lang="fa-IR" dirty="0" smtClean="0"/>
              <a:t>اى كه او به هر چيز دانا است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8215370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وَلِىَّ الْحَسَناتِ يا غافِرَ الْخَطيئاَّتِ يا مُعْطِىَ الْمَسْئَلاتِ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هر نيكى اى آمرزنده گناهان اى دهنده خواسته ها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619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قادِرٌ عَلى كُلِّ شَىْءٍ يا مَنْ هُوَ يَبْقى وَيَفْنى كُلّ ُشَىْءٍ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او به هر چيزى توانا است اى كه تنها او بماند و هر چيز ديگر فانى گردد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513" y="5364320"/>
            <a:ext cx="70403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16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643998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مُؤْمِنُ يا مُهَيْمِنُ يا مُكَوِّنُ يا مُلَقِّنُ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خدايا از تو مى خواهم بحق نامت اى امان ده اى مسلط بر هر چيز اى وجود آرنده اى ياد دهنده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مُبَيِّنُ يامُهَوِّنُ يا مُمَكِّنُ يا مُزَيِّنُ يا مُعْلِنُ يا مُقَسِّمُ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آشكار كننده اى آسان كننده اى امكان ده در كارها اى زيوربخش اى آشكار كننده اى تقسيم كننده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02255" y="5373832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6" y="2285992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33" y="5364320"/>
            <a:ext cx="7184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17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357298"/>
            <a:ext cx="728667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فى مُلْكِهِ مُقيمٌ </a:t>
            </a:r>
            <a:br>
              <a:rPr lang="fa-IR" dirty="0" smtClean="0"/>
            </a:br>
            <a:r>
              <a:rPr lang="fa-IR" dirty="0" smtClean="0"/>
              <a:t>يا مَنْ هُوَ فى سُلْطانِهِ قَديمٌ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فرمانروايى پابرجا است اى كه در سلطنت و پادشاهيش قديم و ديرينه است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 فى جَلالِهِ عَظيمٌ </a:t>
            </a:r>
            <a:br>
              <a:rPr lang="fa-IR" dirty="0" smtClean="0"/>
            </a:br>
            <a:r>
              <a:rPr lang="fa-IR" dirty="0" smtClean="0"/>
              <a:t>يا مَنْ هُوَ عَلى عِبادِهِ رَحيمٌ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در جلالت و شوكت بزرگى</a:t>
            </a:r>
          </a:p>
          <a:p>
            <a:r>
              <a:rPr lang="fa-IR" dirty="0" smtClean="0"/>
              <a:t> اى كه بر بندگان خويش مهربانى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بِكُلِّ شَىْءٍ عَليمٌ </a:t>
            </a:r>
            <a:br>
              <a:rPr lang="fa-IR" dirty="0" smtClean="0"/>
            </a:br>
            <a:r>
              <a:rPr lang="fa-IR" dirty="0" smtClean="0"/>
              <a:t>يا مَنْ هُوَ بِمَنْ عَصاهُ حَليمٌ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به هر چيز دانايى </a:t>
            </a:r>
          </a:p>
          <a:p>
            <a:r>
              <a:rPr lang="fa-IR" dirty="0" smtClean="0"/>
              <a:t>اى كه نسبت به نافرمان خود بردبارى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هُوَ بِمَنْ رَجاهُ كَريمٌ  يا مَنْ هُوَ فى صُنْعِهِ حَكيمٌ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به اميدوار خود بخشنده و بزرگوارى اى كه در آفرينش و ساختنت فرزانه اى (يا محكم كارى )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مَنْ هُوَ فى حِكْمَتِهِ لَطيفٌ    يا مَنْ هُوَ فى لُطْفِهِ قَديمٌ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در عين فرزانگى (يا محكم كارى ) مهربانى (يا نرمكارى ) اى كه در لطف خود ديرينه اى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87265" y="5358842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929718" cy="3571899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dirty="0" smtClean="0"/>
              <a:t>يا قابِلَ التَّوْباتِ يا سامِعَ الاْصْواتِ يا عالِمَ الْخَفِيّاتِ يا دافِعَ الْبَلِيّاتِ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پذيرنده توبه ها اى شنونده صداها اى داناى اسرار پنهانى اى برطرف كننده بلاها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38181" y="5357826"/>
            <a:ext cx="4619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715436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33" y="5364320"/>
            <a:ext cx="71686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18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يُرْجى اِلاّ فَضْلُهُ </a:t>
            </a:r>
            <a:br>
              <a:rPr lang="fa-IR" dirty="0" smtClean="0"/>
            </a:br>
            <a:r>
              <a:rPr lang="fa-IR" dirty="0" smtClean="0"/>
              <a:t>يا مَنْ لا يُسْئَلُ اِلاّ عَفْوُهُ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اميدى نيست جز به نيكى او</a:t>
            </a:r>
          </a:p>
          <a:p>
            <a:r>
              <a:rPr lang="fa-IR" dirty="0" smtClean="0"/>
              <a:t> اى كه درخواست نشود جز گذشتش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مَنْ لا يُنْظَرُ اِلاّ بِرُّهُ </a:t>
            </a:r>
            <a:br>
              <a:rPr lang="fa-IR" dirty="0" smtClean="0"/>
            </a:br>
            <a:r>
              <a:rPr lang="fa-IR" dirty="0" smtClean="0"/>
              <a:t>يا مَنْ لا يُخافُ اِلاّ عَدْلُهُ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چشم داشتى نيست جز به نيكى او</a:t>
            </a:r>
          </a:p>
          <a:p>
            <a:r>
              <a:rPr lang="fa-IR" dirty="0" smtClean="0"/>
              <a:t> اى كه ترسى نيست جز از عدل او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لا يَدُومُ اِلاّ مُلْكُهُ </a:t>
            </a:r>
            <a:br>
              <a:rPr lang="fa-IR" dirty="0" smtClean="0"/>
            </a:br>
            <a:r>
              <a:rPr lang="fa-IR" dirty="0" smtClean="0"/>
              <a:t>يا مَنْ لا سُلْطانَ اِلاّ سُلْطانُهُ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جاويد نمى ماند جز فرمانروايى و ملك او</a:t>
            </a:r>
          </a:p>
          <a:p>
            <a:r>
              <a:rPr lang="fa-IR" dirty="0" smtClean="0"/>
              <a:t> اى كه سلطنت و قدرتى نيست جز سلطنت او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50112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وَسِعَتْ كُلَّ شَىْءٍ رَحْمَتُهُ يا مَنْ سَبَقَتْ رَحْمَتُهُ غَضَبَهُ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رحمتش همه چيز را فراگرفته</a:t>
            </a:r>
          </a:p>
          <a:p>
            <a:r>
              <a:rPr lang="fa-IR" dirty="0" smtClean="0"/>
              <a:t> اى كه رحمتش بر خشمش پيشى جسته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86742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اَحاطَ بِكُلِّ شَىْءٍ عِلْمُهُ يا مَنْ لَيْسَ اَحَدٌ مِثْلَهُ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علمش بر همه چيز احاطه كرده</a:t>
            </a:r>
          </a:p>
          <a:p>
            <a:r>
              <a:rPr lang="fa-IR" dirty="0" smtClean="0"/>
              <a:t> اى كه مانندش هيچكس نخواهد بود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17245" y="5373832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929718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03" y="5364320"/>
            <a:ext cx="65114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19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يا فارِجَ الْهَمِّ يا كاشِفَ الْغَمِّ يا غافِرَ الذَّنْبِ يا قابِلَ التَّوْبِ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دلگشاى اندوه اى غمزداى اى آمرزنده گناه اى توبه پذير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58842"/>
            <a:ext cx="6912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خالِقَ الْخَلْقِ يا صادِقَ الْوَعْدِ يا مُوفِىَ الْعَهْدِ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آفريننده اى راست وعده</a:t>
            </a:r>
          </a:p>
          <a:p>
            <a:r>
              <a:rPr lang="fa-IR" dirty="0" smtClean="0"/>
              <a:t> اى وفادار پيمان بندگان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58842"/>
            <a:ext cx="6912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عالِمَ السِّرِّ يا فالِقَ الْحَبِّ </a:t>
            </a:r>
            <a:br>
              <a:rPr lang="fa-IR" dirty="0" smtClean="0"/>
            </a:br>
            <a:r>
              <a:rPr lang="fa-IR" dirty="0" smtClean="0"/>
              <a:t>يا رازِقَ الاْنامِ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143512"/>
            <a:ext cx="6858048" cy="1500198"/>
          </a:xfrm>
        </p:spPr>
        <p:txBody>
          <a:bodyPr/>
          <a:lstStyle/>
          <a:p>
            <a:r>
              <a:rPr lang="fa-IR" dirty="0" smtClean="0"/>
              <a:t>اى داناى اسرار نهان اى شكافنده دانه</a:t>
            </a:r>
          </a:p>
          <a:p>
            <a:r>
              <a:rPr lang="fa-IR" dirty="0" smtClean="0"/>
              <a:t> اى روزى ده 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58842"/>
            <a:ext cx="6912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18" y="5357826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715404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88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8181" y="5357826"/>
            <a:ext cx="46198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493" y="5349330"/>
            <a:ext cx="6912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20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715304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اَللّهُمَّ اِنّى اَسْئَلُكَ بِاسْمِكَ يا عَلِىُّ يا وَفِىُّ يا غَنِىُّ يا مَلِىُّ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خدايا از تو خواهم به حق نامت اى والا اى با وفا اى توانگر اى بى نياز مطلق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58842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حَفِىُّ يا رَضِىُّ يا زَكِىُّ يا بَدِىُّ يا قَوِىُّ يا وَلِىُّ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مهربان اى پسنديده (يا دوستدار) اى پاكيزه اى پديد آرنده اى نيرومند اى سرپرست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62215" y="5358842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513" y="5364320"/>
            <a:ext cx="6767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21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08" y="1214422"/>
            <a:ext cx="9144000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اَظْهَرَ الْجَميلَ يا مَنْ سَتَرَ الْقَبيحَ يا مَنْ لَمْ يُؤ اخِذْ بِالْجَريرَةِ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اى كه كار نيك را آشكار كنى و اى كه كار زشت را پنهان كنى اى كه كسى را به گناه نگيرى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39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643866" cy="3500462"/>
          </a:xfrm>
        </p:spPr>
        <p:txBody>
          <a:bodyPr>
            <a:noAutofit/>
          </a:bodyPr>
          <a:lstStyle/>
          <a:p>
            <a:r>
              <a:rPr lang="fa-IR" dirty="0" smtClean="0"/>
              <a:t>يا مَنْ لَمْ يَهْتِكِ السِّتْرَ يا عَظيمَ الْعَفْوِ يا حَسَنَ التَّجاوُزِ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كه پرده كس ندرى اى بزرگ گذشت</a:t>
            </a:r>
          </a:p>
          <a:p>
            <a:r>
              <a:rPr lang="fa-IR" dirty="0" smtClean="0"/>
              <a:t> اى نيكو درگذر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39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54" y="1357298"/>
            <a:ext cx="8358246" cy="3500462"/>
          </a:xfrm>
        </p:spPr>
        <p:txBody>
          <a:bodyPr/>
          <a:lstStyle/>
          <a:p>
            <a:r>
              <a:rPr lang="fa-IR" dirty="0" smtClean="0"/>
              <a:t>يا واسِعَ الْمَغْفِرَةِ </a:t>
            </a:r>
            <a:br>
              <a:rPr lang="fa-IR" dirty="0" smtClean="0"/>
            </a:br>
            <a:r>
              <a:rPr lang="fa-IR" dirty="0" smtClean="0"/>
              <a:t>يا باسِطَ الْيَدَيْنِ بِالرَّحْمَةِ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پهناور آمرزش </a:t>
            </a:r>
          </a:p>
          <a:p>
            <a:r>
              <a:rPr lang="fa-IR" dirty="0" smtClean="0"/>
              <a:t>اى گشاده دو دست (فضلش ) به رحمت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39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8358246" cy="3500462"/>
          </a:xfrm>
        </p:spPr>
        <p:txBody>
          <a:bodyPr/>
          <a:lstStyle/>
          <a:p>
            <a:r>
              <a:rPr lang="fa-IR" dirty="0" smtClean="0"/>
              <a:t>يا صاحِبَ كُلِّ نَجْوى </a:t>
            </a:r>
            <a:br>
              <a:rPr lang="fa-IR" dirty="0" smtClean="0"/>
            </a:br>
            <a:r>
              <a:rPr lang="fa-IR" dirty="0" smtClean="0"/>
              <a:t>يا مُنْتَهى كُلِّ شَكْوى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مطلع از سخن سرى و راز </a:t>
            </a:r>
          </a:p>
          <a:p>
            <a:r>
              <a:rPr lang="fa-IR" dirty="0" smtClean="0"/>
              <a:t>اى منتهاى هر شكايت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32235" y="5373832"/>
            <a:ext cx="739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5429264"/>
            <a:ext cx="6900882" cy="1697031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Traffic" pitchFamily="2" charset="-78"/>
              </a:rPr>
              <a:t>منزهى تو اى كه نيست معبودى جز تو ، فرياد، فرياد، بِرَهان ما را از آتش اى پروردگار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fa-IR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سُبْحانَكَ يا لا اِلهَ اِلاّ اَنْتَ الْغَوْثَ الْغَوْثَ خَلِّصْنا مِنَ النّارِ يا رَبِّ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/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</a:br>
            <a:endParaRPr lang="fa-IR" sz="7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03" y="5394300"/>
            <a:ext cx="7393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22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يا ذَاالنِّعْمَةِ السّابِغَةِ </a:t>
            </a:r>
            <a:br>
              <a:rPr lang="fa-IR" dirty="0" smtClean="0"/>
            </a:br>
            <a:r>
              <a:rPr lang="fa-IR" dirty="0" smtClean="0"/>
              <a:t>يا ذَاالرَّحْمَةِ الْواسِعَةِ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اى صاحب نعمت فراوان </a:t>
            </a:r>
          </a:p>
          <a:p>
            <a:r>
              <a:rPr lang="fa-IR" dirty="0" smtClean="0"/>
              <a:t> اى داراى رحمت پهناور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72275" y="5373832"/>
            <a:ext cx="7970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23</a:t>
            </a:r>
            <a:endParaRPr lang="en-US" sz="36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12639</Words>
  <Application>Microsoft Office PowerPoint</Application>
  <PresentationFormat>On-screen Show (4:3)</PresentationFormat>
  <Paragraphs>1613</Paragraphs>
  <Slides>480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480</vt:i4>
      </vt:variant>
    </vt:vector>
  </HeadingPairs>
  <TitlesOfParts>
    <vt:vector size="486" baseType="lpstr">
      <vt:lpstr>Office Theme</vt:lpstr>
      <vt:lpstr>3_Custom Design</vt:lpstr>
      <vt:lpstr>4_Custom Design</vt:lpstr>
      <vt:lpstr>1_Custom Design</vt:lpstr>
      <vt:lpstr>2_Custom Design</vt:lpstr>
      <vt:lpstr>Custom Design</vt:lpstr>
      <vt:lpstr>دعای جوشن کبیر</vt:lpstr>
      <vt:lpstr>PowerPoint Presentation</vt:lpstr>
      <vt:lpstr>اَللّهُمَّ اِنّى اَسْئَلُكَ بِاسْمِكَ يا اَللّهُ يا رَحْمنُ يا رَحيمُ يا كَريمُ </vt:lpstr>
      <vt:lpstr>يا مُقيمُ يا عَظيمُ يا قَديمُ يا عَليمُ يا حَليمُ يا حَكيمُ </vt:lpstr>
      <vt:lpstr>سُبْحانَكَ يا لا اِلهَ اِلاّ اَنْتَ الْغَوْثَ الْغَوْثَ خَلِّصْنا مِنَ النّارِ يا رَبِّ </vt:lpstr>
      <vt:lpstr>يا سَيِّدَ السّاداتِ يا مُجيبَ الدَّعَواتِ يا رافِعَ الدَّرَجاتِ</vt:lpstr>
      <vt:lpstr>يا وَلِىَّ الْحَسَناتِ يا غافِرَ الْخَطيئاَّتِ يا مُعْطِىَ الْمَسْئَلاتِ</vt:lpstr>
      <vt:lpstr>يا قابِلَ التَّوْباتِ يا سامِعَ الاْصْواتِ يا عالِمَ الْخَفِيّاتِ يا دافِعَ الْبَلِيّاتِ</vt:lpstr>
      <vt:lpstr>سُبْحانَكَ يا لا اِلهَ اِلاّ اَنْتَ الْغَوْثَ الْغَوْثَ خَلِّصْنا مِنَ النّارِ يا رَبِّ </vt:lpstr>
      <vt:lpstr>يا خَيْرَالْغافِرينَ يا خَيْرَ الْفاتِحينَ يا خَيْرَ النّاصِرينَ يا خَيْرَ الْحاكِمينَ</vt:lpstr>
      <vt:lpstr>يا خَيْرَ الرّازِقينَ يا خَيْرَ الْوارِثينَ يا خَيْرَ الْحامِدينَ  </vt:lpstr>
      <vt:lpstr>يا خَيْرَ الذّاكِرينَ يا خَيْرَ الْمُنْزِلينَ يا خَيْرَ الْمُحْسِنينَ  </vt:lpstr>
      <vt:lpstr>سُبْحانَكَ يا لا اِلهَ اِلاّ اَنْتَ الْغَوْثَ الْغَوْثَ خَلِّصْنا مِنَ النّارِ يا رَبِّ </vt:lpstr>
      <vt:lpstr>يا مَنْ لَهُ الْعِزَّةُ وَالْجَمالُ يا مَنْ لَهُ الْقُدْرَةُ وَالْكَمالُ</vt:lpstr>
      <vt:lpstr>يا مَنْ لَهُ الْمُلْكُ وَالْجَلالُ يا مَنْ هُوَ الْكَبيرُ الْمُتَعالُِ يا مُنْشِىءَ الْسَّحابِ الثِّقالِ  </vt:lpstr>
      <vt:lpstr>يا مَنْ هُوَ شَديدُ الْمِحالِ يا مَنْ هُوَ سَريعُ الْحِسابِ  </vt:lpstr>
      <vt:lpstr>يا مَنْ هُوَ شَديدُ الْعِقابِ يا مَنْ عِنْدَهُ حُسْنُ الثَّوابِ يا مَنْ عِنْدَهُ اُمُّ الْكِتابِ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حَنّانُ يا مَنّانُ يا دَيّانُ يا بُرْهانُ </vt:lpstr>
      <vt:lpstr>يا سُلْطانُ يا رِضْوانُ يا غُفْرانُ يا سُبْحانُ يا مُسْتَعانُ يا ذَاالْمَنِّ وَالْبَيانِ  </vt:lpstr>
      <vt:lpstr>سُبْحانَكَ يا لا اِلهَ اِلاّ اَنْتَ الْغَوْثَ الْغَوْثَ خَلِّصْنا مِنَ النّارِ يا رَبِّ </vt:lpstr>
      <vt:lpstr>يا مَنْ تَواضَعَ كُلّ ُشَىْءٍ لِعَظَمَتِهِ يا مَنِ اسْتَسْلَمَ كُلُّ شَىْءٍ لِقُدْرَتِهِ </vt:lpstr>
      <vt:lpstr>يا مَنْ ذَلَّ كُلُّ شَىْءٍ لِعِزَّتِهِ يا مَنْ خَضَعَ كُلُّ شَىْءٍ لِهَيْبَتِهِ  </vt:lpstr>
      <vt:lpstr>يا مَنِ انْقادَ كُلُّ شَىْءٍ مِنْ خَشْيَتِهِ يا مَنْ تَشَقَّقَتِ الْجِبالُ مِنْ مَخافَتِهِ  </vt:lpstr>
      <vt:lpstr>يا مَنْ قامَتِ السَّمواتُ بِاَمْرِهِ يا مَنِ اسْتَقَرَّتِ الاْرَضُونَ بِاِذْنِهِ </vt:lpstr>
      <vt:lpstr>يا مَنْ يُسَبِّحُ الرَّعْدُ بِحَمْدِهِ يا مَنْ لا يَعْتَدى عَلى اَهْلِ مَمْلَكَتِهِ </vt:lpstr>
      <vt:lpstr>سُبْحانَكَ يا لا اِلهَ اِلاّ اَنْتَ الْغَوْثَ الْغَوْثَ خَلِّصْنا مِنَ النّارِ يا رَبِّ </vt:lpstr>
      <vt:lpstr>يا غافِرَ الْخَطايا يا كاشِفَ الْبَلايا يا مُنْتَهَى الرَّجايا يا مُجْزِلَ الْعَطايا</vt:lpstr>
      <vt:lpstr>يا واهِبَ الْهَدايا يا رازِقَ الْبَرايا يا قاضِىَ الْمَنايا  </vt:lpstr>
      <vt:lpstr>يا سامِعَ الشَّكايا يا باعِثَ الْبَرايا يا مُطْلِقَ الاُْسارى   </vt:lpstr>
      <vt:lpstr>سُبْحانَكَ يا لا اِلهَ اِلاّ اَنْتَ الْغَوْثَ الْغَوْثَ خَلِّصْنا مِنَ النّارِ يا رَبِّ </vt:lpstr>
      <vt:lpstr>ياذَاالْحَمْدِ وَالثَّناءِ يا ذَاالْفَخْرِ وَاْلبَهاءِ يا ذَاالْمَجْدِ وَالسَّناءِ يا ذَاالْعَهْدِ وَالْوَفاءِ</vt:lpstr>
      <vt:lpstr>يا ذَاالْعَفْوِ وَالرِّضاءِ يا ذَاالْمَنِّ وَالْعَطاءِ يا ذَا الْفَصْلِ وَالْقَضاءِ </vt:lpstr>
      <vt:lpstr>يا ذَاالْعِزِّ وَالْبَقاءِ            يا ذَاالْجُودِ وَالسَّخاءِ       يا ذَاالآلاَّءِ وَالنَّعْماءِ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مانِعُ يا دافِعُ يا رافِعُ يا صانِعُ</vt:lpstr>
      <vt:lpstr>يا نافِعُ يا سامِعُ يا جامِعُ يا شافِعُ يا واسِعُ يا مُوسِعُ </vt:lpstr>
      <vt:lpstr>سُبْحانَكَ يا لا اِلهَ اِلاّ اَنْتَ الْغَوْثَ الْغَوْثَ خَلِّصْنا مِنَ النّارِ يا رَبِّ </vt:lpstr>
      <vt:lpstr>يا صانِعَ كُلِّ مَصْنُوعٍ يا خالِقَ كُلِّ مَخْلُوقٍ يا رازِقَ كُلِّ مَرْزُوقٍ </vt:lpstr>
      <vt:lpstr>يا مالِكَ كُلِّ مَمْلُوكٍ يا كاشِفَ كُلِّ مَكْرُوبٍ  </vt:lpstr>
      <vt:lpstr>يا فارِجَ كُلِّ مَهْمُومٍ  يا راحِمَ كُلِّ مَرْحُومٍ </vt:lpstr>
      <vt:lpstr>يا ناصِرَ كُلِّ مَخْذُولٍ يا ساتِرَ كُلِّ مَعْيُوبٍ يا مَلْجَأَ كُلِّ مَطْرُودٍ</vt:lpstr>
      <vt:lpstr>سُبْحانَكَ يا لا اِلهَ اِلاّ اَنْتَ الْغَوْثَ الْغَوْثَ خَلِّصْنا مِنَ النّارِ يا رَبِّ </vt:lpstr>
      <vt:lpstr>يا عُدَّتى عِنْدَ شِدَّتى يا رَجاَّئى عِنْدَ مُصيبَتى يا مُونِسى عِنْدَ وَحْشَتى</vt:lpstr>
      <vt:lpstr>يا صاحِبى عِنْدَ غُرْبَتى يا وَلِيّى عِنْدَ نِعْمَتى يا غِياثى عِنْدَ كُرْبَتى</vt:lpstr>
      <vt:lpstr>يا دَليلى عِنْدَ حَيْرَتى  يا غَنائى عِنْدَ افْتِقارى  </vt:lpstr>
      <vt:lpstr>يا مَلْجَائى عِنْدَ اضْطِرارى يا مُعينى عِنْدَ مَفْزَعى </vt:lpstr>
      <vt:lpstr>سُبْحانَكَ يا لا اِلهَ اِلاّ اَنْتَ الْغَوْثَ الْغَوْثَ خَلِّصْنا مِنَ النّارِ يا رَبِّ </vt:lpstr>
      <vt:lpstr>يا عَلاّمَ الْغُيُوبِ يا غَفّارَ الذُّنُوبِ يا سَتّارَ الْعُيُوبِ</vt:lpstr>
      <vt:lpstr>يا كاشِفَ الْكُرُوبِ يا مُقَلِّبَ الْقُلُوبِ يا مُنَوِّرَ الْقُلُوبِ </vt:lpstr>
      <vt:lpstr>يا اَنيسَ الْقُلُوبِ يا مُفَرِّجَ الْهُمُومِ يا مُنَفِّسَ الْغُمُومِ</vt:lpstr>
      <vt:lpstr>سُبْحانَكَ يا لا اِلهَ اِلاّ اَنْتَ الْغَوْثَ الْغَوْثَ خَلِّصْنا مِنَ النّارِ يا رَبِّ </vt:lpstr>
      <vt:lpstr>اَللّهُمَّ اِنّى اَسْئَلُكَ بِاْسمِكَ يا جَليلُ يا جَميلُ يا وَكيلُ يا كَفيلُ</vt:lpstr>
      <vt:lpstr>يا دَليلُ يا قَبيلُ يا مُديلُ يا مُنيلُ يا مُقيلُ يا مُحيلُ</vt:lpstr>
      <vt:lpstr>سُبْحانَكَ يا لا اِلهَ اِلاّ اَنْتَ الْغَوْثَ الْغَوْثَ خَلِّصْنا مِنَ النّارِ يا رَبِّ </vt:lpstr>
      <vt:lpstr>يا دَليلَ الْمُتَحَيِّرينَ يا غِياثَ الْمُسْتَغيثينَ يا صَريخَ الْمُسْتَصْرِخينَ</vt:lpstr>
      <vt:lpstr>يا جارَ الْمُسْتَجيرينَ يا اَمانَ الْخاَّئِفينَ يا عَوْنَ الْمُؤْمِنينَ</vt:lpstr>
      <vt:lpstr>يا راحِمَ الْمَساكينَ  يا مَلْجَأَ الْعاصينَ</vt:lpstr>
      <vt:lpstr>يا غافِرَ الْمُذْنِبينَ  يا مُجيبَ دَعْوَةِ الْمُضْطَرّينَ</vt:lpstr>
      <vt:lpstr>سُبْحانَكَ يا لا اِلهَ اِلاّ اَنْتَ الْغَوْثَ الْغَوْثَ خَلِّصْنا مِنَ النّارِ يا رَبِّ </vt:lpstr>
      <vt:lpstr>يا ذَاالْجُودِ وَالاِْحْسانِ يا ذَاالْفَضْلِ وَالاِْمْتِنانِ يا ذَاالاْمْنِ وَالاْمانِ</vt:lpstr>
      <vt:lpstr>يا ذَاالْقُدْسِ وَالسُّبْحانِ  يا ذَاالْحِكْمَةِ وَالْبَيانِ</vt:lpstr>
      <vt:lpstr>يا ذَا الرَّحْمَةِ وَالرِّضْوانِ يا ذَاالْحُجَّةِ وَالْبُرْهانِ يا ذَاالْعَظَمَةِ وَالسُّلْطانِ</vt:lpstr>
      <vt:lpstr>يا ذَاالرَّأْفَةِ وَالْمُسْتَعانِ  يا ذَاالعَفْوِ وَالْغُفْرانِ</vt:lpstr>
      <vt:lpstr>سُبْحانَكَ يا لا اِلهَ اِلاّ اَنْتَ الْغَوْثَ الْغَوْثَ خَلِّصْنا مِنَ النّارِ يا رَبِّ </vt:lpstr>
      <vt:lpstr>يا مَنْ هُوَ رَبُّ كُلِّ شَىْءٍ  يا مَنْ هُوَ اِلهُ كُلِّ شَىْءٍ</vt:lpstr>
      <vt:lpstr>يا مَنْ هُوَ خالِقُ كُلِّ شَىْءٍ  يا مَنْ هُوَ صانِعُ كُلِّ شَىْءٍ</vt:lpstr>
      <vt:lpstr>يا مَنْ هُوَ قَبْلَ كُلِّ شَىْءٍ  يا مَنْ هُوَ بَعْدَ كُلِّ شَىْءٍ</vt:lpstr>
      <vt:lpstr>يا مَنْ هُوَ فَوْقَ كُلِّ شَىْءٍ  يا مَنْ هُوَ عالِمٌ بِكُلِّ شَىْءٍ</vt:lpstr>
      <vt:lpstr>يا مَنْ هُوَ قادِرٌ عَلى كُلِّ شَىْءٍ يا مَنْ هُوَ يَبْقى وَيَفْنى كُلّ ُشَىْءٍ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مُؤْمِنُ يا مُهَيْمِنُ يا مُكَوِّنُ يا مُلَقِّنُ</vt:lpstr>
      <vt:lpstr>يا مُبَيِّنُ يامُهَوِّنُ يا مُمَكِّنُ يا مُزَيِّنُ يا مُعْلِنُ يا مُقَسِّمُ</vt:lpstr>
      <vt:lpstr>سُبْحانَكَ يا لا اِلهَ اِلاّ اَنْتَ الْغَوْثَ الْغَوْثَ خَلِّصْنا مِنَ النّارِ يا رَبِّ </vt:lpstr>
      <vt:lpstr>يا مَنْ هُوَ فى مُلْكِهِ مُقيمٌ  يا مَنْ هُوَ فى سُلْطانِهِ قَديمٌ </vt:lpstr>
      <vt:lpstr>يا مَنْ هُو فى جَلالِهِ عَظيمٌ  يا مَنْ هُوَ عَلى عِبادِهِ رَحيمٌ</vt:lpstr>
      <vt:lpstr>يا مَنْ هُوَ بِكُلِّ شَىْءٍ عَليمٌ  يا مَنْ هُوَ بِمَنْ عَصاهُ حَليمٌ</vt:lpstr>
      <vt:lpstr>يا مَنْ هُوَ بِمَنْ رَجاهُ كَريمٌ  يا مَنْ هُوَ فى صُنْعِهِ حَكيمٌ</vt:lpstr>
      <vt:lpstr>يا مَنْ هُوَ فى حِكْمَتِهِ لَطيفٌ    يا مَنْ هُوَ فى لُطْفِهِ قَديمٌ </vt:lpstr>
      <vt:lpstr>سُبْحانَكَ يا لا اِلهَ اِلاّ اَنْتَ الْغَوْثَ الْغَوْثَ خَلِّصْنا مِنَ النّارِ يا رَبِّ </vt:lpstr>
      <vt:lpstr>يا مَنْ لا يُرْجى اِلاّ فَضْلُهُ  يا مَنْ لا يُسْئَلُ اِلاّ عَفْوُهُ</vt:lpstr>
      <vt:lpstr>يا مَنْ لا يُنْظَرُ اِلاّ بِرُّهُ  يا مَنْ لا يُخافُ اِلاّ عَدْلُهُ</vt:lpstr>
      <vt:lpstr>يا مَنْ لا يَدُومُ اِلاّ مُلْكُهُ  يا مَنْ لا سُلْطانَ اِلاّ سُلْطانُهُ</vt:lpstr>
      <vt:lpstr>يا مَنْ وَسِعَتْ كُلَّ شَىْءٍ رَحْمَتُهُ يا مَنْ سَبَقَتْ رَحْمَتُهُ غَضَبَهُ</vt:lpstr>
      <vt:lpstr>يا مَنْ اَحاطَ بِكُلِّ شَىْءٍ عِلْمُهُ يا مَنْ لَيْسَ اَحَدٌ مِثْلَهُ</vt:lpstr>
      <vt:lpstr>سُبْحانَكَ يا لا اِلهَ اِلاّ اَنْتَ الْغَوْثَ الْغَوْثَ خَلِّصْنا مِنَ النّارِ يا رَبِّ </vt:lpstr>
      <vt:lpstr>يا فارِجَ الْهَمِّ يا كاشِفَ الْغَمِّ يا غافِرَ الذَّنْبِ يا قابِلَ التَّوْبِ </vt:lpstr>
      <vt:lpstr>يا خالِقَ الْخَلْقِ يا صادِقَ الْوَعْدِ يا مُوفِىَ الْعَهْدِ </vt:lpstr>
      <vt:lpstr>يا عالِمَ السِّرِّ يا فالِقَ الْحَبِّ  يا رازِقَ الاْنامِ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عَلِىُّ يا وَفِىُّ يا غَنِىُّ يا مَلِىُّ</vt:lpstr>
      <vt:lpstr>يا حَفِىُّ يا رَضِىُّ يا زَكِىُّ يا بَدِىُّ يا قَوِىُّ يا وَلِىُّ </vt:lpstr>
      <vt:lpstr>سُبْحانَكَ يا لا اِلهَ اِلاّ اَنْتَ الْغَوْثَ الْغَوْثَ خَلِّصْنا مِنَ النّارِ يا رَبِّ </vt:lpstr>
      <vt:lpstr>يا مَنْ اَظْهَرَ الْجَميلَ يا مَنْ سَتَرَ الْقَبيحَ يا مَنْ لَمْ يُؤ اخِذْ بِالْجَريرَةِ </vt:lpstr>
      <vt:lpstr>يا مَنْ لَمْ يَهْتِكِ السِّتْرَ يا عَظيمَ الْعَفْوِ يا حَسَنَ التَّجاوُزِ  </vt:lpstr>
      <vt:lpstr>يا واسِعَ الْمَغْفِرَةِ  يا باسِطَ الْيَدَيْنِ بِالرَّحْمَةِ </vt:lpstr>
      <vt:lpstr>يا صاحِبَ كُلِّ نَجْوى  يا مُنْتَهى كُلِّ شَكْوى</vt:lpstr>
      <vt:lpstr>سُبْحانَكَ يا لا اِلهَ اِلاّ اَنْتَ الْغَوْثَ الْغَوْثَ خَلِّصْنا مِنَ النّارِ يا رَبِّ </vt:lpstr>
      <vt:lpstr>يا ذَاالنِّعْمَةِ السّابِغَةِ  يا ذَاالرَّحْمَةِ الْواسِعَةِ</vt:lpstr>
      <vt:lpstr>يا ذَاالْمِنَّةِ السّابِقَةِ  يا ذَاالْحِكْمَةِ الْبالِغَةِ</vt:lpstr>
      <vt:lpstr>يا ذَاالْقُدْرَةِ الْكامِلَةِ  يا ذَاالْحُجَّةِ الْقاطِعَةِ</vt:lpstr>
      <vt:lpstr>یا ذَاالْكَرامَةِ الظّاهِرَةِ  يا ذَاالْعِزَّةِ الدّاَّئِمَةِ</vt:lpstr>
      <vt:lpstr>يا ذَاالْقُوَّةِ الْمَتينَةِ  يا ذَا الْعَظَمَةِ الْمَنيعَةِ</vt:lpstr>
      <vt:lpstr>سُبْحانَكَ يا لا اِلهَ اِلاّ اَنْتَ الْغَوْثَ الْغَوْثَ خَلِّصْنا مِنَ النّارِ يا رَبِّ </vt:lpstr>
      <vt:lpstr>يا بَديعَ السَّمواتِ يا جاعِلَ الظُّلُماتِ يا راحِمَ الْعَبَراتِ</vt:lpstr>
      <vt:lpstr>يا مُقيلَ الْعَثَراتِ يا ساتِرَ الْعَوْراتِ يا مُحْيِىَ الاْمْواتِ </vt:lpstr>
      <vt:lpstr>يا مُنْزِلَ الاْياتِ  يا مُضَعِّفَ الْحَسَناتِ </vt:lpstr>
      <vt:lpstr>يا ماحِىَ السَّيِّئاتِ  يا شَديدَ النَّقِماتِ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مُصَوِّرُ يا مُقَدِّرُ يا مُدَبِّرُ يا مُطَهِّرُ</vt:lpstr>
      <vt:lpstr>يا مُنَوِّرُ يا مُيَسِّرُ يا مُبَشِّرُ يا مُنْذِرُ يا مُقَدِّمُ يا مُؤَخِّرُ </vt:lpstr>
      <vt:lpstr>سُبْحانَكَ يا لا اِلهَ اِلاّ اَنْتَ الْغَوْثَ الْغَوْثَ خَلِّصْنا مِنَ النّارِ يا رَبِّ </vt:lpstr>
      <vt:lpstr>يا رَبَّ الْبَيْتِ الْحَرامِ يا رَبَّ الشَّهْرِ الْحَرامِ يا رَبَّ الْبَلَدِ الْحَرامِ</vt:lpstr>
      <vt:lpstr>يا رَبَّ الرُّكْنِ وَالْمَقامِ يا رَبَّ الْمَشْعَرِ الْحَرامِ يا رَبَّ الْمَسْجِدِ الْحَرامِ</vt:lpstr>
      <vt:lpstr>يا رَبَّ الْحِلِّ وَالْحَرامِ  يا رَبَّ النُّورِ وَالظَّلامِ </vt:lpstr>
      <vt:lpstr>يا رَبَّ التَّحِيَّةِ وَالسَّلامِ  يا رَبَّ الْقُدْرَةِ فِى الاْنامِ </vt:lpstr>
      <vt:lpstr>سُبْحانَكَ يا لا اِلهَ اِلاّ اَنْتَ الْغَوْثَ الْغَوْثَ خَلِّصْنا مِنَ النّارِ يا رَبِّ </vt:lpstr>
      <vt:lpstr>يا اَحْكَمَ الْحاكِمينَ يا اَعْدَلَ الْعادِلينَ يا اَصْدَقَ الصّادِقينَ</vt:lpstr>
      <vt:lpstr>يا اَطْهَرَ الطّاهِرينَ يا اَحْسَنَ الْخالِقينَ يا اَسْرَعَ الْحاسِبينَ</vt:lpstr>
      <vt:lpstr>يا اَسْمَعَ السّامِعينَ  يا اَبْصَرَالنّاظِرينَ</vt:lpstr>
      <vt:lpstr>يا اَشْفَعَ الشّافِعينَ  يا اَكْرَمَ الاْكْرَمينَ  </vt:lpstr>
      <vt:lpstr>سُبْحانَكَ يا لا اِلهَ اِلاّ اَنْتَ الْغَوْثَ الْغَوْثَ خَلِّصْنا مِنَ النّارِ يا رَبِّ </vt:lpstr>
      <vt:lpstr>يا عِمادَ مَنْ لا عِمادَ لَهُ  يا سَنَدَ مَنْ لا سَنَدَ لَهُ</vt:lpstr>
      <vt:lpstr>يا ذُخْرَ مَنْ لا ذُخْرَ لَهُ  يا حِرْزَ مَنْ لا حِرْزَ لَهُ  </vt:lpstr>
      <vt:lpstr>يا غِياثَ مَنْ لا غِياثَ لَهُ يا فَخْرَ مَنْ لا فَخْرَ لَهُ يا عِزَّ مَنْ لا عِزَّ لَهُ  </vt:lpstr>
      <vt:lpstr>يا مُعينَ مَنْ لا مُعينَ لَهُ يا اَنيسَ مَنْ لا اَنيسَ لَهُ يا اَمانَ مَنْ لا اَمانَ لَهُ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عاصِمُ يا قائِمُ يا داَّئِمُ يا راحِمُ </vt:lpstr>
      <vt:lpstr>يا سالِمُ يا حاكِمُ يا عالِمُ يا قاسِمُ يا قابِضُ يا باسِطُ </vt:lpstr>
      <vt:lpstr>سُبْحانَكَ يا لا اِلهَ اِلاّ اَنْتَ الْغَوْثَ الْغَوْثَ خَلِّصْنا مِنَ النّارِ يا رَبِّ </vt:lpstr>
      <vt:lpstr>يا عاصِمَ مَنِ اسْتَعْصَمَهُ  يا راحِمَ مَنِ اسْتَرْحَمَهُ </vt:lpstr>
      <vt:lpstr>يا غافِرَ مَنِ اسْتَغْفَرَهُ  يا ناصِرَ مَنِ اسْتَنْصَرَهُ  </vt:lpstr>
      <vt:lpstr>يا حافِظَ مَنِ اسْتَحْفَظَهُ  يا مُكْرِمَ مَنِ اسْتَكْرَمَهُ  </vt:lpstr>
      <vt:lpstr>يا مُرْشِدَ مَنِ اسْتَرْشَدَهُ  يا صَريخَ مَنِ اسْتَصْرَخَهُ </vt:lpstr>
      <vt:lpstr>يا مُعينَ مَنِ اسْتَعانَهُ  يا مُغيثَ مَنِ اسْتَغاثَهُ  </vt:lpstr>
      <vt:lpstr>سُبْحانَكَ يا لا اِلهَ اِلاّ اَنْتَ الْغَوْثَ الْغَوْثَ خَلِّصْنا مِنَ النّارِ يا رَبِّ </vt:lpstr>
      <vt:lpstr>يا عَزيزاً لا يُضامُ يا لَطيفاً لا يُرامُ يا قَيُّوماً لا يَنامُ</vt:lpstr>
      <vt:lpstr>يا دائِماً لا يَفُوتُ يا حَيّاً لا يَمُوتُ يا مَلِكاً لا يَزُولُ </vt:lpstr>
      <vt:lpstr>يا باقِياً لا يَفْنى  يا عالِماً لا يَجْهَلُ  </vt:lpstr>
      <vt:lpstr>يا صَمَداً لا يُطْعَمُ  يا قَوِيّاً لا يَضْعُفُ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اَحَدُ يا واحِدُ يا شاهِدُ يا ماجِدُ </vt:lpstr>
      <vt:lpstr>یا حامِدُ يا راشِدُ يا باعِثُ يا وارِثُ يا ضاَّرُّ يا نافِعُ </vt:lpstr>
      <vt:lpstr>سُبْحانَكَ يا لا اِلهَ اِلاّ اَنْتَ الْغَوْثَ الْغَوْثَ خَلِّصْنا مِنَ النّارِ يا رَبِّ </vt:lpstr>
      <vt:lpstr>يا اَعْظَمَ مِنْ كُلِّ عَظيمٍ  يا اَكْرَمَ مِنْ كُلِّ كَريمٍ</vt:lpstr>
      <vt:lpstr>يا اَرْحَمَ مِنْ كُلِّ رَحيمٍ يا اَعْلَمَ مِنْ كُلِّ عَليمٍ </vt:lpstr>
      <vt:lpstr>يا اَحْكَمَ مِنْ كُلِّ حَكيمٍ يا اَقْدَمَ مِنْ كُلِّ قَديمٍ يا اَكْبَرَ مِنْ كُلِّ كَبيرٍ </vt:lpstr>
      <vt:lpstr>يا اَلْطَفَ مِنْ كُلِّ لَطيفٍ يا اَجَلَّ مِن كُلِّ جَليلٍ يا اَعَزَّ مِنْ كُلِّ عَزيزٍ </vt:lpstr>
      <vt:lpstr>سُبْحانَكَ يا لا اِلهَ اِلاّ اَنْتَ الْغَوْثَ الْغَوْثَ خَلِّصْنا مِنَ النّارِ يا رَبِّ </vt:lpstr>
      <vt:lpstr>يا كَريمَ الصَّفْحِ يا عَظيمَ الْمَنِّ يا كَثيرَ الْخَيْرِ يا قَديمَ الْفَضْلِ</vt:lpstr>
      <vt:lpstr>يا داَّئِمَ اللُّطْفِ يا لَطيفَ الصُّنْعِ يا مُنَفِّسَ الْكَرْبِ  </vt:lpstr>
      <vt:lpstr>يا كاشِفَ الضُّرِّ يا مالِكَ الْمُلْكِ يا قاضِىَ الْحَقِّ  </vt:lpstr>
      <vt:lpstr>سُبْحانَكَ يا لا اِلهَ اِلاّ اَنْتَ الْغَوْثَ الْغَوْثَ خَلِّصْنا مِنَ النّارِ يا رَبِّ </vt:lpstr>
      <vt:lpstr>يا مَنْ هُوَ فى عَهْدِهِ وَفِىُّ  يا مَنْ هُوَ فى وَفاَئِهِ قَوِىُّ</vt:lpstr>
      <vt:lpstr>يا مَنْ هُوَ فى قُوَّتِهِ عَلِىُّ  يا مَنْ هُوَ فى عُلُوِّهِ قَريبٌ </vt:lpstr>
      <vt:lpstr>يا مَنْ هُوَ فى قُرْبِهِ لَطيفٌ يا مَنْ هُوَ فى لُطْفِهِ شَريفٌ  </vt:lpstr>
      <vt:lpstr>یا مَنْ هُوَ فى شَرَفِهِ عَزيزٌ يا مَنْ هُوَ فى عِزِّهِ عَظيمٌ  </vt:lpstr>
      <vt:lpstr>يا مَنْ هُوَ فى عَظَمَتِهِ مَجيدٌ  يا مَنْ هُوَ فى مَجْدِهِ حَميدٌ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كافى يا شافى يا وافى يا مُعافى </vt:lpstr>
      <vt:lpstr>يا هادى يا داعى يا قاضى يا راضى يا عالى يا باقى  </vt:lpstr>
      <vt:lpstr>سُبْحانَكَ يا لا اِلهَ اِلاّ اَنْتَ الْغَوْثَ الْغَوْثَ خَلِّصْنا مِنَ النّارِ يا رَبِّ </vt:lpstr>
      <vt:lpstr>يا مَنْ كُلُّ شَىْءٍ خاضِعٌ لَهُ يا مَنْ كُلُّ شَىْءٍ خاشِعٌ لَهُ</vt:lpstr>
      <vt:lpstr>يا مَنْ كُلُّ شَىْءٍ كاَّئِنٌ لَهُ  يا مَنْ كُلُّ شَىْءٍ مَوْجُودٌ بِهِ </vt:lpstr>
      <vt:lpstr>يا مَنْ كُلُّ شَىْءٍ مُنيبٌ اِلَيْهِ  يا مَنْ كُلُّ شَىْءٍ خاَّئِفٌ مِنْهُ  </vt:lpstr>
      <vt:lpstr>یا مَنْ كُلُّ شَىْءٍ قاَّئِمٌ بِهِ  يا مَنْ كُلُّ شَىْءٍ صاَّئِرٌ اِلَيْهِ  </vt:lpstr>
      <vt:lpstr>يا مَنْ كُلُّ شَىْءٍ يُسَبِّحُ بِحَمْدِهِ  يا مَنْ كُلُّ شَىْءٍ هالِكٌ اِلاّ وَجْهَهُ  </vt:lpstr>
      <vt:lpstr>سُبْحانَكَ يا لا اِلهَ اِلاّ اَنْتَ الْغَوْثَ الْغَوْثَ خَلِّصْنا مِنَ النّارِ يا رَبِّ </vt:lpstr>
      <vt:lpstr>يا مَنْ لا مَفَرَّ اِلاّ اِلَيْهِ  يا مَنْ لا مَفْزَعَ اِلاّ اِلَيْهِ</vt:lpstr>
      <vt:lpstr>يا مَنْ لا مَقْصَدَ اِلاّ اِلَيْهِ يا مَنْ لا مَنْجا مِنْهُ اِلاّ اِلَيْهِ </vt:lpstr>
      <vt:lpstr>يا مَنْ لا يُرْغَبُ اِلاّ اِلَيْهِ  يا مَنْ لا حَوْلَ وَلا قُوَّةَ اِلاّ بِهِ  </vt:lpstr>
      <vt:lpstr>يا مَنْ لا يُسْتَعانُ اِلاّ بِهِ  يا مَنْ لا يُتَوَكَّلُ اِلاّ عَلَيْهِ  </vt:lpstr>
      <vt:lpstr>يا مَنْ لا يُرْجى اِلاّ هُوَ  يا مَنْ لا يُعْبَدُ اِلاّ هُوَ  </vt:lpstr>
      <vt:lpstr>سُبْحانَكَ يا لا اِلهَ اِلاّ اَنْتَ الْغَوْثَ الْغَوْثَ خَلِّصْنا مِنَ النّارِ يا رَبِّ </vt:lpstr>
      <vt:lpstr>يا خَيْرَ الْمَرْهُوبينَ يا خَيْرَ الْمَرْغُوبينَ يا خَيْرَ الْمَطْلُوبينَ</vt:lpstr>
      <vt:lpstr>يا خَيْرَ الْمَسْئُولينَ يا خَيْرَ الْمَقْصُودينَ يا خَيْرَ الْمَذْكُورينَ </vt:lpstr>
      <vt:lpstr>يا خَيْرَ الْمَشْكُورينَ  يا خَيْرَ الْمَحْبُوبينَ  </vt:lpstr>
      <vt:lpstr>يا خَيْرَ الْمَدْعُوّينَ  يا خَيْرَ الْمُسْتَأْنِسينَ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غافِرُ يا ساتِرُ يا قادِرُ يا قاهِرُ</vt:lpstr>
      <vt:lpstr>يا فاطِرُ يا كاسِرُ يا جابِرُ يا ذاكِرُ يا ناظِرُ يا ناصِرُ </vt:lpstr>
      <vt:lpstr>سُبْحانَكَ يا لا اِلهَ اِلاّ اَنْتَ الْغَوْثَ الْغَوْثَ خَلِّصْنا مِنَ النّارِ يا رَبِّ </vt:lpstr>
      <vt:lpstr>يا مَنْ خَلَقَ فَسَوّى يا مَنْ قَدَّرَ فَهَدى يا مَنْ يَكْشِفُ الْبَلْوى</vt:lpstr>
      <vt:lpstr>يا مَنْ يَسْمَعُ النَّجْوى يا مَنْ يُنْقِذُ الْغَرْقى يا مَنْ يُنْجِى الْهَلْكى </vt:lpstr>
      <vt:lpstr>يا مَنْ يَشْفِى الْمَرْضى  يا مَنْ اَضْحَكَ وَاَبْكى  </vt:lpstr>
      <vt:lpstr>يا مَنْ اَماتَ وَاَحْيى يا مَنْ خَلَقَ الزَّوْجَيْنِ الذَّكَرَ وَالاُْنْثى  </vt:lpstr>
      <vt:lpstr>سُبْحانَكَ يا لا اِلهَ اِلاّ اَنْتَ الْغَوْثَ الْغَوْثَ خَلِّصْنا مِنَ النّارِ يا رَبِّ </vt:lpstr>
      <vt:lpstr>يا مَنْ فىِ الْبَرِّ وَالْبَحْرِ سَبيلُهُ يا مَنْ فِى الاْفاقِ اياتُهُ </vt:lpstr>
      <vt:lpstr>يا مَنْ فِى الاْياتِ بُرْهانُهُ  يا مَنْ فِى الْمَماتِ قُدْرَتُهُ  </vt:lpstr>
      <vt:lpstr>يا مَنْ فِى الْقُبُورِ عِبْرَتُهُ  يا مَنْ فِى الْقِيمَةِ مُلْكُهُ  </vt:lpstr>
      <vt:lpstr>يا مَنْ فِى الْحِسابِ هَيْبَتُهُ يا مَنْ فِى الْميزانِ قَضاَّئُهُ  </vt:lpstr>
      <vt:lpstr>يا مَنْ فِى الْجَنَّةِ ثَوابُهُ  يا مَنْ فِى النّارِ عِقابُهُ  </vt:lpstr>
      <vt:lpstr>سُبْحانَكَ يا لا اِلهَ اِلاّ اَنْتَ الْغَوْثَ الْغَوْثَ خَلِّصْنا مِنَ النّارِ يا رَبِّ </vt:lpstr>
      <vt:lpstr>يا مَنْ اِلَيْهِ يَهْرَبُ الْخاَّئِفُونَ يا مَنْ اِلَيْهِ يَفْزَعُ الْمُذْنِبُونَ</vt:lpstr>
      <vt:lpstr>يا مَنْ اِلَيْهِ يَقْصِدُ الْمُنيبُونَ  يا مَنْ اِلَيْهِ يَرْغَبُ الزّاهِدُونَ </vt:lpstr>
      <vt:lpstr>يا مَنْ اِلَيْهِ يَلْجَاءُ الْمُتَحَيِّرُونَ يا مَنْ بِهِ يَسْتَأنِسُ الْمُريدُونَ </vt:lpstr>
      <vt:lpstr>يا مَنْ بِه يَفْتَخِرُ الْمُحِبُّونَ  يا مَنْ فى عَفْوِهِ يَطْمَعُ الْخاطِئُونَ </vt:lpstr>
      <vt:lpstr>يا مَنْ اِلَيْهِ يَسْكُنُ الْمُوقِنُونَ  يا مَنْ عَلَيْهِ يَتَوَكَّلُ الْمُتَوَكِّلُونَ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حَبيبُ يا طَبيبُ يا قَريبُ يا رَقيبُ</vt:lpstr>
      <vt:lpstr>يا حَسيبُ يا مَُهيبُ يا مُثيبُ يا مُجيبُ يا خَبيرُ يا بَصيرُ </vt:lpstr>
      <vt:lpstr>سُبْحانَكَ يا لا اِلهَ اِلاّ اَنْتَ الْغَوْثَ الْغَوْثَ خَلِّصْنا مِنَ النّارِ يا رَبِّ </vt:lpstr>
      <vt:lpstr>يا اَقَرَبَ مِنْ كُلِّ قَريبٍ يا اَحَبَّ مِنْ كُلِّ حَبيبٍ يا اَبْصَرَ مِنْ كُلِّ بَصيرٍ</vt:lpstr>
      <vt:lpstr>يا اَخْبَرَ مِنْ كُلِّ خَبيرٍ يا اَشْرَفَ مِنْ كُلِّ شَريفٍ يا اَرْفَعَ مِنْ كُلِّ رَفيعٍ </vt:lpstr>
      <vt:lpstr>يا اَقْوى مِنْ كُلِّ قَوِي  يا اَغْنى مِنْ كُلِّ غَنِىٍّ  </vt:lpstr>
      <vt:lpstr>يا اَجْوَدَ مِنْ كُلِّ جَوادٍ يا اَرْأَفَ مِنْ كُلِّ رَؤُفٍ  </vt:lpstr>
      <vt:lpstr>سُبْحانَكَ يا لا اِلهَ اِلاّ اَنْتَ الْغَوْثَ الْغَوْثَ خَلِّصْنا مِنَ النّارِ يا رَبِّ </vt:lpstr>
      <vt:lpstr>يا غالِباً غَيْرَ مَغْلُوبٍ  يا صانِعاً غَيْرَ مَصْنُوعٍ</vt:lpstr>
      <vt:lpstr>يا خالِقاً غَيْرَ مَخْلُوقٍ يا مالِكاً غَيْرَ مَمْلُوكٍ يا قاهِراً غَيْرَ مَقْهُورٍ </vt:lpstr>
      <vt:lpstr>يا رافِعاً غَيْرَ مَرْفُوعٍ  يا حافِظاً غَيْرَ مَحْفُوظٍ  </vt:lpstr>
      <vt:lpstr>يا ناصِراً غَيْرَ مَنْصُورٍ يا شاهِداً غَيْرَ غاَّئِبٍ يا قَريباً غَيْرَ بَعيدٍ  </vt:lpstr>
      <vt:lpstr>سُبْحانَكَ يا لا اِلهَ اِلاّ اَنْتَ الْغَوْثَ الْغَوْثَ خَلِّصْنا مِنَ النّارِ يا رَبِّ </vt:lpstr>
      <vt:lpstr>يا نُورَ النُّورِ يا مُنَوِّرَ النُّورِ </vt:lpstr>
      <vt:lpstr>يا خالِقَ النُّورِ يا مُدَبِّرَ النُّورِ يا مُقَدِّرَ النُّورِ </vt:lpstr>
      <vt:lpstr>يا نُورَ كُلِّ نُورٍ يا نُورا قَبْلَ كُلِّ نُورٍ يا نُورا بَعْدَ كُلِّ نُورٍ  </vt:lpstr>
      <vt:lpstr>يا نُوراً فَوْقَ كُلِّ نُورٍ  يا نُوراً لَيْسَ كَمِثْلِهِ نُورٌ  </vt:lpstr>
      <vt:lpstr>سُبْحانَكَ يا لا اِلهَ اِلاّ اَنْتَ الْغَوْثَ الْغَوْثَ خَلِّصْنا مِنَ النّارِ يا رَبِّ </vt:lpstr>
      <vt:lpstr>يا مَنْ عَطاَّئُهُ شَريفٌ يا مَنْ فِعْلُهُ لَطيفٌ يا مَنْ لُطْفُهُ مُقيمٌ</vt:lpstr>
      <vt:lpstr>يا مَنْ اِحْسانُهُ قَديمٌ يا مَنْ قَوْلُهُ حَقُّ يا مَنْ وَعْدُهُ صِدْقٌ </vt:lpstr>
      <vt:lpstr>يا مَنْ عَفْوُهُ فَضْلٌ        يا مَنْ عَذابُهُ عَدْلٌ  </vt:lpstr>
      <vt:lpstr>يا مَنْ ذِكْرُهُ حُلْوٌ         يا مَنْ فَضْلُهُ عَميمٌ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مُسَهِّلُ يا مُفَصِّلُ يا مُبَدِّلُ يا مُذَلِّلُ</vt:lpstr>
      <vt:lpstr>يا مُنَزِّلُ يا مُنَوِّلُ يا مُفْضِلُ يا مُجْزِلُ يا مُمْهِلُ يا مُجْمِلُ </vt:lpstr>
      <vt:lpstr>سُبْحانَكَ يا لا اِلهَ اِلاّ اَنْتَ الْغَوْثَ الْغَوْثَ خَلِّصْنا مِنَ النّارِ يا رَبِّ </vt:lpstr>
      <vt:lpstr>يا مَنْ يَرى وَلا يُرى  يا مَنْ يَخْلُقُ وَلا يُخْلَقُ</vt:lpstr>
      <vt:lpstr>يا مَنْ يَهْدى وَلا يُهْدى يا مَنْ يُحْيى وَلا يُحْيى  </vt:lpstr>
      <vt:lpstr>يا مَنْ يَسْئَلُ وَلا يُسْئَلُ  يا مَنْ يُطْعِمُ وَلا يُطْعَمُ  </vt:lpstr>
      <vt:lpstr>يا مَنْ يُجيرُ وَلا يُجارُ عَلَيْهِ  يا مَنْ يَقْضى وَلا يُقْضى عَلَيْهِ  </vt:lpstr>
      <vt:lpstr>يا مَنْ يَحْكُمُ وَلا يُحْكَمُ عَلَيْهِ يا مَنْ لَمْ يَلِدْ وَلَمْ يُولَدْ وَلَمْ يَكُنْ لَهُ كُفُواً اَحَدٌ </vt:lpstr>
      <vt:lpstr>سُبْحانَكَ يا لا اِلهَ اِلاّ اَنْتَ الْغَوْثَ الْغَوْثَ خَلِّصْنا مِنَ النّارِ يا رَبِّ </vt:lpstr>
      <vt:lpstr>يا نِعْمَ الْحَسيبُ يا نِعْمَ الطَّبيبُ  يا نِعْمَ الرَّقيبُ</vt:lpstr>
      <vt:lpstr>يا نِعْمَ الْقَريبُ يا نِعْمَ الْمُجيبُ يا نِعْمَ الْحَبيبُ </vt:lpstr>
      <vt:lpstr>يا نِعْمَ الْكَفيلُ يا نِعْمَ الَوْكيلُ يا نِعْمَ الْمَوْلى يا نِعْمَ النَّصيرُ </vt:lpstr>
      <vt:lpstr>سُبْحانَكَ يا لا اِلهَ اِلاّ اَنْتَ الْغَوْثَ الْغَوْثَ خَلِّصْنا مِنَ النّارِ يا رَبِّ </vt:lpstr>
      <vt:lpstr>يا سُرُورَ الْعارِفينَ يا مُنَى الْمُحِبّينَ يا اَنيسَ الْمُريدينَ </vt:lpstr>
      <vt:lpstr>يا حَبيبَ التَّوّابينَ يا رازِقَ الْمُقِلّينَ يا رَجاَّءَ الْمُذْنِبينَ  </vt:lpstr>
      <vt:lpstr>يا قُرَّةَ عَيْنِ الْعابِدينَ  يا مُنَفِّسَ عَنِ الْمَكْرُوبينَ  </vt:lpstr>
      <vt:lpstr>يا مُفَرِّجَ عَنِ الْمَغْمُومينَ يا اِلهَ الاْوَّلينَ وَالاْ خِرينَ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رَبَّنا يا اِلهَنا يا سَيِّدَنا يا مَوْلينا</vt:lpstr>
      <vt:lpstr>يا ناصِرَنا يا حافِظَنا يا دَليلَنا يا مُعينَنا يا حَبيبَنا يا طَبيبَنا </vt:lpstr>
      <vt:lpstr>سُبْحانَكَ يا لا اِلهَ اِلاّ اَنْتَ الْغَوْثَ الْغَوْثَ خَلِّصْنا مِنَ النّارِ يا رَبِّ </vt:lpstr>
      <vt:lpstr>يا رَبَّ النَّبيّينَ وَالاْبْرارِ  يا رَبَّ الصِّدّيقينَ وَالاْخْيارِ</vt:lpstr>
      <vt:lpstr>يا رَبَّ الْجَنَّةِ وَالنّارِ  يا رَبَّ الصِّغارِ وَالْكِبارِ  </vt:lpstr>
      <vt:lpstr>يا رَبَّ الْحُبُوبِ وَالثِّمارِ  يا رَبَّ الاْنْهارِ وَالاْشْجارِ  </vt:lpstr>
      <vt:lpstr>يا رَبَّ الصَّحارى وَالْقِفارِ  يا رَبَّ الْبَرارى وَالْبِحارِ  </vt:lpstr>
      <vt:lpstr>يا رَبَّ اللَّيْلِ وَالنَّهارِ  يا رَبَّ الاْعْلانِ وَالاْسْرارِ  </vt:lpstr>
      <vt:lpstr>سُبْحانَكَ يا لا اِلهَ اِلاّ اَنْتَ الْغَوْثَ الْغَوْثَ خَلِّصْنا مِنَ النّارِ يا رَبِّ </vt:lpstr>
      <vt:lpstr>يا مَنْ نَفَذَ فى كُلِّ شَىْءٍ اَمْرُهُ  يا مَنْ لَحِقَ بِكُلِّ شَىْءٍ عِلْمُهُ</vt:lpstr>
      <vt:lpstr>يا مَنْ بَلَغَتْ اِلى كُلِّ شَىْءٍ قُدْرَتُهُ يا مَنْ لا تُحْصِى الْعِبادُ نِعَمَهُ </vt:lpstr>
      <vt:lpstr>يا مَنْ لا تَبْلُغُ الْخَلائِقُ شُكْرَهُ  يا مَنْ لا تُدْرِكُ الاْفْهامُ جَلا لَهُ  </vt:lpstr>
      <vt:lpstr>يا مَنْ لا تَنالُ الاْوْهامُ كُنْهَهُ  يا مَنِ الْعَظَمَةُ وَالْكِبْرِيآءُ رِداَّئُهُ  </vt:lpstr>
      <vt:lpstr>يا مَنْ لا تَرُدُّ الْعِبادُ قَضاَّئَهُ يا مَنْ لا مُلْكَ اِلاّ مُلْكُهُ يا مَنْ لاعَطاَّءَ اِلاّ عَطاَّئُهُ </vt:lpstr>
      <vt:lpstr>سُبْحانَكَ يا لا اِلهَ اِلاّ اَنْتَ الْغَوْثَ الْغَوْثَ خَلِّصْنا مِنَ النّارِ يا رَبِّ </vt:lpstr>
      <vt:lpstr>يا مَنْ لَهُ الْمَثَلُ الاْعْلى  يا مَنْ لَهُ الصِّفاتُ الْعُلْيا </vt:lpstr>
      <vt:lpstr>يا مَنْ لَهُ الاْخِرَةُ وَالاُْولى  يا مَنْ لَهُ الْجَنَّةُ الْمَاْوى  </vt:lpstr>
      <vt:lpstr>يا مَنْ لَهُ الاْ ياتُ الْكُبْرى  يا مَنْ لَهُ الاْسْماَّءُ الْحُسْنى  </vt:lpstr>
      <vt:lpstr>يا مَنْ لَهُ الْحُكْمُ وَالْقَضاَّءُ  يا مَنْ لَهُ الْهَواَّءُ وَالْفَضاَّءُ  </vt:lpstr>
      <vt:lpstr>يا مَنْ لَهُ الْعَرْشُ وَالثَّرى  يا مَنْ لَهُ السَّمواتُ الْعُلى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عَفُوُّ يا غَفُورُ يا صَبُورُ يا شَكُورُ</vt:lpstr>
      <vt:lpstr>يا رَؤُفُ يا عَطُوفُ يا مَسْئُولُ  يا وَدُودُ يا سُبُّوحُ يا قُدُّوسُ  </vt:lpstr>
      <vt:lpstr>سُبْحانَكَ يا لا اِلهَ اِلاّ اَنْتَ الْغَوْثَ الْغَوْثَ خَلِّصْنا مِنَ النّارِ يا رَبِّ </vt:lpstr>
      <vt:lpstr>يا مَنْ فِى السَّماَّءِ عَظَمَتُهُ  يا مَنْ فِى الاْرْضِ اياتُهُ</vt:lpstr>
      <vt:lpstr>يا مَنْ فى كُلِّ شَىْءٍ دَلائِلُهُ  يا مَنْ فِى الْبِحارِ عَجائِبُهُ  </vt:lpstr>
      <vt:lpstr>يا مَنْ فِى الْجِبالِ خَزاَّئِنُهُ  يا مَنْ يَبْدَءُ الْخَلْقَ ثُمَّ يُعيدُهُ  </vt:lpstr>
      <vt:lpstr>يا مَنْ اِلَيْهِ يَرْجِعُ الاْمْرُ كُلُّهُ  يا مَنْ اَظْهَرَ فى كُلِّ شَىْءٍ لُطْفَهُ  </vt:lpstr>
      <vt:lpstr>يا مَنْ اَحْسَنَ كُلَّشَىْءٍ خَلْقَهُ  يا مَنْ تَصَرَّفَ فِى الْخَلاَّئِقِ قُدْرَتُهُ  </vt:lpstr>
      <vt:lpstr>سُبْحانَكَ يا لا اِلهَ اِلاّ اَنْتَ الْغَوْثَ الْغَوْثَ خَلِّصْنا مِنَ النّارِ يا رَبِّ </vt:lpstr>
      <vt:lpstr>يا حَبيبَ مَنْ لا حَبيبَ لَهُ  يا طَبيبَ مَنْ لا طَبيبَ لَهُ</vt:lpstr>
      <vt:lpstr>يا مُجيبَ مَنْ لا مُجيبَ لَهُ  يا شَفيقَ مَنْ لا شَفيقَ لَهُ  </vt:lpstr>
      <vt:lpstr>يا رَفيقَ مَنْ لا رَفيقَ لَهُ  يا مُغيثَ مَن لا مُغيثَ لَهُ  </vt:lpstr>
      <vt:lpstr>يا دَليلَ مَنْ لا دَليلَ لَهُ  يا اَنيسَ مَنْ لا اَنيسَ لَهُ </vt:lpstr>
      <vt:lpstr>يا راحِمَ مَنْ لا راحِمَ لَهُ  يا صاحِبَ مَنْ لا صاحِبَ لَهُ </vt:lpstr>
      <vt:lpstr>سُبْحانَكَ يا لا اِلهَ اِلاّ اَنْتَ الْغَوْثَ الْغَوْثَ خَلِّصْنا مِنَ النّارِ يا رَبِّ </vt:lpstr>
      <vt:lpstr>يا كافِىَ مَنِ اسْتَكْفاهُ  يا هادِىَ مَنِ اسْتَهْداهُ</vt:lpstr>
      <vt:lpstr>يا كالِئَ مَنِ اسْتَكْلاهُ  يا راعِىَ مَنِ اسْتَرْعاهُ  </vt:lpstr>
      <vt:lpstr>يا شافِىَ مَنِ اسْتَشْفاهُ  يا قاضِىَ مَنِ اسْتَقْضاهُ  </vt:lpstr>
      <vt:lpstr>يا مُغْنِىَ مَنِ اسْتَغْناهُ  يا مُوفِىَ مَنِ اسْتَوْفاهُ  </vt:lpstr>
      <vt:lpstr>يا مُقَوِّىَ مَنِ اسْتَقْواهُ   يا وَلِىَّ مَنِ اسْتَوْلاهُ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خالِقُ يا رازِقُ يا ناطِقُ يا صادِقُ </vt:lpstr>
      <vt:lpstr>يا فالِقُ يا فارِقُ يا فاتِقُ يا راتِقُ يا سابِقُ يا سامِقُ  </vt:lpstr>
      <vt:lpstr>سُبْحانَكَ يا لا اِلهَ اِلاّ اَنْتَ الْغَوْثَ الْغَوْثَ خَلِّصْنا مِنَ النّارِ يا رَبِّ </vt:lpstr>
      <vt:lpstr>يا مَنْ يُقَلِّبُ اللَّيْلَ وَالنَّهارَ يا مَنْ جَعَلَ الظُّلُماتِ وَالاْنْوارَ </vt:lpstr>
      <vt:lpstr>يا مَنْ خَلَقَ الظِّلَّ وَالْحَرُورَ  يا مَنْ سَخَّرَ الشَّمْسَ وَالْقَمَرَ  </vt:lpstr>
      <vt:lpstr>يا مَنْ قَدَّرَ الْخَيْرَ وَالشَّرَّ  يا مَنْ خَلَقَ الْمَوْتَ وَالْحَيوةَ  </vt:lpstr>
      <vt:lpstr>يا مَنْ لَهُ الْخَلْقُ وَالاْمْرُ  يا مَنْ لَمْ يَتَّخِذْ صاحِبَةً وَلا وَلَداً  </vt:lpstr>
      <vt:lpstr>يا مَنْ لَيْسَ لَهُ شَريكٌ فِى الْمُلْكِ يا مَنْ لَمْ يَكُنْ لَهُ وَلِىُّ مِنَ الذُّلِّ </vt:lpstr>
      <vt:lpstr>سُبْحانَكَ يا لا اِلهَ اِلاّ اَنْتَ الْغَوْثَ الْغَوْثَ خَلِّصْنا مِنَ النّارِ يا رَبِّ </vt:lpstr>
      <vt:lpstr>يا مَنْ يَعْلَمُ مُرادَ الْمُريدينَ  يا مَنْ يَعْلَمُ ضَميرَ الصّامِتينَ </vt:lpstr>
      <vt:lpstr>يا مَنْ يَسْمَعُ اَنينَ الْواهِنينَ  يا مَنْ يَرى بُكاَّءَ الْخاَّئِفينَ  </vt:lpstr>
      <vt:lpstr>يا مَنْ يَمْلِكُ حَوائِجَ السّائِلينَ  يا مَنْ يَقْبَلُ عُذْرَ التّائِبينَ  </vt:lpstr>
      <vt:lpstr>يا مَنْ لا يُصْلِحُ عَمَلَ الْمُفْسِدينَ يا مَنْ لا يُضيعُ اَجْرَ الْمُحْسِنينَ  </vt:lpstr>
      <vt:lpstr>يا مَنْ لا يَبْعَُدُ عَنْ قُلُوبِ الْعارِفينَ يا اَجْوَدَ الاْجْودينَ  </vt:lpstr>
      <vt:lpstr>سُبْحانَكَ يا لا اِلهَ اِلاّ اَنْتَ الْغَوْثَ الْغَوْثَ خَلِّصْنا مِنَ النّارِ يا رَبِّ </vt:lpstr>
      <vt:lpstr>يا داَّئِمَ الْبَقاَّءِ يا سامِعَ الدُّعاَّءِ يا واسِعَ الْعَطاَّءِ</vt:lpstr>
      <vt:lpstr>يا غافِرَ الْخَطاَّءِ يا بَديعَ السَّماَّءِ يا حَسَنَ الْبَلاَّءِ  </vt:lpstr>
      <vt:lpstr>يا جَميلَ الثَّناَّءِ يا قَديمَ السَّناَّءِ يا كَثيرَ الْوَفاَّءِ يا شَريفَ الْجَزاَّءِ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سَتّارُ يا غَفّارُ يا قَهّارُ يا جَبّارُ</vt:lpstr>
      <vt:lpstr>يا صَبّارُ يا بآرُّ يا مُخْتارُ يا فَتّاحُ يا نَفّاحُ يا مُرْتاحُ  </vt:lpstr>
      <vt:lpstr>سُبْحانَكَ يا لا اِلهَ اِلاّ اَنْتَ الْغَوْثَ الْغَوْثَ خَلِّصْنا مِنَ النّارِ يا رَبِّ </vt:lpstr>
      <vt:lpstr>يا مَنْ خَلَقَنى وَسَوّانى يا مَنْ رَزَقَنى وَرَبّانى يا مَنْ اَطْعَمَنى وَسَقانى</vt:lpstr>
      <vt:lpstr>يا مَنْ قَرَّبَنى وَ اَدْنانى يا مَنْ عَصَمَنى وَكَفانى يا مَنْ حَفَظَنى وَكَلانى  </vt:lpstr>
      <vt:lpstr>يا مَنْ اَعَزَّنى وَاَغْنانى  يا مَنْ وَفَّقَنى وَهَدانى  </vt:lpstr>
      <vt:lpstr>يا مَنْ آنَسَنى وَآوانى  يا مَنْ اَماتَنى وَاَحْيانى </vt:lpstr>
      <vt:lpstr>سُبْحانَكَ يا لا اِلهَ اِلاّ اَنْتَ الْغَوْثَ الْغَوْثَ خَلِّصْنا مِنَ النّارِ يا رَبِّ </vt:lpstr>
      <vt:lpstr>يا مَنْ يُحِقُّ الْحَقَّ بِكَلِماتِهِ  يا مَنْ يَقْبَلُ التَّوْبَةَ عَنْ عِبادِهِ</vt:lpstr>
      <vt:lpstr>يا مَنْ يَحُولُ بَيْنَ الْمَرْءِ وَقَلْبِهِ  يا مَنْ لا تَنْفَعُ الشَّفاعَةُ اِلاّ بِاِذْنِهِ </vt:lpstr>
      <vt:lpstr>يا مَنْ هُوَ اَعْلَمُ بِمَنْ ضَلَّ عَنْ سَبيلِهِ يا مَنْ لا مُعَقِّبَ لِحُكْمِهِ </vt:lpstr>
      <vt:lpstr>يا مَنْ لا راَّدَّ لِقَضائِهِ  يا مَنِ انْقادَ كُلُّ شَىْءٍ لاِمْرِهِ  </vt:lpstr>
      <vt:lpstr>يا مَنِ السَّمواتُ مَطْوِيّاتٌ بِيَمينِهِ يا مَنْ يُرْسِلُ الرِّياحَ بُشْراً بَيْنَ يَدَىْ رَحْمَتِهِ </vt:lpstr>
      <vt:lpstr>سُبْحانَكَ يا لا اِلهَ اِلاّ اَنْتَ الْغَوْثَ الْغَوْثَ خَلِّصْنا مِنَ النّارِ يا رَبِّ </vt:lpstr>
      <vt:lpstr>يا مَنْ جَعَلَ الاْرْضَ مِهاداً       يا مَنْ جَعَلَ الْجِبالَ اَوْتاداً </vt:lpstr>
      <vt:lpstr>يا مَنْ جَعَلَ الشَّمْسَ سِراجاً     يا مَنْ جَعَلَ الْقَمَرَ نُوراً  </vt:lpstr>
      <vt:lpstr>يا مَنْ جَعَلَ اللَّيْلَ لِباساً  يا مَنْ جَعَلَ النَّهارَ مَعاشاً  </vt:lpstr>
      <vt:lpstr>يا مَنْ جَعَلَ النَّوْمَ سُباتاً  يا مَنْ جَعَلَ السَّماءَ بِناءً  </vt:lpstr>
      <vt:lpstr>يا مَنْ جَعَلَ الاْشْياَّءَ اَزْواجاً      يا مَنْ جَعَلَ النّارَ مِرْصاداً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سَميعُ يا شَفيعُ يا رَفيعُ يا مَنيعُ</vt:lpstr>
      <vt:lpstr>يا سَريعُ يا بَديعُ يا كَبيرُ يا قَديرُ يا خَبيرُ يا مُجيرُ  </vt:lpstr>
      <vt:lpstr>سُبْحانَكَ يا لا اِلهَ اِلاّ اَنْتَ الْغَوْثَ الْغَوْثَ خَلِّصْنا مِنَ النّارِ يا رَبِّ </vt:lpstr>
      <vt:lpstr>يا حَيّاً قَبْلَ كُلِّ حَي يا حَيّاً بَعْدَ كُلِّ حَي يا حَىُّ الَّذى لَيْسَ كَمِثْلِهِ حَىُّ</vt:lpstr>
      <vt:lpstr>يا حَىُّ الَّذى لا يُشارِكُهُ حَىُّ  يا حَىُّ الَّذى لا يَحْتاجُ اِلى حَي  </vt:lpstr>
      <vt:lpstr>يا حَىُّ الَّذى يُميتُ كُلَّ حَي  يا حَىُّ الَّذى يَرْزُقُ كُلَّ حَي  </vt:lpstr>
      <vt:lpstr>يا حَيّاً لَمْ يَرِثِ الْحَيوةَ مِنْ حَي يا حَىُّ الَّذى يُحْيِى الْمَوْتى  </vt:lpstr>
      <vt:lpstr>يا حَىُّ يا قَيُّومُ لا تَاْخُذُهُ سِنَةٌ وَلا نَوْمٌ  </vt:lpstr>
      <vt:lpstr>سُبْحانَكَ يا لا اِلهَ اِلاّ اَنْتَ الْغَوْثَ الْغَوْثَ خَلِّصْنا مِنَ النّارِ يا رَبِّ </vt:lpstr>
      <vt:lpstr>يا مَنْ لَهُ ذِكْرٌ لا يُنْسى  يا مَنْ لَهُ نُورٌ لا يُطْفى </vt:lpstr>
      <vt:lpstr>يا مَنْ لَهُ نِعَمٌ لا تُعَدُّ  يا مَنْ لَهُ مُلْكٌ لا يَزُولُ  </vt:lpstr>
      <vt:lpstr>يا مَنْ لَهُ ثَناَّءٌ لا يُحْصى  يا مَنْ لَهُ جَلالٌ لا يُكَيَّفُ  </vt:lpstr>
      <vt:lpstr>يا مَنْ لَهُ كَمالٌ لا يُدْرَكُ  يا مَنْ لَهُ قَضاَّءٌ لا يُرَدُّ  </vt:lpstr>
      <vt:lpstr>يا مَنْ لَهُ صِفاتٌ لا تُبَدَّلُ  يا مَنْ لَهُ نُعُوتٌ لا تُغَيَّرُ  </vt:lpstr>
      <vt:lpstr>سُبْحانَكَ يا لا اِلهَ اِلاّ اَنْتَ الْغَوْثَ الْغَوْثَ خَلِّصْنا مِنَ النّارِ يا رَبِّ </vt:lpstr>
      <vt:lpstr>يا رَبَّ الْعالَمينَ يا مالِكَ يَوْمِ الدّينِ يا غايَةَ الطّالِبينَ </vt:lpstr>
      <vt:lpstr>يا ظَهْرَ اللاّجينَ يا مُدْرِكَ الْهارِبينَ يا مَنْ يُحِبُّ الصّابِرينَ  </vt:lpstr>
      <vt:lpstr>يا مَنْ يُحِبُّ التَّوّابينَ يا مَنْ يُحِبُّ الْمُتَطَهِّرينَ  </vt:lpstr>
      <vt:lpstr>يا مَنْ يُحِبُّ الْمُحْسِنينَ  يا مَنْ هُوَ اَعْلَمُ بِالْمُهْتَدينَ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شَفيقُ يا رَفيقُ يا حَفيظُ يا مُحيطُ</vt:lpstr>
      <vt:lpstr>يا مُقيتُ يا مُغيثُ يا مُعِزُّ يا مُذِلُّ يا مُبْدِئُ يا مُعيدُ  </vt:lpstr>
      <vt:lpstr>سُبْحانَكَ يا لا اِلهَ اِلاّ اَنْتَ الْغَوْثَ الْغَوْثَ خَلِّصْنا مِنَ النّارِ يا رَبِّ </vt:lpstr>
      <vt:lpstr>يا مَنْ هُوَ اَحَدٌ بِلا ضِدٍّ  يا مَنْ هُوَ فَرْدٌ بِلا نِدٍّ</vt:lpstr>
      <vt:lpstr>يا مَنْ هُوَ صَمَدٌ بِلا عَيْبٍ  يا مَنْ هُوَ وِتْرٌ بِلا كَيْفٍ  </vt:lpstr>
      <vt:lpstr>يا مَنْ هُوَ قاضٍ بِلا حَيْفٍ  يا مَنْ هُوَ رَبُّ بِلا وَزيرٍ </vt:lpstr>
      <vt:lpstr>يا مَنْ هُوَ عَزيزٌ بِلا ذُلٍّ يا مَنْ هُوَ غَنِىُّ بِلا فَقْرٍ  </vt:lpstr>
      <vt:lpstr>يا مَنْ هُوَ مَلِكٌ بِلا عَزْلٍ  يا مَنْ هُوَ مَوْصُوفٌ بِلا شَبيهٍ  </vt:lpstr>
      <vt:lpstr>سُبْحانَكَ يا لا اِلهَ اِلاّ اَنْتَ الْغَوْثَ الْغَوْثَ خَلِّصْنا مِنَ النّارِ يا رَبِّ </vt:lpstr>
      <vt:lpstr>يا مَنْ ذِكْرُهُ شَرَفٌ لِلذّاكِرينَ  يا مَنْ شُكْرُهُ فَوْزٌ لِلشّاكِرينَ</vt:lpstr>
      <vt:lpstr>يا مَنْ حَمْدُهُ عِزُّ لِلْحامِدينَ  يا مَنْ طاعَتُهُ نَجاةٌ لِلْمُطيعينَ </vt:lpstr>
      <vt:lpstr>يا مَنْ بابُهُ مَفْتُوحٌ لِلطّالِبينَ  يا مَنْ سَبيلُهُ واضِحٌ لِلْمُنيبينَ </vt:lpstr>
      <vt:lpstr>يا مَنْ اياتُهُ بُرْهانٌ لِلنّاظِرينَ  يا مَنْ كِتابُهُ تَذْكِرَةٌ لِلْمُتَّقينَ </vt:lpstr>
      <vt:lpstr>يا مَنْ رِزْقُهُ عُمُومٌ لِلطّاَّئِعينَ وَالْعاصينَ يا مَنْ رَحْمَتُهُ قَريبٌ مِنَ الْمُحْسِنينَ </vt:lpstr>
      <vt:lpstr>سُبْحانَكَ يا لا اِلهَ اِلاّ اَنْتَ الْغَوْثَ الْغَوْثَ خَلِّصْنا مِنَ النّارِ يا رَبِّ </vt:lpstr>
      <vt:lpstr>يا مَنْ تَبارَكَ اسْمُهُ  يا مَنْ تَعالى جَدُّهُ</vt:lpstr>
      <vt:lpstr>يا مَنْ لا اِلهَ غَيْرُهُ يا مَنْ جَلَّ ثَناَّئُهُ يا مَنْ تَقَدَّسَتَ اَسْماَّئُهُ  </vt:lpstr>
      <vt:lpstr>يا مَنْ يَدُومُ بَقاَّئُهُ يا مَنِ الْعَظَمَةُ بَهاَّئُهُ يا مَنِ الْكِبْرِياَّءُ رِداَّئُهُ  </vt:lpstr>
      <vt:lpstr>يا مَنْ لا تُحْصى آلآئُه ُ يا مَنْ لا تُعَدُّ نَعْمآئُهُ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مُعينُ يا اَمينُ يا مُبينُ يا مَتينُ</vt:lpstr>
      <vt:lpstr>يا مَكينُ يا رَشيدُ يا حَميدُ يا مَجيدُ يا شَديدُ يا شَهيدُ </vt:lpstr>
      <vt:lpstr>سُبْحانَكَ يا لا اِلهَ اِلاّ اَنْتَ الْغَوْثَ الْغَوْثَ خَلِّصْنا مِنَ النّارِ يا رَبِّ </vt:lpstr>
      <vt:lpstr>يا ذَاالْعَرْشِ الْمَجيدِ يا ذَا الْقَوْلِ السَّديدِ يا ذَاالْفِعْلِ الرَّشيدِ</vt:lpstr>
      <vt:lpstr>يا ذَاالْبَطْشِ الشَّديدِ يا ذَاالْوَعْدِ وَالْوَعيدِ يا مَنْ هُوَ الْوَلِىُّ الْحَميدُ </vt:lpstr>
      <vt:lpstr>يا مَنْ هُوَ فَعّالٌ لِما يُريدُ  يا مَنْ هُوَ قَريبٌ غَيْرُ بَعيدٍ</vt:lpstr>
      <vt:lpstr>يا مَنْ هُوَ عَلى كُلِّشَىْءٍ شَهيدٌ  يا مَنْ هُوَ لَيْسَ بِظَلاّمٍ لِلْعَبيدِ </vt:lpstr>
      <vt:lpstr>سُبْحانَكَ يا لا اِلهَ اِلاّ اَنْتَ الْغَوْثَ الْغَوْثَ خَلِّصْنا مِنَ النّارِ يا رَبِّ </vt:lpstr>
      <vt:lpstr>يا مَنْ لا شَريكَ لَهُ وَلا وَزيرَ يا مَنْ لا شَبيهَ لَهُ وَلا نَظيرَ</vt:lpstr>
      <vt:lpstr>يا خالِقَ الشَّمْسِ وَالْقَمَرِ الْمُنيرِ يا مُغْنِىَ الْبائِسِ الْفَقيرِ </vt:lpstr>
      <vt:lpstr>يا رازِقَ الْطِّفْلِ الصَّغيرِ  يا راحِمَ الشَّيْخِ الْكَبيرِ  </vt:lpstr>
      <vt:lpstr>يا جابِرَ الْعَظْمِ الْكَسيرِ  يا عِصْمَةَ الْخائِفِ الْمُسْتَجيرِ  </vt:lpstr>
      <vt:lpstr>يا مَنْ هُوَ بِعِبادِهِ خَبيرٌ بَصيرٌ  يا مَنْ هُوَ عَلى كُلِّ شَىْءٍ قَديرٌ  </vt:lpstr>
      <vt:lpstr>سُبْحانَكَ يا لا اِلهَ اِلاّ اَنْتَ الْغَوْثَ الْغَوْثَ خَلِّصْنا مِنَ النّارِ يا رَبِّ </vt:lpstr>
      <vt:lpstr>يا ذَاالْجُودِ وَالنِّعَمِ يا ذَاالْفَضْلِ وَالْكَرَمِ يا خالِقَ اللَّوْحِ وَالْقَلَمِ </vt:lpstr>
      <vt:lpstr>يا بارِئَ الذَّرِّ وَالنَّسَمِ يا ذَاالْبَأسِ وَالنِّقَمِ يا مُلْهِمَ الْعَرَبِ وَالْعَجَمِ </vt:lpstr>
      <vt:lpstr>يا كاشِفَ الضُّرِّ وَالاْلَمِ يا عالِمَ السِّرِّ وَالْهِمَمِ  </vt:lpstr>
      <vt:lpstr>يا رَبَّ الْبَيْتِ وَالْحَرَمِ يا مَنْ خَلَقَ الاْشياءَ مِنَ الْعَدَمِ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فاعِلُ يا جاعِلُ يا قابِلُ يا كامِلُ </vt:lpstr>
      <vt:lpstr>يا فاصِلُ يا واصِلُ يا عادِلُ يا غالِبُ يا طالِبُ يا واهِبُ  </vt:lpstr>
      <vt:lpstr>سُبْحانَكَ يا لا اِلهَ اِلاّ اَنْتَ الْغَوْثَ الْغَوْثَ خَلِّصْنا مِنَ النّارِ يا رَبِّ </vt:lpstr>
      <vt:lpstr>يا مَنْ اَنْعَمَ بِطَوْلِهِ  يا مَنْ اَكْرَمَ بِجُودِهِ</vt:lpstr>
      <vt:lpstr>يا مَنْ جادَ بِلُطْفِهِ  يا مَنْ تَعَزَّزَ بِقُدْرَتِهِ  </vt:lpstr>
      <vt:lpstr>يا مَنْ قَدَّرَ بِحِكْمَتِهِ  يا مَنْ حَكَمَ بِتَدْبيرِهِ  </vt:lpstr>
      <vt:lpstr>يا مَنْ دَبَّرَ بِعِلْمِهِ  يا مَنْ تَجاوَزَ بِحِلْمِهِ </vt:lpstr>
      <vt:lpstr>يا مَنْ دَنى فى عُلُّوِهِ  يا مَنْ عَلا فى دُنُوِّهِ </vt:lpstr>
      <vt:lpstr>سُبْحانَكَ يا لا اِلهَ اِلاّ اَنْتَ الْغَوْثَ الْغَوْثَ خَلِّصْنا مِنَ النّارِ يا رَبِّ </vt:lpstr>
      <vt:lpstr>يا مَنْ يَخْلُقُ ما يَشآءُ  يا مَنْ يَفْعَلُ ما يَشآءُ</vt:lpstr>
      <vt:lpstr>يا مَنْ يَهْدى مَنْ يَشآءُ  يا مَنْ يُضِلُّ مَنْ يَشآءُ</vt:lpstr>
      <vt:lpstr>يا مَنْ يُعَذِّبُ مَنْ يَشآءُ  يا مَنْ يَغْفِرُ لِمَنْ يَشآءُ </vt:lpstr>
      <vt:lpstr>يا مَنْ يُعِزُّ مَنْ يَشآءُ  يا مَنْ يُذِلُّ مَنْ يَشآءُ </vt:lpstr>
      <vt:lpstr>يا مَنْ يُصَوِّرُ فِى الاْرْحامِ ما يَشآءُ يا مَنْ يَخْتَصُّ بِرَحْمَتِهِ مَنْ يَشآءُ </vt:lpstr>
      <vt:lpstr>سُبْحانَكَ يا لا اِلهَ اِلاّ اَنْتَ الْغَوْثَ الْغَوْثَ خَلِّصْنا مِنَ النّارِ يا رَبِّ </vt:lpstr>
      <vt:lpstr>يا مَنْ لَمْ يَتَّخِذْ صاحِبَةً وَلا وَلَداً يا مَنْ جَعَلَ لِكُلِّ شَىْءٍ قَدْراً</vt:lpstr>
      <vt:lpstr>يا مَنْ لا يُشْرِكُ فى حُكْمِهِ اَحَداً يا مَنْ جَعَلَ الْمَلاَّئِكَةَ رُسُلاً </vt:lpstr>
      <vt:lpstr>يا مَنْ جَعَلَ فِى السَّمآءِ بُرُوجاً يا مَنْ جَعَلَ الاْرْضَ قَراراً </vt:lpstr>
      <vt:lpstr>يا مَنْ خَلَقَ مِنَ الْمآَءِ بَشَراً يا مَنْ جَعَلَ لِكُلِّ شَىْءٍ اَمَداً </vt:lpstr>
      <vt:lpstr>يا مَنْ اَحاطَ بِكُلِّ شَىْءٍ عِلْماً يا مَنْ اَحْصى كُلَّ شَىْءٍ عَدَداً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اَوَّلُ يا اخِرُ يا ظاهِرُ يا باطِنُ</vt:lpstr>
      <vt:lpstr>يا بَرُّ يا حَقُّ يا فَرْدُ يا وِتْرُ يا صَمَدُ يا سَرْمَدُ  </vt:lpstr>
      <vt:lpstr>سُبْحانَكَ يا لا اِلهَ اِلاّ اَنْتَ الْغَوْثَ الْغَوْثَ خَلِّصْنا مِنَ النّارِ يا رَبِّ </vt:lpstr>
      <vt:lpstr>يا خَيْرَ مَعْرُوفٍ عُرِفَ  يا اَفْضَلَ مَعْبُودٍ عُبِدَ</vt:lpstr>
      <vt:lpstr>يا اَجَلَّ مَشْكُورٍ شُكِرَ  يا اَعَزَّ مَذْكُورٍ ذُكِرَ </vt:lpstr>
      <vt:lpstr>يا اَعْلى مَحْمُودٍ حُمِدَ  يا اَقْدَمَ مَوْجُودٍ طُلِبَ  </vt:lpstr>
      <vt:lpstr>يا اَرْفَعَ مَوْصُوفٍ وُصِفَ        يا اَكْبَرَ مَقْصُودٍ قُصِدَ </vt:lpstr>
      <vt:lpstr>يا اَكْرَمَ مَسْئُولٍ سُئِلَ  يا اَشْرَفَ مَحْبُوبٍ عُلِمَ </vt:lpstr>
      <vt:lpstr>سُبْحانَكَ يا لا اِلهَ اِلاّ اَنْتَ الْغَوْثَ الْغَوْثَ خَلِّصْنا مِنَ النّارِ يا رَبِّ </vt:lpstr>
      <vt:lpstr>يا حَبيبَ الْباكينَ يا سَيِّدَ الْمُتَوَكِّلينَ يا هادِىَ الْمُضِلّينَ</vt:lpstr>
      <vt:lpstr>يا وَلِىَّ الْمُؤْمِنينَ يا اَنيسَ الذّاكِرينَ يا مَفْزَعَ الْمَلْهُوفينَ </vt:lpstr>
      <vt:lpstr>يا مُنْجِىَ الصّادِقينَ  يا اَقْدَرَ الْقادِرينَ  </vt:lpstr>
      <vt:lpstr>يا اَعْلَمَ الْعالِمينَ  يا اِلهَ الْخَلْقِ اَجْمَعينَ  </vt:lpstr>
      <vt:lpstr>سُبْحانَكَ يا لا اِلهَ اِلاّ اَنْتَ الْغَوْثَ الْغَوْثَ خَلِّصْنا مِنَ النّارِ يا رَبِّ </vt:lpstr>
      <vt:lpstr>يا مَنْ عَلا فَقَهَرَ يا مَنْ مَلَكَ فَقَدَرَ يا مَنْ بَطَنَ فَخَبَرَ</vt:lpstr>
      <vt:lpstr>يا مَنْ عُبِدَ فَشَكَرَ يا مَنْ عُصِىَ فَغَفَرَ يا مَنْ لا تَحْويهِ الْفِكَرُ  </vt:lpstr>
      <vt:lpstr>يا مَنْ لا يُدْرِكُهُ بَصَرٌ  يا مَنْ لا يَخْفى عَلَيْهِ اَثَرٌ  </vt:lpstr>
      <vt:lpstr>يا رازِقَ الْبَشَرِ يا مُقَدِّرَ كُلِّ قَدَرٍ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حافِظُ يا بارِئُ يا ذارِئُ يا باذِخُ</vt:lpstr>
      <vt:lpstr>يا فارِجُ يا فاتِحُ يا كاشِفُ يا ضامِنُ يا امِرُ يا ناهى  </vt:lpstr>
      <vt:lpstr>سُبْحانَكَ يا لا اِلهَ اِلاّ اَنْتَ الْغَوْثَ الْغَوْثَ خَلِّصْنا مِنَ النّارِ يا رَبِّ </vt:lpstr>
      <vt:lpstr>يا مَنْ لا يَعْلَمُ الْغَيْبَ اِلاّ هُوَ يا مَنْ لا يَصْرِفُ السُّوَّءَ اِلاّ هُوَ</vt:lpstr>
      <vt:lpstr>يا مَنْ لايَخْلُقُ الْخَلْقَ اِلاّهُوَ  يامَنْ لايَغْفِرُ الذَّنْبَ اِلاّ هُوَ  </vt:lpstr>
      <vt:lpstr>يا مَنْ لا يُتِمُّ النِّعْمَةَ اِلاّ هُوَ  يا مَنْ لا يُقَلِّبُ الْقُلُوبَ اِلاّ هُوَ  </vt:lpstr>
      <vt:lpstr>يا مَنْ لا يُدَبِّرُ الاْمْرَ اِلاّ هُوَ  يا مَنْ لا يُنَزِّلُ الْغَيْثَ اِلاّ هُوَ  </vt:lpstr>
      <vt:lpstr>يا مَنْ لا يَبْسُطُ الرِّزْقَ اِلاّ هُوَ  يا مَنْ لايُحْيِى الْمَوْتى اِلاّ هُوَ  </vt:lpstr>
      <vt:lpstr>سُبْحانَكَ يا لا اِلهَ اِلاّ اَنْتَ الْغَوْثَ الْغَوْثَ خَلِّصْنا مِنَ النّارِ يا رَبِّ </vt:lpstr>
      <vt:lpstr>يا مُعينَ الْضُعَفاءِ يا صاحِبَ الْغُرَباءِ يا ناصِرَ الاْوْلِياءِ</vt:lpstr>
      <vt:lpstr>يا قاهِرَ الاْعْداءِ يا رافِعَ السَّماءِ يا اَنيسَ الاْصْفِياءِ  </vt:lpstr>
      <vt:lpstr>يا حَبيبَ الاْتْقِياءِ يا كَنْزَ الْفُقَراءِ يا اِلهَ الاْغْنِياءِ يا اَكْرَمَ الْكُرَماءِ </vt:lpstr>
      <vt:lpstr>سُبْحانَكَ يا لا اِلهَ اِلاّ اَنْتَ الْغَوْثَ الْغَوْثَ خَلِّصْنا مِنَ النّارِ يا رَبِّ </vt:lpstr>
      <vt:lpstr>يا كافِياً مِنْ كُلِّ شَىْءٍ  يا قائِماً عَلى كُلِّ شَىْءٍ</vt:lpstr>
      <vt:lpstr>يا مَنْ لا يُشْبِهُهُ شَىْءٌ  يا مَنْ لا يَزيدُ فى مُلْكِهِ شَىْءٌ  </vt:lpstr>
      <vt:lpstr>يا مَنْ لا يَخْفى عَلَيْهِ شَىْءٌ  يا مَنْ لا يَنْقُصُ مِنْ خَزائِنِهِ شَىْءٌ  </vt:lpstr>
      <vt:lpstr>يا مَنْ لَيْسَ كَمِثْلِهِ شَىْءٌ  يا مَنْ لا يَعْزُبُ عَنْ عِلْمِهِ شَىْءٌ  </vt:lpstr>
      <vt:lpstr>يا مَنْ هُوَ خَبيرٌ بِكُلِّ شَىْءٍ  يا مَنْ وَسِعَتْ رَحْمَتُهُ كُلَّ شَىْءٍ 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مُكْرِمُ يا مُطْعِمُ يا مُنْعِمُ يا مُعْطى</vt:lpstr>
      <vt:lpstr>يا مُغْنى يا مُقْنى يا مُفْنى يا مُحْيى يا مُرْضى يا مُنْجى </vt:lpstr>
      <vt:lpstr>سُبْحانَكَ يا لا اِلهَ اِلاّ اَنْتَ الْغَوْثَ الْغَوْثَ خَلِّصْنا مِنَ النّارِ يا رَبِّ </vt:lpstr>
      <vt:lpstr>يا اَوَّلَ كُلِّشَىْءٍ وَآخِرَهُ  يا اِلهَ كُلِّ شَىْءٍ وَمَليكَهُ </vt:lpstr>
      <vt:lpstr>يا رَبَّ كُلِّ شَىْءٍ وَصانِعَهُ  يا بارِئَ كُلِّشَىْءٍ وَخالِقَهُ  </vt:lpstr>
      <vt:lpstr>يا قابِضَ كُلِّ شَىْءٍ وَباسِطَهُ  يا مُبْدِئَ كُلِّ شَىْءٍ وَمُعيدَهُ  </vt:lpstr>
      <vt:lpstr>يا مُنْشِئَ كُلِّشَىْءٍ وَمُقَدِّرَهُ  يا مُكَوِّنَ كُلِّ شَىْءٍ وَمُحَوِّلَهُ  </vt:lpstr>
      <vt:lpstr>يا مُحْيِىَ كُلِّ شَىْءٍ وَمُميتَهُ  يا خالِقَ كُلِّشَىْءٍ وَوارِثَهُ  </vt:lpstr>
      <vt:lpstr>سُبْحانَكَ يا لا اِلهَ اِلاّ اَنْتَ الْغَوْثَ الْغَوْثَ خَلِّصْنا مِنَ النّارِ يا رَبِّ </vt:lpstr>
      <vt:lpstr>يا خَيْرَ ذاكِرٍ وَمَذْكُورٍ  يا خَيْرَ شاكِرٍ وَمَشْكُورٍ</vt:lpstr>
      <vt:lpstr>يا خَيْرَ حامِدٍ وَمَحْمُودٍ  يا خَيْرَ شاهِدٍ وَمَشْهُودٍ  </vt:lpstr>
      <vt:lpstr>يا خَيْرَ داعٍ وَمَدْعُوٍّ  يا خَيْرَ مُجيبٍ وَمُجابٍ  </vt:lpstr>
      <vt:lpstr>يا خَيْرَ مُونِسٍ وَاَنيسٍ  يا خَيْرَ صاحِبٍ وَجَليسٍ </vt:lpstr>
      <vt:lpstr>يا خَيْرَ مَقْصُودٍ وَمَطْلُوبٍ  يا خَيْرَ حَبيبٍ وَمَحْبُوبٍ  </vt:lpstr>
      <vt:lpstr>سُبْحانَكَ يا لا اِلهَ اِلاّ اَنْتَ الْغَوْثَ الْغَوْثَ خَلِّصْنا مِنَ النّارِ يا رَبِّ </vt:lpstr>
      <vt:lpstr>يا مَنْ هُوَ لِمَنْ دَعاهُ مُجيبٌ  يا مَنْ هُوَ لِمَنْ اَطاعَهُ حَبيبٌ</vt:lpstr>
      <vt:lpstr>يا مَنْ هُوَ اِلى مَنْ اَحَبَّهُ قَريبٌ  يا مَنْ هُوَ بِمَنِ اسْتَحْفَظَهُ رَقيبٌ </vt:lpstr>
      <vt:lpstr>يا مَنْ هُوَ بِمَنْ رَجاهُ كَريمٌ  يا مَنْ هُوَ بِمَنْ عَصاهُ حَليمٌ </vt:lpstr>
      <vt:lpstr>يا مَنْ هُوَ فى عَظَمَتِهِ رَحيمٌ  يا مَنْ هُوَ فى حِكْمَتِهِ عَظيمٌ </vt:lpstr>
      <vt:lpstr>يا مَنْ هُوَ فى اِحْسانِهِ قَديمٌ  يا مَنْ هُوَ بِمَنْ اَرادَهُ عَليمٌ </vt:lpstr>
      <vt:lpstr>سُبْحانَكَ يا لا اِلهَ اِلاّ اَنْتَ الْغَوْثَ الْغَوْثَ خَلِّصْنا مِنَ النّارِ يا رَبِّ </vt:lpstr>
      <vt:lpstr>اَللّهُمَّ اِنّى اَسْئَلُكَ بِاسْمِكَ يا مُسَبِّبُ يا مُرَغِّبُ يا مُقَلِّبُ يا مُعَقِّبُ</vt:lpstr>
      <vt:lpstr>يا مُرَتِّبُ يا مُخَوِّفُ يا مُحَذِّرُ يا مُذَكِّرُ يا مُسَخِّرُ يا مُغَيِّرُ </vt:lpstr>
      <vt:lpstr>سُبْحانَكَ يا لا اِلهَ اِلاّ اَنْتَ الْغَوْثَ الْغَوْثَ خَلِّصْنا مِنَ النّارِ يا رَبِّ </vt:lpstr>
      <vt:lpstr>يا مَنْ عِلْمُهُ سابِقٌ يا مَنْ وَعْدُهُ صادِقٌ يا مَنْ لُطْفُهُ ظاهِرٌ</vt:lpstr>
      <vt:lpstr>يا مَنْ اَمْرُهُ غالِبٌ يا مَنْ كِتابُهُ مُحْكَمٌ يا مَنْ قَضاَّئُهُ كائِنٌ  </vt:lpstr>
      <vt:lpstr>يا مَنْ قُرْآنُهُ مَجيدٌ  يا مَنْ مُلْكُهُ قَديمٌ  </vt:lpstr>
      <vt:lpstr>يا مَنْ فَضْلُهُ عَميمٌ  يا مَنْ عَرْشُهُ عَظيمٌ </vt:lpstr>
      <vt:lpstr>سُبْحانَكَ يا لا اِلهَ اِلاّ اَنْتَ الْغَوْثَ الْغَوْثَ خَلِّصْنا مِنَ النّارِ يا رَبِّ </vt:lpstr>
      <vt:lpstr>يا مَنْ لا يَشْغَلُهُ سَمْعٌ عَنْ سَمْعٍ يا مَنْ لا يَمْنَعُهُ فِعْلٌ عَنْ فِعْلٍ</vt:lpstr>
      <vt:lpstr>يا مَنْ لا يُلْهيهِ قَوْلٌ عَنْ قَوْلٍ يا مَنْ لا يُغَلِّطُهُ سُؤ الٌ عَنْ سُؤالٍ </vt:lpstr>
      <vt:lpstr>يا مَنْ لا يَحْجُبُهُ شَىْءٌ عَنْ شَىْءٍ يا مَنْ لا يُبْرِمُهُ اِلْحاحُ الْمُلِحّينَ  </vt:lpstr>
      <vt:lpstr>يا مَنْ هُوَ غايَةُ مُرادِ الْمُريدينَ يا مَنْ هُوَ مُنْتَهى هِمَمِ الْعارِفينَ  </vt:lpstr>
      <vt:lpstr>يا مَنْ هُوَ مُنْتَهى طَلَبِ الطّالِبينَ يا مَنْ لا يَخْفى عَلَيْهِ ذَرَّةٌ فِى الْعالَمينَ </vt:lpstr>
      <vt:lpstr>سُبْحانَكَ يا لا اِلهَ اِلاّ اَنْتَ الْغَوْثَ الْغَوْثَ خَلِّصْنا مِنَ النّارِ يا رَبِّ </vt:lpstr>
      <vt:lpstr>يا حَليماً لا يَعْجَلُ يا جَواداً لا يَبْخَلُ يا صادِقاً لا يُخْلِفُ </vt:lpstr>
      <vt:lpstr>يا وَهّاباً لا يَمَلُّ يا قاهِراً لا يُغْلَبُ يا عَظيماً لا يُوصَفُ  </vt:lpstr>
      <vt:lpstr>يا عَدْلاً لا يَحيفُ  يا غَنِيّاً لا يَفْتَقِرُ  </vt:lpstr>
      <vt:lpstr>يا كَبيراً لا يَصْغُرُ  يا حافِظاً لا يَغْفُلُ سُبْحانَكَ </vt:lpstr>
      <vt:lpstr>سُبْحانَكَ يا لا اِلهَ اِلاّ اَنْتَ الْغَوْثَ الْغَوْثَ خَلِّصْنا مِنَ النّارِ يا رَبِّ </vt:lpstr>
      <vt:lpstr>اللهم صل علی محمد و آل محمد و عجل فرجهم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سُبْحانَكَ يا لا اِلهَ اِلاّ اَنْتَ الْغَوْثَ الْغَوْثَ خَلِّصْنا مِنَ النّارِ يا رَبِّ </dc:title>
  <dc:creator>PC02</dc:creator>
  <cp:lastModifiedBy>BASIR</cp:lastModifiedBy>
  <cp:revision>173</cp:revision>
  <dcterms:created xsi:type="dcterms:W3CDTF">2008-09-02T02:10:36Z</dcterms:created>
  <dcterms:modified xsi:type="dcterms:W3CDTF">2016-02-14T12:58:32Z</dcterms:modified>
</cp:coreProperties>
</file>