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0" r:id="rId1"/>
  </p:sldMasterIdLst>
  <p:notesMasterIdLst>
    <p:notesMasterId r:id="rId31"/>
  </p:notesMasterIdLst>
  <p:sldIdLst>
    <p:sldId id="256" r:id="rId2"/>
    <p:sldId id="335" r:id="rId3"/>
    <p:sldId id="343" r:id="rId4"/>
    <p:sldId id="286" r:id="rId5"/>
    <p:sldId id="263" r:id="rId6"/>
    <p:sldId id="265" r:id="rId7"/>
    <p:sldId id="266" r:id="rId8"/>
    <p:sldId id="346" r:id="rId9"/>
    <p:sldId id="348" r:id="rId10"/>
    <p:sldId id="281" r:id="rId11"/>
    <p:sldId id="349" r:id="rId12"/>
    <p:sldId id="283" r:id="rId13"/>
    <p:sldId id="288" r:id="rId14"/>
    <p:sldId id="289" r:id="rId15"/>
    <p:sldId id="350" r:id="rId16"/>
    <p:sldId id="293" r:id="rId17"/>
    <p:sldId id="296" r:id="rId18"/>
    <p:sldId id="300" r:id="rId19"/>
    <p:sldId id="347" r:id="rId20"/>
    <p:sldId id="311" r:id="rId21"/>
    <p:sldId id="312" r:id="rId22"/>
    <p:sldId id="315" r:id="rId23"/>
    <p:sldId id="330" r:id="rId24"/>
    <p:sldId id="327" r:id="rId25"/>
    <p:sldId id="342" r:id="rId26"/>
    <p:sldId id="328" r:id="rId27"/>
    <p:sldId id="329" r:id="rId28"/>
    <p:sldId id="321" r:id="rId29"/>
    <p:sldId id="33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4" autoAdjust="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EE2C98-C1B0-4F03-BD89-D1D62F1AEBAB}" type="datetimeFigureOut">
              <a:rPr lang="en-US" smtClean="0"/>
              <a:pPr/>
              <a:t>1/28/2016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644F6B-D07D-4366-9E5B-42892ECF8004}" type="slidenum">
              <a:rPr lang="en-US" smtClean="0"/>
              <a:pPr/>
              <a:t>‹#›</a:t>
            </a:fld>
            <a:endParaRPr lang="en-US"/>
          </a:p>
        </p:txBody>
      </p:sp>
    </p:spTree>
    <p:extLst>
      <p:ext uri="{BB962C8B-B14F-4D97-AF65-F5344CB8AC3E}">
        <p14:creationId xmlns:p14="http://schemas.microsoft.com/office/powerpoint/2010/main" val="4266171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644F6B-D07D-4366-9E5B-42892ECF8004}" type="slidenum">
              <a:rPr lang="en-US" smtClean="0"/>
              <a:pPr/>
              <a:t>1</a:t>
            </a:fld>
            <a:endParaRPr lang="en-US"/>
          </a:p>
        </p:txBody>
      </p:sp>
    </p:spTree>
    <p:extLst>
      <p:ext uri="{BB962C8B-B14F-4D97-AF65-F5344CB8AC3E}">
        <p14:creationId xmlns:p14="http://schemas.microsoft.com/office/powerpoint/2010/main" val="1964602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60E34AE-393C-46F9-954B-EC756D2B5A04}" type="slidenum">
              <a:rPr lang="ar-SA" altLang="en-US"/>
              <a:pPr eaLnBrk="1" hangingPunct="1"/>
              <a:t>3</a:t>
            </a:fld>
            <a:endParaRPr lang="en-US" altLang="en-US"/>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p>
        </p:txBody>
      </p:sp>
    </p:spTree>
    <p:extLst>
      <p:ext uri="{BB962C8B-B14F-4D97-AF65-F5344CB8AC3E}">
        <p14:creationId xmlns:p14="http://schemas.microsoft.com/office/powerpoint/2010/main" val="483388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644F6B-D07D-4366-9E5B-42892ECF8004}" type="slidenum">
              <a:rPr lang="en-US" smtClean="0"/>
              <a:pPr/>
              <a:t>15</a:t>
            </a:fld>
            <a:endParaRPr lang="en-US"/>
          </a:p>
        </p:txBody>
      </p:sp>
    </p:spTree>
    <p:extLst>
      <p:ext uri="{BB962C8B-B14F-4D97-AF65-F5344CB8AC3E}">
        <p14:creationId xmlns:p14="http://schemas.microsoft.com/office/powerpoint/2010/main" val="1046994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49459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6439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83414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1/28/2016</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36615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1/28/2016</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93684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1/28/2016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84239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03695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5803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21795747-42FC-48F8-B431-E88523E98A8C}" type="slidenum">
              <a:rPr lang="en-US" altLang="en-US"/>
              <a:pPr/>
              <a:t>‹#›</a:t>
            </a:fld>
            <a:endParaRPr lang="en-US" altLang="en-US"/>
          </a:p>
        </p:txBody>
      </p:sp>
    </p:spTree>
    <p:extLst>
      <p:ext uri="{BB962C8B-B14F-4D97-AF65-F5344CB8AC3E}">
        <p14:creationId xmlns:p14="http://schemas.microsoft.com/office/powerpoint/2010/main" val="3482491400"/>
      </p:ext>
    </p:extLst>
  </p:cSld>
  <p:clrMapOvr>
    <a:masterClrMapping/>
  </p:clrMapOvr>
  <p:transition spd="med">
    <p:wheel spokes="3"/>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5125" y="228600"/>
            <a:ext cx="8431213" cy="641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417638"/>
            <a:ext cx="4130675" cy="4906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64075" y="1417638"/>
            <a:ext cx="4132263" cy="4906962"/>
          </a:xfrm>
        </p:spPr>
        <p:txBody>
          <a:bodyPr/>
          <a:lstStyle/>
          <a:p>
            <a:endParaRPr lang="en-US"/>
          </a:p>
        </p:txBody>
      </p:sp>
    </p:spTree>
    <p:extLst>
      <p:ext uri="{BB962C8B-B14F-4D97-AF65-F5344CB8AC3E}">
        <p14:creationId xmlns:p14="http://schemas.microsoft.com/office/powerpoint/2010/main" val="2800116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4761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5940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1/28/2016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9785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1/28/2016</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2116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1/28/2016</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12415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1/28/2016</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4576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1/28/2016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154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1/28/2016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5485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1/28/2016</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00696123"/>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 id="2147483896" r:id="rId16"/>
    <p:sldLayoutId id="2147483897" r:id="rId17"/>
    <p:sldLayoutId id="2147483899" r:id="rId18"/>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png"/><Relationship Id="rId4" Type="http://schemas.openxmlformats.org/officeDocument/2006/relationships/image" Target="../media/image37.jp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4.png"/><Relationship Id="rId5" Type="http://schemas.openxmlformats.org/officeDocument/2006/relationships/image" Target="../media/image49.png"/><Relationship Id="rId10" Type="http://schemas.openxmlformats.org/officeDocument/2006/relationships/image" Target="../media/image53.png"/><Relationship Id="rId4" Type="http://schemas.openxmlformats.org/officeDocument/2006/relationships/image" Target="../media/image48.jpeg"/><Relationship Id="rId9" Type="http://schemas.openxmlformats.org/officeDocument/2006/relationships/image" Target="../media/image5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8991600" cy="6858000"/>
          </a:xfrm>
        </p:spPr>
        <p:txBody>
          <a:bodyPr/>
          <a:lstStyle/>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67679"/>
          </a:xfrm>
          <a:prstGeom prst="rect">
            <a:avLst/>
          </a:prstGeom>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0869" y="0"/>
            <a:ext cx="8991600" cy="6858000"/>
          </a:xfrm>
        </p:spPr>
        <p:txBody>
          <a:bodyPr>
            <a:normAutofit/>
          </a:bodyPr>
          <a:lstStyle/>
          <a:p>
            <a:pPr algn="just" rtl="1"/>
            <a:r>
              <a:rPr lang="en-US" b="1" dirty="0" smtClean="0"/>
              <a:t>Server Manager</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2597040" cy="43434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685800"/>
            <a:ext cx="2677120" cy="313013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0"/>
            <a:ext cx="6589199" cy="1280890"/>
          </a:xfrm>
        </p:spPr>
        <p:txBody>
          <a:bodyPr/>
          <a:lstStyle/>
          <a:p>
            <a:r>
              <a:rPr lang="fa-IR" dirty="0"/>
              <a:t>ابزارهـــــــــــاي مديريــــــــت</a:t>
            </a:r>
            <a:endParaRPr lang="en-US" dirty="0"/>
          </a:p>
        </p:txBody>
      </p:sp>
    </p:spTree>
    <p:extLst>
      <p:ext uri="{BB962C8B-B14F-4D97-AF65-F5344CB8AC3E}">
        <p14:creationId xmlns:p14="http://schemas.microsoft.com/office/powerpoint/2010/main" val="2984635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8991600" cy="6858000"/>
          </a:xfrm>
        </p:spPr>
        <p:txBody>
          <a:bodyPr>
            <a:normAutofit/>
          </a:bodyPr>
          <a:lstStyle/>
          <a:p>
            <a:pPr algn="just" rtl="1"/>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 y="304800"/>
            <a:ext cx="5105400" cy="182880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540918"/>
            <a:ext cx="5178552" cy="31623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1" y="1641149"/>
            <a:ext cx="4688014" cy="1880720"/>
          </a:xfrm>
          <a:prstGeom prst="rect">
            <a:avLst/>
          </a:prstGeom>
        </p:spPr>
      </p:pic>
      <p:sp>
        <p:nvSpPr>
          <p:cNvPr id="8" name="Rectangle 7"/>
          <p:cNvSpPr/>
          <p:nvPr/>
        </p:nvSpPr>
        <p:spPr>
          <a:xfrm>
            <a:off x="4267200" y="51792"/>
            <a:ext cx="4509568"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Event Viewer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6705600"/>
          </a:xfrm>
        </p:spPr>
        <p:txBody>
          <a:bodyPr>
            <a:normAutofit/>
          </a:bodyPr>
          <a:lstStyle/>
          <a:p>
            <a:pPr algn="just" rtl="1"/>
            <a:r>
              <a:rPr lang="ar-SA" b="1" dirty="0" smtClean="0"/>
              <a:t>مشكلات بالقوه عملكرد شبكه</a:t>
            </a:r>
            <a:endParaRPr lang="en-US" b="1" dirty="0"/>
          </a:p>
          <a:p>
            <a:pPr algn="just" rtl="1"/>
            <a:endParaRPr lang="fa-IR" b="1" dirty="0" smtClean="0"/>
          </a:p>
          <a:p>
            <a:pPr algn="just" rtl="1"/>
            <a:r>
              <a:rPr lang="ar-SA" b="1" dirty="0" smtClean="0"/>
              <a:t>مسائل لايه فيزيكي</a:t>
            </a:r>
            <a:endParaRPr lang="en-US" b="1" dirty="0" smtClean="0"/>
          </a:p>
          <a:p>
            <a:pPr algn="just" rtl="1"/>
            <a:r>
              <a:rPr lang="ar-SA" b="1" dirty="0" smtClean="0"/>
              <a:t>محدوديت‌هاي رسانه</a:t>
            </a:r>
            <a:endParaRPr lang="fa-IR" b="1" dirty="0" smtClean="0"/>
          </a:p>
          <a:p>
            <a:pPr algn="just" rtl="1"/>
            <a:endParaRPr lang="en-US" b="1"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900" y="38101"/>
            <a:ext cx="5300788" cy="260508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758" y="3810000"/>
            <a:ext cx="5092405" cy="22193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0" y="1981200"/>
            <a:ext cx="2514600" cy="417285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6705600"/>
          </a:xfrm>
        </p:spPr>
        <p:txBody>
          <a:bodyPr>
            <a:noAutofit/>
          </a:bodyPr>
          <a:lstStyle/>
          <a:p>
            <a:pPr algn="just" rtl="1"/>
            <a:r>
              <a:rPr lang="ar-SA" b="1" dirty="0" smtClean="0"/>
              <a:t>پارازيت</a:t>
            </a:r>
            <a:endParaRPr lang="en-US" b="1" dirty="0" smtClean="0"/>
          </a:p>
          <a:p>
            <a:pPr algn="just" rtl="1"/>
            <a:r>
              <a:rPr lang="fa-IR" dirty="0" smtClean="0"/>
              <a:t>اكثر انواع رسانه‌هاي شبكه حداقل در مقابل يك نوع پارازيت آسيب‌پذير مي‌باشند. طول موجهاي الكترومغناطيسي كه جهت انتقال داده‌ها استفاده مي‌شوند و اغلب به وسيله پديده محيطي، مكانيكي يا الكترونيكي تولدي شده‌اند باعث ايجاد صدا و پارازيت مي‌شوند كه مي‌توانند ارتباطات شبكه را مختل سازند. چنين اشتباهاتي مانند سيم‌كشي جفت به هم تابيده در مجاورت چراغ فلورسنت مي‌توانند اجراي سيستم را در رابطه با پارازيت ايجاد شده صدمه بزنند. شبكه‌هاي بي‌سيم به دليل نداشتن حفاظ مانند جفت به هم‌تابيده حفاظ‌دار بيشتر در معرض آسيب‌پذيري </a:t>
            </a:r>
            <a:r>
              <a:rPr lang="fa-IR" dirty="0" err="1" smtClean="0"/>
              <a:t>مي‌باشند</a:t>
            </a:r>
            <a:r>
              <a:rPr lang="fa-IR" dirty="0" smtClean="0"/>
              <a:t>.</a:t>
            </a:r>
            <a:endParaRPr 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209800"/>
            <a:ext cx="2867025" cy="23622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2571750"/>
            <a:ext cx="4648200" cy="20002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767263"/>
            <a:ext cx="3429000" cy="174307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1000" y="4687443"/>
            <a:ext cx="4648200" cy="214312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 ذخيره سازي در شبكه</a:t>
            </a:r>
            <a:endParaRPr lang="en-US" dirty="0"/>
          </a:p>
        </p:txBody>
      </p:sp>
      <p:sp>
        <p:nvSpPr>
          <p:cNvPr id="4" name="TextBox 3"/>
          <p:cNvSpPr txBox="1"/>
          <p:nvPr/>
        </p:nvSpPr>
        <p:spPr>
          <a:xfrm>
            <a:off x="3978658" y="2362200"/>
            <a:ext cx="4426213" cy="369332"/>
          </a:xfrm>
          <a:prstGeom prst="rect">
            <a:avLst/>
          </a:prstGeom>
          <a:noFill/>
        </p:spPr>
        <p:txBody>
          <a:bodyPr wrap="none" rtlCol="0">
            <a:spAutoFit/>
          </a:bodyPr>
          <a:lstStyle/>
          <a:p>
            <a:pPr marL="285750" indent="-285750" algn="r" rtl="1">
              <a:buFont typeface="Wingdings" panose="05000000000000000000" pitchFamily="2" charset="2"/>
              <a:buChar char="Ø"/>
            </a:pPr>
            <a:r>
              <a:rPr lang="fa-IR" b="1" dirty="0"/>
              <a:t>نكته هاي مربوط به مديريت سرور </a:t>
            </a:r>
            <a:r>
              <a:rPr lang="en-US" b="1" dirty="0"/>
              <a:t>CD</a:t>
            </a:r>
            <a:endParaRPr lang="en-US" dirty="0"/>
          </a:p>
        </p:txBody>
      </p:sp>
      <p:sp>
        <p:nvSpPr>
          <p:cNvPr id="6" name="TextBox 5"/>
          <p:cNvSpPr txBox="1"/>
          <p:nvPr/>
        </p:nvSpPr>
        <p:spPr>
          <a:xfrm>
            <a:off x="6357516" y="2927866"/>
            <a:ext cx="2047355" cy="369332"/>
          </a:xfrm>
          <a:prstGeom prst="rect">
            <a:avLst/>
          </a:prstGeom>
          <a:noFill/>
        </p:spPr>
        <p:txBody>
          <a:bodyPr wrap="none" rtlCol="0">
            <a:spAutoFit/>
          </a:bodyPr>
          <a:lstStyle/>
          <a:p>
            <a:pPr marL="285750" indent="-285750" algn="r" rtl="1">
              <a:buFont typeface="Wingdings" panose="05000000000000000000" pitchFamily="2" charset="2"/>
              <a:buChar char="Ø"/>
            </a:pPr>
            <a:r>
              <a:rPr lang="fa-IR" b="1" dirty="0"/>
              <a:t>مديريت </a:t>
            </a:r>
            <a:r>
              <a:rPr lang="en-US" b="1" dirty="0"/>
              <a:t>image</a:t>
            </a:r>
            <a:endParaRPr lang="en-US" dirty="0"/>
          </a:p>
        </p:txBody>
      </p:sp>
      <p:sp>
        <p:nvSpPr>
          <p:cNvPr id="7" name="TextBox 6"/>
          <p:cNvSpPr txBox="1"/>
          <p:nvPr/>
        </p:nvSpPr>
        <p:spPr>
          <a:xfrm>
            <a:off x="6868594" y="3509352"/>
            <a:ext cx="1564852" cy="646331"/>
          </a:xfrm>
          <a:prstGeom prst="rect">
            <a:avLst/>
          </a:prstGeom>
          <a:noFill/>
        </p:spPr>
        <p:txBody>
          <a:bodyPr wrap="none" rtlCol="0">
            <a:spAutoFit/>
          </a:bodyPr>
          <a:lstStyle/>
          <a:p>
            <a:pPr marL="285750" indent="-285750" algn="r" rtl="1">
              <a:buFont typeface="Wingdings" panose="05000000000000000000" pitchFamily="2" charset="2"/>
              <a:buChar char="Ø"/>
            </a:pPr>
            <a:r>
              <a:rPr lang="fa-IR" b="1" dirty="0"/>
              <a:t>كابينت ها</a:t>
            </a:r>
            <a:endParaRPr lang="en-US" dirty="0"/>
          </a:p>
          <a:p>
            <a:pPr marL="285750" indent="-285750">
              <a:buFont typeface="Wingdings" panose="05000000000000000000" pitchFamily="2" charset="2"/>
              <a:buChar char="Ø"/>
            </a:pPr>
            <a:endParaRPr lang="en-US" dirty="0"/>
          </a:p>
        </p:txBody>
      </p:sp>
      <p:sp>
        <p:nvSpPr>
          <p:cNvPr id="8" name="TextBox 7"/>
          <p:cNvSpPr txBox="1"/>
          <p:nvPr/>
        </p:nvSpPr>
        <p:spPr>
          <a:xfrm>
            <a:off x="3726987" y="4155683"/>
            <a:ext cx="4677884" cy="646331"/>
          </a:xfrm>
          <a:prstGeom prst="rect">
            <a:avLst/>
          </a:prstGeom>
          <a:noFill/>
        </p:spPr>
        <p:txBody>
          <a:bodyPr wrap="none" rtlCol="0">
            <a:spAutoFit/>
          </a:bodyPr>
          <a:lstStyle/>
          <a:p>
            <a:pPr marL="285750" indent="-285750" algn="r" rtl="1">
              <a:buFont typeface="Wingdings" panose="05000000000000000000" pitchFamily="2" charset="2"/>
              <a:buChar char="Ø"/>
            </a:pPr>
            <a:r>
              <a:rPr lang="fa-IR" b="1" dirty="0"/>
              <a:t>مفاهيم </a:t>
            </a:r>
            <a:r>
              <a:rPr lang="en-US" b="1" dirty="0"/>
              <a:t>Storage Area Network</a:t>
            </a:r>
            <a:r>
              <a:rPr lang="fa-IR" b="1" dirty="0"/>
              <a:t>  يا </a:t>
            </a:r>
            <a:r>
              <a:rPr lang="en-US" b="1" dirty="0"/>
              <a:t>SAN</a:t>
            </a:r>
            <a:endParaRPr lang="en-US" dirty="0"/>
          </a:p>
          <a:p>
            <a:pPr marL="285750" indent="-285750">
              <a:buFont typeface="Wingdings" panose="05000000000000000000" pitchFamily="2" charset="2"/>
              <a:buChar char="Ø"/>
            </a:pPr>
            <a:endParaRPr lang="en-US" dirty="0"/>
          </a:p>
        </p:txBody>
      </p:sp>
      <p:sp>
        <p:nvSpPr>
          <p:cNvPr id="9" name="TextBox 8"/>
          <p:cNvSpPr txBox="1"/>
          <p:nvPr/>
        </p:nvSpPr>
        <p:spPr>
          <a:xfrm>
            <a:off x="6583260" y="4802014"/>
            <a:ext cx="1850186" cy="646331"/>
          </a:xfrm>
          <a:prstGeom prst="rect">
            <a:avLst/>
          </a:prstGeom>
          <a:noFill/>
        </p:spPr>
        <p:txBody>
          <a:bodyPr wrap="none" rtlCol="0">
            <a:spAutoFit/>
          </a:bodyPr>
          <a:lstStyle/>
          <a:p>
            <a:pPr marL="285750" indent="-285750" algn="r" rtl="1">
              <a:buFont typeface="Wingdings" panose="05000000000000000000" pitchFamily="2" charset="2"/>
              <a:buChar char="Ø"/>
            </a:pPr>
            <a:r>
              <a:rPr lang="fa-IR" b="1" dirty="0" smtClean="0"/>
              <a:t>مدیریت </a:t>
            </a:r>
            <a:r>
              <a:rPr lang="en-US" b="1" dirty="0" smtClean="0"/>
              <a:t>SNA</a:t>
            </a:r>
            <a:endParaRPr lang="en-US" dirty="0"/>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1388711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6705600"/>
          </a:xfrm>
        </p:spPr>
        <p:txBody>
          <a:bodyPr>
            <a:noAutofit/>
          </a:bodyPr>
          <a:lstStyle/>
          <a:p>
            <a:pPr algn="just" rtl="1"/>
            <a:r>
              <a:rPr lang="ar-SA" b="1" dirty="0" smtClean="0"/>
              <a:t>تصادم‌هاي شبكه</a:t>
            </a:r>
            <a:endParaRPr lang="en-US" b="1" dirty="0" smtClean="0"/>
          </a:p>
        </p:txBody>
      </p:sp>
      <p:pic>
        <p:nvPicPr>
          <p:cNvPr id="4" name="Picture 3" descr="tasadom.jpg"/>
          <p:cNvPicPr>
            <a:picLocks noChangeAspect="1"/>
          </p:cNvPicPr>
          <p:nvPr/>
        </p:nvPicPr>
        <p:blipFill>
          <a:blip r:embed="rId2"/>
          <a:stretch>
            <a:fillRect/>
          </a:stretch>
        </p:blipFill>
        <p:spPr>
          <a:xfrm>
            <a:off x="1981200" y="1687286"/>
            <a:ext cx="5181600" cy="333102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6705600"/>
          </a:xfrm>
        </p:spPr>
        <p:txBody>
          <a:bodyPr>
            <a:normAutofit/>
          </a:bodyPr>
          <a:lstStyle/>
          <a:p>
            <a:pPr algn="just" rtl="1"/>
            <a:r>
              <a:rPr lang="ar-SA" b="1" dirty="0"/>
              <a:t>داده‌هاي </a:t>
            </a:r>
            <a:r>
              <a:rPr lang="ar-SA" b="1" dirty="0" smtClean="0"/>
              <a:t>آشغال</a:t>
            </a:r>
            <a:endParaRPr lang="en-US" b="1" dirty="0" smtClean="0"/>
          </a:p>
          <a:p>
            <a:pPr algn="just" rtl="1"/>
            <a:r>
              <a:rPr lang="ar-SA" b="1" dirty="0" smtClean="0"/>
              <a:t>حمله </a:t>
            </a:r>
            <a:r>
              <a:rPr lang="ar-SA" b="1" dirty="0"/>
              <a:t>انكار </a:t>
            </a:r>
            <a:r>
              <a:rPr lang="ar-SA" b="1" dirty="0" smtClean="0"/>
              <a:t>سرويس</a:t>
            </a:r>
            <a:endParaRPr lang="en-US"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81000"/>
            <a:ext cx="2476500" cy="2895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1066800"/>
            <a:ext cx="1827378" cy="19812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600" y="3276600"/>
            <a:ext cx="5481638" cy="240506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6705600"/>
          </a:xfrm>
        </p:spPr>
        <p:txBody>
          <a:bodyPr>
            <a:noAutofit/>
          </a:bodyPr>
          <a:lstStyle/>
          <a:p>
            <a:pPr algn="just" rtl="1"/>
            <a:r>
              <a:rPr lang="fa-IR" sz="1700" b="1" dirty="0">
                <a:solidFill>
                  <a:schemeClr val="tx1"/>
                </a:solidFill>
              </a:rPr>
              <a:t> </a:t>
            </a:r>
            <a:endParaRPr lang="en-US" sz="1700" b="1" dirty="0">
              <a:solidFill>
                <a:schemeClr val="tx1"/>
              </a:solidFill>
            </a:endParaRPr>
          </a:p>
          <a:p>
            <a:pPr lvl="0" algn="just" rtl="1"/>
            <a:r>
              <a:rPr lang="fa-IR" altLang="zh-CN" sz="1700" b="1" dirty="0" smtClean="0">
                <a:solidFill>
                  <a:schemeClr val="tx1"/>
                </a:solidFill>
                <a:latin typeface="Times New Roman" panose="02020603050405020304" pitchFamily="18" charset="0"/>
                <a:ea typeface="SimSun" panose="02010600030101010101" pitchFamily="2" charset="-122"/>
                <a:cs typeface="Times New Roman" panose="02020603050405020304" pitchFamily="18" charset="0"/>
              </a:rPr>
              <a:t>محافظت </a:t>
            </a:r>
            <a:r>
              <a:rPr lang="fa-IR" altLang="zh-CN" sz="1700" b="1"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از </a:t>
            </a:r>
            <a:r>
              <a:rPr lang="fa-IR" altLang="zh-CN" sz="1700" b="1" dirty="0" err="1">
                <a:solidFill>
                  <a:schemeClr val="tx1"/>
                </a:solidFill>
                <a:latin typeface="Times New Roman" panose="02020603050405020304" pitchFamily="18" charset="0"/>
                <a:ea typeface="SimSun" panose="02010600030101010101" pitchFamily="2" charset="-122"/>
                <a:cs typeface="Times New Roman" panose="02020603050405020304" pitchFamily="18" charset="0"/>
              </a:rPr>
              <a:t>شبكه‌هاي</a:t>
            </a:r>
            <a:r>
              <a:rPr lang="fa-IR" altLang="zh-CN" sz="1700" b="1"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 </a:t>
            </a:r>
            <a:r>
              <a:rPr lang="fa-IR" altLang="zh-CN" sz="1700" b="1" dirty="0" err="1" smtClean="0">
                <a:solidFill>
                  <a:schemeClr val="tx1"/>
                </a:solidFill>
                <a:latin typeface="Times New Roman" panose="02020603050405020304" pitchFamily="18" charset="0"/>
                <a:ea typeface="SimSun" panose="02010600030101010101" pitchFamily="2" charset="-122"/>
                <a:cs typeface="Times New Roman" panose="02020603050405020304" pitchFamily="18" charset="0"/>
              </a:rPr>
              <a:t>كامپي</a:t>
            </a:r>
            <a:r>
              <a:rPr lang="fa-IR" altLang="zh-CN" sz="1700" b="1" dirty="0" smtClean="0">
                <a:solidFill>
                  <a:schemeClr val="tx1"/>
                </a:solidFill>
                <a:latin typeface="Times New Roman" panose="02020603050405020304" pitchFamily="18" charset="0"/>
                <a:ea typeface="SimSun" panose="02010600030101010101" pitchFamily="2" charset="-122"/>
                <a:cs typeface="Times New Roman" panose="02020603050405020304" pitchFamily="18" charset="0"/>
              </a:rPr>
              <a:t>ـــــ</a:t>
            </a:r>
            <a:r>
              <a:rPr lang="fa-IR" altLang="zh-CN" sz="1700" b="1" dirty="0" err="1" smtClean="0">
                <a:solidFill>
                  <a:schemeClr val="tx1"/>
                </a:solidFill>
                <a:latin typeface="Times New Roman" panose="02020603050405020304" pitchFamily="18" charset="0"/>
                <a:ea typeface="SimSun" panose="02010600030101010101" pitchFamily="2" charset="-122"/>
                <a:cs typeface="Times New Roman" panose="02020603050405020304" pitchFamily="18" charset="0"/>
              </a:rPr>
              <a:t>وتري</a:t>
            </a:r>
            <a:endParaRPr lang="fa-IR" altLang="zh-CN" sz="1700" dirty="0">
              <a:solidFill>
                <a:schemeClr val="tx1"/>
              </a:solidFill>
            </a:endParaRPr>
          </a:p>
          <a:p>
            <a:pPr lvl="0" algn="just" rtl="1"/>
            <a:endParaRPr lang="fa-IR" sz="1700" b="1" dirty="0" smtClean="0">
              <a:solidFill>
                <a:schemeClr val="tx1"/>
              </a:solidFill>
            </a:endParaRPr>
          </a:p>
          <a:p>
            <a:pPr lvl="0" algn="just" rtl="1"/>
            <a:endParaRPr lang="fa-IR" sz="1700" b="1" dirty="0">
              <a:solidFill>
                <a:schemeClr val="tx1"/>
              </a:solidFill>
            </a:endParaRPr>
          </a:p>
          <a:p>
            <a:pPr lvl="0" algn="just" rtl="1"/>
            <a:endParaRPr lang="en-US" sz="1700" b="1" dirty="0" smtClean="0">
              <a:solidFill>
                <a:schemeClr val="tx1"/>
              </a:solidFill>
            </a:endParaRPr>
          </a:p>
          <a:p>
            <a:pPr algn="just" rtl="1"/>
            <a:endParaRPr lang="fa-IR" sz="1700" b="1" dirty="0" smtClean="0">
              <a:solidFill>
                <a:schemeClr val="tx1"/>
              </a:solidFill>
            </a:endParaRPr>
          </a:p>
          <a:p>
            <a:pPr algn="just" rtl="1"/>
            <a:endParaRPr lang="fa-IR" sz="1700" b="1" dirty="0">
              <a:solidFill>
                <a:schemeClr val="tx1"/>
              </a:solidFill>
            </a:endParaRPr>
          </a:p>
          <a:p>
            <a:pPr algn="just" rtl="1"/>
            <a:endParaRPr lang="fa-IR" sz="1700" b="1" dirty="0" smtClean="0">
              <a:solidFill>
                <a:schemeClr val="tx1"/>
              </a:solidFill>
            </a:endParaRPr>
          </a:p>
          <a:p>
            <a:pPr algn="just" rtl="1"/>
            <a:endParaRPr lang="fa-IR" sz="1700" b="1" dirty="0">
              <a:solidFill>
                <a:schemeClr val="tx1"/>
              </a:solidFill>
            </a:endParaRPr>
          </a:p>
          <a:p>
            <a:pPr algn="just" rtl="1"/>
            <a:r>
              <a:rPr lang="fa-IR" sz="1700" b="1" dirty="0" err="1" smtClean="0">
                <a:solidFill>
                  <a:schemeClr val="tx1"/>
                </a:solidFill>
              </a:rPr>
              <a:t>تضمين</a:t>
            </a:r>
            <a:r>
              <a:rPr lang="fa-IR" sz="1700" b="1" dirty="0" smtClean="0">
                <a:solidFill>
                  <a:schemeClr val="tx1"/>
                </a:solidFill>
              </a:rPr>
              <a:t> سلامت </a:t>
            </a:r>
            <a:r>
              <a:rPr lang="fa-IR" sz="1700" b="1" dirty="0">
                <a:solidFill>
                  <a:schemeClr val="tx1"/>
                </a:solidFill>
              </a:rPr>
              <a:t>داده </a:t>
            </a:r>
            <a:r>
              <a:rPr lang="fa-IR" sz="1700" b="1" dirty="0" smtClean="0">
                <a:solidFill>
                  <a:schemeClr val="tx1"/>
                </a:solidFill>
              </a:rPr>
              <a:t>ها</a:t>
            </a:r>
          </a:p>
          <a:p>
            <a:pPr algn="just" rtl="1"/>
            <a:endParaRPr lang="en-US" sz="1700" dirty="0">
              <a:solidFill>
                <a:schemeClr val="tx1"/>
              </a:solidFill>
            </a:endParaRPr>
          </a:p>
          <a:p>
            <a:pPr algn="just" rtl="1"/>
            <a:r>
              <a:rPr lang="fa-IR" sz="1700" dirty="0" err="1">
                <a:solidFill>
                  <a:schemeClr val="tx1"/>
                </a:solidFill>
              </a:rPr>
              <a:t>ناديده</a:t>
            </a:r>
            <a:r>
              <a:rPr lang="fa-IR" sz="1700" dirty="0">
                <a:solidFill>
                  <a:schemeClr val="tx1"/>
                </a:solidFill>
              </a:rPr>
              <a:t> گرفتن مسائل مربوط به سلامت داده ها خصوصاً در </a:t>
            </a:r>
            <a:r>
              <a:rPr lang="fa-IR" sz="1700" dirty="0" err="1">
                <a:solidFill>
                  <a:schemeClr val="tx1"/>
                </a:solidFill>
              </a:rPr>
              <a:t>اين</a:t>
            </a:r>
            <a:r>
              <a:rPr lang="fa-IR" sz="1700" dirty="0">
                <a:solidFill>
                  <a:schemeClr val="tx1"/>
                </a:solidFill>
              </a:rPr>
              <a:t> دوره مدرن از سخت </a:t>
            </a:r>
            <a:r>
              <a:rPr lang="fa-IR" sz="1700" dirty="0" err="1">
                <a:solidFill>
                  <a:schemeClr val="tx1"/>
                </a:solidFill>
              </a:rPr>
              <a:t>افزارهاي</a:t>
            </a:r>
            <a:r>
              <a:rPr lang="fa-IR" sz="1700" dirty="0">
                <a:solidFill>
                  <a:schemeClr val="tx1"/>
                </a:solidFill>
              </a:rPr>
              <a:t> با </a:t>
            </a:r>
            <a:r>
              <a:rPr lang="fa-IR" sz="1700" dirty="0" err="1">
                <a:solidFill>
                  <a:schemeClr val="tx1"/>
                </a:solidFill>
              </a:rPr>
              <a:t>قابليت</a:t>
            </a:r>
            <a:r>
              <a:rPr lang="fa-IR" sz="1700" dirty="0">
                <a:solidFill>
                  <a:schemeClr val="tx1"/>
                </a:solidFill>
              </a:rPr>
              <a:t> </a:t>
            </a:r>
            <a:r>
              <a:rPr lang="fa-IR" sz="1700" dirty="0" err="1">
                <a:solidFill>
                  <a:schemeClr val="tx1"/>
                </a:solidFill>
              </a:rPr>
              <a:t>اطمينان</a:t>
            </a:r>
            <a:r>
              <a:rPr lang="fa-IR" sz="1700" dirty="0">
                <a:solidFill>
                  <a:schemeClr val="tx1"/>
                </a:solidFill>
              </a:rPr>
              <a:t> بالا و </a:t>
            </a:r>
            <a:r>
              <a:rPr lang="fa-IR" sz="1700" dirty="0" err="1">
                <a:solidFill>
                  <a:schemeClr val="tx1"/>
                </a:solidFill>
              </a:rPr>
              <a:t>سيستم</a:t>
            </a:r>
            <a:r>
              <a:rPr lang="fa-IR" sz="1700" dirty="0">
                <a:solidFill>
                  <a:schemeClr val="tx1"/>
                </a:solidFill>
              </a:rPr>
              <a:t> </a:t>
            </a:r>
            <a:r>
              <a:rPr lang="fa-IR" sz="1700" dirty="0" err="1">
                <a:solidFill>
                  <a:schemeClr val="tx1"/>
                </a:solidFill>
              </a:rPr>
              <a:t>هاي</a:t>
            </a:r>
            <a:r>
              <a:rPr lang="fa-IR" sz="1700" dirty="0">
                <a:solidFill>
                  <a:schemeClr val="tx1"/>
                </a:solidFill>
              </a:rPr>
              <a:t> عامل </a:t>
            </a:r>
            <a:r>
              <a:rPr lang="fa-IR" sz="1700" dirty="0" err="1">
                <a:solidFill>
                  <a:schemeClr val="tx1"/>
                </a:solidFill>
              </a:rPr>
              <a:t>شبكه</a:t>
            </a:r>
            <a:r>
              <a:rPr lang="fa-IR" sz="1700" dirty="0">
                <a:solidFill>
                  <a:schemeClr val="tx1"/>
                </a:solidFill>
              </a:rPr>
              <a:t> </a:t>
            </a:r>
            <a:r>
              <a:rPr lang="fa-IR" sz="1700" dirty="0" err="1">
                <a:solidFill>
                  <a:schemeClr val="tx1"/>
                </a:solidFill>
              </a:rPr>
              <a:t>پيشرفته</a:t>
            </a:r>
            <a:r>
              <a:rPr lang="fa-IR" sz="1700" dirty="0">
                <a:solidFill>
                  <a:schemeClr val="tx1"/>
                </a:solidFill>
              </a:rPr>
              <a:t> آسان </a:t>
            </a:r>
            <a:r>
              <a:rPr lang="fa-IR" sz="1700" dirty="0" err="1">
                <a:solidFill>
                  <a:schemeClr val="tx1"/>
                </a:solidFill>
              </a:rPr>
              <a:t>مي</a:t>
            </a:r>
            <a:r>
              <a:rPr lang="fa-IR" sz="1700" dirty="0">
                <a:solidFill>
                  <a:schemeClr val="tx1"/>
                </a:solidFill>
              </a:rPr>
              <a:t> باشد. با </a:t>
            </a:r>
            <a:r>
              <a:rPr lang="fa-IR" sz="1700" dirty="0" err="1">
                <a:solidFill>
                  <a:schemeClr val="tx1"/>
                </a:solidFill>
              </a:rPr>
              <a:t>اين</a:t>
            </a:r>
            <a:r>
              <a:rPr lang="fa-IR" sz="1700" dirty="0">
                <a:solidFill>
                  <a:schemeClr val="tx1"/>
                </a:solidFill>
              </a:rPr>
              <a:t> حال. هنوز </a:t>
            </a:r>
            <a:r>
              <a:rPr lang="fa-IR" sz="1700" dirty="0" err="1">
                <a:solidFill>
                  <a:schemeClr val="tx1"/>
                </a:solidFill>
              </a:rPr>
              <a:t>تعدادي</a:t>
            </a:r>
            <a:r>
              <a:rPr lang="fa-IR" sz="1700" dirty="0">
                <a:solidFill>
                  <a:schemeClr val="tx1"/>
                </a:solidFill>
              </a:rPr>
              <a:t> از </a:t>
            </a:r>
            <a:r>
              <a:rPr lang="fa-IR" sz="1700" dirty="0" err="1">
                <a:solidFill>
                  <a:schemeClr val="tx1"/>
                </a:solidFill>
              </a:rPr>
              <a:t>حقايق</a:t>
            </a:r>
            <a:r>
              <a:rPr lang="fa-IR" sz="1700" dirty="0">
                <a:solidFill>
                  <a:schemeClr val="tx1"/>
                </a:solidFill>
              </a:rPr>
              <a:t> زشت – اما مهم – در مورد </a:t>
            </a:r>
            <a:r>
              <a:rPr lang="fa-IR" sz="1700" dirty="0" err="1">
                <a:solidFill>
                  <a:schemeClr val="tx1"/>
                </a:solidFill>
              </a:rPr>
              <a:t>سرويس</a:t>
            </a:r>
            <a:r>
              <a:rPr lang="fa-IR" sz="1700" dirty="0">
                <a:solidFill>
                  <a:schemeClr val="tx1"/>
                </a:solidFill>
              </a:rPr>
              <a:t> دهنده </a:t>
            </a:r>
            <a:r>
              <a:rPr lang="fa-IR" sz="1700" dirty="0" err="1">
                <a:solidFill>
                  <a:schemeClr val="tx1"/>
                </a:solidFill>
              </a:rPr>
              <a:t>شبكه</a:t>
            </a:r>
            <a:r>
              <a:rPr lang="fa-IR" sz="1700" dirty="0">
                <a:solidFill>
                  <a:schemeClr val="tx1"/>
                </a:solidFill>
              </a:rPr>
              <a:t> صادق </a:t>
            </a:r>
            <a:r>
              <a:rPr lang="fa-IR" sz="1700" dirty="0" err="1">
                <a:solidFill>
                  <a:schemeClr val="tx1"/>
                </a:solidFill>
              </a:rPr>
              <a:t>مي</a:t>
            </a:r>
            <a:r>
              <a:rPr lang="fa-IR" sz="1700" dirty="0">
                <a:solidFill>
                  <a:schemeClr val="tx1"/>
                </a:solidFill>
              </a:rPr>
              <a:t> باشند و در </a:t>
            </a:r>
            <a:r>
              <a:rPr lang="fa-IR" sz="1700" dirty="0" err="1">
                <a:solidFill>
                  <a:schemeClr val="tx1"/>
                </a:solidFill>
              </a:rPr>
              <a:t>صورتي</a:t>
            </a:r>
            <a:r>
              <a:rPr lang="fa-IR" sz="1700" dirty="0">
                <a:solidFill>
                  <a:schemeClr val="tx1"/>
                </a:solidFill>
              </a:rPr>
              <a:t> </a:t>
            </a:r>
            <a:r>
              <a:rPr lang="fa-IR" sz="1700" dirty="0" err="1">
                <a:solidFill>
                  <a:schemeClr val="tx1"/>
                </a:solidFill>
              </a:rPr>
              <a:t>كه</a:t>
            </a:r>
            <a:r>
              <a:rPr lang="fa-IR" sz="1700" dirty="0">
                <a:solidFill>
                  <a:schemeClr val="tx1"/>
                </a:solidFill>
              </a:rPr>
              <a:t> مراقب آنها </a:t>
            </a:r>
            <a:r>
              <a:rPr lang="fa-IR" sz="1700" dirty="0" err="1">
                <a:solidFill>
                  <a:schemeClr val="tx1"/>
                </a:solidFill>
              </a:rPr>
              <a:t>نباشيد</a:t>
            </a:r>
            <a:r>
              <a:rPr lang="fa-IR" sz="1700" dirty="0">
                <a:solidFill>
                  <a:schemeClr val="tx1"/>
                </a:solidFill>
              </a:rPr>
              <a:t> در </a:t>
            </a:r>
            <a:r>
              <a:rPr lang="fa-IR" sz="1700" dirty="0" err="1">
                <a:solidFill>
                  <a:schemeClr val="tx1"/>
                </a:solidFill>
              </a:rPr>
              <a:t>نهايت</a:t>
            </a:r>
            <a:r>
              <a:rPr lang="fa-IR" sz="1700" dirty="0">
                <a:solidFill>
                  <a:schemeClr val="tx1"/>
                </a:solidFill>
              </a:rPr>
              <a:t> </a:t>
            </a:r>
            <a:r>
              <a:rPr lang="fa-IR" sz="1700" dirty="0" err="1">
                <a:solidFill>
                  <a:schemeClr val="tx1"/>
                </a:solidFill>
              </a:rPr>
              <a:t>مشكلاتي</a:t>
            </a:r>
            <a:r>
              <a:rPr lang="fa-IR" sz="1700" dirty="0">
                <a:solidFill>
                  <a:schemeClr val="tx1"/>
                </a:solidFill>
              </a:rPr>
              <a:t> را </a:t>
            </a:r>
            <a:r>
              <a:rPr lang="fa-IR" sz="1700" dirty="0" err="1">
                <a:solidFill>
                  <a:schemeClr val="tx1"/>
                </a:solidFill>
              </a:rPr>
              <a:t>برايتان</a:t>
            </a:r>
            <a:r>
              <a:rPr lang="fa-IR" sz="1700" dirty="0">
                <a:solidFill>
                  <a:schemeClr val="tx1"/>
                </a:solidFill>
              </a:rPr>
              <a:t> فراهم خواهند نمود.</a:t>
            </a:r>
            <a:endParaRPr lang="en-US" sz="1700" dirty="0">
              <a:solidFill>
                <a:schemeClr val="tx1"/>
              </a:solidFill>
            </a:endParaRPr>
          </a:p>
          <a:p>
            <a:pPr algn="just" rtl="1"/>
            <a:endParaRPr lang="en-US" sz="1700" dirty="0">
              <a:solidFill>
                <a:schemeClr val="tx1"/>
              </a:solidFill>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WordArt 1"/>
          <p:cNvSpPr>
            <a:spLocks noChangeArrowheads="1" noChangeShapeType="1" noTextEdit="1"/>
          </p:cNvSpPr>
          <p:nvPr/>
        </p:nvSpPr>
        <p:spPr bwMode="auto">
          <a:xfrm>
            <a:off x="0" y="457200"/>
            <a:ext cx="2933700" cy="276225"/>
          </a:xfrm>
          <a:prstGeom prst="rect">
            <a:avLst/>
          </a:prstGeom>
          <a:extLst>
            <a:ext uri="{AF507438-7753-43E0-B8FC-AC1667EBCBE1}">
              <a14:hiddenEffects xmlns:a14="http://schemas.microsoft.com/office/drawing/2010/main">
                <a:effectLst/>
              </a14:hiddenEffects>
            </a:ext>
          </a:extLst>
        </p:spPr>
        <p:txBody>
          <a:bodyPr wrap="none" fromWordArt="1">
            <a:prstTxWarp prst="textArchUp">
              <a:avLst>
                <a:gd name="adj" fmla="val 10800000"/>
              </a:avLst>
            </a:prstTxWarp>
          </a:bodyPr>
          <a:lstStyle/>
          <a:p>
            <a:pPr algn="just" rtl="1">
              <a:buNone/>
            </a:pPr>
            <a:endParaRPr lang="en-US" b="1" kern="10" spc="0" dirty="0">
              <a:ln w="9525">
                <a:solidFill>
                  <a:srgbClr val="000000"/>
                </a:solidFill>
                <a:round/>
                <a:headEnd/>
                <a:tailEnd/>
              </a:ln>
              <a:solidFill>
                <a:srgbClr val="000000"/>
              </a:solidFill>
              <a:effectLst/>
              <a:latin typeface="Times New Roman" panose="02020603050405020304" pitchFamily="18" charset="0"/>
              <a:cs typeface="Times New Roman" panose="02020603050405020304" pitchFamily="18" charset="0"/>
            </a:endParaRPr>
          </a:p>
        </p:txBody>
      </p:sp>
      <p:sp>
        <p:nvSpPr>
          <p:cNvPr id="5" name="Rectangle 3"/>
          <p:cNvSpPr>
            <a:spLocks noChangeArrowheads="1"/>
          </p:cNvSpPr>
          <p:nvPr/>
        </p:nvSpPr>
        <p:spPr bwMode="auto">
          <a:xfrm>
            <a:off x="0" y="623471"/>
            <a:ext cx="84830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87375" algn="l"/>
              </a:tabLst>
              <a:defRPr>
                <a:solidFill>
                  <a:schemeClr val="tx1"/>
                </a:solidFill>
                <a:latin typeface="Arial" panose="020B0604020202020204" pitchFamily="34" charset="0"/>
              </a:defRPr>
            </a:lvl1pPr>
            <a:lvl2pPr eaLnBrk="0" fontAlgn="base" hangingPunct="0">
              <a:spcBef>
                <a:spcPct val="0"/>
              </a:spcBef>
              <a:spcAft>
                <a:spcPct val="0"/>
              </a:spcAft>
              <a:tabLst>
                <a:tab pos="587375" algn="l"/>
              </a:tabLst>
              <a:defRPr>
                <a:solidFill>
                  <a:schemeClr val="tx1"/>
                </a:solidFill>
                <a:latin typeface="Arial" panose="020B0604020202020204" pitchFamily="34" charset="0"/>
              </a:defRPr>
            </a:lvl2pPr>
            <a:lvl3pPr eaLnBrk="0" fontAlgn="base" hangingPunct="0">
              <a:spcBef>
                <a:spcPct val="0"/>
              </a:spcBef>
              <a:spcAft>
                <a:spcPct val="0"/>
              </a:spcAft>
              <a:tabLst>
                <a:tab pos="587375" algn="l"/>
              </a:tabLst>
              <a:defRPr>
                <a:solidFill>
                  <a:schemeClr val="tx1"/>
                </a:solidFill>
                <a:latin typeface="Arial" panose="020B0604020202020204" pitchFamily="34" charset="0"/>
              </a:defRPr>
            </a:lvl3pPr>
            <a:lvl4pPr eaLnBrk="0" fontAlgn="base" hangingPunct="0">
              <a:spcBef>
                <a:spcPct val="0"/>
              </a:spcBef>
              <a:spcAft>
                <a:spcPct val="0"/>
              </a:spcAft>
              <a:tabLst>
                <a:tab pos="587375" algn="l"/>
              </a:tabLst>
              <a:defRPr>
                <a:solidFill>
                  <a:schemeClr val="tx1"/>
                </a:solidFill>
                <a:latin typeface="Arial" panose="020B0604020202020204" pitchFamily="34" charset="0"/>
              </a:defRPr>
            </a:lvl4pPr>
            <a:lvl5pPr eaLnBrk="0" fontAlgn="base" hangingPunct="0">
              <a:spcBef>
                <a:spcPct val="0"/>
              </a:spcBef>
              <a:spcAft>
                <a:spcPct val="0"/>
              </a:spcAft>
              <a:tabLst>
                <a:tab pos="587375" algn="l"/>
              </a:tabLst>
              <a:defRPr>
                <a:solidFill>
                  <a:schemeClr val="tx1"/>
                </a:solidFill>
                <a:latin typeface="Arial" panose="020B0604020202020204" pitchFamily="34" charset="0"/>
              </a:defRPr>
            </a:lvl5pPr>
            <a:lvl6pPr eaLnBrk="0" fontAlgn="base" hangingPunct="0">
              <a:spcBef>
                <a:spcPct val="0"/>
              </a:spcBef>
              <a:spcAft>
                <a:spcPct val="0"/>
              </a:spcAft>
              <a:tabLst>
                <a:tab pos="587375" algn="l"/>
              </a:tabLst>
              <a:defRPr>
                <a:solidFill>
                  <a:schemeClr val="tx1"/>
                </a:solidFill>
                <a:latin typeface="Arial" panose="020B0604020202020204" pitchFamily="34" charset="0"/>
              </a:defRPr>
            </a:lvl6pPr>
            <a:lvl7pPr eaLnBrk="0" fontAlgn="base" hangingPunct="0">
              <a:spcBef>
                <a:spcPct val="0"/>
              </a:spcBef>
              <a:spcAft>
                <a:spcPct val="0"/>
              </a:spcAft>
              <a:tabLst>
                <a:tab pos="587375" algn="l"/>
              </a:tabLst>
              <a:defRPr>
                <a:solidFill>
                  <a:schemeClr val="tx1"/>
                </a:solidFill>
                <a:latin typeface="Arial" panose="020B0604020202020204" pitchFamily="34" charset="0"/>
              </a:defRPr>
            </a:lvl7pPr>
            <a:lvl8pPr eaLnBrk="0" fontAlgn="base" hangingPunct="0">
              <a:spcBef>
                <a:spcPct val="0"/>
              </a:spcBef>
              <a:spcAft>
                <a:spcPct val="0"/>
              </a:spcAft>
              <a:tabLst>
                <a:tab pos="587375" algn="l"/>
              </a:tabLst>
              <a:defRPr>
                <a:solidFill>
                  <a:schemeClr val="tx1"/>
                </a:solidFill>
                <a:latin typeface="Arial" panose="020B0604020202020204" pitchFamily="34" charset="0"/>
              </a:defRPr>
            </a:lvl8pPr>
            <a:lvl9pPr eaLnBrk="0" fontAlgn="base" hangingPunct="0">
              <a:spcBef>
                <a:spcPct val="0"/>
              </a:spcBef>
              <a:spcAft>
                <a:spcPct val="0"/>
              </a:spcAft>
              <a:tabLst>
                <a:tab pos="587375" algn="l"/>
              </a:tabLst>
              <a:defRPr>
                <a:solidFill>
                  <a:schemeClr val="tx1"/>
                </a:solidFill>
                <a:latin typeface="Arial" panose="020B0604020202020204" pitchFamily="34" charset="0"/>
              </a:defRPr>
            </a:lvl9pPr>
          </a:lstStyle>
          <a:p>
            <a:pPr marL="0" marR="0" lvl="0" indent="0" algn="l" defTabSz="914400" rtl="1" eaLnBrk="0" fontAlgn="base" latinLnBrk="0" hangingPunct="0">
              <a:lnSpc>
                <a:spcPct val="100000"/>
              </a:lnSpc>
              <a:spcBef>
                <a:spcPct val="0"/>
              </a:spcBef>
              <a:spcAft>
                <a:spcPct val="0"/>
              </a:spcAft>
              <a:buClrTx/>
              <a:buSzTx/>
              <a:buFontTx/>
              <a:buNone/>
              <a:tabLst>
                <a:tab pos="587375" algn="l"/>
              </a:tabLst>
            </a:pPr>
            <a:r>
              <a:rPr kumimoji="0" lang="fa-IR" altLang="zh-CN" sz="20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zh-CN"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7375" algn="l"/>
              </a:tabLst>
            </a:pPr>
            <a:endParaRPr kumimoji="0" lang="en-US" altLang="zh-CN"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3124200" cy="428174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6266" y="838200"/>
            <a:ext cx="5244267" cy="262573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0"/>
            <a:ext cx="8991600" cy="6858000"/>
          </a:xfrm>
        </p:spPr>
        <p:txBody>
          <a:bodyPr>
            <a:normAutofit/>
          </a:bodyPr>
          <a:lstStyle/>
          <a:p>
            <a:pPr algn="just" rtl="1"/>
            <a:endParaRPr lang="fa-IR" b="1" dirty="0" smtClean="0">
              <a:latin typeface="Times New Roman" panose="02020603050405020304" pitchFamily="18" charset="0"/>
              <a:ea typeface="SimSun" panose="02010600030101010101" pitchFamily="2" charset="-122"/>
            </a:endParaRPr>
          </a:p>
          <a:p>
            <a:pPr algn="just" rtl="1"/>
            <a:r>
              <a:rPr lang="fa-IR" b="1" dirty="0">
                <a:latin typeface="Times New Roman" panose="02020603050405020304" pitchFamily="18" charset="0"/>
                <a:ea typeface="SimSun" panose="02010600030101010101" pitchFamily="2" charset="-122"/>
              </a:rPr>
              <a:t> منابع  </a:t>
            </a:r>
            <a:r>
              <a:rPr lang="fa-IR" b="1" dirty="0" smtClean="0">
                <a:latin typeface="Times New Roman" panose="02020603050405020304" pitchFamily="18" charset="0"/>
                <a:ea typeface="SimSun" panose="02010600030101010101" pitchFamily="2" charset="-122"/>
              </a:rPr>
              <a:t> تغذيه </a:t>
            </a:r>
            <a:r>
              <a:rPr lang="fa-IR" b="1" dirty="0">
                <a:latin typeface="Times New Roman" panose="02020603050405020304" pitchFamily="18" charset="0"/>
                <a:ea typeface="SimSun" panose="02010600030101010101" pitchFamily="2" charset="-122"/>
              </a:rPr>
              <a:t>وقفه‌ناپذير</a:t>
            </a:r>
            <a:r>
              <a:rPr lang="en-US" b="1" dirty="0">
                <a:latin typeface="Times New Roman" panose="02020603050405020304" pitchFamily="18" charset="0"/>
                <a:ea typeface="SimSun" panose="02010600030101010101" pitchFamily="2" charset="-122"/>
              </a:rPr>
              <a:t>(UPS)</a:t>
            </a:r>
            <a:endParaRPr lang="en-US" sz="1200" dirty="0">
              <a:latin typeface="Times New Roman" panose="02020603050405020304" pitchFamily="18" charset="0"/>
              <a:ea typeface="SimSun" panose="02010600030101010101" pitchFamily="2" charset="-122"/>
            </a:endParaRPr>
          </a:p>
          <a:p>
            <a:pPr algn="just" rtl="1"/>
            <a:endParaRPr 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895600"/>
            <a:ext cx="3686175" cy="227171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5238331"/>
            <a:ext cx="2438399" cy="151685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799" y="3127262"/>
            <a:ext cx="1905001" cy="2108878"/>
          </a:xfrm>
          <a:prstGeom prst="rect">
            <a:avLst/>
          </a:prstGeom>
        </p:spPr>
      </p:pic>
    </p:spTree>
    <p:extLst>
      <p:ext uri="{BB962C8B-B14F-4D97-AF65-F5344CB8AC3E}">
        <p14:creationId xmlns:p14="http://schemas.microsoft.com/office/powerpoint/2010/main" val="3786142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14E58F4-4D91-4155-8555-D2662004A3F2}" type="slidenum">
              <a:rPr lang="ar-SA" altLang="en-US"/>
              <a:pPr eaLnBrk="1" hangingPunct="1"/>
              <a:t>2</a:t>
            </a:fld>
            <a:endParaRPr lang="en-US" altLang="en-US"/>
          </a:p>
        </p:txBody>
      </p:sp>
      <p:sp>
        <p:nvSpPr>
          <p:cNvPr id="6" name="Footer Placeholder 5"/>
          <p:cNvSpPr>
            <a:spLocks noGrp="1"/>
          </p:cNvSpPr>
          <p:nvPr>
            <p:ph type="ftr"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smtClean="0"/>
              <a:t> </a:t>
            </a:r>
            <a:endParaRPr lang="en-US" altLang="en-US" dirty="0"/>
          </a:p>
        </p:txBody>
      </p:sp>
      <p:sp>
        <p:nvSpPr>
          <p:cNvPr id="106498" name="Rectangle 2"/>
          <p:cNvSpPr>
            <a:spLocks noGrp="1" noChangeArrowheads="1"/>
          </p:cNvSpPr>
          <p:nvPr>
            <p:ph type="title"/>
          </p:nvPr>
        </p:nvSpPr>
        <p:spPr>
          <a:xfrm>
            <a:off x="2286000" y="329900"/>
            <a:ext cx="6589199" cy="1280890"/>
          </a:xfrm>
        </p:spPr>
        <p:txBody>
          <a:bodyPr/>
          <a:lstStyle/>
          <a:p>
            <a:pPr eaLnBrk="1" hangingPunct="1">
              <a:defRPr/>
            </a:pPr>
            <a:r>
              <a:rPr lang="en-US" b="1" i="1" dirty="0" smtClean="0">
                <a:solidFill>
                  <a:srgbClr val="F2BCF6"/>
                </a:solidFill>
              </a:rPr>
              <a:t>   </a:t>
            </a:r>
            <a:r>
              <a:rPr lang="ar-SA" b="1" i="1" dirty="0" smtClean="0">
                <a:solidFill>
                  <a:srgbClr val="F2BCF6"/>
                </a:solidFill>
              </a:rPr>
              <a:t>مفاهیم و مقدمات</a:t>
            </a:r>
            <a:r>
              <a:rPr lang="en-US" b="1" i="1" dirty="0" smtClean="0">
                <a:solidFill>
                  <a:srgbClr val="F2BCF6"/>
                </a:solidFill>
              </a:rPr>
              <a:t> </a:t>
            </a:r>
          </a:p>
        </p:txBody>
      </p:sp>
      <p:sp>
        <p:nvSpPr>
          <p:cNvPr id="106499" name="Rectangle 3"/>
          <p:cNvSpPr>
            <a:spLocks noGrp="1" noChangeArrowheads="1"/>
          </p:cNvSpPr>
          <p:nvPr>
            <p:ph type="body" idx="1"/>
          </p:nvPr>
        </p:nvSpPr>
        <p:spPr>
          <a:xfrm>
            <a:off x="544565" y="1234253"/>
            <a:ext cx="8229600" cy="5971941"/>
          </a:xfrm>
        </p:spPr>
        <p:txBody>
          <a:bodyPr>
            <a:noAutofit/>
          </a:bodyPr>
          <a:lstStyle/>
          <a:p>
            <a:pPr algn="r" rtl="1" eaLnBrk="1" hangingPunct="1">
              <a:lnSpc>
                <a:spcPct val="80000"/>
              </a:lnSpc>
              <a:defRPr/>
            </a:pPr>
            <a:r>
              <a:rPr lang="ar-SA" sz="2000" b="1" dirty="0" smtClean="0"/>
              <a:t>اينترنت چيست ؟</a:t>
            </a:r>
            <a:r>
              <a:rPr lang="en-US" sz="2000" dirty="0" smtClean="0"/>
              <a:t/>
            </a:r>
            <a:br>
              <a:rPr lang="en-US" sz="2000" dirty="0" smtClean="0"/>
            </a:br>
            <a:r>
              <a:rPr lang="en-US" sz="2000" dirty="0" smtClean="0"/>
              <a:t/>
            </a:r>
            <a:br>
              <a:rPr lang="en-US" sz="2000" dirty="0" smtClean="0"/>
            </a:br>
            <a:r>
              <a:rPr lang="ar-SA" sz="2000" dirty="0" smtClean="0"/>
              <a:t>اينترنت يك شبكه جهاني است . شبكه اي كه از لحاظ مقياس جغرافيايي در سطح جهان گسترش يافته است . اينترنت مخفف كلمات</a:t>
            </a:r>
            <a:r>
              <a:rPr lang="en-US" sz="2000" dirty="0" smtClean="0"/>
              <a:t> International Network</a:t>
            </a:r>
            <a:r>
              <a:rPr lang="ar-SA" sz="2000" dirty="0" smtClean="0"/>
              <a:t> به معناي شبكه جهاني مي باشد</a:t>
            </a:r>
            <a:r>
              <a:rPr lang="en-US" sz="2000" dirty="0" smtClean="0"/>
              <a:t>. </a:t>
            </a:r>
            <a:br>
              <a:rPr lang="en-US" sz="2000" dirty="0" smtClean="0"/>
            </a:br>
            <a:endParaRPr lang="fa-IR" sz="2000" dirty="0" smtClean="0"/>
          </a:p>
          <a:p>
            <a:pPr algn="r" rtl="1" eaLnBrk="1" hangingPunct="1">
              <a:lnSpc>
                <a:spcPct val="80000"/>
              </a:lnSpc>
              <a:defRPr/>
            </a:pPr>
            <a:r>
              <a:rPr lang="fa-IR" sz="2000" b="1" dirty="0" smtClean="0"/>
              <a:t>ش</a:t>
            </a:r>
            <a:r>
              <a:rPr lang="ar-SA" sz="2000" b="1" dirty="0" smtClean="0"/>
              <a:t>بكه چيست ؟</a:t>
            </a:r>
            <a:r>
              <a:rPr lang="en-US" sz="2000" dirty="0" smtClean="0"/>
              <a:t/>
            </a:r>
            <a:br>
              <a:rPr lang="en-US" sz="2000" dirty="0" smtClean="0"/>
            </a:br>
            <a:r>
              <a:rPr lang="en-US" sz="2000" dirty="0" smtClean="0"/>
              <a:t/>
            </a:r>
            <a:br>
              <a:rPr lang="en-US" sz="2000" dirty="0" smtClean="0"/>
            </a:br>
            <a:r>
              <a:rPr lang="ar-SA" sz="2000" dirty="0" smtClean="0"/>
              <a:t>به مجموعه اي از اتصالات بين دو يا چند كامپيوتر و زباني</a:t>
            </a:r>
            <a:r>
              <a:rPr lang="en-US" sz="2000" dirty="0" smtClean="0"/>
              <a:t>(Protocol) </a:t>
            </a:r>
            <a:r>
              <a:rPr lang="ar-SA" sz="2000" dirty="0" smtClean="0"/>
              <a:t> كه اين كامپيوترها به كمك </a:t>
            </a:r>
            <a:r>
              <a:rPr lang="fa-IR" sz="2000" dirty="0" smtClean="0"/>
              <a:t>آ</a:t>
            </a:r>
            <a:r>
              <a:rPr lang="ar-SA" sz="2000" dirty="0" smtClean="0"/>
              <a:t>ن با يك ديگر صحبت مي كنند شبكه مي گويند. وقتي كه ما دو يا چند كامپيوتر را به يك ديگر متصل كنيم به گونه اي كه اين دو بتوانند با هم تبادل اطلاعات كنند در واقع يك شبكه ساخته ايم</a:t>
            </a:r>
            <a:r>
              <a:rPr lang="en-US" sz="2000" dirty="0" smtClean="0"/>
              <a:t>. </a:t>
            </a:r>
          </a:p>
          <a:p>
            <a:pPr algn="r" rtl="1">
              <a:lnSpc>
                <a:spcPct val="80000"/>
              </a:lnSpc>
              <a:defRPr/>
            </a:pPr>
            <a:r>
              <a:rPr lang="ar-SA" sz="2000" b="1" dirty="0" smtClean="0">
                <a:solidFill>
                  <a:srgbClr val="F2BCF6"/>
                </a:solidFill>
              </a:rPr>
              <a:t>اهداف شبكه</a:t>
            </a:r>
            <a:r>
              <a:rPr lang="en-US" sz="2000" b="1" dirty="0" smtClean="0">
                <a:solidFill>
                  <a:srgbClr val="F2BCF6"/>
                </a:solidFill>
              </a:rPr>
              <a:t> :</a:t>
            </a:r>
            <a:endParaRPr lang="en-US" sz="2000" dirty="0" smtClean="0"/>
          </a:p>
          <a:p>
            <a:pPr algn="r" rtl="1">
              <a:defRPr/>
            </a:pPr>
            <a:r>
              <a:rPr lang="ar-SA" sz="2000" dirty="0" smtClean="0"/>
              <a:t>استفاده از منابع مشترك ( اطلاعات ، نرم افزارها و سخت افزارها)</a:t>
            </a:r>
            <a:endParaRPr lang="fa-IR" sz="2000" dirty="0" smtClean="0"/>
          </a:p>
          <a:p>
            <a:pPr algn="r" rtl="1">
              <a:defRPr/>
            </a:pPr>
            <a:r>
              <a:rPr lang="en-US" sz="2000" dirty="0" smtClean="0"/>
              <a:t> </a:t>
            </a:r>
            <a:r>
              <a:rPr lang="ar-SA" sz="2000" dirty="0" smtClean="0"/>
              <a:t>به روز بودن اطلاعات</a:t>
            </a:r>
            <a:endParaRPr lang="fa-IR" sz="2000" dirty="0" smtClean="0"/>
          </a:p>
          <a:p>
            <a:pPr algn="r" rtl="1">
              <a:defRPr/>
            </a:pPr>
            <a:r>
              <a:rPr lang="ar-SA" sz="2000" dirty="0" smtClean="0"/>
              <a:t>جلوگيري از افزونگي اطلاعات</a:t>
            </a:r>
            <a:endParaRPr lang="fa-IR" sz="2000" dirty="0" smtClean="0"/>
          </a:p>
          <a:p>
            <a:pPr algn="r" rtl="1">
              <a:defRPr/>
            </a:pPr>
            <a:r>
              <a:rPr lang="ar-SA" sz="2000" dirty="0" smtClean="0"/>
              <a:t>تبادل سريع تر و دقيق تر اطلاعات</a:t>
            </a:r>
            <a:r>
              <a:rPr lang="en-US" sz="2000" dirty="0" smtClean="0"/>
              <a:t> </a:t>
            </a:r>
            <a:br>
              <a:rPr lang="en-US" sz="2000" dirty="0" smtClean="0"/>
            </a:br>
            <a:r>
              <a:rPr lang="en-US" sz="2000" dirty="0" smtClean="0"/>
              <a:t/>
            </a:r>
            <a:br>
              <a:rPr lang="en-US" sz="2000" dirty="0" smtClean="0"/>
            </a:br>
            <a:endParaRPr lang="en-US" sz="2000" dirty="0" smtClean="0"/>
          </a:p>
        </p:txBody>
      </p:sp>
    </p:spTree>
    <p:extLst>
      <p:ext uri="{BB962C8B-B14F-4D97-AF65-F5344CB8AC3E}">
        <p14:creationId xmlns:p14="http://schemas.microsoft.com/office/powerpoint/2010/main" val="1226725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6705600"/>
          </a:xfrm>
        </p:spPr>
        <p:txBody>
          <a:bodyPr>
            <a:normAutofit/>
          </a:bodyPr>
          <a:lstStyle/>
          <a:p>
            <a:pPr algn="just" rtl="1"/>
            <a:r>
              <a:rPr lang="ar-SA" b="1" dirty="0"/>
              <a:t>ارزيابي تهديدهاي امنيتي</a:t>
            </a:r>
            <a:endParaRPr lang="en-US" dirty="0"/>
          </a:p>
          <a:p>
            <a:pPr lvl="0" algn="just" rtl="1"/>
            <a:r>
              <a:rPr lang="ar-SA" dirty="0" smtClean="0"/>
              <a:t>رمزشكن</a:t>
            </a:r>
            <a:endParaRPr lang="en-US" dirty="0"/>
          </a:p>
          <a:p>
            <a:pPr lvl="0" algn="just" rtl="1"/>
            <a:r>
              <a:rPr lang="ar-SA" dirty="0"/>
              <a:t>ويروس‌ها </a:t>
            </a:r>
            <a:endParaRPr lang="fa-IR" dirty="0" smtClean="0"/>
          </a:p>
          <a:p>
            <a:pPr lvl="0" algn="just" rtl="1"/>
            <a:r>
              <a:rPr lang="ar-SA" dirty="0" smtClean="0"/>
              <a:t>محيط‌زيست</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855" y="450201"/>
            <a:ext cx="3390900" cy="2902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682" y="3596737"/>
            <a:ext cx="3162300" cy="266316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2755" y="549154"/>
            <a:ext cx="2800456" cy="207166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411739">
            <a:off x="4360865" y="3870735"/>
            <a:ext cx="3229426" cy="310567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73546" y="1998416"/>
            <a:ext cx="2619375" cy="2143125"/>
          </a:xfrm>
          <a:prstGeom prst="rect">
            <a:avLst/>
          </a:prstGeom>
        </p:spPr>
      </p:pic>
    </p:spTree>
    <p:extLst>
      <p:ext uri="{BB962C8B-B14F-4D97-AF65-F5344CB8AC3E}">
        <p14:creationId xmlns:p14="http://schemas.microsoft.com/office/powerpoint/2010/main" val="39335356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6705600"/>
          </a:xfrm>
        </p:spPr>
        <p:txBody>
          <a:bodyPr>
            <a:normAutofit/>
          </a:bodyPr>
          <a:lstStyle/>
          <a:p>
            <a:pPr algn="just" rtl="1"/>
            <a:endParaRPr lang="fa-IR" b="1" dirty="0" smtClean="0"/>
          </a:p>
          <a:p>
            <a:pPr algn="just" rtl="1"/>
            <a:r>
              <a:rPr lang="ar-SA" b="1" dirty="0" smtClean="0"/>
              <a:t>رمز‌گذاري</a:t>
            </a:r>
            <a:endParaRPr lang="fa-IR" b="1" dirty="0" smtClean="0"/>
          </a:p>
          <a:p>
            <a:pPr marL="0" indent="0" algn="just" rtl="1">
              <a:buNone/>
            </a:pPr>
            <a:endParaRPr lang="fa-IR" b="1" dirty="0" smtClean="0"/>
          </a:p>
          <a:p>
            <a:pPr algn="just" rtl="1"/>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492" y="304800"/>
            <a:ext cx="6810894" cy="317109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0140" y="3623186"/>
            <a:ext cx="2942492" cy="3234814"/>
          </a:xfrm>
          <a:prstGeom prst="rect">
            <a:avLst/>
          </a:prstGeom>
        </p:spPr>
      </p:pic>
    </p:spTree>
    <p:extLst>
      <p:ext uri="{BB962C8B-B14F-4D97-AF65-F5344CB8AC3E}">
        <p14:creationId xmlns:p14="http://schemas.microsoft.com/office/powerpoint/2010/main" val="33339538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6705600"/>
          </a:xfrm>
        </p:spPr>
        <p:txBody>
          <a:bodyPr>
            <a:normAutofit/>
          </a:bodyPr>
          <a:lstStyle/>
          <a:p>
            <a:pPr algn="just" rtl="1"/>
            <a:r>
              <a:rPr lang="fa-IR" b="1" dirty="0"/>
              <a:t>محافظت با استفاده از </a:t>
            </a:r>
            <a:r>
              <a:rPr lang="fa-IR" b="1" dirty="0" err="1"/>
              <a:t>كلمه</a:t>
            </a:r>
            <a:r>
              <a:rPr lang="fa-IR" b="1" dirty="0"/>
              <a:t> عبور </a:t>
            </a:r>
            <a:endParaRPr lang="fa-IR" b="1" dirty="0" smtClean="0"/>
          </a:p>
          <a:p>
            <a:pPr algn="just" rtl="1"/>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71" y="501011"/>
            <a:ext cx="6248400" cy="399015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27" y="4491163"/>
            <a:ext cx="9091612" cy="1542476"/>
          </a:xfrm>
          <a:prstGeom prst="rect">
            <a:avLst/>
          </a:prstGeom>
        </p:spPr>
      </p:pic>
      <p:sp>
        <p:nvSpPr>
          <p:cNvPr id="8" name="Rectangle 7"/>
          <p:cNvSpPr/>
          <p:nvPr/>
        </p:nvSpPr>
        <p:spPr>
          <a:xfrm>
            <a:off x="1752600" y="6169565"/>
            <a:ext cx="5144357" cy="400110"/>
          </a:xfrm>
          <a:prstGeom prst="rect">
            <a:avLst/>
          </a:prstGeom>
          <a:noFill/>
        </p:spPr>
        <p:txBody>
          <a:bodyPr wrap="none" lIns="91440" tIns="45720" rIns="91440" bIns="45720">
            <a:spAutoFit/>
          </a:bodyPr>
          <a:lstStyle/>
          <a:p>
            <a:pPr algn="ctr"/>
            <a:r>
              <a:rPr lang="fa-IR" sz="2000" b="1" dirty="0">
                <a:ln w="22225">
                  <a:solidFill>
                    <a:schemeClr val="accent2"/>
                  </a:solidFill>
                  <a:prstDash val="solid"/>
                </a:ln>
                <a:solidFill>
                  <a:schemeClr val="accent2">
                    <a:lumMod val="40000"/>
                    <a:lumOff val="60000"/>
                  </a:schemeClr>
                </a:solidFill>
              </a:rPr>
              <a:t>الزام بر استفاده از كلمه هاي عبور پيچيده </a:t>
            </a:r>
          </a:p>
        </p:txBody>
      </p:sp>
    </p:spTree>
    <p:extLst>
      <p:ext uri="{BB962C8B-B14F-4D97-AF65-F5344CB8AC3E}">
        <p14:creationId xmlns:p14="http://schemas.microsoft.com/office/powerpoint/2010/main" val="1822993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Grp="1" noChangeArrowheads="1"/>
          </p:cNvSpPr>
          <p:nvPr>
            <p:ph type="title"/>
          </p:nvPr>
        </p:nvSpPr>
        <p:spPr>
          <a:xfrm>
            <a:off x="468313" y="333375"/>
            <a:ext cx="8229600" cy="1574800"/>
          </a:xfrm>
        </p:spPr>
        <p:txBody>
          <a:bodyPr/>
          <a:lstStyle/>
          <a:p>
            <a:r>
              <a:rPr lang="ar-SA" altLang="en-US" sz="3200">
                <a:solidFill>
                  <a:srgbClr val="422100"/>
                </a:solidFill>
                <a:cs typeface="Traffic" pitchFamily="2" charset="-78"/>
              </a:rPr>
              <a:t>ديوارآتش واژه اي است براي توصيف نرم افزار ياسخت افزاري كه معمولادرنقطه اتصال يك شبكه داخلي بامحيط خارج قرارمي گيردتاترافيك شبكه اي ردوبدل شده ميان اين دوراكنترل كنند.</a:t>
            </a:r>
            <a:endParaRPr lang="en-US" altLang="en-US" sz="3200">
              <a:solidFill>
                <a:srgbClr val="422100"/>
              </a:solidFill>
              <a:cs typeface="Traffic" pitchFamily="2" charset="-78"/>
            </a:endParaRPr>
          </a:p>
        </p:txBody>
      </p:sp>
      <p:pic>
        <p:nvPicPr>
          <p:cNvPr id="6148" name="Picture 4" descr="FireWall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036298" y="2057400"/>
            <a:ext cx="6389687" cy="29155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p:cNvPicPr>
            <a:picLocks noChangeAspect="1"/>
          </p:cNvPicPr>
          <p:nvPr/>
        </p:nvPicPr>
        <p:blipFill>
          <a:blip r:embed="rId3"/>
          <a:stretch>
            <a:fillRect/>
          </a:stretch>
        </p:blipFill>
        <p:spPr>
          <a:xfrm>
            <a:off x="19929" y="4360206"/>
            <a:ext cx="4018671" cy="2497793"/>
          </a:xfrm>
          <a:prstGeom prst="rect">
            <a:avLst/>
          </a:prstGeom>
        </p:spPr>
      </p:pic>
    </p:spTree>
    <p:extLst>
      <p:ext uri="{BB962C8B-B14F-4D97-AF65-F5344CB8AC3E}">
        <p14:creationId xmlns:p14="http://schemas.microsoft.com/office/powerpoint/2010/main" val="1698293878"/>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iterate type="lt">
                                    <p:tmPct val="0"/>
                                  </p:iterate>
                                  <p:childTnLst>
                                    <p:set>
                                      <p:cBhvr>
                                        <p:cTn id="6" dur="1" fill="hold">
                                          <p:stCondLst>
                                            <p:cond delay="0"/>
                                          </p:stCondLst>
                                        </p:cTn>
                                        <p:tgtEl>
                                          <p:spTgt spid="6148"/>
                                        </p:tgtEl>
                                        <p:attrNameLst>
                                          <p:attrName>style.visibility</p:attrName>
                                        </p:attrNameLst>
                                      </p:cBhvr>
                                      <p:to>
                                        <p:strVal val="visible"/>
                                      </p:to>
                                    </p:set>
                                    <p:animEffect transition="in" filter="fade">
                                      <p:cBhvr>
                                        <p:cTn id="7" dur="2000"/>
                                        <p:tgtEl>
                                          <p:spTgt spid="6148"/>
                                        </p:tgtEl>
                                      </p:cBhvr>
                                    </p:animEffect>
                                    <p:anim calcmode="lin" valueType="num">
                                      <p:cBhvr>
                                        <p:cTn id="8" dur="2000" fill="hold"/>
                                        <p:tgtEl>
                                          <p:spTgt spid="6148"/>
                                        </p:tgtEl>
                                        <p:attrNameLst>
                                          <p:attrName>style.rotation</p:attrName>
                                        </p:attrNameLst>
                                      </p:cBhvr>
                                      <p:tavLst>
                                        <p:tav tm="0">
                                          <p:val>
                                            <p:fltVal val="720"/>
                                          </p:val>
                                        </p:tav>
                                        <p:tav tm="100000">
                                          <p:val>
                                            <p:fltVal val="0"/>
                                          </p:val>
                                        </p:tav>
                                      </p:tavLst>
                                    </p:anim>
                                    <p:anim calcmode="lin" valueType="num">
                                      <p:cBhvr>
                                        <p:cTn id="9" dur="2000" fill="hold"/>
                                        <p:tgtEl>
                                          <p:spTgt spid="6148"/>
                                        </p:tgtEl>
                                        <p:attrNameLst>
                                          <p:attrName>ppt_h</p:attrName>
                                        </p:attrNameLst>
                                      </p:cBhvr>
                                      <p:tavLst>
                                        <p:tav tm="0">
                                          <p:val>
                                            <p:fltVal val="0"/>
                                          </p:val>
                                        </p:tav>
                                        <p:tav tm="100000">
                                          <p:val>
                                            <p:strVal val="#ppt_h"/>
                                          </p:val>
                                        </p:tav>
                                      </p:tavLst>
                                    </p:anim>
                                    <p:anim calcmode="lin" valueType="num">
                                      <p:cBhvr>
                                        <p:cTn id="10" dur="2000" fill="hold"/>
                                        <p:tgtEl>
                                          <p:spTgt spid="6148"/>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xit" presetSubtype="0" fill="hold" nodeType="clickEffect">
                                  <p:stCondLst>
                                    <p:cond delay="0"/>
                                  </p:stCondLst>
                                  <p:iterate type="lt">
                                    <p:tmPct val="5000"/>
                                  </p:iterate>
                                  <p:childTnLst>
                                    <p:anim calcmode="lin" valueType="num">
                                      <p:cBhvr>
                                        <p:cTn id="14" dur="1000"/>
                                        <p:tgtEl>
                                          <p:spTgt spid="6148"/>
                                        </p:tgtEl>
                                        <p:attrNameLst>
                                          <p:attrName>ppt_w</p:attrName>
                                        </p:attrNameLst>
                                      </p:cBhvr>
                                      <p:tavLst>
                                        <p:tav tm="0">
                                          <p:val>
                                            <p:strVal val="ppt_w"/>
                                          </p:val>
                                        </p:tav>
                                        <p:tav tm="100000">
                                          <p:val>
                                            <p:fltVal val="0"/>
                                          </p:val>
                                        </p:tav>
                                      </p:tavLst>
                                    </p:anim>
                                    <p:anim calcmode="lin" valueType="num">
                                      <p:cBhvr>
                                        <p:cTn id="15" dur="1000"/>
                                        <p:tgtEl>
                                          <p:spTgt spid="6148"/>
                                        </p:tgtEl>
                                        <p:attrNameLst>
                                          <p:attrName>ppt_h</p:attrName>
                                        </p:attrNameLst>
                                      </p:cBhvr>
                                      <p:tavLst>
                                        <p:tav tm="0">
                                          <p:val>
                                            <p:strVal val="ppt_h"/>
                                          </p:val>
                                        </p:tav>
                                        <p:tav tm="100000">
                                          <p:val>
                                            <p:fltVal val="0"/>
                                          </p:val>
                                        </p:tav>
                                      </p:tavLst>
                                    </p:anim>
                                    <p:anim calcmode="lin" valueType="num">
                                      <p:cBhvr>
                                        <p:cTn id="16" dur="1000"/>
                                        <p:tgtEl>
                                          <p:spTgt spid="6148"/>
                                        </p:tgtEl>
                                        <p:attrNameLst>
                                          <p:attrName>style.rotation</p:attrName>
                                        </p:attrNameLst>
                                      </p:cBhvr>
                                      <p:tavLst>
                                        <p:tav tm="0">
                                          <p:val>
                                            <p:fltVal val="0"/>
                                          </p:val>
                                        </p:tav>
                                        <p:tav tm="100000">
                                          <p:val>
                                            <p:fltVal val="90"/>
                                          </p:val>
                                        </p:tav>
                                      </p:tavLst>
                                    </p:anim>
                                    <p:animEffect transition="out" filter="fade">
                                      <p:cBhvr>
                                        <p:cTn id="17" dur="1000"/>
                                        <p:tgtEl>
                                          <p:spTgt spid="6148"/>
                                        </p:tgtEl>
                                      </p:cBhvr>
                                    </p:animEffect>
                                    <p:set>
                                      <p:cBhvr>
                                        <p:cTn id="18" dur="1" fill="hold">
                                          <p:stCondLst>
                                            <p:cond delay="999"/>
                                          </p:stCondLst>
                                        </p:cTn>
                                        <p:tgtEl>
                                          <p:spTgt spid="61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3" name="Picture 13" descr="Hack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403529"/>
            <a:ext cx="6019800" cy="5150721"/>
          </a:xfrm>
          <a:prstGeom prst="rect">
            <a:avLst/>
          </a:prstGeom>
          <a:noFill/>
          <a:extLst>
            <a:ext uri="{909E8E84-426E-40DD-AFC4-6F175D3DCCD1}">
              <a14:hiddenFill xmlns:a14="http://schemas.microsoft.com/office/drawing/2010/main">
                <a:solidFill>
                  <a:srgbClr val="FFFFFF"/>
                </a:solidFill>
              </a14:hiddenFill>
            </a:ext>
          </a:extLst>
        </p:spPr>
      </p:pic>
      <p:sp>
        <p:nvSpPr>
          <p:cNvPr id="40965" name="Text Box 5"/>
          <p:cNvSpPr txBox="1">
            <a:spLocks noChangeArrowheads="1"/>
          </p:cNvSpPr>
          <p:nvPr/>
        </p:nvSpPr>
        <p:spPr bwMode="auto">
          <a:xfrm>
            <a:off x="8567738" y="6296025"/>
            <a:ext cx="533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000" b="1"/>
              <a:t>9</a:t>
            </a:r>
          </a:p>
        </p:txBody>
      </p:sp>
    </p:spTree>
    <p:extLst>
      <p:ext uri="{BB962C8B-B14F-4D97-AF65-F5344CB8AC3E}">
        <p14:creationId xmlns:p14="http://schemas.microsoft.com/office/powerpoint/2010/main" val="3639618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pgu.bmp"/>
          <p:cNvPicPr>
            <a:picLocks noChangeAspect="1"/>
          </p:cNvPicPr>
          <p:nvPr/>
        </p:nvPicPr>
        <p:blipFill>
          <a:blip r:embed="rId3"/>
          <a:stretch>
            <a:fillRect/>
          </a:stretch>
        </p:blipFill>
        <p:spPr>
          <a:xfrm>
            <a:off x="0" y="0"/>
            <a:ext cx="576000" cy="590770"/>
          </a:xfrm>
          <a:prstGeom prst="rect">
            <a:avLst/>
          </a:prstGeom>
          <a:ln>
            <a:noFill/>
          </a:ln>
          <a:effectLst>
            <a:softEdge rad="112500"/>
          </a:effectLst>
        </p:spPr>
      </p:pic>
      <p:pic>
        <p:nvPicPr>
          <p:cNvPr id="21" name="Picture 20" descr="0008-0802-2222-0452.jpg"/>
          <p:cNvPicPr>
            <a:picLocks noChangeAspect="1"/>
          </p:cNvPicPr>
          <p:nvPr/>
        </p:nvPicPr>
        <p:blipFill>
          <a:blip r:embed="rId4"/>
          <a:stretch>
            <a:fillRect/>
          </a:stretch>
        </p:blipFill>
        <p:spPr>
          <a:xfrm rot="637840">
            <a:off x="3457561" y="4380407"/>
            <a:ext cx="2022804" cy="2772000"/>
          </a:xfrm>
          <a:prstGeom prst="rect">
            <a:avLst/>
          </a:prstGeom>
          <a:ln>
            <a:noFill/>
          </a:ln>
          <a:effectLst>
            <a:softEdge rad="112500"/>
          </a:effectLst>
        </p:spPr>
      </p:pic>
      <p:pic>
        <p:nvPicPr>
          <p:cNvPr id="25" name="Picture 24" descr="canstock4239516.png"/>
          <p:cNvPicPr>
            <a:picLocks noChangeAspect="1"/>
          </p:cNvPicPr>
          <p:nvPr/>
        </p:nvPicPr>
        <p:blipFill>
          <a:blip r:embed="rId5"/>
          <a:stretch>
            <a:fillRect/>
          </a:stretch>
        </p:blipFill>
        <p:spPr>
          <a:xfrm rot="926597">
            <a:off x="301462" y="551127"/>
            <a:ext cx="2619375" cy="2619375"/>
          </a:xfrm>
          <a:prstGeom prst="rect">
            <a:avLst/>
          </a:prstGeom>
        </p:spPr>
      </p:pic>
      <p:pic>
        <p:nvPicPr>
          <p:cNvPr id="26" name="Picture 25" descr="canstock5855034.png"/>
          <p:cNvPicPr>
            <a:picLocks noChangeAspect="1"/>
          </p:cNvPicPr>
          <p:nvPr/>
        </p:nvPicPr>
        <p:blipFill>
          <a:blip r:embed="rId6"/>
          <a:stretch>
            <a:fillRect/>
          </a:stretch>
        </p:blipFill>
        <p:spPr>
          <a:xfrm rot="21119709">
            <a:off x="136794" y="4048108"/>
            <a:ext cx="3095625" cy="2181225"/>
          </a:xfrm>
          <a:prstGeom prst="rect">
            <a:avLst/>
          </a:prstGeom>
          <a:ln>
            <a:noFill/>
          </a:ln>
          <a:effectLst>
            <a:softEdge rad="112500"/>
          </a:effectLst>
        </p:spPr>
      </p:pic>
      <p:pic>
        <p:nvPicPr>
          <p:cNvPr id="1026" name="Picture 2"/>
          <p:cNvPicPr>
            <a:picLocks noChangeAspect="1" noChangeArrowheads="1"/>
          </p:cNvPicPr>
          <p:nvPr/>
        </p:nvPicPr>
        <p:blipFill>
          <a:blip r:embed="rId7"/>
          <a:srcRect/>
          <a:stretch>
            <a:fillRect/>
          </a:stretch>
        </p:blipFill>
        <p:spPr bwMode="auto">
          <a:xfrm>
            <a:off x="5657961" y="131538"/>
            <a:ext cx="3348866" cy="33488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p:cNvPicPr>
            <a:picLocks noChangeAspect="1" noChangeArrowheads="1"/>
          </p:cNvPicPr>
          <p:nvPr/>
        </p:nvPicPr>
        <p:blipFill>
          <a:blip r:embed="rId8"/>
          <a:srcRect/>
          <a:stretch>
            <a:fillRect/>
          </a:stretch>
        </p:blipFill>
        <p:spPr bwMode="auto">
          <a:xfrm>
            <a:off x="2819400" y="0"/>
            <a:ext cx="2772000" cy="2217600"/>
          </a:xfrm>
          <a:prstGeom prst="rect">
            <a:avLst/>
          </a:prstGeom>
          <a:ln>
            <a:noFill/>
          </a:ln>
          <a:effectLst>
            <a:softEdge rad="112500"/>
          </a:effectLst>
        </p:spPr>
      </p:pic>
      <p:pic>
        <p:nvPicPr>
          <p:cNvPr id="1029" name="Picture 5"/>
          <p:cNvPicPr>
            <a:picLocks noChangeAspect="1" noChangeArrowheads="1"/>
          </p:cNvPicPr>
          <p:nvPr/>
        </p:nvPicPr>
        <p:blipFill>
          <a:blip r:embed="rId9"/>
          <a:srcRect/>
          <a:stretch>
            <a:fillRect/>
          </a:stretch>
        </p:blipFill>
        <p:spPr bwMode="auto">
          <a:xfrm rot="20605004">
            <a:off x="5786436" y="4366944"/>
            <a:ext cx="3128278" cy="2268000"/>
          </a:xfrm>
          <a:prstGeom prst="rect">
            <a:avLst/>
          </a:prstGeom>
          <a:ln>
            <a:noFill/>
          </a:ln>
          <a:effectLst>
            <a:softEdge rad="112500"/>
          </a:effectLst>
        </p:spPr>
      </p:pic>
      <p:pic>
        <p:nvPicPr>
          <p:cNvPr id="1030" name="Picture 6"/>
          <p:cNvPicPr>
            <a:picLocks noChangeAspect="1" noChangeArrowheads="1"/>
          </p:cNvPicPr>
          <p:nvPr/>
        </p:nvPicPr>
        <p:blipFill>
          <a:blip r:embed="rId10"/>
          <a:srcRect/>
          <a:stretch>
            <a:fillRect/>
          </a:stretch>
        </p:blipFill>
        <p:spPr bwMode="auto">
          <a:xfrm>
            <a:off x="2688901" y="2315666"/>
            <a:ext cx="3095625" cy="2209800"/>
          </a:xfrm>
          <a:prstGeom prst="rect">
            <a:avLst/>
          </a:prstGeom>
          <a:noFill/>
          <a:ln w="9525">
            <a:noFill/>
            <a:miter lim="800000"/>
            <a:headEnd/>
            <a:tailEnd/>
          </a:ln>
          <a:effectLst/>
        </p:spPr>
      </p:pic>
      <p:sp>
        <p:nvSpPr>
          <p:cNvPr id="10" name="Date Placeholder 9"/>
          <p:cNvSpPr>
            <a:spLocks noGrp="1"/>
          </p:cNvSpPr>
          <p:nvPr>
            <p:ph type="dt" sz="half" idx="10"/>
          </p:nvPr>
        </p:nvSpPr>
        <p:spPr>
          <a:xfrm>
            <a:off x="0" y="6569075"/>
            <a:ext cx="2514600" cy="288925"/>
          </a:xfrm>
        </p:spPr>
        <p:txBody>
          <a:bodyPr/>
          <a:lstStyle/>
          <a:p>
            <a:fld id="{4F43D8D4-D42C-4ADB-911F-64BCCE5A5977}" type="datetime1">
              <a:rPr lang="en-US" b="1" smtClean="0">
                <a:solidFill>
                  <a:schemeClr val="tx1"/>
                </a:solidFill>
              </a:rPr>
              <a:pPr/>
              <a:t>1/28/2016</a:t>
            </a:fld>
            <a:endParaRPr lang="en-US" b="1" dirty="0">
              <a:solidFill>
                <a:schemeClr val="tx1"/>
              </a:solidFill>
            </a:endParaRPr>
          </a:p>
        </p:txBody>
      </p:sp>
      <p:sp>
        <p:nvSpPr>
          <p:cNvPr id="11" name="Slide Number Placeholder 10"/>
          <p:cNvSpPr>
            <a:spLocks noGrp="1"/>
          </p:cNvSpPr>
          <p:nvPr>
            <p:ph type="sldNum" sz="quarter" idx="12"/>
          </p:nvPr>
        </p:nvSpPr>
        <p:spPr/>
        <p:txBody>
          <a:bodyPr/>
          <a:lstStyle/>
          <a:p>
            <a:fld id="{BFBBE0B6-51E4-4FC5-942A-B729C53CC604}" type="slidenum">
              <a:rPr lang="en-US" b="1" smtClean="0">
                <a:solidFill>
                  <a:schemeClr val="tx1"/>
                </a:solidFill>
              </a:rPr>
              <a:pPr/>
              <a:t>25</a:t>
            </a:fld>
            <a:endParaRPr lang="en-US" b="1" dirty="0">
              <a:solidFill>
                <a:schemeClr val="tx1"/>
              </a:solidFill>
            </a:endParaRPr>
          </a:p>
        </p:txBody>
      </p:sp>
      <p:pic>
        <p:nvPicPr>
          <p:cNvPr id="2" name="Picture 2" descr="G:\PGU\کامپیوتر\ویروس\ordigerm0001_tnb.png"/>
          <p:cNvPicPr>
            <a:picLocks noChangeAspect="1" noChangeArrowheads="1"/>
          </p:cNvPicPr>
          <p:nvPr/>
        </p:nvPicPr>
        <p:blipFill>
          <a:blip r:embed="rId11"/>
          <a:srcRect/>
          <a:stretch>
            <a:fillRect/>
          </a:stretch>
        </p:blipFill>
        <p:spPr bwMode="auto">
          <a:xfrm>
            <a:off x="2647329" y="91339"/>
            <a:ext cx="2958140" cy="2366512"/>
          </a:xfrm>
          <a:prstGeom prst="rect">
            <a:avLst/>
          </a:prstGeom>
          <a:ln>
            <a:noFill/>
          </a:ln>
          <a:effectLst>
            <a:softEdge rad="112500"/>
          </a:effectLst>
        </p:spPr>
      </p:pic>
    </p:spTree>
    <p:extLst>
      <p:ext uri="{BB962C8B-B14F-4D97-AF65-F5344CB8AC3E}">
        <p14:creationId xmlns:p14="http://schemas.microsoft.com/office/powerpoint/2010/main" val="3308165655"/>
      </p:ext>
    </p:extLst>
  </p:cSld>
  <p:clrMapOvr>
    <a:masterClrMapping/>
  </p:clrMapOvr>
  <p:transition>
    <p:sndAc>
      <p:stSnd>
        <p:snd r:embed="rId2" name="drumrol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iterate type="lt">
                                    <p:tmPct val="0"/>
                                  </p:iterate>
                                  <p:childTnLst>
                                    <p:set>
                                      <p:cBhvr>
                                        <p:cTn id="6" dur="1" fill="hold">
                                          <p:stCondLst>
                                            <p:cond delay="0"/>
                                          </p:stCondLst>
                                        </p:cTn>
                                        <p:tgtEl>
                                          <p:spTgt spid="1028"/>
                                        </p:tgtEl>
                                        <p:attrNameLst>
                                          <p:attrName>style.visibility</p:attrName>
                                        </p:attrNameLst>
                                      </p:cBhvr>
                                      <p:to>
                                        <p:strVal val="visible"/>
                                      </p:to>
                                    </p:set>
                                    <p:anim from="(-#ppt_w/2)" to="(#ppt_x)" calcmode="lin" valueType="num">
                                      <p:cBhvr>
                                        <p:cTn id="7" dur="600" fill="hold">
                                          <p:stCondLst>
                                            <p:cond delay="0"/>
                                          </p:stCondLst>
                                        </p:cTn>
                                        <p:tgtEl>
                                          <p:spTgt spid="1028"/>
                                        </p:tgtEl>
                                        <p:attrNameLst>
                                          <p:attrName>ppt_x</p:attrName>
                                        </p:attrNameLst>
                                      </p:cBhvr>
                                    </p:anim>
                                    <p:anim from="0" to="-1.0" calcmode="lin" valueType="num">
                                      <p:cBhvr>
                                        <p:cTn id="8" dur="200" decel="50000" autoRev="1" fill="hold">
                                          <p:stCondLst>
                                            <p:cond delay="600"/>
                                          </p:stCondLst>
                                        </p:cTn>
                                        <p:tgtEl>
                                          <p:spTgt spid="1028"/>
                                        </p:tgtEl>
                                        <p:attrNameLst>
                                          <p:attrName>xshear</p:attrName>
                                        </p:attrNameLst>
                                      </p:cBhvr>
                                    </p:anim>
                                    <p:animScale>
                                      <p:cBhvr>
                                        <p:cTn id="9" dur="200" decel="100000" autoRev="1" fill="hold">
                                          <p:stCondLst>
                                            <p:cond delay="600"/>
                                          </p:stCondLst>
                                        </p:cTn>
                                        <p:tgtEl>
                                          <p:spTgt spid="1028"/>
                                        </p:tgtEl>
                                      </p:cBhvr>
                                      <p:from x="100000" y="100000"/>
                                      <p:to x="80000" y="100000"/>
                                    </p:animScale>
                                    <p:anim by="(#ppt_h/3+#ppt_w*0.1)" calcmode="lin" valueType="num">
                                      <p:cBhvr additive="sum">
                                        <p:cTn id="10" dur="200" decel="100000" autoRev="1" fill="hold">
                                          <p:stCondLst>
                                            <p:cond delay="600"/>
                                          </p:stCondLst>
                                        </p:cTn>
                                        <p:tgtEl>
                                          <p:spTgt spid="1028"/>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18" dur="1000" fill="hold"/>
                                        <p:tgtEl>
                                          <p:spTgt spid="25"/>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43"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
                                        <p:tgtEl>
                                          <p:spTgt spid="21"/>
                                        </p:tgtEl>
                                      </p:cBhvr>
                                    </p:animEffect>
                                    <p:anim calcmode="lin" valueType="num">
                                      <p:cBhvr>
                                        <p:cTn id="28" dur="400" fill="hold"/>
                                        <p:tgtEl>
                                          <p:spTgt spid="21"/>
                                        </p:tgtEl>
                                        <p:attrNameLst>
                                          <p:attrName>ppt_x</p:attrName>
                                        </p:attrNameLst>
                                      </p:cBhvr>
                                      <p:tavLst>
                                        <p:tav tm="0">
                                          <p:val>
                                            <p:strVal val="#ppt_x"/>
                                          </p:val>
                                        </p:tav>
                                        <p:tav tm="100000">
                                          <p:val>
                                            <p:strVal val="#ppt_x"/>
                                          </p:val>
                                        </p:tav>
                                      </p:tavLst>
                                    </p:anim>
                                    <p:anim calcmode="lin" valueType="num">
                                      <p:cBhvr>
                                        <p:cTn id="29" dur="400" fill="hold"/>
                                        <p:tgtEl>
                                          <p:spTgt spid="21"/>
                                        </p:tgtEl>
                                        <p:attrNameLst>
                                          <p:attrName>ppt_y</p:attrName>
                                        </p:attrNameLst>
                                      </p:cBhvr>
                                      <p:tavLst>
                                        <p:tav tm="0">
                                          <p:val>
                                            <p:strVal val="#ppt_y+0.31"/>
                                          </p:val>
                                        </p:tav>
                                        <p:tav tm="100000">
                                          <p:val>
                                            <p:strVal val="#ppt_y+0.31"/>
                                          </p:val>
                                        </p:tav>
                                      </p:tavLst>
                                    </p:anim>
                                    <p:anim calcmode="lin" valueType="num">
                                      <p:cBhvr>
                                        <p:cTn id="30" dur="600" decel="50000" fill="hold">
                                          <p:stCondLst>
                                            <p:cond delay="400"/>
                                          </p:stCondLst>
                                        </p:cTn>
                                        <p:tgtEl>
                                          <p:spTgt spid="2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1" dur="600" decel="50000" fill="hold">
                                          <p:stCondLst>
                                            <p:cond delay="400"/>
                                          </p:stCondLst>
                                        </p:cTn>
                                        <p:tgtEl>
                                          <p:spTgt spid="2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3" presetClass="entr" presetSubtype="0"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
                                        <p:tgtEl>
                                          <p:spTgt spid="26"/>
                                        </p:tgtEl>
                                      </p:cBhvr>
                                    </p:animEffect>
                                    <p:anim calcmode="lin" valueType="num">
                                      <p:cBhvr>
                                        <p:cTn id="37" dur="400" fill="hold"/>
                                        <p:tgtEl>
                                          <p:spTgt spid="26"/>
                                        </p:tgtEl>
                                        <p:attrNameLst>
                                          <p:attrName>ppt_x</p:attrName>
                                        </p:attrNameLst>
                                      </p:cBhvr>
                                      <p:tavLst>
                                        <p:tav tm="0">
                                          <p:val>
                                            <p:strVal val="#ppt_x"/>
                                          </p:val>
                                        </p:tav>
                                        <p:tav tm="100000">
                                          <p:val>
                                            <p:strVal val="#ppt_x"/>
                                          </p:val>
                                        </p:tav>
                                      </p:tavLst>
                                    </p:anim>
                                    <p:anim calcmode="lin" valueType="num">
                                      <p:cBhvr>
                                        <p:cTn id="38" dur="400" fill="hold"/>
                                        <p:tgtEl>
                                          <p:spTgt spid="26"/>
                                        </p:tgtEl>
                                        <p:attrNameLst>
                                          <p:attrName>ppt_y</p:attrName>
                                        </p:attrNameLst>
                                      </p:cBhvr>
                                      <p:tavLst>
                                        <p:tav tm="0">
                                          <p:val>
                                            <p:strVal val="#ppt_y+0.31"/>
                                          </p:val>
                                        </p:tav>
                                        <p:tav tm="100000">
                                          <p:val>
                                            <p:strVal val="#ppt_y+0.31"/>
                                          </p:val>
                                        </p:tav>
                                      </p:tavLst>
                                    </p:anim>
                                    <p:anim calcmode="lin" valueType="num">
                                      <p:cBhvr>
                                        <p:cTn id="39" dur="600" decel="50000" fill="hold">
                                          <p:stCondLst>
                                            <p:cond delay="400"/>
                                          </p:stCondLst>
                                        </p:cTn>
                                        <p:tgtEl>
                                          <p:spTgt spid="2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0" dur="600" decel="50000" fill="hold">
                                          <p:stCondLst>
                                            <p:cond delay="400"/>
                                          </p:stCondLst>
                                        </p:cTn>
                                        <p:tgtEl>
                                          <p:spTgt spid="2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5" presetClass="entr" presetSubtype="0" fill="hold" nodeType="clickEffect">
                                  <p:stCondLst>
                                    <p:cond delay="0"/>
                                  </p:stCondLst>
                                  <p:childTnLst>
                                    <p:set>
                                      <p:cBhvr>
                                        <p:cTn id="44" dur="1" fill="hold">
                                          <p:stCondLst>
                                            <p:cond delay="0"/>
                                          </p:stCondLst>
                                        </p:cTn>
                                        <p:tgtEl>
                                          <p:spTgt spid="1029"/>
                                        </p:tgtEl>
                                        <p:attrNameLst>
                                          <p:attrName>style.visibility</p:attrName>
                                        </p:attrNameLst>
                                      </p:cBhvr>
                                      <p:to>
                                        <p:strVal val="visible"/>
                                      </p:to>
                                    </p:set>
                                    <p:anim calcmode="lin" valueType="num">
                                      <p:cBhvr>
                                        <p:cTn id="45" dur="500" decel="50000" fill="hold">
                                          <p:stCondLst>
                                            <p:cond delay="0"/>
                                          </p:stCondLst>
                                        </p:cTn>
                                        <p:tgtEl>
                                          <p:spTgt spid="1029"/>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1029"/>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1029"/>
                                        </p:tgtEl>
                                        <p:attrNameLst>
                                          <p:attrName>ppt_w</p:attrName>
                                        </p:attrNameLst>
                                      </p:cBhvr>
                                      <p:tavLst>
                                        <p:tav tm="0">
                                          <p:val>
                                            <p:strVal val="#ppt_w*.05"/>
                                          </p:val>
                                        </p:tav>
                                        <p:tav tm="100000">
                                          <p:val>
                                            <p:strVal val="#ppt_w"/>
                                          </p:val>
                                        </p:tav>
                                      </p:tavLst>
                                    </p:anim>
                                    <p:anim calcmode="lin" valueType="num">
                                      <p:cBhvr>
                                        <p:cTn id="48" dur="1000" fill="hold"/>
                                        <p:tgtEl>
                                          <p:spTgt spid="1029"/>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1029"/>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1029"/>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1029"/>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1029"/>
                                        </p:tgtEl>
                                      </p:cBhvr>
                                    </p:animEffect>
                                  </p:childTnLst>
                                </p:cTn>
                              </p:par>
                            </p:childTnLst>
                          </p:cTn>
                        </p:par>
                      </p:childTnLst>
                    </p:cTn>
                  </p:par>
                  <p:par>
                    <p:cTn id="53" fill="hold">
                      <p:stCondLst>
                        <p:cond delay="indefinite"/>
                      </p:stCondLst>
                      <p:childTnLst>
                        <p:par>
                          <p:cTn id="54" fill="hold">
                            <p:stCondLst>
                              <p:cond delay="0"/>
                            </p:stCondLst>
                            <p:childTnLst>
                              <p:par>
                                <p:cTn id="55" presetID="19" presetClass="entr" presetSubtype="10" fill="hold" nodeType="clickEffect">
                                  <p:stCondLst>
                                    <p:cond delay="0"/>
                                  </p:stCondLst>
                                  <p:childTnLst>
                                    <p:set>
                                      <p:cBhvr>
                                        <p:cTn id="56" dur="1" fill="hold">
                                          <p:stCondLst>
                                            <p:cond delay="0"/>
                                          </p:stCondLst>
                                        </p:cTn>
                                        <p:tgtEl>
                                          <p:spTgt spid="1026"/>
                                        </p:tgtEl>
                                        <p:attrNameLst>
                                          <p:attrName>style.visibility</p:attrName>
                                        </p:attrNameLst>
                                      </p:cBhvr>
                                      <p:to>
                                        <p:strVal val="visible"/>
                                      </p:to>
                                    </p:set>
                                    <p:anim calcmode="lin" valueType="num">
                                      <p:cBhvr>
                                        <p:cTn id="57" dur="1000" fill="hold"/>
                                        <p:tgtEl>
                                          <p:spTgt spid="1026"/>
                                        </p:tgtEl>
                                        <p:attrNameLst>
                                          <p:attrName>ppt_w</p:attrName>
                                        </p:attrNameLst>
                                      </p:cBhvr>
                                      <p:tavLst>
                                        <p:tav tm="0" fmla="#ppt_w*sin(2.5*pi*$)">
                                          <p:val>
                                            <p:fltVal val="0"/>
                                          </p:val>
                                        </p:tav>
                                        <p:tav tm="100000">
                                          <p:val>
                                            <p:fltVal val="1"/>
                                          </p:val>
                                        </p:tav>
                                      </p:tavLst>
                                    </p:anim>
                                    <p:anim calcmode="lin" valueType="num">
                                      <p:cBhvr>
                                        <p:cTn id="58" dur="1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34" presetClass="entr" presetSubtype="0"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anim from="(-#ppt_w/2)" to="(#ppt_x)" calcmode="lin" valueType="num">
                                      <p:cBhvr>
                                        <p:cTn id="63" dur="600" fill="hold">
                                          <p:stCondLst>
                                            <p:cond delay="0"/>
                                          </p:stCondLst>
                                        </p:cTn>
                                        <p:tgtEl>
                                          <p:spTgt spid="2"/>
                                        </p:tgtEl>
                                        <p:attrNameLst>
                                          <p:attrName>ppt_x</p:attrName>
                                        </p:attrNameLst>
                                      </p:cBhvr>
                                    </p:anim>
                                    <p:anim from="0" to="-1.0" calcmode="lin" valueType="num">
                                      <p:cBhvr>
                                        <p:cTn id="64" dur="200" decel="50000" autoRev="1" fill="hold">
                                          <p:stCondLst>
                                            <p:cond delay="600"/>
                                          </p:stCondLst>
                                        </p:cTn>
                                        <p:tgtEl>
                                          <p:spTgt spid="2"/>
                                        </p:tgtEl>
                                        <p:attrNameLst>
                                          <p:attrName>xshear</p:attrName>
                                        </p:attrNameLst>
                                      </p:cBhvr>
                                    </p:anim>
                                    <p:animScale>
                                      <p:cBhvr>
                                        <p:cTn id="65" dur="200" decel="100000" autoRev="1" fill="hold">
                                          <p:stCondLst>
                                            <p:cond delay="600"/>
                                          </p:stCondLst>
                                        </p:cTn>
                                        <p:tgtEl>
                                          <p:spTgt spid="2"/>
                                        </p:tgtEl>
                                      </p:cBhvr>
                                      <p:from x="100000" y="100000"/>
                                      <p:to x="80000" y="100000"/>
                                    </p:animScale>
                                    <p:anim by="(#ppt_h/3+#ppt_w*0.1)" calcmode="lin" valueType="num">
                                      <p:cBhvr additive="sum">
                                        <p:cTn id="66" dur="200" decel="100000" autoRev="1" fill="hold">
                                          <p:stCondLst>
                                            <p:cond delay="600"/>
                                          </p:stCondLst>
                                        </p:cTn>
                                        <p:tgtEl>
                                          <p:spTgt spid="2"/>
                                        </p:tgtEl>
                                        <p:attrNameLst>
                                          <p:attrName>ppt_x</p:attrName>
                                        </p:attrNameLst>
                                      </p:cBhvr>
                                    </p:anim>
                                  </p:childTnLst>
                                </p:cTn>
                              </p:par>
                            </p:childTnLst>
                          </p:cTn>
                        </p:par>
                      </p:childTnLst>
                    </p:cTn>
                  </p:par>
                  <p:par>
                    <p:cTn id="67" fill="hold">
                      <p:stCondLst>
                        <p:cond delay="indefinite"/>
                      </p:stCondLst>
                      <p:childTnLst>
                        <p:par>
                          <p:cTn id="68" fill="hold">
                            <p:stCondLst>
                              <p:cond delay="0"/>
                            </p:stCondLst>
                            <p:childTnLst>
                              <p:par>
                                <p:cTn id="69" presetID="51" presetClass="entr" presetSubtype="0" fill="hold" nodeType="clickEffect">
                                  <p:stCondLst>
                                    <p:cond delay="0"/>
                                  </p:stCondLst>
                                  <p:childTnLst>
                                    <p:set>
                                      <p:cBhvr>
                                        <p:cTn id="70" dur="1" fill="hold">
                                          <p:stCondLst>
                                            <p:cond delay="0"/>
                                          </p:stCondLst>
                                        </p:cTn>
                                        <p:tgtEl>
                                          <p:spTgt spid="1030"/>
                                        </p:tgtEl>
                                        <p:attrNameLst>
                                          <p:attrName>style.visibility</p:attrName>
                                        </p:attrNameLst>
                                      </p:cBhvr>
                                      <p:to>
                                        <p:strVal val="visible"/>
                                      </p:to>
                                    </p:set>
                                    <p:animEffect transition="in" filter="fade">
                                      <p:cBhvr>
                                        <p:cTn id="71" dur="770" decel="100000"/>
                                        <p:tgtEl>
                                          <p:spTgt spid="1030"/>
                                        </p:tgtEl>
                                      </p:cBhvr>
                                    </p:animEffect>
                                    <p:animScale>
                                      <p:cBhvr>
                                        <p:cTn id="72" dur="770" decel="100000"/>
                                        <p:tgtEl>
                                          <p:spTgt spid="1030"/>
                                        </p:tgtEl>
                                      </p:cBhvr>
                                      <p:from x="10000" y="10000"/>
                                      <p:to x="200000" y="450000"/>
                                    </p:animScale>
                                    <p:animScale>
                                      <p:cBhvr>
                                        <p:cTn id="73" dur="1230" accel="100000" fill="hold">
                                          <p:stCondLst>
                                            <p:cond delay="770"/>
                                          </p:stCondLst>
                                        </p:cTn>
                                        <p:tgtEl>
                                          <p:spTgt spid="1030"/>
                                        </p:tgtEl>
                                      </p:cBhvr>
                                      <p:from x="200000" y="450000"/>
                                      <p:to x="100000" y="100000"/>
                                    </p:animScale>
                                    <p:set>
                                      <p:cBhvr>
                                        <p:cTn id="74" dur="770" fill="hold"/>
                                        <p:tgtEl>
                                          <p:spTgt spid="1030"/>
                                        </p:tgtEl>
                                        <p:attrNameLst>
                                          <p:attrName>ppt_x</p:attrName>
                                        </p:attrNameLst>
                                      </p:cBhvr>
                                      <p:to>
                                        <p:strVal val="(0.5)"/>
                                      </p:to>
                                    </p:set>
                                    <p:anim from="(0.5)" to="(#ppt_x)" calcmode="lin" valueType="num">
                                      <p:cBhvr>
                                        <p:cTn id="75" dur="1230" accel="100000" fill="hold">
                                          <p:stCondLst>
                                            <p:cond delay="770"/>
                                          </p:stCondLst>
                                        </p:cTn>
                                        <p:tgtEl>
                                          <p:spTgt spid="1030"/>
                                        </p:tgtEl>
                                        <p:attrNameLst>
                                          <p:attrName>ppt_x</p:attrName>
                                        </p:attrNameLst>
                                      </p:cBhvr>
                                    </p:anim>
                                    <p:set>
                                      <p:cBhvr>
                                        <p:cTn id="76" dur="770" fill="hold"/>
                                        <p:tgtEl>
                                          <p:spTgt spid="1030"/>
                                        </p:tgtEl>
                                        <p:attrNameLst>
                                          <p:attrName>ppt_y</p:attrName>
                                        </p:attrNameLst>
                                      </p:cBhvr>
                                      <p:to>
                                        <p:strVal val="(#ppt_y+0.4)"/>
                                      </p:to>
                                    </p:set>
                                    <p:anim from="(#ppt_y+0.4)" to="(#ppt_y)" calcmode="lin" valueType="num">
                                      <p:cBhvr>
                                        <p:cTn id="77" dur="1230" accel="100000" fill="hold">
                                          <p:stCondLst>
                                            <p:cond delay="770"/>
                                          </p:stCondLst>
                                        </p:cTn>
                                        <p:tgtEl>
                                          <p:spTgt spid="103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r>
              <a:rPr lang="en-US" altLang="en-US" sz="8000" b="1">
                <a:solidFill>
                  <a:srgbClr val="FF0000"/>
                </a:solidFill>
                <a:effectLst/>
                <a:latin typeface="Times New Roman" panose="02020603050405020304" pitchFamily="18" charset="0"/>
                <a:cs typeface="Times New Roman" panose="02020603050405020304" pitchFamily="18" charset="0"/>
              </a:rPr>
              <a:t>  HACK</a:t>
            </a:r>
          </a:p>
        </p:txBody>
      </p:sp>
      <p:sp>
        <p:nvSpPr>
          <p:cNvPr id="39941" name="Text Box 5"/>
          <p:cNvSpPr txBox="1">
            <a:spLocks noChangeArrowheads="1"/>
          </p:cNvSpPr>
          <p:nvPr/>
        </p:nvSpPr>
        <p:spPr bwMode="auto">
          <a:xfrm>
            <a:off x="8567738" y="6296025"/>
            <a:ext cx="533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000" b="1"/>
              <a:t>8</a:t>
            </a:r>
          </a:p>
        </p:txBody>
      </p:sp>
      <p:sp>
        <p:nvSpPr>
          <p:cNvPr id="39943" name="Text Box 7"/>
          <p:cNvSpPr txBox="1">
            <a:spLocks noChangeArrowheads="1"/>
          </p:cNvSpPr>
          <p:nvPr/>
        </p:nvSpPr>
        <p:spPr bwMode="auto">
          <a:xfrm>
            <a:off x="609600" y="1371600"/>
            <a:ext cx="3124200"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sz="5400" b="1">
                <a:latin typeface="Times New Roman" panose="02020603050405020304" pitchFamily="18" charset="0"/>
                <a:cs typeface="Times New Roman" panose="02020603050405020304" pitchFamily="18" charset="0"/>
              </a:rPr>
              <a:t> Hacking</a:t>
            </a:r>
          </a:p>
          <a:p>
            <a:pPr>
              <a:spcBef>
                <a:spcPct val="50000"/>
              </a:spcBef>
              <a:buFontTx/>
              <a:buChar char="•"/>
            </a:pPr>
            <a:r>
              <a:rPr lang="en-US" altLang="en-US" sz="5400" b="1">
                <a:latin typeface="Times New Roman" panose="02020603050405020304" pitchFamily="18" charset="0"/>
                <a:cs typeface="Times New Roman" panose="02020603050405020304" pitchFamily="18" charset="0"/>
              </a:rPr>
              <a:t> History</a:t>
            </a:r>
          </a:p>
          <a:p>
            <a:pPr>
              <a:spcBef>
                <a:spcPct val="50000"/>
              </a:spcBef>
              <a:buFontTx/>
              <a:buChar char="•"/>
            </a:pPr>
            <a:r>
              <a:rPr lang="en-US" altLang="en-US" sz="5400" b="1">
                <a:latin typeface="Times New Roman" panose="02020603050405020304" pitchFamily="18" charset="0"/>
                <a:cs typeface="Times New Roman" panose="02020603050405020304" pitchFamily="18" charset="0"/>
              </a:rPr>
              <a:t> Hacker</a:t>
            </a:r>
          </a:p>
        </p:txBody>
      </p:sp>
      <p:sp>
        <p:nvSpPr>
          <p:cNvPr id="39944" name="Line 8"/>
          <p:cNvSpPr>
            <a:spLocks noChangeShapeType="1"/>
          </p:cNvSpPr>
          <p:nvPr/>
        </p:nvSpPr>
        <p:spPr bwMode="auto">
          <a:xfrm>
            <a:off x="3305175" y="4495800"/>
            <a:ext cx="4572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5" name="Line 9"/>
          <p:cNvSpPr>
            <a:spLocks noChangeShapeType="1"/>
          </p:cNvSpPr>
          <p:nvPr/>
        </p:nvSpPr>
        <p:spPr bwMode="auto">
          <a:xfrm>
            <a:off x="3733800" y="4486275"/>
            <a:ext cx="14288" cy="212725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6" name="Line 10"/>
          <p:cNvSpPr>
            <a:spLocks noChangeShapeType="1"/>
          </p:cNvSpPr>
          <p:nvPr/>
        </p:nvSpPr>
        <p:spPr bwMode="auto">
          <a:xfrm>
            <a:off x="3719513" y="6629400"/>
            <a:ext cx="2436812"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7" name="Line 11"/>
          <p:cNvSpPr>
            <a:spLocks noChangeShapeType="1"/>
          </p:cNvSpPr>
          <p:nvPr/>
        </p:nvSpPr>
        <p:spPr bwMode="auto">
          <a:xfrm flipV="1">
            <a:off x="6126163" y="4495800"/>
            <a:ext cx="46037" cy="2143125"/>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8" name="Line 12"/>
          <p:cNvSpPr>
            <a:spLocks noChangeShapeType="1"/>
          </p:cNvSpPr>
          <p:nvPr/>
        </p:nvSpPr>
        <p:spPr bwMode="auto">
          <a:xfrm flipV="1">
            <a:off x="6159500" y="4510088"/>
            <a:ext cx="255588" cy="15875"/>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9" name="Line 13"/>
          <p:cNvSpPr>
            <a:spLocks noChangeShapeType="1"/>
          </p:cNvSpPr>
          <p:nvPr/>
        </p:nvSpPr>
        <p:spPr bwMode="auto">
          <a:xfrm flipV="1">
            <a:off x="6419850" y="3841750"/>
            <a:ext cx="635000" cy="649288"/>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2" name="Text Box 16"/>
          <p:cNvSpPr txBox="1">
            <a:spLocks noChangeArrowheads="1"/>
          </p:cNvSpPr>
          <p:nvPr/>
        </p:nvSpPr>
        <p:spPr bwMode="auto">
          <a:xfrm>
            <a:off x="7067550" y="3157538"/>
            <a:ext cx="2009775" cy="1076325"/>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3200" b="1">
                <a:solidFill>
                  <a:schemeClr val="bg1"/>
                </a:solidFill>
                <a:latin typeface="Times New Roman" panose="02020603050405020304" pitchFamily="18" charset="0"/>
                <a:cs typeface="Times New Roman" panose="02020603050405020304" pitchFamily="18" charset="0"/>
              </a:rPr>
              <a:t>White Hat</a:t>
            </a:r>
          </a:p>
          <a:p>
            <a:pPr algn="ctr"/>
            <a:r>
              <a:rPr lang="en-US" altLang="en-US" sz="3200" b="1">
                <a:solidFill>
                  <a:schemeClr val="bg1"/>
                </a:solidFill>
                <a:latin typeface="Times New Roman" panose="02020603050405020304" pitchFamily="18" charset="0"/>
                <a:cs typeface="Times New Roman" panose="02020603050405020304" pitchFamily="18" charset="0"/>
              </a:rPr>
              <a:t>Hackers</a:t>
            </a:r>
          </a:p>
        </p:txBody>
      </p:sp>
      <p:sp>
        <p:nvSpPr>
          <p:cNvPr id="39953" name="Text Box 17"/>
          <p:cNvSpPr txBox="1">
            <a:spLocks noChangeArrowheads="1"/>
          </p:cNvSpPr>
          <p:nvPr/>
        </p:nvSpPr>
        <p:spPr bwMode="auto">
          <a:xfrm>
            <a:off x="7040563" y="4757738"/>
            <a:ext cx="1984375" cy="1076325"/>
          </a:xfrm>
          <a:prstGeom prst="rect">
            <a:avLst/>
          </a:prstGeom>
          <a:solidFill>
            <a:schemeClr val="bg1"/>
          </a:solidFill>
          <a:ln w="9525">
            <a:solidFill>
              <a:srgbClr val="EAEAE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b="1">
                <a:latin typeface="Times New Roman" panose="02020603050405020304" pitchFamily="18" charset="0"/>
                <a:cs typeface="Times New Roman" panose="02020603050405020304" pitchFamily="18" charset="0"/>
              </a:rPr>
              <a:t>Black Hat</a:t>
            </a:r>
          </a:p>
          <a:p>
            <a:pPr algn="ctr"/>
            <a:r>
              <a:rPr lang="en-US" altLang="en-US" sz="3200" b="1">
                <a:latin typeface="Times New Roman" panose="02020603050405020304" pitchFamily="18" charset="0"/>
                <a:cs typeface="Times New Roman" panose="02020603050405020304" pitchFamily="18" charset="0"/>
              </a:rPr>
              <a:t> Hackers</a:t>
            </a:r>
          </a:p>
        </p:txBody>
      </p:sp>
      <p:sp>
        <p:nvSpPr>
          <p:cNvPr id="39954" name="Line 18"/>
          <p:cNvSpPr>
            <a:spLocks noChangeShapeType="1"/>
          </p:cNvSpPr>
          <p:nvPr/>
        </p:nvSpPr>
        <p:spPr bwMode="auto">
          <a:xfrm>
            <a:off x="6400800" y="4495800"/>
            <a:ext cx="609600" cy="6858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403138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fade">
                                      <p:cBhvr>
                                        <p:cTn id="7" dur="770" decel="100000"/>
                                        <p:tgtEl>
                                          <p:spTgt spid="39938"/>
                                        </p:tgtEl>
                                      </p:cBhvr>
                                    </p:animEffect>
                                    <p:animScale>
                                      <p:cBhvr>
                                        <p:cTn id="8" dur="770" decel="100000"/>
                                        <p:tgtEl>
                                          <p:spTgt spid="39938"/>
                                        </p:tgtEl>
                                      </p:cBhvr>
                                      <p:from x="10000" y="10000"/>
                                      <p:to x="200000" y="450000"/>
                                    </p:animScale>
                                    <p:animScale>
                                      <p:cBhvr>
                                        <p:cTn id="9" dur="1230" accel="100000" fill="hold">
                                          <p:stCondLst>
                                            <p:cond delay="770"/>
                                          </p:stCondLst>
                                        </p:cTn>
                                        <p:tgtEl>
                                          <p:spTgt spid="39938"/>
                                        </p:tgtEl>
                                      </p:cBhvr>
                                      <p:from x="200000" y="450000"/>
                                      <p:to x="100000" y="100000"/>
                                    </p:animScale>
                                    <p:set>
                                      <p:cBhvr>
                                        <p:cTn id="10" dur="770" fill="hold"/>
                                        <p:tgtEl>
                                          <p:spTgt spid="39938"/>
                                        </p:tgtEl>
                                        <p:attrNameLst>
                                          <p:attrName>ppt_x</p:attrName>
                                        </p:attrNameLst>
                                      </p:cBhvr>
                                      <p:to>
                                        <p:strVal val="(0.5)"/>
                                      </p:to>
                                    </p:set>
                                    <p:anim from="(0.5)" to="(#ppt_x)" calcmode="lin" valueType="num">
                                      <p:cBhvr>
                                        <p:cTn id="11" dur="1230" accel="100000" fill="hold">
                                          <p:stCondLst>
                                            <p:cond delay="770"/>
                                          </p:stCondLst>
                                        </p:cTn>
                                        <p:tgtEl>
                                          <p:spTgt spid="39938"/>
                                        </p:tgtEl>
                                        <p:attrNameLst>
                                          <p:attrName>ppt_x</p:attrName>
                                        </p:attrNameLst>
                                      </p:cBhvr>
                                    </p:anim>
                                    <p:set>
                                      <p:cBhvr>
                                        <p:cTn id="12" dur="770" fill="hold"/>
                                        <p:tgtEl>
                                          <p:spTgt spid="39938"/>
                                        </p:tgtEl>
                                        <p:attrNameLst>
                                          <p:attrName>ppt_y</p:attrName>
                                        </p:attrNameLst>
                                      </p:cBhvr>
                                      <p:to>
                                        <p:strVal val="(#ppt_y+0.4)"/>
                                      </p:to>
                                    </p:set>
                                    <p:anim from="(#ppt_y+0.4)" to="(#ppt_y)" calcmode="lin" valueType="num">
                                      <p:cBhvr>
                                        <p:cTn id="13" dur="1230" accel="100000" fill="hold">
                                          <p:stCondLst>
                                            <p:cond delay="770"/>
                                          </p:stCondLst>
                                        </p:cTn>
                                        <p:tgtEl>
                                          <p:spTgt spid="3993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1" presetClass="entr" presetSubtype="0" fill="hold" nodeType="clickEffect">
                                  <p:stCondLst>
                                    <p:cond delay="0"/>
                                  </p:stCondLst>
                                  <p:iterate type="lt">
                                    <p:tmPct val="5000"/>
                                  </p:iterate>
                                  <p:childTnLst>
                                    <p:set>
                                      <p:cBhvr>
                                        <p:cTn id="17" dur="1" fill="hold">
                                          <p:stCondLst>
                                            <p:cond delay="0"/>
                                          </p:stCondLst>
                                        </p:cTn>
                                        <p:tgtEl>
                                          <p:spTgt spid="39943">
                                            <p:txEl>
                                              <p:pRg st="0" end="0"/>
                                            </p:txEl>
                                          </p:spTgt>
                                        </p:tgtEl>
                                        <p:attrNameLst>
                                          <p:attrName>style.visibility</p:attrName>
                                        </p:attrNameLst>
                                      </p:cBhvr>
                                      <p:to>
                                        <p:strVal val="visible"/>
                                      </p:to>
                                    </p:set>
                                    <p:anim calcmode="lin" valueType="num">
                                      <p:cBhvr>
                                        <p:cTn id="18" dur="1000" fill="hold"/>
                                        <p:tgtEl>
                                          <p:spTgt spid="39943">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39943">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39943">
                                            <p:txEl>
                                              <p:pRg st="0" end="0"/>
                                            </p:txEl>
                                          </p:spTgt>
                                        </p:tgtEl>
                                        <p:attrNameLst>
                                          <p:attrName>style.rotation</p:attrName>
                                        </p:attrNameLst>
                                      </p:cBhvr>
                                      <p:tavLst>
                                        <p:tav tm="0">
                                          <p:val>
                                            <p:fltVal val="90"/>
                                          </p:val>
                                        </p:tav>
                                        <p:tav tm="100000">
                                          <p:val>
                                            <p:fltVal val="0"/>
                                          </p:val>
                                        </p:tav>
                                      </p:tavLst>
                                    </p:anim>
                                    <p:animEffect transition="in" filter="fade">
                                      <p:cBhvr>
                                        <p:cTn id="21" dur="1000"/>
                                        <p:tgtEl>
                                          <p:spTgt spid="39943">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1" presetClass="entr" presetSubtype="0" fill="hold" nodeType="clickEffect">
                                  <p:stCondLst>
                                    <p:cond delay="0"/>
                                  </p:stCondLst>
                                  <p:iterate type="lt">
                                    <p:tmPct val="5000"/>
                                  </p:iterate>
                                  <p:childTnLst>
                                    <p:set>
                                      <p:cBhvr>
                                        <p:cTn id="25" dur="1" fill="hold">
                                          <p:stCondLst>
                                            <p:cond delay="0"/>
                                          </p:stCondLst>
                                        </p:cTn>
                                        <p:tgtEl>
                                          <p:spTgt spid="39943">
                                            <p:txEl>
                                              <p:pRg st="1" end="1"/>
                                            </p:txEl>
                                          </p:spTgt>
                                        </p:tgtEl>
                                        <p:attrNameLst>
                                          <p:attrName>style.visibility</p:attrName>
                                        </p:attrNameLst>
                                      </p:cBhvr>
                                      <p:to>
                                        <p:strVal val="visible"/>
                                      </p:to>
                                    </p:set>
                                    <p:anim calcmode="lin" valueType="num">
                                      <p:cBhvr>
                                        <p:cTn id="26" dur="1000" fill="hold"/>
                                        <p:tgtEl>
                                          <p:spTgt spid="39943">
                                            <p:txEl>
                                              <p:pRg st="1" end="1"/>
                                            </p:txEl>
                                          </p:spTgt>
                                        </p:tgtEl>
                                        <p:attrNameLst>
                                          <p:attrName>ppt_w</p:attrName>
                                        </p:attrNameLst>
                                      </p:cBhvr>
                                      <p:tavLst>
                                        <p:tav tm="0">
                                          <p:val>
                                            <p:fltVal val="0"/>
                                          </p:val>
                                        </p:tav>
                                        <p:tav tm="100000">
                                          <p:val>
                                            <p:strVal val="#ppt_w"/>
                                          </p:val>
                                        </p:tav>
                                      </p:tavLst>
                                    </p:anim>
                                    <p:anim calcmode="lin" valueType="num">
                                      <p:cBhvr>
                                        <p:cTn id="27" dur="1000" fill="hold"/>
                                        <p:tgtEl>
                                          <p:spTgt spid="39943">
                                            <p:txEl>
                                              <p:pRg st="1" end="1"/>
                                            </p:txEl>
                                          </p:spTgt>
                                        </p:tgtEl>
                                        <p:attrNameLst>
                                          <p:attrName>ppt_h</p:attrName>
                                        </p:attrNameLst>
                                      </p:cBhvr>
                                      <p:tavLst>
                                        <p:tav tm="0">
                                          <p:val>
                                            <p:fltVal val="0"/>
                                          </p:val>
                                        </p:tav>
                                        <p:tav tm="100000">
                                          <p:val>
                                            <p:strVal val="#ppt_h"/>
                                          </p:val>
                                        </p:tav>
                                      </p:tavLst>
                                    </p:anim>
                                    <p:anim calcmode="lin" valueType="num">
                                      <p:cBhvr>
                                        <p:cTn id="28" dur="1000" fill="hold"/>
                                        <p:tgtEl>
                                          <p:spTgt spid="39943">
                                            <p:txEl>
                                              <p:pRg st="1" end="1"/>
                                            </p:txEl>
                                          </p:spTgt>
                                        </p:tgtEl>
                                        <p:attrNameLst>
                                          <p:attrName>style.rotation</p:attrName>
                                        </p:attrNameLst>
                                      </p:cBhvr>
                                      <p:tavLst>
                                        <p:tav tm="0">
                                          <p:val>
                                            <p:fltVal val="90"/>
                                          </p:val>
                                        </p:tav>
                                        <p:tav tm="100000">
                                          <p:val>
                                            <p:fltVal val="0"/>
                                          </p:val>
                                        </p:tav>
                                      </p:tavLst>
                                    </p:anim>
                                    <p:animEffect transition="in" filter="fade">
                                      <p:cBhvr>
                                        <p:cTn id="29" dur="1000"/>
                                        <p:tgtEl>
                                          <p:spTgt spid="39943">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1" presetClass="entr" presetSubtype="0" fill="hold" nodeType="clickEffect">
                                  <p:stCondLst>
                                    <p:cond delay="0"/>
                                  </p:stCondLst>
                                  <p:iterate type="lt">
                                    <p:tmPct val="5000"/>
                                  </p:iterate>
                                  <p:childTnLst>
                                    <p:set>
                                      <p:cBhvr>
                                        <p:cTn id="33" dur="1" fill="hold">
                                          <p:stCondLst>
                                            <p:cond delay="0"/>
                                          </p:stCondLst>
                                        </p:cTn>
                                        <p:tgtEl>
                                          <p:spTgt spid="39943">
                                            <p:txEl>
                                              <p:pRg st="2" end="2"/>
                                            </p:txEl>
                                          </p:spTgt>
                                        </p:tgtEl>
                                        <p:attrNameLst>
                                          <p:attrName>style.visibility</p:attrName>
                                        </p:attrNameLst>
                                      </p:cBhvr>
                                      <p:to>
                                        <p:strVal val="visible"/>
                                      </p:to>
                                    </p:set>
                                    <p:anim calcmode="lin" valueType="num">
                                      <p:cBhvr>
                                        <p:cTn id="34" dur="1000" fill="hold"/>
                                        <p:tgtEl>
                                          <p:spTgt spid="39943">
                                            <p:txEl>
                                              <p:pRg st="2" end="2"/>
                                            </p:txEl>
                                          </p:spTgt>
                                        </p:tgtEl>
                                        <p:attrNameLst>
                                          <p:attrName>ppt_w</p:attrName>
                                        </p:attrNameLst>
                                      </p:cBhvr>
                                      <p:tavLst>
                                        <p:tav tm="0">
                                          <p:val>
                                            <p:fltVal val="0"/>
                                          </p:val>
                                        </p:tav>
                                        <p:tav tm="100000">
                                          <p:val>
                                            <p:strVal val="#ppt_w"/>
                                          </p:val>
                                        </p:tav>
                                      </p:tavLst>
                                    </p:anim>
                                    <p:anim calcmode="lin" valueType="num">
                                      <p:cBhvr>
                                        <p:cTn id="35" dur="1000" fill="hold"/>
                                        <p:tgtEl>
                                          <p:spTgt spid="39943">
                                            <p:txEl>
                                              <p:pRg st="2" end="2"/>
                                            </p:txEl>
                                          </p:spTgt>
                                        </p:tgtEl>
                                        <p:attrNameLst>
                                          <p:attrName>ppt_h</p:attrName>
                                        </p:attrNameLst>
                                      </p:cBhvr>
                                      <p:tavLst>
                                        <p:tav tm="0">
                                          <p:val>
                                            <p:fltVal val="0"/>
                                          </p:val>
                                        </p:tav>
                                        <p:tav tm="100000">
                                          <p:val>
                                            <p:strVal val="#ppt_h"/>
                                          </p:val>
                                        </p:tav>
                                      </p:tavLst>
                                    </p:anim>
                                    <p:anim calcmode="lin" valueType="num">
                                      <p:cBhvr>
                                        <p:cTn id="36" dur="1000" fill="hold"/>
                                        <p:tgtEl>
                                          <p:spTgt spid="39943">
                                            <p:txEl>
                                              <p:pRg st="2" end="2"/>
                                            </p:txEl>
                                          </p:spTgt>
                                        </p:tgtEl>
                                        <p:attrNameLst>
                                          <p:attrName>style.rotation</p:attrName>
                                        </p:attrNameLst>
                                      </p:cBhvr>
                                      <p:tavLst>
                                        <p:tav tm="0">
                                          <p:val>
                                            <p:fltVal val="90"/>
                                          </p:val>
                                        </p:tav>
                                        <p:tav tm="100000">
                                          <p:val>
                                            <p:fltVal val="0"/>
                                          </p:val>
                                        </p:tav>
                                      </p:tavLst>
                                    </p:anim>
                                    <p:animEffect transition="in" filter="fade">
                                      <p:cBhvr>
                                        <p:cTn id="37" dur="1000"/>
                                        <p:tgtEl>
                                          <p:spTgt spid="39943">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9" presetClass="entr" presetSubtype="0" decel="100000" fill="hold" grpId="0" nodeType="clickEffect">
                                  <p:stCondLst>
                                    <p:cond delay="0"/>
                                  </p:stCondLst>
                                  <p:childTnLst>
                                    <p:set>
                                      <p:cBhvr>
                                        <p:cTn id="41" dur="1" fill="hold">
                                          <p:stCondLst>
                                            <p:cond delay="0"/>
                                          </p:stCondLst>
                                        </p:cTn>
                                        <p:tgtEl>
                                          <p:spTgt spid="39944"/>
                                        </p:tgtEl>
                                        <p:attrNameLst>
                                          <p:attrName>style.visibility</p:attrName>
                                        </p:attrNameLst>
                                      </p:cBhvr>
                                      <p:to>
                                        <p:strVal val="visible"/>
                                      </p:to>
                                    </p:set>
                                    <p:anim calcmode="lin" valueType="num">
                                      <p:cBhvr>
                                        <p:cTn id="42" dur="500" fill="hold"/>
                                        <p:tgtEl>
                                          <p:spTgt spid="39944"/>
                                        </p:tgtEl>
                                        <p:attrNameLst>
                                          <p:attrName>ppt_w</p:attrName>
                                        </p:attrNameLst>
                                      </p:cBhvr>
                                      <p:tavLst>
                                        <p:tav tm="0">
                                          <p:val>
                                            <p:fltVal val="0"/>
                                          </p:val>
                                        </p:tav>
                                        <p:tav tm="100000">
                                          <p:val>
                                            <p:strVal val="#ppt_w"/>
                                          </p:val>
                                        </p:tav>
                                      </p:tavLst>
                                    </p:anim>
                                    <p:anim calcmode="lin" valueType="num">
                                      <p:cBhvr>
                                        <p:cTn id="43" dur="500" fill="hold"/>
                                        <p:tgtEl>
                                          <p:spTgt spid="39944"/>
                                        </p:tgtEl>
                                        <p:attrNameLst>
                                          <p:attrName>ppt_h</p:attrName>
                                        </p:attrNameLst>
                                      </p:cBhvr>
                                      <p:tavLst>
                                        <p:tav tm="0">
                                          <p:val>
                                            <p:fltVal val="0"/>
                                          </p:val>
                                        </p:tav>
                                        <p:tav tm="100000">
                                          <p:val>
                                            <p:strVal val="#ppt_h"/>
                                          </p:val>
                                        </p:tav>
                                      </p:tavLst>
                                    </p:anim>
                                    <p:anim calcmode="lin" valueType="num">
                                      <p:cBhvr>
                                        <p:cTn id="44" dur="500" fill="hold"/>
                                        <p:tgtEl>
                                          <p:spTgt spid="39944"/>
                                        </p:tgtEl>
                                        <p:attrNameLst>
                                          <p:attrName>style.rotation</p:attrName>
                                        </p:attrNameLst>
                                      </p:cBhvr>
                                      <p:tavLst>
                                        <p:tav tm="0">
                                          <p:val>
                                            <p:fltVal val="360"/>
                                          </p:val>
                                        </p:tav>
                                        <p:tav tm="100000">
                                          <p:val>
                                            <p:fltVal val="0"/>
                                          </p:val>
                                        </p:tav>
                                      </p:tavLst>
                                    </p:anim>
                                    <p:animEffect transition="in" filter="fade">
                                      <p:cBhvr>
                                        <p:cTn id="45" dur="500"/>
                                        <p:tgtEl>
                                          <p:spTgt spid="3994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9" presetClass="entr" presetSubtype="0" decel="100000" fill="hold" grpId="0" nodeType="clickEffect">
                                  <p:stCondLst>
                                    <p:cond delay="0"/>
                                  </p:stCondLst>
                                  <p:childTnLst>
                                    <p:set>
                                      <p:cBhvr>
                                        <p:cTn id="49" dur="1" fill="hold">
                                          <p:stCondLst>
                                            <p:cond delay="0"/>
                                          </p:stCondLst>
                                        </p:cTn>
                                        <p:tgtEl>
                                          <p:spTgt spid="39945"/>
                                        </p:tgtEl>
                                        <p:attrNameLst>
                                          <p:attrName>style.visibility</p:attrName>
                                        </p:attrNameLst>
                                      </p:cBhvr>
                                      <p:to>
                                        <p:strVal val="visible"/>
                                      </p:to>
                                    </p:set>
                                    <p:anim calcmode="lin" valueType="num">
                                      <p:cBhvr>
                                        <p:cTn id="50" dur="500" fill="hold"/>
                                        <p:tgtEl>
                                          <p:spTgt spid="39945"/>
                                        </p:tgtEl>
                                        <p:attrNameLst>
                                          <p:attrName>ppt_w</p:attrName>
                                        </p:attrNameLst>
                                      </p:cBhvr>
                                      <p:tavLst>
                                        <p:tav tm="0">
                                          <p:val>
                                            <p:fltVal val="0"/>
                                          </p:val>
                                        </p:tav>
                                        <p:tav tm="100000">
                                          <p:val>
                                            <p:strVal val="#ppt_w"/>
                                          </p:val>
                                        </p:tav>
                                      </p:tavLst>
                                    </p:anim>
                                    <p:anim calcmode="lin" valueType="num">
                                      <p:cBhvr>
                                        <p:cTn id="51" dur="500" fill="hold"/>
                                        <p:tgtEl>
                                          <p:spTgt spid="39945"/>
                                        </p:tgtEl>
                                        <p:attrNameLst>
                                          <p:attrName>ppt_h</p:attrName>
                                        </p:attrNameLst>
                                      </p:cBhvr>
                                      <p:tavLst>
                                        <p:tav tm="0">
                                          <p:val>
                                            <p:fltVal val="0"/>
                                          </p:val>
                                        </p:tav>
                                        <p:tav tm="100000">
                                          <p:val>
                                            <p:strVal val="#ppt_h"/>
                                          </p:val>
                                        </p:tav>
                                      </p:tavLst>
                                    </p:anim>
                                    <p:anim calcmode="lin" valueType="num">
                                      <p:cBhvr>
                                        <p:cTn id="52" dur="500" fill="hold"/>
                                        <p:tgtEl>
                                          <p:spTgt spid="39945"/>
                                        </p:tgtEl>
                                        <p:attrNameLst>
                                          <p:attrName>style.rotation</p:attrName>
                                        </p:attrNameLst>
                                      </p:cBhvr>
                                      <p:tavLst>
                                        <p:tav tm="0">
                                          <p:val>
                                            <p:fltVal val="360"/>
                                          </p:val>
                                        </p:tav>
                                        <p:tav tm="100000">
                                          <p:val>
                                            <p:fltVal val="0"/>
                                          </p:val>
                                        </p:tav>
                                      </p:tavLst>
                                    </p:anim>
                                    <p:animEffect transition="in" filter="fade">
                                      <p:cBhvr>
                                        <p:cTn id="53" dur="500"/>
                                        <p:tgtEl>
                                          <p:spTgt spid="3994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9" presetClass="entr" presetSubtype="0" decel="100000" fill="hold" grpId="0" nodeType="clickEffect">
                                  <p:stCondLst>
                                    <p:cond delay="0"/>
                                  </p:stCondLst>
                                  <p:childTnLst>
                                    <p:set>
                                      <p:cBhvr>
                                        <p:cTn id="57" dur="1" fill="hold">
                                          <p:stCondLst>
                                            <p:cond delay="0"/>
                                          </p:stCondLst>
                                        </p:cTn>
                                        <p:tgtEl>
                                          <p:spTgt spid="39946"/>
                                        </p:tgtEl>
                                        <p:attrNameLst>
                                          <p:attrName>style.visibility</p:attrName>
                                        </p:attrNameLst>
                                      </p:cBhvr>
                                      <p:to>
                                        <p:strVal val="visible"/>
                                      </p:to>
                                    </p:set>
                                    <p:anim calcmode="lin" valueType="num">
                                      <p:cBhvr>
                                        <p:cTn id="58" dur="500" fill="hold"/>
                                        <p:tgtEl>
                                          <p:spTgt spid="39946"/>
                                        </p:tgtEl>
                                        <p:attrNameLst>
                                          <p:attrName>ppt_w</p:attrName>
                                        </p:attrNameLst>
                                      </p:cBhvr>
                                      <p:tavLst>
                                        <p:tav tm="0">
                                          <p:val>
                                            <p:fltVal val="0"/>
                                          </p:val>
                                        </p:tav>
                                        <p:tav tm="100000">
                                          <p:val>
                                            <p:strVal val="#ppt_w"/>
                                          </p:val>
                                        </p:tav>
                                      </p:tavLst>
                                    </p:anim>
                                    <p:anim calcmode="lin" valueType="num">
                                      <p:cBhvr>
                                        <p:cTn id="59" dur="500" fill="hold"/>
                                        <p:tgtEl>
                                          <p:spTgt spid="39946"/>
                                        </p:tgtEl>
                                        <p:attrNameLst>
                                          <p:attrName>ppt_h</p:attrName>
                                        </p:attrNameLst>
                                      </p:cBhvr>
                                      <p:tavLst>
                                        <p:tav tm="0">
                                          <p:val>
                                            <p:fltVal val="0"/>
                                          </p:val>
                                        </p:tav>
                                        <p:tav tm="100000">
                                          <p:val>
                                            <p:strVal val="#ppt_h"/>
                                          </p:val>
                                        </p:tav>
                                      </p:tavLst>
                                    </p:anim>
                                    <p:anim calcmode="lin" valueType="num">
                                      <p:cBhvr>
                                        <p:cTn id="60" dur="500" fill="hold"/>
                                        <p:tgtEl>
                                          <p:spTgt spid="39946"/>
                                        </p:tgtEl>
                                        <p:attrNameLst>
                                          <p:attrName>style.rotation</p:attrName>
                                        </p:attrNameLst>
                                      </p:cBhvr>
                                      <p:tavLst>
                                        <p:tav tm="0">
                                          <p:val>
                                            <p:fltVal val="360"/>
                                          </p:val>
                                        </p:tav>
                                        <p:tav tm="100000">
                                          <p:val>
                                            <p:fltVal val="0"/>
                                          </p:val>
                                        </p:tav>
                                      </p:tavLst>
                                    </p:anim>
                                    <p:animEffect transition="in" filter="fade">
                                      <p:cBhvr>
                                        <p:cTn id="61" dur="500"/>
                                        <p:tgtEl>
                                          <p:spTgt spid="3994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49" presetClass="entr" presetSubtype="0" decel="100000" fill="hold" grpId="0" nodeType="clickEffect">
                                  <p:stCondLst>
                                    <p:cond delay="0"/>
                                  </p:stCondLst>
                                  <p:childTnLst>
                                    <p:set>
                                      <p:cBhvr>
                                        <p:cTn id="65" dur="1" fill="hold">
                                          <p:stCondLst>
                                            <p:cond delay="0"/>
                                          </p:stCondLst>
                                        </p:cTn>
                                        <p:tgtEl>
                                          <p:spTgt spid="39947"/>
                                        </p:tgtEl>
                                        <p:attrNameLst>
                                          <p:attrName>style.visibility</p:attrName>
                                        </p:attrNameLst>
                                      </p:cBhvr>
                                      <p:to>
                                        <p:strVal val="visible"/>
                                      </p:to>
                                    </p:set>
                                    <p:anim calcmode="lin" valueType="num">
                                      <p:cBhvr>
                                        <p:cTn id="66" dur="500" fill="hold"/>
                                        <p:tgtEl>
                                          <p:spTgt spid="39947"/>
                                        </p:tgtEl>
                                        <p:attrNameLst>
                                          <p:attrName>ppt_w</p:attrName>
                                        </p:attrNameLst>
                                      </p:cBhvr>
                                      <p:tavLst>
                                        <p:tav tm="0">
                                          <p:val>
                                            <p:fltVal val="0"/>
                                          </p:val>
                                        </p:tav>
                                        <p:tav tm="100000">
                                          <p:val>
                                            <p:strVal val="#ppt_w"/>
                                          </p:val>
                                        </p:tav>
                                      </p:tavLst>
                                    </p:anim>
                                    <p:anim calcmode="lin" valueType="num">
                                      <p:cBhvr>
                                        <p:cTn id="67" dur="500" fill="hold"/>
                                        <p:tgtEl>
                                          <p:spTgt spid="39947"/>
                                        </p:tgtEl>
                                        <p:attrNameLst>
                                          <p:attrName>ppt_h</p:attrName>
                                        </p:attrNameLst>
                                      </p:cBhvr>
                                      <p:tavLst>
                                        <p:tav tm="0">
                                          <p:val>
                                            <p:fltVal val="0"/>
                                          </p:val>
                                        </p:tav>
                                        <p:tav tm="100000">
                                          <p:val>
                                            <p:strVal val="#ppt_h"/>
                                          </p:val>
                                        </p:tav>
                                      </p:tavLst>
                                    </p:anim>
                                    <p:anim calcmode="lin" valueType="num">
                                      <p:cBhvr>
                                        <p:cTn id="68" dur="500" fill="hold"/>
                                        <p:tgtEl>
                                          <p:spTgt spid="39947"/>
                                        </p:tgtEl>
                                        <p:attrNameLst>
                                          <p:attrName>style.rotation</p:attrName>
                                        </p:attrNameLst>
                                      </p:cBhvr>
                                      <p:tavLst>
                                        <p:tav tm="0">
                                          <p:val>
                                            <p:fltVal val="360"/>
                                          </p:val>
                                        </p:tav>
                                        <p:tav tm="100000">
                                          <p:val>
                                            <p:fltVal val="0"/>
                                          </p:val>
                                        </p:tav>
                                      </p:tavLst>
                                    </p:anim>
                                    <p:animEffect transition="in" filter="fade">
                                      <p:cBhvr>
                                        <p:cTn id="69" dur="500"/>
                                        <p:tgtEl>
                                          <p:spTgt spid="39947"/>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49" presetClass="entr" presetSubtype="0" decel="100000" fill="hold" grpId="0" nodeType="clickEffect">
                                  <p:stCondLst>
                                    <p:cond delay="0"/>
                                  </p:stCondLst>
                                  <p:childTnLst>
                                    <p:set>
                                      <p:cBhvr>
                                        <p:cTn id="73" dur="1" fill="hold">
                                          <p:stCondLst>
                                            <p:cond delay="0"/>
                                          </p:stCondLst>
                                        </p:cTn>
                                        <p:tgtEl>
                                          <p:spTgt spid="39948"/>
                                        </p:tgtEl>
                                        <p:attrNameLst>
                                          <p:attrName>style.visibility</p:attrName>
                                        </p:attrNameLst>
                                      </p:cBhvr>
                                      <p:to>
                                        <p:strVal val="visible"/>
                                      </p:to>
                                    </p:set>
                                    <p:anim calcmode="lin" valueType="num">
                                      <p:cBhvr>
                                        <p:cTn id="74" dur="500" fill="hold"/>
                                        <p:tgtEl>
                                          <p:spTgt spid="39948"/>
                                        </p:tgtEl>
                                        <p:attrNameLst>
                                          <p:attrName>ppt_w</p:attrName>
                                        </p:attrNameLst>
                                      </p:cBhvr>
                                      <p:tavLst>
                                        <p:tav tm="0">
                                          <p:val>
                                            <p:fltVal val="0"/>
                                          </p:val>
                                        </p:tav>
                                        <p:tav tm="100000">
                                          <p:val>
                                            <p:strVal val="#ppt_w"/>
                                          </p:val>
                                        </p:tav>
                                      </p:tavLst>
                                    </p:anim>
                                    <p:anim calcmode="lin" valueType="num">
                                      <p:cBhvr>
                                        <p:cTn id="75" dur="500" fill="hold"/>
                                        <p:tgtEl>
                                          <p:spTgt spid="39948"/>
                                        </p:tgtEl>
                                        <p:attrNameLst>
                                          <p:attrName>ppt_h</p:attrName>
                                        </p:attrNameLst>
                                      </p:cBhvr>
                                      <p:tavLst>
                                        <p:tav tm="0">
                                          <p:val>
                                            <p:fltVal val="0"/>
                                          </p:val>
                                        </p:tav>
                                        <p:tav tm="100000">
                                          <p:val>
                                            <p:strVal val="#ppt_h"/>
                                          </p:val>
                                        </p:tav>
                                      </p:tavLst>
                                    </p:anim>
                                    <p:anim calcmode="lin" valueType="num">
                                      <p:cBhvr>
                                        <p:cTn id="76" dur="500" fill="hold"/>
                                        <p:tgtEl>
                                          <p:spTgt spid="39948"/>
                                        </p:tgtEl>
                                        <p:attrNameLst>
                                          <p:attrName>style.rotation</p:attrName>
                                        </p:attrNameLst>
                                      </p:cBhvr>
                                      <p:tavLst>
                                        <p:tav tm="0">
                                          <p:val>
                                            <p:fltVal val="360"/>
                                          </p:val>
                                        </p:tav>
                                        <p:tav tm="100000">
                                          <p:val>
                                            <p:fltVal val="0"/>
                                          </p:val>
                                        </p:tav>
                                      </p:tavLst>
                                    </p:anim>
                                    <p:animEffect transition="in" filter="fade">
                                      <p:cBhvr>
                                        <p:cTn id="77" dur="500"/>
                                        <p:tgtEl>
                                          <p:spTgt spid="39948"/>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49" presetClass="entr" presetSubtype="0" decel="100000" fill="hold" grpId="0" nodeType="clickEffect">
                                  <p:stCondLst>
                                    <p:cond delay="0"/>
                                  </p:stCondLst>
                                  <p:childTnLst>
                                    <p:set>
                                      <p:cBhvr>
                                        <p:cTn id="81" dur="1" fill="hold">
                                          <p:stCondLst>
                                            <p:cond delay="0"/>
                                          </p:stCondLst>
                                        </p:cTn>
                                        <p:tgtEl>
                                          <p:spTgt spid="39949"/>
                                        </p:tgtEl>
                                        <p:attrNameLst>
                                          <p:attrName>style.visibility</p:attrName>
                                        </p:attrNameLst>
                                      </p:cBhvr>
                                      <p:to>
                                        <p:strVal val="visible"/>
                                      </p:to>
                                    </p:set>
                                    <p:anim calcmode="lin" valueType="num">
                                      <p:cBhvr>
                                        <p:cTn id="82" dur="500" fill="hold"/>
                                        <p:tgtEl>
                                          <p:spTgt spid="39949"/>
                                        </p:tgtEl>
                                        <p:attrNameLst>
                                          <p:attrName>ppt_w</p:attrName>
                                        </p:attrNameLst>
                                      </p:cBhvr>
                                      <p:tavLst>
                                        <p:tav tm="0">
                                          <p:val>
                                            <p:fltVal val="0"/>
                                          </p:val>
                                        </p:tav>
                                        <p:tav tm="100000">
                                          <p:val>
                                            <p:strVal val="#ppt_w"/>
                                          </p:val>
                                        </p:tav>
                                      </p:tavLst>
                                    </p:anim>
                                    <p:anim calcmode="lin" valueType="num">
                                      <p:cBhvr>
                                        <p:cTn id="83" dur="500" fill="hold"/>
                                        <p:tgtEl>
                                          <p:spTgt spid="39949"/>
                                        </p:tgtEl>
                                        <p:attrNameLst>
                                          <p:attrName>ppt_h</p:attrName>
                                        </p:attrNameLst>
                                      </p:cBhvr>
                                      <p:tavLst>
                                        <p:tav tm="0">
                                          <p:val>
                                            <p:fltVal val="0"/>
                                          </p:val>
                                        </p:tav>
                                        <p:tav tm="100000">
                                          <p:val>
                                            <p:strVal val="#ppt_h"/>
                                          </p:val>
                                        </p:tav>
                                      </p:tavLst>
                                    </p:anim>
                                    <p:anim calcmode="lin" valueType="num">
                                      <p:cBhvr>
                                        <p:cTn id="84" dur="500" fill="hold"/>
                                        <p:tgtEl>
                                          <p:spTgt spid="39949"/>
                                        </p:tgtEl>
                                        <p:attrNameLst>
                                          <p:attrName>style.rotation</p:attrName>
                                        </p:attrNameLst>
                                      </p:cBhvr>
                                      <p:tavLst>
                                        <p:tav tm="0">
                                          <p:val>
                                            <p:fltVal val="360"/>
                                          </p:val>
                                        </p:tav>
                                        <p:tav tm="100000">
                                          <p:val>
                                            <p:fltVal val="0"/>
                                          </p:val>
                                        </p:tav>
                                      </p:tavLst>
                                    </p:anim>
                                    <p:animEffect transition="in" filter="fade">
                                      <p:cBhvr>
                                        <p:cTn id="85" dur="500"/>
                                        <p:tgtEl>
                                          <p:spTgt spid="39949"/>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38" presetClass="entr" presetSubtype="0" accel="50000" fill="hold" grpId="0" nodeType="clickEffect">
                                  <p:stCondLst>
                                    <p:cond delay="0"/>
                                  </p:stCondLst>
                                  <p:iterate type="lt">
                                    <p:tmPct val="50000"/>
                                  </p:iterate>
                                  <p:childTnLst>
                                    <p:set>
                                      <p:cBhvr>
                                        <p:cTn id="89" dur="1" fill="hold">
                                          <p:stCondLst>
                                            <p:cond delay="0"/>
                                          </p:stCondLst>
                                        </p:cTn>
                                        <p:tgtEl>
                                          <p:spTgt spid="39952"/>
                                        </p:tgtEl>
                                        <p:attrNameLst>
                                          <p:attrName>style.visibility</p:attrName>
                                        </p:attrNameLst>
                                      </p:cBhvr>
                                      <p:to>
                                        <p:strVal val="visible"/>
                                      </p:to>
                                    </p:set>
                                    <p:set>
                                      <p:cBhvr>
                                        <p:cTn id="90" dur="455" fill="hold">
                                          <p:stCondLst>
                                            <p:cond delay="0"/>
                                          </p:stCondLst>
                                        </p:cTn>
                                        <p:tgtEl>
                                          <p:spTgt spid="39952"/>
                                        </p:tgtEl>
                                        <p:attrNameLst>
                                          <p:attrName>style.rotation</p:attrName>
                                        </p:attrNameLst>
                                      </p:cBhvr>
                                      <p:to>
                                        <p:strVal val="-45.0"/>
                                      </p:to>
                                    </p:set>
                                    <p:anim calcmode="lin" valueType="num">
                                      <p:cBhvr>
                                        <p:cTn id="91" dur="455" fill="hold">
                                          <p:stCondLst>
                                            <p:cond delay="455"/>
                                          </p:stCondLst>
                                        </p:cTn>
                                        <p:tgtEl>
                                          <p:spTgt spid="39952"/>
                                        </p:tgtEl>
                                        <p:attrNameLst>
                                          <p:attrName>style.rotation</p:attrName>
                                        </p:attrNameLst>
                                      </p:cBhvr>
                                      <p:tavLst>
                                        <p:tav tm="0">
                                          <p:val>
                                            <p:fltVal val="-45"/>
                                          </p:val>
                                        </p:tav>
                                        <p:tav tm="69900">
                                          <p:val>
                                            <p:fltVal val="45"/>
                                          </p:val>
                                        </p:tav>
                                        <p:tav tm="100000">
                                          <p:val>
                                            <p:fltVal val="0"/>
                                          </p:val>
                                        </p:tav>
                                      </p:tavLst>
                                    </p:anim>
                                    <p:anim calcmode="lin" valueType="num">
                                      <p:cBhvr>
                                        <p:cTn id="92" dur="455" fill="hold">
                                          <p:stCondLst>
                                            <p:cond delay="0"/>
                                          </p:stCondLst>
                                        </p:cTn>
                                        <p:tgtEl>
                                          <p:spTgt spid="39952"/>
                                        </p:tgtEl>
                                        <p:attrNameLst>
                                          <p:attrName>ppt_y</p:attrName>
                                        </p:attrNameLst>
                                      </p:cBhvr>
                                      <p:tavLst>
                                        <p:tav tm="0">
                                          <p:val>
                                            <p:strVal val="#ppt_y-1"/>
                                          </p:val>
                                        </p:tav>
                                        <p:tav tm="100000">
                                          <p:val>
                                            <p:strVal val="#ppt_y-(0.354*#ppt_w-0.172*#ppt_h)"/>
                                          </p:val>
                                        </p:tav>
                                      </p:tavLst>
                                    </p:anim>
                                    <p:anim calcmode="lin" valueType="num">
                                      <p:cBhvr>
                                        <p:cTn id="93" dur="156" decel="50000" autoRev="1" fill="hold">
                                          <p:stCondLst>
                                            <p:cond delay="455"/>
                                          </p:stCondLst>
                                        </p:cTn>
                                        <p:tgtEl>
                                          <p:spTgt spid="39952"/>
                                        </p:tgtEl>
                                        <p:attrNameLst>
                                          <p:attrName>ppt_y</p:attrName>
                                        </p:attrNameLst>
                                      </p:cBhvr>
                                      <p:tavLst>
                                        <p:tav tm="0">
                                          <p:val>
                                            <p:strVal val="#ppt_y-(0.354*#ppt_w-0.172*#ppt_h)"/>
                                          </p:val>
                                        </p:tav>
                                        <p:tav tm="100000">
                                          <p:val>
                                            <p:strVal val="#ppt_y-(0.354*#ppt_w-0.172*#ppt_h)-#ppt_h/2"/>
                                          </p:val>
                                        </p:tav>
                                      </p:tavLst>
                                    </p:anim>
                                    <p:anim calcmode="lin" valueType="num">
                                      <p:cBhvr>
                                        <p:cTn id="94" dur="136" fill="hold">
                                          <p:stCondLst>
                                            <p:cond delay="864"/>
                                          </p:stCondLst>
                                        </p:cTn>
                                        <p:tgtEl>
                                          <p:spTgt spid="39952"/>
                                        </p:tgtEl>
                                        <p:attrNameLst>
                                          <p:attrName>ppt_y</p:attrName>
                                        </p:attrNameLst>
                                      </p:cBhvr>
                                      <p:tavLst>
                                        <p:tav tm="0">
                                          <p:val>
                                            <p:strVal val="#ppt_y-(0.354*#ppt_w-0.172*#ppt_h)"/>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49" presetClass="entr" presetSubtype="0" decel="100000" fill="hold" grpId="0" nodeType="clickEffect">
                                  <p:stCondLst>
                                    <p:cond delay="0"/>
                                  </p:stCondLst>
                                  <p:childTnLst>
                                    <p:set>
                                      <p:cBhvr>
                                        <p:cTn id="98" dur="1" fill="hold">
                                          <p:stCondLst>
                                            <p:cond delay="0"/>
                                          </p:stCondLst>
                                        </p:cTn>
                                        <p:tgtEl>
                                          <p:spTgt spid="39954"/>
                                        </p:tgtEl>
                                        <p:attrNameLst>
                                          <p:attrName>style.visibility</p:attrName>
                                        </p:attrNameLst>
                                      </p:cBhvr>
                                      <p:to>
                                        <p:strVal val="visible"/>
                                      </p:to>
                                    </p:set>
                                    <p:anim calcmode="lin" valueType="num">
                                      <p:cBhvr>
                                        <p:cTn id="99" dur="500" fill="hold"/>
                                        <p:tgtEl>
                                          <p:spTgt spid="39954"/>
                                        </p:tgtEl>
                                        <p:attrNameLst>
                                          <p:attrName>ppt_w</p:attrName>
                                        </p:attrNameLst>
                                      </p:cBhvr>
                                      <p:tavLst>
                                        <p:tav tm="0">
                                          <p:val>
                                            <p:fltVal val="0"/>
                                          </p:val>
                                        </p:tav>
                                        <p:tav tm="100000">
                                          <p:val>
                                            <p:strVal val="#ppt_w"/>
                                          </p:val>
                                        </p:tav>
                                      </p:tavLst>
                                    </p:anim>
                                    <p:anim calcmode="lin" valueType="num">
                                      <p:cBhvr>
                                        <p:cTn id="100" dur="500" fill="hold"/>
                                        <p:tgtEl>
                                          <p:spTgt spid="39954"/>
                                        </p:tgtEl>
                                        <p:attrNameLst>
                                          <p:attrName>ppt_h</p:attrName>
                                        </p:attrNameLst>
                                      </p:cBhvr>
                                      <p:tavLst>
                                        <p:tav tm="0">
                                          <p:val>
                                            <p:fltVal val="0"/>
                                          </p:val>
                                        </p:tav>
                                        <p:tav tm="100000">
                                          <p:val>
                                            <p:strVal val="#ppt_h"/>
                                          </p:val>
                                        </p:tav>
                                      </p:tavLst>
                                    </p:anim>
                                    <p:anim calcmode="lin" valueType="num">
                                      <p:cBhvr>
                                        <p:cTn id="101" dur="500" fill="hold"/>
                                        <p:tgtEl>
                                          <p:spTgt spid="39954"/>
                                        </p:tgtEl>
                                        <p:attrNameLst>
                                          <p:attrName>style.rotation</p:attrName>
                                        </p:attrNameLst>
                                      </p:cBhvr>
                                      <p:tavLst>
                                        <p:tav tm="0">
                                          <p:val>
                                            <p:fltVal val="360"/>
                                          </p:val>
                                        </p:tav>
                                        <p:tav tm="100000">
                                          <p:val>
                                            <p:fltVal val="0"/>
                                          </p:val>
                                        </p:tav>
                                      </p:tavLst>
                                    </p:anim>
                                    <p:animEffect transition="in" filter="fade">
                                      <p:cBhvr>
                                        <p:cTn id="102" dur="500"/>
                                        <p:tgtEl>
                                          <p:spTgt spid="39954"/>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8" presetClass="entr" presetSubtype="0" accel="50000" fill="hold" grpId="0" nodeType="clickEffect">
                                  <p:stCondLst>
                                    <p:cond delay="0"/>
                                  </p:stCondLst>
                                  <p:iterate type="lt">
                                    <p:tmPct val="50000"/>
                                  </p:iterate>
                                  <p:childTnLst>
                                    <p:set>
                                      <p:cBhvr>
                                        <p:cTn id="106" dur="1" fill="hold">
                                          <p:stCondLst>
                                            <p:cond delay="0"/>
                                          </p:stCondLst>
                                        </p:cTn>
                                        <p:tgtEl>
                                          <p:spTgt spid="39953"/>
                                        </p:tgtEl>
                                        <p:attrNameLst>
                                          <p:attrName>style.visibility</p:attrName>
                                        </p:attrNameLst>
                                      </p:cBhvr>
                                      <p:to>
                                        <p:strVal val="visible"/>
                                      </p:to>
                                    </p:set>
                                    <p:set>
                                      <p:cBhvr>
                                        <p:cTn id="107" dur="455" fill="hold">
                                          <p:stCondLst>
                                            <p:cond delay="0"/>
                                          </p:stCondLst>
                                        </p:cTn>
                                        <p:tgtEl>
                                          <p:spTgt spid="39953"/>
                                        </p:tgtEl>
                                        <p:attrNameLst>
                                          <p:attrName>style.rotation</p:attrName>
                                        </p:attrNameLst>
                                      </p:cBhvr>
                                      <p:to>
                                        <p:strVal val="-45.0"/>
                                      </p:to>
                                    </p:set>
                                    <p:anim calcmode="lin" valueType="num">
                                      <p:cBhvr>
                                        <p:cTn id="108" dur="455" fill="hold">
                                          <p:stCondLst>
                                            <p:cond delay="455"/>
                                          </p:stCondLst>
                                        </p:cTn>
                                        <p:tgtEl>
                                          <p:spTgt spid="39953"/>
                                        </p:tgtEl>
                                        <p:attrNameLst>
                                          <p:attrName>style.rotation</p:attrName>
                                        </p:attrNameLst>
                                      </p:cBhvr>
                                      <p:tavLst>
                                        <p:tav tm="0">
                                          <p:val>
                                            <p:fltVal val="-45"/>
                                          </p:val>
                                        </p:tav>
                                        <p:tav tm="69900">
                                          <p:val>
                                            <p:fltVal val="45"/>
                                          </p:val>
                                        </p:tav>
                                        <p:tav tm="100000">
                                          <p:val>
                                            <p:fltVal val="0"/>
                                          </p:val>
                                        </p:tav>
                                      </p:tavLst>
                                    </p:anim>
                                    <p:anim calcmode="lin" valueType="num">
                                      <p:cBhvr>
                                        <p:cTn id="109" dur="455" fill="hold">
                                          <p:stCondLst>
                                            <p:cond delay="0"/>
                                          </p:stCondLst>
                                        </p:cTn>
                                        <p:tgtEl>
                                          <p:spTgt spid="39953"/>
                                        </p:tgtEl>
                                        <p:attrNameLst>
                                          <p:attrName>ppt_y</p:attrName>
                                        </p:attrNameLst>
                                      </p:cBhvr>
                                      <p:tavLst>
                                        <p:tav tm="0">
                                          <p:val>
                                            <p:strVal val="#ppt_y-1"/>
                                          </p:val>
                                        </p:tav>
                                        <p:tav tm="100000">
                                          <p:val>
                                            <p:strVal val="#ppt_y-(0.354*#ppt_w-0.172*#ppt_h)"/>
                                          </p:val>
                                        </p:tav>
                                      </p:tavLst>
                                    </p:anim>
                                    <p:anim calcmode="lin" valueType="num">
                                      <p:cBhvr>
                                        <p:cTn id="110" dur="156" decel="50000" autoRev="1" fill="hold">
                                          <p:stCondLst>
                                            <p:cond delay="455"/>
                                          </p:stCondLst>
                                        </p:cTn>
                                        <p:tgtEl>
                                          <p:spTgt spid="39953"/>
                                        </p:tgtEl>
                                        <p:attrNameLst>
                                          <p:attrName>ppt_y</p:attrName>
                                        </p:attrNameLst>
                                      </p:cBhvr>
                                      <p:tavLst>
                                        <p:tav tm="0">
                                          <p:val>
                                            <p:strVal val="#ppt_y-(0.354*#ppt_w-0.172*#ppt_h)"/>
                                          </p:val>
                                        </p:tav>
                                        <p:tav tm="100000">
                                          <p:val>
                                            <p:strVal val="#ppt_y-(0.354*#ppt_w-0.172*#ppt_h)-#ppt_h/2"/>
                                          </p:val>
                                        </p:tav>
                                      </p:tavLst>
                                    </p:anim>
                                    <p:anim calcmode="lin" valueType="num">
                                      <p:cBhvr>
                                        <p:cTn id="111" dur="136" fill="hold">
                                          <p:stCondLst>
                                            <p:cond delay="864"/>
                                          </p:stCondLst>
                                        </p:cTn>
                                        <p:tgtEl>
                                          <p:spTgt spid="3995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44" grpId="0" animBg="1"/>
      <p:bldP spid="39945" grpId="0" animBg="1"/>
      <p:bldP spid="39946" grpId="0" animBg="1"/>
      <p:bldP spid="39947" grpId="0" animBg="1"/>
      <p:bldP spid="39948" grpId="0" animBg="1"/>
      <p:bldP spid="39949" grpId="0" animBg="1"/>
      <p:bldP spid="39952" grpId="0" animBg="1"/>
      <p:bldP spid="39953" grpId="0" animBg="1"/>
      <p:bldP spid="399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WordArt 4"/>
          <p:cNvSpPr>
            <a:spLocks noChangeArrowheads="1" noChangeShapeType="1" noTextEdit="1"/>
          </p:cNvSpPr>
          <p:nvPr/>
        </p:nvSpPr>
        <p:spPr bwMode="auto">
          <a:xfrm rot="-1863257">
            <a:off x="503027" y="5245145"/>
            <a:ext cx="1649014" cy="79508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endParaRPr lang="en-US" sz="3600" b="1" kern="10" dirty="0">
              <a:ln w="9525">
                <a:solidFill>
                  <a:srgbClr val="808080"/>
                </a:solidFill>
                <a:round/>
                <a:headEnd/>
                <a:tailEnd/>
              </a:ln>
              <a:solidFill>
                <a:srgbClr val="808080">
                  <a:alpha val="46001"/>
                </a:srgbClr>
              </a:solidFill>
              <a:latin typeface="Times New Roman" panose="02020603050405020304" pitchFamily="18" charset="0"/>
              <a:cs typeface="Times New Roman" panose="02020603050405020304" pitchFamily="18" charset="0"/>
            </a:endParaRPr>
          </a:p>
        </p:txBody>
      </p:sp>
      <p:sp>
        <p:nvSpPr>
          <p:cNvPr id="38917" name="Text Box 5"/>
          <p:cNvSpPr txBox="1">
            <a:spLocks noChangeArrowheads="1"/>
          </p:cNvSpPr>
          <p:nvPr/>
        </p:nvSpPr>
        <p:spPr bwMode="auto">
          <a:xfrm>
            <a:off x="8567738" y="6296025"/>
            <a:ext cx="533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000" b="1"/>
              <a:t>7</a:t>
            </a:r>
          </a:p>
        </p:txBody>
      </p:sp>
      <p:sp>
        <p:nvSpPr>
          <p:cNvPr id="38918" name="Text Box 6"/>
          <p:cNvSpPr txBox="1">
            <a:spLocks noChangeArrowheads="1"/>
          </p:cNvSpPr>
          <p:nvPr/>
        </p:nvSpPr>
        <p:spPr bwMode="auto">
          <a:xfrm>
            <a:off x="304800" y="533400"/>
            <a:ext cx="6781800" cy="377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sz="4400" b="1">
                <a:latin typeface="Times New Roman" panose="02020603050405020304" pitchFamily="18" charset="0"/>
                <a:cs typeface="Times New Roman" panose="02020603050405020304" pitchFamily="18" charset="0"/>
              </a:rPr>
              <a:t> Firewall</a:t>
            </a:r>
          </a:p>
          <a:p>
            <a:pPr>
              <a:spcBef>
                <a:spcPct val="50000"/>
              </a:spcBef>
              <a:buFontTx/>
              <a:buChar char="•"/>
            </a:pPr>
            <a:r>
              <a:rPr lang="en-US" altLang="en-US" sz="4400" b="1">
                <a:latin typeface="Times New Roman" panose="02020603050405020304" pitchFamily="18" charset="0"/>
                <a:cs typeface="Times New Roman" panose="02020603050405020304" pitchFamily="18" charset="0"/>
              </a:rPr>
              <a:t> Virus , Trojan , Worm</a:t>
            </a:r>
          </a:p>
          <a:p>
            <a:pPr>
              <a:spcBef>
                <a:spcPct val="50000"/>
              </a:spcBef>
              <a:buFontTx/>
              <a:buChar char="•"/>
            </a:pPr>
            <a:r>
              <a:rPr lang="en-US" altLang="en-US" sz="4400" b="1">
                <a:latin typeface="Times New Roman" panose="02020603050405020304" pitchFamily="18" charset="0"/>
                <a:cs typeface="Times New Roman" panose="02020603050405020304" pitchFamily="18" charset="0"/>
              </a:rPr>
              <a:t> Spyware</a:t>
            </a:r>
          </a:p>
          <a:p>
            <a:pPr>
              <a:spcBef>
                <a:spcPct val="50000"/>
              </a:spcBef>
              <a:buFontTx/>
              <a:buChar char="•"/>
            </a:pPr>
            <a:r>
              <a:rPr lang="en-US" altLang="en-US" sz="4400" b="1">
                <a:latin typeface="Times New Roman" panose="02020603050405020304" pitchFamily="18" charset="0"/>
                <a:cs typeface="Times New Roman" panose="02020603050405020304" pitchFamily="18" charset="0"/>
              </a:rPr>
              <a:t> Spam</a:t>
            </a:r>
          </a:p>
        </p:txBody>
      </p:sp>
      <p:pic>
        <p:nvPicPr>
          <p:cNvPr id="38920" name="Picture 8" descr="0093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766263"/>
            <a:ext cx="2946400" cy="2662238"/>
          </a:xfrm>
          <a:prstGeom prst="rect">
            <a:avLst/>
          </a:prstGeom>
          <a:noFill/>
          <a:extLst>
            <a:ext uri="{909E8E84-426E-40DD-AFC4-6F175D3DCCD1}">
              <a14:hiddenFill xmlns:a14="http://schemas.microsoft.com/office/drawing/2010/main">
                <a:solidFill>
                  <a:srgbClr val="FFFFFF"/>
                </a:solidFill>
              </a14:hiddenFill>
            </a:ext>
          </a:extLst>
        </p:spPr>
      </p:pic>
      <p:pic>
        <p:nvPicPr>
          <p:cNvPr id="38921"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6766" y="2032793"/>
            <a:ext cx="2743200" cy="2560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135321"/>
      </p:ext>
    </p:extLst>
  </p:cSld>
  <p:clrMapOvr>
    <a:masterClrMapping/>
  </p:clrMapOvr>
  <p:transition spd="med">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38918">
                                            <p:txEl>
                                              <p:pRg st="0" end="0"/>
                                            </p:txEl>
                                          </p:spTgt>
                                        </p:tgtEl>
                                        <p:attrNameLst>
                                          <p:attrName>style.visibility</p:attrName>
                                        </p:attrNameLst>
                                      </p:cBhvr>
                                      <p:to>
                                        <p:strVal val="visible"/>
                                      </p:to>
                                    </p:set>
                                    <p:animEffect transition="in" filter="fade">
                                      <p:cBhvr>
                                        <p:cTn id="7" dur="2000"/>
                                        <p:tgtEl>
                                          <p:spTgt spid="38918">
                                            <p:txEl>
                                              <p:pRg st="0" end="0"/>
                                            </p:txEl>
                                          </p:spTgt>
                                        </p:tgtEl>
                                      </p:cBhvr>
                                    </p:animEffect>
                                    <p:anim calcmode="lin" valueType="num">
                                      <p:cBhvr>
                                        <p:cTn id="8" dur="2000" fill="hold"/>
                                        <p:tgtEl>
                                          <p:spTgt spid="38918">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8918">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8918">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mph" presetSubtype="2" fill="hold" nodeType="clickEffect">
                                  <p:stCondLst>
                                    <p:cond delay="0"/>
                                  </p:stCondLst>
                                  <p:childTnLst>
                                    <p:animClr clrSpc="rgb" dir="cw">
                                      <p:cBhvr override="childStyle">
                                        <p:cTn id="14" dur="2000" fill="hold"/>
                                        <p:tgtEl>
                                          <p:spTgt spid="38918">
                                            <p:txEl>
                                              <p:pRg st="0" end="0"/>
                                            </p:txEl>
                                          </p:spTgt>
                                        </p:tgtEl>
                                        <p:attrNameLst>
                                          <p:attrName>style.color</p:attrName>
                                        </p:attrNameLst>
                                      </p:cBhvr>
                                      <p:to>
                                        <a:srgbClr val="FF0000"/>
                                      </p:to>
                                    </p:animClr>
                                  </p:childTnLst>
                                </p:cTn>
                              </p:par>
                            </p:childTnLst>
                          </p:cTn>
                        </p:par>
                      </p:childTnLst>
                    </p:cTn>
                  </p:par>
                  <p:par>
                    <p:cTn id="15" fill="hold" nodeType="clickPar">
                      <p:stCondLst>
                        <p:cond delay="indefinite"/>
                      </p:stCondLst>
                      <p:childTnLst>
                        <p:par>
                          <p:cTn id="16" fill="hold" nodeType="withGroup">
                            <p:stCondLst>
                              <p:cond delay="0"/>
                            </p:stCondLst>
                            <p:childTnLst>
                              <p:par>
                                <p:cTn id="17" presetID="35" presetClass="entr" presetSubtype="0" fill="hold" nodeType="clickEffect">
                                  <p:stCondLst>
                                    <p:cond delay="0"/>
                                  </p:stCondLst>
                                  <p:childTnLst>
                                    <p:set>
                                      <p:cBhvr>
                                        <p:cTn id="18" dur="1" fill="hold">
                                          <p:stCondLst>
                                            <p:cond delay="0"/>
                                          </p:stCondLst>
                                        </p:cTn>
                                        <p:tgtEl>
                                          <p:spTgt spid="38918">
                                            <p:txEl>
                                              <p:pRg st="1" end="1"/>
                                            </p:txEl>
                                          </p:spTgt>
                                        </p:tgtEl>
                                        <p:attrNameLst>
                                          <p:attrName>style.visibility</p:attrName>
                                        </p:attrNameLst>
                                      </p:cBhvr>
                                      <p:to>
                                        <p:strVal val="visible"/>
                                      </p:to>
                                    </p:set>
                                    <p:animEffect transition="in" filter="fade">
                                      <p:cBhvr>
                                        <p:cTn id="19" dur="2000"/>
                                        <p:tgtEl>
                                          <p:spTgt spid="38918">
                                            <p:txEl>
                                              <p:pRg st="1" end="1"/>
                                            </p:txEl>
                                          </p:spTgt>
                                        </p:tgtEl>
                                      </p:cBhvr>
                                    </p:animEffect>
                                    <p:anim calcmode="lin" valueType="num">
                                      <p:cBhvr>
                                        <p:cTn id="20" dur="2000" fill="hold"/>
                                        <p:tgtEl>
                                          <p:spTgt spid="38918">
                                            <p:txEl>
                                              <p:pRg st="1" end="1"/>
                                            </p:txEl>
                                          </p:spTgt>
                                        </p:tgtEl>
                                        <p:attrNameLst>
                                          <p:attrName>style.rotation</p:attrName>
                                        </p:attrNameLst>
                                      </p:cBhvr>
                                      <p:tavLst>
                                        <p:tav tm="0">
                                          <p:val>
                                            <p:fltVal val="720"/>
                                          </p:val>
                                        </p:tav>
                                        <p:tav tm="100000">
                                          <p:val>
                                            <p:fltVal val="0"/>
                                          </p:val>
                                        </p:tav>
                                      </p:tavLst>
                                    </p:anim>
                                    <p:anim calcmode="lin" valueType="num">
                                      <p:cBhvr>
                                        <p:cTn id="21" dur="2000" fill="hold"/>
                                        <p:tgtEl>
                                          <p:spTgt spid="38918">
                                            <p:txEl>
                                              <p:pRg st="1" end="1"/>
                                            </p:txEl>
                                          </p:spTgt>
                                        </p:tgtEl>
                                        <p:attrNameLst>
                                          <p:attrName>ppt_h</p:attrName>
                                        </p:attrNameLst>
                                      </p:cBhvr>
                                      <p:tavLst>
                                        <p:tav tm="0">
                                          <p:val>
                                            <p:fltVal val="0"/>
                                          </p:val>
                                        </p:tav>
                                        <p:tav tm="100000">
                                          <p:val>
                                            <p:strVal val="#ppt_h"/>
                                          </p:val>
                                        </p:tav>
                                      </p:tavLst>
                                    </p:anim>
                                    <p:anim calcmode="lin" valueType="num">
                                      <p:cBhvr>
                                        <p:cTn id="22" dur="2000" fill="hold"/>
                                        <p:tgtEl>
                                          <p:spTgt spid="38918">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mph" presetSubtype="2" fill="hold" nodeType="clickEffect">
                                  <p:stCondLst>
                                    <p:cond delay="0"/>
                                  </p:stCondLst>
                                  <p:childTnLst>
                                    <p:animClr clrSpc="rgb" dir="cw">
                                      <p:cBhvr override="childStyle">
                                        <p:cTn id="26" dur="2000" fill="hold"/>
                                        <p:tgtEl>
                                          <p:spTgt spid="38918">
                                            <p:txEl>
                                              <p:pRg st="1" end="1"/>
                                            </p:txEl>
                                          </p:spTgt>
                                        </p:tgtEl>
                                        <p:attrNameLst>
                                          <p:attrName>style.color</p:attrName>
                                        </p:attrNameLst>
                                      </p:cBhvr>
                                      <p:to>
                                        <a:srgbClr val="FF6600"/>
                                      </p:to>
                                    </p:animClr>
                                  </p:childTnLst>
                                </p:cTn>
                              </p:par>
                            </p:childTnLst>
                          </p:cTn>
                        </p:par>
                      </p:childTnLst>
                    </p:cTn>
                  </p:par>
                  <p:par>
                    <p:cTn id="27" fill="hold" nodeType="clickPar">
                      <p:stCondLst>
                        <p:cond delay="indefinite"/>
                      </p:stCondLst>
                      <p:childTnLst>
                        <p:par>
                          <p:cTn id="28" fill="hold" nodeType="withGroup">
                            <p:stCondLst>
                              <p:cond delay="0"/>
                            </p:stCondLst>
                            <p:childTnLst>
                              <p:par>
                                <p:cTn id="29" presetID="35" presetClass="entr" presetSubtype="0" fill="hold" nodeType="clickEffect">
                                  <p:stCondLst>
                                    <p:cond delay="0"/>
                                  </p:stCondLst>
                                  <p:childTnLst>
                                    <p:set>
                                      <p:cBhvr>
                                        <p:cTn id="30" dur="1" fill="hold">
                                          <p:stCondLst>
                                            <p:cond delay="0"/>
                                          </p:stCondLst>
                                        </p:cTn>
                                        <p:tgtEl>
                                          <p:spTgt spid="38918">
                                            <p:txEl>
                                              <p:pRg st="2" end="2"/>
                                            </p:txEl>
                                          </p:spTgt>
                                        </p:tgtEl>
                                        <p:attrNameLst>
                                          <p:attrName>style.visibility</p:attrName>
                                        </p:attrNameLst>
                                      </p:cBhvr>
                                      <p:to>
                                        <p:strVal val="visible"/>
                                      </p:to>
                                    </p:set>
                                    <p:animEffect transition="in" filter="fade">
                                      <p:cBhvr>
                                        <p:cTn id="31" dur="2000"/>
                                        <p:tgtEl>
                                          <p:spTgt spid="38918">
                                            <p:txEl>
                                              <p:pRg st="2" end="2"/>
                                            </p:txEl>
                                          </p:spTgt>
                                        </p:tgtEl>
                                      </p:cBhvr>
                                    </p:animEffect>
                                    <p:anim calcmode="lin" valueType="num">
                                      <p:cBhvr>
                                        <p:cTn id="32" dur="2000" fill="hold"/>
                                        <p:tgtEl>
                                          <p:spTgt spid="38918">
                                            <p:txEl>
                                              <p:pRg st="2" end="2"/>
                                            </p:txEl>
                                          </p:spTgt>
                                        </p:tgtEl>
                                        <p:attrNameLst>
                                          <p:attrName>style.rotation</p:attrName>
                                        </p:attrNameLst>
                                      </p:cBhvr>
                                      <p:tavLst>
                                        <p:tav tm="0">
                                          <p:val>
                                            <p:fltVal val="720"/>
                                          </p:val>
                                        </p:tav>
                                        <p:tav tm="100000">
                                          <p:val>
                                            <p:fltVal val="0"/>
                                          </p:val>
                                        </p:tav>
                                      </p:tavLst>
                                    </p:anim>
                                    <p:anim calcmode="lin" valueType="num">
                                      <p:cBhvr>
                                        <p:cTn id="33" dur="2000" fill="hold"/>
                                        <p:tgtEl>
                                          <p:spTgt spid="38918">
                                            <p:txEl>
                                              <p:pRg st="2" end="2"/>
                                            </p:txEl>
                                          </p:spTgt>
                                        </p:tgtEl>
                                        <p:attrNameLst>
                                          <p:attrName>ppt_h</p:attrName>
                                        </p:attrNameLst>
                                      </p:cBhvr>
                                      <p:tavLst>
                                        <p:tav tm="0">
                                          <p:val>
                                            <p:fltVal val="0"/>
                                          </p:val>
                                        </p:tav>
                                        <p:tav tm="100000">
                                          <p:val>
                                            <p:strVal val="#ppt_h"/>
                                          </p:val>
                                        </p:tav>
                                      </p:tavLst>
                                    </p:anim>
                                    <p:anim calcmode="lin" valueType="num">
                                      <p:cBhvr>
                                        <p:cTn id="34" dur="2000" fill="hold"/>
                                        <p:tgtEl>
                                          <p:spTgt spid="38918">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mph" presetSubtype="2" fill="hold" nodeType="clickEffect">
                                  <p:stCondLst>
                                    <p:cond delay="0"/>
                                  </p:stCondLst>
                                  <p:childTnLst>
                                    <p:animClr clrSpc="rgb" dir="cw">
                                      <p:cBhvr override="childStyle">
                                        <p:cTn id="38" dur="2000" fill="hold"/>
                                        <p:tgtEl>
                                          <p:spTgt spid="38918">
                                            <p:txEl>
                                              <p:pRg st="2" end="2"/>
                                            </p:txEl>
                                          </p:spTgt>
                                        </p:tgtEl>
                                        <p:attrNameLst>
                                          <p:attrName>style.color</p:attrName>
                                        </p:attrNameLst>
                                      </p:cBhvr>
                                      <p:to>
                                        <a:srgbClr val="FFCC00"/>
                                      </p:to>
                                    </p:animClr>
                                  </p:childTnLst>
                                </p:cTn>
                              </p:par>
                            </p:childTnLst>
                          </p:cTn>
                        </p:par>
                      </p:childTnLst>
                    </p:cTn>
                  </p:par>
                  <p:par>
                    <p:cTn id="39" fill="hold" nodeType="clickPar">
                      <p:stCondLst>
                        <p:cond delay="indefinite"/>
                      </p:stCondLst>
                      <p:childTnLst>
                        <p:par>
                          <p:cTn id="40" fill="hold" nodeType="withGroup">
                            <p:stCondLst>
                              <p:cond delay="0"/>
                            </p:stCondLst>
                            <p:childTnLst>
                              <p:par>
                                <p:cTn id="41" presetID="35" presetClass="entr" presetSubtype="0" fill="hold" nodeType="clickEffect">
                                  <p:stCondLst>
                                    <p:cond delay="0"/>
                                  </p:stCondLst>
                                  <p:childTnLst>
                                    <p:set>
                                      <p:cBhvr>
                                        <p:cTn id="42" dur="1" fill="hold">
                                          <p:stCondLst>
                                            <p:cond delay="0"/>
                                          </p:stCondLst>
                                        </p:cTn>
                                        <p:tgtEl>
                                          <p:spTgt spid="38918">
                                            <p:txEl>
                                              <p:pRg st="3" end="3"/>
                                            </p:txEl>
                                          </p:spTgt>
                                        </p:tgtEl>
                                        <p:attrNameLst>
                                          <p:attrName>style.visibility</p:attrName>
                                        </p:attrNameLst>
                                      </p:cBhvr>
                                      <p:to>
                                        <p:strVal val="visible"/>
                                      </p:to>
                                    </p:set>
                                    <p:animEffect transition="in" filter="fade">
                                      <p:cBhvr>
                                        <p:cTn id="43" dur="2000"/>
                                        <p:tgtEl>
                                          <p:spTgt spid="38918">
                                            <p:txEl>
                                              <p:pRg st="3" end="3"/>
                                            </p:txEl>
                                          </p:spTgt>
                                        </p:tgtEl>
                                      </p:cBhvr>
                                    </p:animEffect>
                                    <p:anim calcmode="lin" valueType="num">
                                      <p:cBhvr>
                                        <p:cTn id="44" dur="2000" fill="hold"/>
                                        <p:tgtEl>
                                          <p:spTgt spid="38918">
                                            <p:txEl>
                                              <p:pRg st="3" end="3"/>
                                            </p:txEl>
                                          </p:spTgt>
                                        </p:tgtEl>
                                        <p:attrNameLst>
                                          <p:attrName>style.rotation</p:attrName>
                                        </p:attrNameLst>
                                      </p:cBhvr>
                                      <p:tavLst>
                                        <p:tav tm="0">
                                          <p:val>
                                            <p:fltVal val="720"/>
                                          </p:val>
                                        </p:tav>
                                        <p:tav tm="100000">
                                          <p:val>
                                            <p:fltVal val="0"/>
                                          </p:val>
                                        </p:tav>
                                      </p:tavLst>
                                    </p:anim>
                                    <p:anim calcmode="lin" valueType="num">
                                      <p:cBhvr>
                                        <p:cTn id="45" dur="2000" fill="hold"/>
                                        <p:tgtEl>
                                          <p:spTgt spid="38918">
                                            <p:txEl>
                                              <p:pRg st="3" end="3"/>
                                            </p:txEl>
                                          </p:spTgt>
                                        </p:tgtEl>
                                        <p:attrNameLst>
                                          <p:attrName>ppt_h</p:attrName>
                                        </p:attrNameLst>
                                      </p:cBhvr>
                                      <p:tavLst>
                                        <p:tav tm="0">
                                          <p:val>
                                            <p:fltVal val="0"/>
                                          </p:val>
                                        </p:tav>
                                        <p:tav tm="100000">
                                          <p:val>
                                            <p:strVal val="#ppt_h"/>
                                          </p:val>
                                        </p:tav>
                                      </p:tavLst>
                                    </p:anim>
                                    <p:anim calcmode="lin" valueType="num">
                                      <p:cBhvr>
                                        <p:cTn id="46" dur="2000" fill="hold"/>
                                        <p:tgtEl>
                                          <p:spTgt spid="38918">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mph" presetSubtype="2" fill="hold" nodeType="clickEffect">
                                  <p:stCondLst>
                                    <p:cond delay="0"/>
                                  </p:stCondLst>
                                  <p:childTnLst>
                                    <p:animClr clrSpc="rgb" dir="cw">
                                      <p:cBhvr override="childStyle">
                                        <p:cTn id="50" dur="2000" fill="hold"/>
                                        <p:tgtEl>
                                          <p:spTgt spid="38918">
                                            <p:txEl>
                                              <p:pRg st="3" end="3"/>
                                            </p:txEl>
                                          </p:spTgt>
                                        </p:tgtEl>
                                        <p:attrNameLst>
                                          <p:attrName>style.color</p:attrName>
                                        </p:attrNameLst>
                                      </p:cBhvr>
                                      <p:to>
                                        <a:srgbClr val="FFFF00"/>
                                      </p:to>
                                    </p:animClr>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nodeType="clickEffect">
                                  <p:stCondLst>
                                    <p:cond delay="0"/>
                                  </p:stCondLst>
                                  <p:childTnLst>
                                    <p:set>
                                      <p:cBhvr>
                                        <p:cTn id="54" dur="1" fill="hold">
                                          <p:stCondLst>
                                            <p:cond delay="0"/>
                                          </p:stCondLst>
                                        </p:cTn>
                                        <p:tgtEl>
                                          <p:spTgt spid="38920"/>
                                        </p:tgtEl>
                                        <p:attrNameLst>
                                          <p:attrName>style.visibility</p:attrName>
                                        </p:attrNameLst>
                                      </p:cBhvr>
                                      <p:to>
                                        <p:strVal val="visible"/>
                                      </p:to>
                                    </p:set>
                                    <p:anim calcmode="lin" valueType="num">
                                      <p:cBhvr>
                                        <p:cTn id="55" dur="500" fill="hold"/>
                                        <p:tgtEl>
                                          <p:spTgt spid="38920"/>
                                        </p:tgtEl>
                                        <p:attrNameLst>
                                          <p:attrName>ppt_w</p:attrName>
                                        </p:attrNameLst>
                                      </p:cBhvr>
                                      <p:tavLst>
                                        <p:tav tm="0">
                                          <p:val>
                                            <p:fltVal val="0"/>
                                          </p:val>
                                        </p:tav>
                                        <p:tav tm="100000">
                                          <p:val>
                                            <p:strVal val="#ppt_w"/>
                                          </p:val>
                                        </p:tav>
                                      </p:tavLst>
                                    </p:anim>
                                    <p:anim calcmode="lin" valueType="num">
                                      <p:cBhvr>
                                        <p:cTn id="56" dur="500" fill="hold"/>
                                        <p:tgtEl>
                                          <p:spTgt spid="38920"/>
                                        </p:tgtEl>
                                        <p:attrNameLst>
                                          <p:attrName>ppt_h</p:attrName>
                                        </p:attrNameLst>
                                      </p:cBhvr>
                                      <p:tavLst>
                                        <p:tav tm="0">
                                          <p:val>
                                            <p:fltVal val="0"/>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51" presetClass="entr" presetSubtype="0" fill="hold" nodeType="clickEffect">
                                  <p:stCondLst>
                                    <p:cond delay="0"/>
                                  </p:stCondLst>
                                  <p:childTnLst>
                                    <p:set>
                                      <p:cBhvr>
                                        <p:cTn id="60" dur="1" fill="hold">
                                          <p:stCondLst>
                                            <p:cond delay="0"/>
                                          </p:stCondLst>
                                        </p:cTn>
                                        <p:tgtEl>
                                          <p:spTgt spid="38921"/>
                                        </p:tgtEl>
                                        <p:attrNameLst>
                                          <p:attrName>style.visibility</p:attrName>
                                        </p:attrNameLst>
                                      </p:cBhvr>
                                      <p:to>
                                        <p:strVal val="visible"/>
                                      </p:to>
                                    </p:set>
                                    <p:animEffect transition="in" filter="fade">
                                      <p:cBhvr>
                                        <p:cTn id="61" dur="770" decel="100000"/>
                                        <p:tgtEl>
                                          <p:spTgt spid="38921"/>
                                        </p:tgtEl>
                                      </p:cBhvr>
                                    </p:animEffect>
                                    <p:animScale>
                                      <p:cBhvr>
                                        <p:cTn id="62" dur="770" decel="100000"/>
                                        <p:tgtEl>
                                          <p:spTgt spid="38921"/>
                                        </p:tgtEl>
                                      </p:cBhvr>
                                      <p:from x="10000" y="10000"/>
                                      <p:to x="200000" y="450000"/>
                                    </p:animScale>
                                    <p:animScale>
                                      <p:cBhvr>
                                        <p:cTn id="63" dur="1230" accel="100000" fill="hold">
                                          <p:stCondLst>
                                            <p:cond delay="770"/>
                                          </p:stCondLst>
                                        </p:cTn>
                                        <p:tgtEl>
                                          <p:spTgt spid="38921"/>
                                        </p:tgtEl>
                                      </p:cBhvr>
                                      <p:from x="200000" y="450000"/>
                                      <p:to x="100000" y="100000"/>
                                    </p:animScale>
                                    <p:set>
                                      <p:cBhvr>
                                        <p:cTn id="64" dur="770" fill="hold"/>
                                        <p:tgtEl>
                                          <p:spTgt spid="38921"/>
                                        </p:tgtEl>
                                        <p:attrNameLst>
                                          <p:attrName>ppt_x</p:attrName>
                                        </p:attrNameLst>
                                      </p:cBhvr>
                                      <p:to>
                                        <p:strVal val="(0.5)"/>
                                      </p:to>
                                    </p:set>
                                    <p:anim from="(0.5)" to="(#ppt_x)" calcmode="lin" valueType="num">
                                      <p:cBhvr>
                                        <p:cTn id="65" dur="1230" accel="100000" fill="hold">
                                          <p:stCondLst>
                                            <p:cond delay="770"/>
                                          </p:stCondLst>
                                        </p:cTn>
                                        <p:tgtEl>
                                          <p:spTgt spid="38921"/>
                                        </p:tgtEl>
                                        <p:attrNameLst>
                                          <p:attrName>ppt_x</p:attrName>
                                        </p:attrNameLst>
                                      </p:cBhvr>
                                    </p:anim>
                                    <p:set>
                                      <p:cBhvr>
                                        <p:cTn id="66" dur="770" fill="hold"/>
                                        <p:tgtEl>
                                          <p:spTgt spid="38921"/>
                                        </p:tgtEl>
                                        <p:attrNameLst>
                                          <p:attrName>ppt_y</p:attrName>
                                        </p:attrNameLst>
                                      </p:cBhvr>
                                      <p:to>
                                        <p:strVal val="(#ppt_y+0.4)"/>
                                      </p:to>
                                    </p:set>
                                    <p:anim from="(#ppt_y+0.4)" to="(#ppt_y)" calcmode="lin" valueType="num">
                                      <p:cBhvr>
                                        <p:cTn id="67" dur="1230" accel="100000" fill="hold">
                                          <p:stCondLst>
                                            <p:cond delay="770"/>
                                          </p:stCondLst>
                                        </p:cTn>
                                        <p:tgtEl>
                                          <p:spTgt spid="3892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6705600"/>
          </a:xfrm>
        </p:spPr>
        <p:txBody>
          <a:bodyPr>
            <a:normAutofit/>
          </a:bodyPr>
          <a:lstStyle/>
          <a:p>
            <a:pPr algn="just" rtl="1"/>
            <a:r>
              <a:rPr lang="fa-IR" b="1" dirty="0" err="1"/>
              <a:t>پروكسي</a:t>
            </a:r>
            <a:r>
              <a:rPr lang="fa-IR" b="1" dirty="0"/>
              <a:t> سرور</a:t>
            </a:r>
            <a:endParaRPr lang="en-US" dirty="0"/>
          </a:p>
          <a:p>
            <a:pPr algn="just" rtl="1"/>
            <a:r>
              <a:rPr lang="fa-IR" dirty="0" err="1"/>
              <a:t>محصولاتي</a:t>
            </a:r>
            <a:r>
              <a:rPr lang="fa-IR" dirty="0"/>
              <a:t> نرم </a:t>
            </a:r>
            <a:r>
              <a:rPr lang="fa-IR" dirty="0" err="1"/>
              <a:t>افزاري</a:t>
            </a:r>
            <a:r>
              <a:rPr lang="fa-IR" dirty="0"/>
              <a:t> مشابه با </a:t>
            </a:r>
            <a:r>
              <a:rPr lang="fa-IR" dirty="0" err="1"/>
              <a:t>مسيريابهاي</a:t>
            </a:r>
            <a:r>
              <a:rPr lang="fa-IR" dirty="0"/>
              <a:t> </a:t>
            </a:r>
            <a:r>
              <a:rPr lang="en-US" dirty="0"/>
              <a:t>NAT </a:t>
            </a:r>
            <a:r>
              <a:rPr lang="fa-IR" dirty="0"/>
              <a:t> ، با </a:t>
            </a:r>
            <a:r>
              <a:rPr lang="fa-IR" dirty="0" err="1"/>
              <a:t>اين</a:t>
            </a:r>
            <a:r>
              <a:rPr lang="fa-IR" dirty="0"/>
              <a:t> تفاوت </a:t>
            </a:r>
            <a:r>
              <a:rPr lang="fa-IR" dirty="0" err="1"/>
              <a:t>كه</a:t>
            </a:r>
            <a:r>
              <a:rPr lang="fa-IR" dirty="0"/>
              <a:t> در </a:t>
            </a:r>
            <a:r>
              <a:rPr lang="fa-IR" dirty="0" err="1"/>
              <a:t>لايه</a:t>
            </a:r>
            <a:r>
              <a:rPr lang="fa-IR" dirty="0"/>
              <a:t> </a:t>
            </a:r>
            <a:r>
              <a:rPr lang="fa-IR" dirty="0" err="1"/>
              <a:t>كاربرد</a:t>
            </a:r>
            <a:r>
              <a:rPr lang="fa-IR" dirty="0"/>
              <a:t> مدل </a:t>
            </a:r>
            <a:r>
              <a:rPr lang="en-US" dirty="0"/>
              <a:t>OSI</a:t>
            </a:r>
            <a:r>
              <a:rPr lang="fa-IR" dirty="0"/>
              <a:t> </a:t>
            </a:r>
            <a:r>
              <a:rPr lang="fa-IR" dirty="0" err="1"/>
              <a:t>كار</a:t>
            </a:r>
            <a:r>
              <a:rPr lang="fa-IR" dirty="0"/>
              <a:t> </a:t>
            </a:r>
            <a:r>
              <a:rPr lang="fa-IR" dirty="0" err="1"/>
              <a:t>مي</a:t>
            </a:r>
            <a:r>
              <a:rPr lang="fa-IR" dirty="0"/>
              <a:t> </a:t>
            </a:r>
            <a:r>
              <a:rPr lang="fa-IR" dirty="0" err="1"/>
              <a:t>كنند</a:t>
            </a:r>
            <a:r>
              <a:rPr lang="fa-IR" dirty="0"/>
              <a:t>. </a:t>
            </a:r>
            <a:r>
              <a:rPr lang="fa-IR" dirty="0" err="1"/>
              <a:t>يك</a:t>
            </a:r>
            <a:r>
              <a:rPr lang="fa-IR" dirty="0"/>
              <a:t> </a:t>
            </a:r>
            <a:r>
              <a:rPr lang="fa-IR" dirty="0" err="1"/>
              <a:t>پروكسي</a:t>
            </a:r>
            <a:r>
              <a:rPr lang="fa-IR" dirty="0"/>
              <a:t> سرور همانند </a:t>
            </a:r>
            <a:r>
              <a:rPr lang="fa-IR" dirty="0" err="1"/>
              <a:t>يك</a:t>
            </a:r>
            <a:r>
              <a:rPr lang="fa-IR" dirty="0"/>
              <a:t> </a:t>
            </a:r>
            <a:r>
              <a:rPr lang="fa-IR" dirty="0" err="1"/>
              <a:t>مسيرياب</a:t>
            </a:r>
            <a:r>
              <a:rPr lang="fa-IR" dirty="0"/>
              <a:t> </a:t>
            </a:r>
            <a:r>
              <a:rPr lang="en-US" dirty="0"/>
              <a:t>LAN</a:t>
            </a:r>
            <a:r>
              <a:rPr lang="fa-IR" dirty="0"/>
              <a:t> </a:t>
            </a:r>
            <a:r>
              <a:rPr lang="fa-IR" dirty="0" err="1"/>
              <a:t>بعنوان</a:t>
            </a:r>
            <a:r>
              <a:rPr lang="fa-IR" dirty="0"/>
              <a:t> رابط </a:t>
            </a:r>
            <a:r>
              <a:rPr lang="fa-IR" dirty="0" err="1"/>
              <a:t>بين</a:t>
            </a:r>
            <a:r>
              <a:rPr lang="fa-IR" dirty="0"/>
              <a:t> </a:t>
            </a:r>
            <a:r>
              <a:rPr lang="fa-IR" dirty="0" err="1"/>
              <a:t>سرويس</a:t>
            </a:r>
            <a:r>
              <a:rPr lang="fa-IR" dirty="0"/>
              <a:t> </a:t>
            </a:r>
            <a:r>
              <a:rPr lang="fa-IR" dirty="0" err="1"/>
              <a:t>گيرنده</a:t>
            </a:r>
            <a:r>
              <a:rPr lang="fa-IR" dirty="0"/>
              <a:t> </a:t>
            </a:r>
            <a:r>
              <a:rPr lang="fa-IR" dirty="0" err="1"/>
              <a:t>هاي</a:t>
            </a:r>
            <a:r>
              <a:rPr lang="fa-IR" dirty="0"/>
              <a:t> موجود در </a:t>
            </a:r>
            <a:r>
              <a:rPr lang="fa-IR" dirty="0" err="1"/>
              <a:t>يك</a:t>
            </a:r>
            <a:r>
              <a:rPr lang="fa-IR" dirty="0"/>
              <a:t> </a:t>
            </a:r>
            <a:r>
              <a:rPr lang="fa-IR" dirty="0" err="1"/>
              <a:t>شبكه</a:t>
            </a:r>
            <a:r>
              <a:rPr lang="fa-IR" dirty="0"/>
              <a:t> و منابع </a:t>
            </a:r>
            <a:r>
              <a:rPr lang="fa-IR" dirty="0" err="1"/>
              <a:t>اينترنتي</a:t>
            </a:r>
            <a:r>
              <a:rPr lang="fa-IR" dirty="0"/>
              <a:t> مورد </a:t>
            </a:r>
            <a:r>
              <a:rPr lang="fa-IR" dirty="0" err="1"/>
              <a:t>نياز</a:t>
            </a:r>
            <a:r>
              <a:rPr lang="fa-IR" dirty="0"/>
              <a:t> آنها عمل </a:t>
            </a:r>
            <a:r>
              <a:rPr lang="fa-IR" dirty="0" err="1"/>
              <a:t>مي</a:t>
            </a:r>
            <a:r>
              <a:rPr lang="fa-IR" dirty="0"/>
              <a:t> </a:t>
            </a:r>
            <a:r>
              <a:rPr lang="fa-IR" dirty="0" err="1"/>
              <a:t>كند</a:t>
            </a:r>
            <a:r>
              <a:rPr lang="fa-IR" dirty="0"/>
              <a:t>. </a:t>
            </a:r>
            <a:r>
              <a:rPr lang="fa-IR" dirty="0" err="1"/>
              <a:t>سرويس</a:t>
            </a:r>
            <a:r>
              <a:rPr lang="fa-IR" dirty="0"/>
              <a:t> </a:t>
            </a:r>
            <a:r>
              <a:rPr lang="fa-IR" dirty="0" err="1"/>
              <a:t>گيرنده</a:t>
            </a:r>
            <a:r>
              <a:rPr lang="fa-IR" dirty="0"/>
              <a:t> ها در خواست </a:t>
            </a:r>
            <a:r>
              <a:rPr lang="fa-IR" dirty="0" err="1"/>
              <a:t>هاي</a:t>
            </a:r>
            <a:r>
              <a:rPr lang="fa-IR" dirty="0"/>
              <a:t> خود را به </a:t>
            </a:r>
            <a:r>
              <a:rPr lang="fa-IR" dirty="0" err="1"/>
              <a:t>پروكسي</a:t>
            </a:r>
            <a:r>
              <a:rPr lang="fa-IR" dirty="0"/>
              <a:t> سرور </a:t>
            </a:r>
            <a:r>
              <a:rPr lang="fa-IR" dirty="0" err="1"/>
              <a:t>مي</a:t>
            </a:r>
            <a:r>
              <a:rPr lang="fa-IR" dirty="0"/>
              <a:t> فرستند سپس </a:t>
            </a:r>
            <a:r>
              <a:rPr lang="fa-IR" dirty="0" err="1"/>
              <a:t>پروكسي</a:t>
            </a:r>
            <a:r>
              <a:rPr lang="fa-IR" dirty="0"/>
              <a:t> سرور هم آن درخواست ها را به سرور </a:t>
            </a:r>
            <a:r>
              <a:rPr lang="fa-IR" dirty="0" err="1"/>
              <a:t>اينترنتي</a:t>
            </a:r>
            <a:r>
              <a:rPr lang="fa-IR" dirty="0"/>
              <a:t> مقصد منتقل </a:t>
            </a:r>
            <a:r>
              <a:rPr lang="fa-IR" dirty="0" err="1"/>
              <a:t>مي</a:t>
            </a:r>
            <a:r>
              <a:rPr lang="fa-IR" dirty="0"/>
              <a:t> </a:t>
            </a:r>
            <a:r>
              <a:rPr lang="fa-IR" dirty="0" err="1"/>
              <a:t>كند</a:t>
            </a:r>
            <a:r>
              <a:rPr lang="fa-IR" dirty="0"/>
              <a:t>. سرور </a:t>
            </a:r>
            <a:r>
              <a:rPr lang="fa-IR" dirty="0" err="1"/>
              <a:t>اينترنتي</a:t>
            </a:r>
            <a:r>
              <a:rPr lang="fa-IR" dirty="0"/>
              <a:t> جواب درخواست را به </a:t>
            </a:r>
            <a:r>
              <a:rPr lang="fa-IR" dirty="0" err="1"/>
              <a:t>پروكسي</a:t>
            </a:r>
            <a:r>
              <a:rPr lang="fa-IR" dirty="0"/>
              <a:t> سرور </a:t>
            </a:r>
            <a:r>
              <a:rPr lang="fa-IR" dirty="0" err="1"/>
              <a:t>مي</a:t>
            </a:r>
            <a:r>
              <a:rPr lang="fa-IR" dirty="0"/>
              <a:t> فرستد و آنهم به نوبه خود داده ها را به </a:t>
            </a:r>
            <a:r>
              <a:rPr lang="fa-IR" dirty="0" err="1"/>
              <a:t>سرويس</a:t>
            </a:r>
            <a:r>
              <a:rPr lang="fa-IR" dirty="0"/>
              <a:t> </a:t>
            </a:r>
            <a:r>
              <a:rPr lang="fa-IR" dirty="0" err="1"/>
              <a:t>گيرنده</a:t>
            </a:r>
            <a:r>
              <a:rPr lang="fa-IR" dirty="0"/>
              <a:t> منتقل </a:t>
            </a:r>
            <a:r>
              <a:rPr lang="fa-IR" dirty="0" err="1"/>
              <a:t>مي</a:t>
            </a:r>
            <a:r>
              <a:rPr lang="fa-IR" dirty="0"/>
              <a:t> </a:t>
            </a:r>
            <a:r>
              <a:rPr lang="fa-IR" dirty="0" err="1"/>
              <a:t>كند</a:t>
            </a:r>
            <a:r>
              <a:rPr lang="fa-IR" dirty="0"/>
              <a:t>. به </a:t>
            </a:r>
            <a:r>
              <a:rPr lang="fa-IR" dirty="0" err="1"/>
              <a:t>اينصورت</a:t>
            </a:r>
            <a:r>
              <a:rPr lang="fa-IR" dirty="0"/>
              <a:t> </a:t>
            </a:r>
            <a:r>
              <a:rPr lang="fa-IR" dirty="0" err="1"/>
              <a:t>سرويس</a:t>
            </a:r>
            <a:r>
              <a:rPr lang="fa-IR" dirty="0"/>
              <a:t> </a:t>
            </a:r>
            <a:r>
              <a:rPr lang="fa-IR" dirty="0" err="1"/>
              <a:t>گيرنده</a:t>
            </a:r>
            <a:r>
              <a:rPr lang="fa-IR" dirty="0"/>
              <a:t> از </a:t>
            </a:r>
            <a:r>
              <a:rPr lang="fa-IR" dirty="0" err="1"/>
              <a:t>طريق</a:t>
            </a:r>
            <a:r>
              <a:rPr lang="fa-IR" dirty="0"/>
              <a:t> </a:t>
            </a:r>
            <a:r>
              <a:rPr lang="fa-IR" dirty="0" err="1"/>
              <a:t>اينترنت</a:t>
            </a:r>
            <a:r>
              <a:rPr lang="fa-IR" dirty="0"/>
              <a:t> قابل </a:t>
            </a:r>
            <a:r>
              <a:rPr lang="fa-IR" dirty="0" err="1"/>
              <a:t>رويت</a:t>
            </a:r>
            <a:r>
              <a:rPr lang="fa-IR" dirty="0"/>
              <a:t> </a:t>
            </a:r>
            <a:r>
              <a:rPr lang="fa-IR" dirty="0" err="1"/>
              <a:t>نمي</a:t>
            </a:r>
            <a:r>
              <a:rPr lang="fa-IR" dirty="0"/>
              <a:t> </a:t>
            </a:r>
            <a:r>
              <a:rPr lang="fa-IR" dirty="0" err="1"/>
              <a:t>باشد.مزيت</a:t>
            </a:r>
            <a:r>
              <a:rPr lang="fa-IR" dirty="0"/>
              <a:t> </a:t>
            </a:r>
            <a:r>
              <a:rPr lang="fa-IR" dirty="0" err="1"/>
              <a:t>ديگر</a:t>
            </a:r>
            <a:r>
              <a:rPr lang="fa-IR" dirty="0"/>
              <a:t> </a:t>
            </a:r>
            <a:r>
              <a:rPr lang="fa-IR" dirty="0" err="1"/>
              <a:t>پروكسي</a:t>
            </a:r>
            <a:r>
              <a:rPr lang="fa-IR" dirty="0"/>
              <a:t> در </a:t>
            </a:r>
            <a:r>
              <a:rPr lang="fa-IR" dirty="0" err="1"/>
              <a:t>اينست</a:t>
            </a:r>
            <a:r>
              <a:rPr lang="fa-IR" dirty="0"/>
              <a:t> </a:t>
            </a:r>
            <a:r>
              <a:rPr lang="fa-IR" dirty="0" err="1"/>
              <a:t>كه</a:t>
            </a:r>
            <a:r>
              <a:rPr lang="fa-IR" dirty="0"/>
              <a:t> </a:t>
            </a:r>
            <a:r>
              <a:rPr lang="fa-IR" dirty="0" err="1"/>
              <a:t>مديران</a:t>
            </a:r>
            <a:r>
              <a:rPr lang="fa-IR" dirty="0"/>
              <a:t> </a:t>
            </a:r>
            <a:r>
              <a:rPr lang="fa-IR" dirty="0" err="1"/>
              <a:t>شبكه</a:t>
            </a:r>
            <a:r>
              <a:rPr lang="fa-IR" dirty="0"/>
              <a:t> </a:t>
            </a:r>
            <a:r>
              <a:rPr lang="fa-IR" dirty="0" err="1"/>
              <a:t>مي</a:t>
            </a:r>
            <a:r>
              <a:rPr lang="fa-IR" dirty="0"/>
              <a:t> توانند آنها را </a:t>
            </a:r>
            <a:r>
              <a:rPr lang="fa-IR" dirty="0" err="1"/>
              <a:t>طوري</a:t>
            </a:r>
            <a:r>
              <a:rPr lang="fa-IR" dirty="0"/>
              <a:t> </a:t>
            </a:r>
            <a:r>
              <a:rPr lang="fa-IR" dirty="0" err="1"/>
              <a:t>پيكربندي</a:t>
            </a:r>
            <a:r>
              <a:rPr lang="fa-IR" dirty="0"/>
              <a:t> </a:t>
            </a:r>
            <a:r>
              <a:rPr lang="fa-IR" dirty="0" err="1"/>
              <a:t>كنند</a:t>
            </a:r>
            <a:r>
              <a:rPr lang="fa-IR" dirty="0"/>
              <a:t> </a:t>
            </a:r>
            <a:r>
              <a:rPr lang="fa-IR" dirty="0" err="1"/>
              <a:t>كه</a:t>
            </a:r>
            <a:r>
              <a:rPr lang="fa-IR" dirty="0"/>
              <a:t> بنابر </a:t>
            </a:r>
            <a:r>
              <a:rPr lang="fa-IR" dirty="0" err="1"/>
              <a:t>نياز</a:t>
            </a:r>
            <a:r>
              <a:rPr lang="fa-IR" dirty="0"/>
              <a:t> </a:t>
            </a:r>
            <a:r>
              <a:rPr lang="fa-IR" dirty="0" err="1"/>
              <a:t>ترافيك</a:t>
            </a:r>
            <a:r>
              <a:rPr lang="fa-IR" dirty="0"/>
              <a:t> </a:t>
            </a:r>
            <a:r>
              <a:rPr lang="fa-IR" dirty="0" err="1"/>
              <a:t>ورودي</a:t>
            </a:r>
            <a:r>
              <a:rPr lang="fa-IR" dirty="0"/>
              <a:t> را </a:t>
            </a:r>
            <a:r>
              <a:rPr lang="fa-IR" dirty="0" err="1"/>
              <a:t>فيلتر</a:t>
            </a:r>
            <a:r>
              <a:rPr lang="fa-IR" dirty="0"/>
              <a:t> </a:t>
            </a:r>
            <a:r>
              <a:rPr lang="fa-IR" dirty="0" err="1"/>
              <a:t>كنند</a:t>
            </a:r>
            <a:r>
              <a:rPr lang="fa-IR" dirty="0"/>
              <a:t> تا </a:t>
            </a:r>
            <a:r>
              <a:rPr lang="fa-IR" dirty="0" err="1"/>
              <a:t>جلوي</a:t>
            </a:r>
            <a:r>
              <a:rPr lang="fa-IR" dirty="0"/>
              <a:t> </a:t>
            </a:r>
            <a:r>
              <a:rPr lang="fa-IR" dirty="0" err="1"/>
              <a:t>كاربران</a:t>
            </a:r>
            <a:r>
              <a:rPr lang="fa-IR" dirty="0"/>
              <a:t> را از </a:t>
            </a:r>
            <a:r>
              <a:rPr lang="fa-IR" dirty="0" err="1"/>
              <a:t>دسترسي</a:t>
            </a:r>
            <a:r>
              <a:rPr lang="fa-IR" dirty="0"/>
              <a:t> به </a:t>
            </a:r>
            <a:r>
              <a:rPr lang="fa-IR" dirty="0" err="1"/>
              <a:t>يكسري</a:t>
            </a:r>
            <a:r>
              <a:rPr lang="fa-IR" dirty="0"/>
              <a:t> از </a:t>
            </a:r>
            <a:r>
              <a:rPr lang="fa-IR" dirty="0" err="1"/>
              <a:t>سرويس</a:t>
            </a:r>
            <a:r>
              <a:rPr lang="fa-IR" dirty="0"/>
              <a:t> </a:t>
            </a:r>
            <a:r>
              <a:rPr lang="fa-IR" dirty="0" err="1"/>
              <a:t>هاي</a:t>
            </a:r>
            <a:r>
              <a:rPr lang="fa-IR" dirty="0"/>
              <a:t> بخصوص </a:t>
            </a:r>
            <a:r>
              <a:rPr lang="fa-IR" dirty="0" err="1"/>
              <a:t>بگيرند</a:t>
            </a:r>
            <a:r>
              <a:rPr lang="fa-IR" dirty="0"/>
              <a:t>.</a:t>
            </a:r>
            <a:endParaRPr lang="en-US" dirty="0"/>
          </a:p>
          <a:p>
            <a:pPr algn="just" rtl="1"/>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094523"/>
            <a:ext cx="6905625" cy="3763477"/>
          </a:xfrm>
          <a:prstGeom prst="rect">
            <a:avLst/>
          </a:prstGeom>
        </p:spPr>
      </p:pic>
    </p:spTree>
    <p:extLst>
      <p:ext uri="{BB962C8B-B14F-4D97-AF65-F5344CB8AC3E}">
        <p14:creationId xmlns:p14="http://schemas.microsoft.com/office/powerpoint/2010/main" val="21432038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WordArt 4"/>
          <p:cNvSpPr>
            <a:spLocks noChangeArrowheads="1" noChangeShapeType="1" noTextEdit="1"/>
          </p:cNvSpPr>
          <p:nvPr/>
        </p:nvSpPr>
        <p:spPr bwMode="auto">
          <a:xfrm rot="1395619">
            <a:off x="2411413" y="4868863"/>
            <a:ext cx="2400300" cy="1295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1"/>
            <a:r>
              <a:rPr lang="fa-IR" sz="3600" b="1" kern="10" spc="720">
                <a:effectLst>
                  <a:outerShdw dist="45791" dir="3378596" algn="ctr" rotWithShape="0">
                    <a:srgbClr val="4D4D4D">
                      <a:alpha val="80000"/>
                    </a:srgbClr>
                  </a:outerShdw>
                </a:effectLst>
                <a:latin typeface="Zar"/>
              </a:rPr>
              <a:t>تمام شد.</a:t>
            </a:r>
            <a:endParaRPr lang="en-US" sz="3600" b="1" kern="10" spc="720">
              <a:effectLst>
                <a:outerShdw dist="45791" dir="3378596" algn="ctr" rotWithShape="0">
                  <a:srgbClr val="4D4D4D">
                    <a:alpha val="80000"/>
                  </a:srgbClr>
                </a:outerShdw>
              </a:effectLst>
              <a:latin typeface="Zar"/>
            </a:endParaRPr>
          </a:p>
        </p:txBody>
      </p:sp>
      <p:sp>
        <p:nvSpPr>
          <p:cNvPr id="48136" name="WordArt 8"/>
          <p:cNvSpPr>
            <a:spLocks noChangeArrowheads="1" noChangeShapeType="1" noTextEdit="1"/>
          </p:cNvSpPr>
          <p:nvPr/>
        </p:nvSpPr>
        <p:spPr bwMode="auto">
          <a:xfrm rot="1488073">
            <a:off x="3114675" y="2344738"/>
            <a:ext cx="4992688" cy="15843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6361"/>
              </a:avLst>
            </a:prstTxWarp>
          </a:bodyPr>
          <a:lstStyle/>
          <a:p>
            <a:pPr algn="ctr" rtl="1"/>
            <a:r>
              <a:rPr lang="fa-IR" sz="3200"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درپايان ازتمامي دوستان</a:t>
            </a:r>
          </a:p>
          <a:p>
            <a:pPr algn="ctr" rtl="1"/>
            <a:r>
              <a:rPr lang="fa-IR" sz="3200"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كه به مطالب ارائه شده توجه داشتند كمال تشكروقدرداني رادارم.</a:t>
            </a:r>
            <a:endParaRPr lang="en-US" sz="3200"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2023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8"/>
          <p:cNvSpPr txBox="1">
            <a:spLocks noChangeArrowheads="1"/>
          </p:cNvSpPr>
          <p:nvPr/>
        </p:nvSpPr>
        <p:spPr bwMode="auto">
          <a:xfrm>
            <a:off x="6567488" y="580231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a:spcBef>
                <a:spcPct val="50000"/>
              </a:spcBef>
            </a:pPr>
            <a:endParaRPr lang="fa-IR" altLang="en-US">
              <a:latin typeface="Times New Roman" panose="02020603050405020304" pitchFamily="18" charset="0"/>
              <a:cs typeface="Nazanin" pitchFamily="2" charset="-78"/>
            </a:endParaRPr>
          </a:p>
        </p:txBody>
      </p:sp>
      <p:grpSp>
        <p:nvGrpSpPr>
          <p:cNvPr id="31747" name="Group 20"/>
          <p:cNvGrpSpPr>
            <a:grpSpLocks/>
          </p:cNvGrpSpPr>
          <p:nvPr/>
        </p:nvGrpSpPr>
        <p:grpSpPr bwMode="auto">
          <a:xfrm>
            <a:off x="2000250" y="857250"/>
            <a:ext cx="6500813" cy="4760913"/>
            <a:chOff x="1328" y="945"/>
            <a:chExt cx="4095" cy="2999"/>
          </a:xfrm>
        </p:grpSpPr>
        <p:sp>
          <p:nvSpPr>
            <p:cNvPr id="31750" name="AutoShape 4"/>
            <p:cNvSpPr>
              <a:spLocks noChangeArrowheads="1"/>
            </p:cNvSpPr>
            <p:nvPr/>
          </p:nvSpPr>
          <p:spPr bwMode="auto">
            <a:xfrm>
              <a:off x="4095" y="1485"/>
              <a:ext cx="1305" cy="1401"/>
            </a:xfrm>
            <a:prstGeom prst="cloudCallout">
              <a:avLst>
                <a:gd name="adj1" fmla="val -134000"/>
                <a:gd name="adj2" fmla="val 53778"/>
              </a:avLst>
            </a:prstGeom>
            <a:gradFill rotWithShape="1">
              <a:gsLst>
                <a:gs pos="0">
                  <a:srgbClr val="C0DDB8"/>
                </a:gs>
                <a:gs pos="100000">
                  <a:schemeClr val="bg1"/>
                </a:gs>
              </a:gsLst>
              <a:path path="rect">
                <a:fillToRect l="100000" t="100000"/>
              </a:path>
            </a:gradFill>
            <a:ln w="19050">
              <a:solidFill>
                <a:srgbClr val="006666"/>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spcBef>
                  <a:spcPct val="50000"/>
                </a:spcBef>
              </a:pPr>
              <a:endParaRPr lang="fa-IR" altLang="en-US">
                <a:solidFill>
                  <a:srgbClr val="006666"/>
                </a:solidFill>
                <a:latin typeface="Times New Roman" panose="02020603050405020304" pitchFamily="18" charset="0"/>
                <a:cs typeface="Nazanin" pitchFamily="2" charset="-78"/>
              </a:endParaRPr>
            </a:p>
          </p:txBody>
        </p:sp>
        <p:pic>
          <p:nvPicPr>
            <p:cNvPr id="31751" name="Picture 6" descr="ATLAN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 y="1701"/>
              <a:ext cx="860" cy="660"/>
            </a:xfrm>
            <a:prstGeom prst="rect">
              <a:avLst/>
            </a:prstGeom>
            <a:noFill/>
            <a:ln w="19050">
              <a:solidFill>
                <a:srgbClr val="006666"/>
              </a:solidFill>
              <a:miter lim="800000"/>
              <a:headEnd/>
              <a:tailEnd/>
            </a:ln>
            <a:extLst>
              <a:ext uri="{909E8E84-426E-40DD-AFC4-6F175D3DCCD1}">
                <a14:hiddenFill xmlns:a14="http://schemas.microsoft.com/office/drawing/2010/main">
                  <a:solidFill>
                    <a:srgbClr val="FFFFFF"/>
                  </a:solidFill>
                </a14:hiddenFill>
              </a:ext>
            </a:extLst>
          </p:spPr>
        </p:pic>
        <p:sp>
          <p:nvSpPr>
            <p:cNvPr id="31752" name="Text Box 7"/>
            <p:cNvSpPr txBox="1">
              <a:spLocks noChangeArrowheads="1"/>
            </p:cNvSpPr>
            <p:nvPr/>
          </p:nvSpPr>
          <p:spPr bwMode="auto">
            <a:xfrm>
              <a:off x="4427" y="2450"/>
              <a:ext cx="5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400" b="1">
                  <a:solidFill>
                    <a:srgbClr val="006666"/>
                  </a:solidFill>
                  <a:latin typeface="Times New Roman" panose="02020603050405020304" pitchFamily="18" charset="0"/>
                  <a:cs typeface="Nazanin" pitchFamily="2" charset="-78"/>
                </a:rPr>
                <a:t>BUS</a:t>
              </a:r>
            </a:p>
          </p:txBody>
        </p:sp>
        <p:sp>
          <p:nvSpPr>
            <p:cNvPr id="31753" name="AutoShape 10"/>
            <p:cNvSpPr>
              <a:spLocks noChangeArrowheads="1"/>
            </p:cNvSpPr>
            <p:nvPr/>
          </p:nvSpPr>
          <p:spPr bwMode="auto">
            <a:xfrm>
              <a:off x="2768" y="945"/>
              <a:ext cx="1282" cy="1319"/>
            </a:xfrm>
            <a:prstGeom prst="cloudCallout">
              <a:avLst>
                <a:gd name="adj1" fmla="val -43639"/>
                <a:gd name="adj2" fmla="val 104481"/>
              </a:avLst>
            </a:prstGeom>
            <a:gradFill rotWithShape="1">
              <a:gsLst>
                <a:gs pos="0">
                  <a:srgbClr val="C0DDB8"/>
                </a:gs>
                <a:gs pos="100000">
                  <a:schemeClr val="bg1"/>
                </a:gs>
              </a:gsLst>
              <a:path path="rect">
                <a:fillToRect l="100000" t="100000"/>
              </a:path>
            </a:gradFill>
            <a:ln w="19050">
              <a:solidFill>
                <a:srgbClr val="006666"/>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spcBef>
                  <a:spcPct val="50000"/>
                </a:spcBef>
              </a:pPr>
              <a:endParaRPr lang="fa-IR" altLang="en-US">
                <a:solidFill>
                  <a:srgbClr val="006666"/>
                </a:solidFill>
                <a:latin typeface="Times New Roman" panose="02020603050405020304" pitchFamily="18" charset="0"/>
                <a:cs typeface="Nazanin" pitchFamily="2" charset="-78"/>
              </a:endParaRPr>
            </a:p>
          </p:txBody>
        </p:sp>
        <p:pic>
          <p:nvPicPr>
            <p:cNvPr id="31754" name="Picture 11" descr="startopolog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8" y="1215"/>
              <a:ext cx="788" cy="625"/>
            </a:xfrm>
            <a:prstGeom prst="rect">
              <a:avLst/>
            </a:prstGeom>
            <a:noFill/>
            <a:ln w="9525">
              <a:solidFill>
                <a:srgbClr val="006666"/>
              </a:solidFill>
              <a:miter lim="800000"/>
              <a:headEnd/>
              <a:tailEnd/>
            </a:ln>
            <a:extLst>
              <a:ext uri="{909E8E84-426E-40DD-AFC4-6F175D3DCCD1}">
                <a14:hiddenFill xmlns:a14="http://schemas.microsoft.com/office/drawing/2010/main">
                  <a:solidFill>
                    <a:srgbClr val="FFFFFF"/>
                  </a:solidFill>
                </a14:hiddenFill>
              </a:ext>
            </a:extLst>
          </p:spPr>
        </p:pic>
        <p:sp>
          <p:nvSpPr>
            <p:cNvPr id="31755" name="Text Box 12"/>
            <p:cNvSpPr txBox="1">
              <a:spLocks noChangeArrowheads="1"/>
            </p:cNvSpPr>
            <p:nvPr/>
          </p:nvSpPr>
          <p:spPr bwMode="auto">
            <a:xfrm>
              <a:off x="2993" y="1845"/>
              <a:ext cx="7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a:spcBef>
                  <a:spcPct val="50000"/>
                </a:spcBef>
              </a:pPr>
              <a:r>
                <a:rPr lang="en-US" altLang="en-US" sz="2400" b="1">
                  <a:solidFill>
                    <a:srgbClr val="006666"/>
                  </a:solidFill>
                  <a:latin typeface="Times New Roman" panose="02020603050405020304" pitchFamily="18" charset="0"/>
                  <a:cs typeface="B Titr" pitchFamily="2" charset="-78"/>
                </a:rPr>
                <a:t>STAR</a:t>
              </a:r>
            </a:p>
          </p:txBody>
        </p:sp>
        <p:sp>
          <p:nvSpPr>
            <p:cNvPr id="31756" name="AutoShape 14"/>
            <p:cNvSpPr>
              <a:spLocks noChangeArrowheads="1"/>
            </p:cNvSpPr>
            <p:nvPr/>
          </p:nvSpPr>
          <p:spPr bwMode="auto">
            <a:xfrm>
              <a:off x="1328" y="1170"/>
              <a:ext cx="1183" cy="1455"/>
            </a:xfrm>
            <a:prstGeom prst="cloudCallout">
              <a:avLst>
                <a:gd name="adj1" fmla="val 65560"/>
                <a:gd name="adj2" fmla="val 77986"/>
              </a:avLst>
            </a:prstGeom>
            <a:gradFill rotWithShape="1">
              <a:gsLst>
                <a:gs pos="0">
                  <a:srgbClr val="C0DDB8"/>
                </a:gs>
                <a:gs pos="100000">
                  <a:schemeClr val="bg1"/>
                </a:gs>
              </a:gsLst>
              <a:path path="rect">
                <a:fillToRect l="100000" t="100000"/>
              </a:path>
            </a:gradFill>
            <a:ln w="19050">
              <a:solidFill>
                <a:srgbClr val="006666"/>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spcBef>
                  <a:spcPct val="50000"/>
                </a:spcBef>
              </a:pPr>
              <a:endParaRPr lang="fa-IR" altLang="en-US">
                <a:latin typeface="Times New Roman" panose="02020603050405020304" pitchFamily="18" charset="0"/>
                <a:cs typeface="Nazanin" pitchFamily="2" charset="-78"/>
              </a:endParaRPr>
            </a:p>
          </p:txBody>
        </p:sp>
        <p:pic>
          <p:nvPicPr>
            <p:cNvPr id="31757" name="Picture 16" descr="RIN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 y="1440"/>
              <a:ext cx="794" cy="601"/>
            </a:xfrm>
            <a:prstGeom prst="rect">
              <a:avLst/>
            </a:prstGeom>
            <a:noFill/>
            <a:ln w="9525">
              <a:solidFill>
                <a:srgbClr val="006666"/>
              </a:solidFill>
              <a:miter lim="800000"/>
              <a:headEnd/>
              <a:tailEnd/>
            </a:ln>
            <a:extLst>
              <a:ext uri="{909E8E84-426E-40DD-AFC4-6F175D3DCCD1}">
                <a14:hiddenFill xmlns:a14="http://schemas.microsoft.com/office/drawing/2010/main">
                  <a:solidFill>
                    <a:srgbClr val="FFFFFF"/>
                  </a:solidFill>
                </a14:hiddenFill>
              </a:ext>
            </a:extLst>
          </p:spPr>
        </p:pic>
        <p:sp>
          <p:nvSpPr>
            <p:cNvPr id="31758" name="Text Box 17"/>
            <p:cNvSpPr txBox="1">
              <a:spLocks noChangeArrowheads="1"/>
            </p:cNvSpPr>
            <p:nvPr/>
          </p:nvSpPr>
          <p:spPr bwMode="auto">
            <a:xfrm>
              <a:off x="1508" y="2070"/>
              <a:ext cx="83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spcBef>
                  <a:spcPct val="50000"/>
                </a:spcBef>
              </a:pPr>
              <a:r>
                <a:rPr lang="en-US" altLang="en-US" sz="2400" b="1">
                  <a:solidFill>
                    <a:srgbClr val="006666"/>
                  </a:solidFill>
                  <a:latin typeface="Times New Roman" panose="02020603050405020304" pitchFamily="18" charset="0"/>
                  <a:cs typeface="B Titr" pitchFamily="2" charset="-78"/>
                </a:rPr>
                <a:t>RING</a:t>
              </a:r>
            </a:p>
          </p:txBody>
        </p:sp>
        <p:sp>
          <p:nvSpPr>
            <p:cNvPr id="31759" name="Text Box 19"/>
            <p:cNvSpPr txBox="1">
              <a:spLocks noChangeArrowheads="1"/>
            </p:cNvSpPr>
            <p:nvPr/>
          </p:nvSpPr>
          <p:spPr bwMode="auto">
            <a:xfrm>
              <a:off x="1656" y="3653"/>
              <a:ext cx="376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spcBef>
                  <a:spcPct val="50000"/>
                </a:spcBef>
              </a:pPr>
              <a:r>
                <a:rPr lang="ar-SA" altLang="en-US" sz="2400" b="1" dirty="0">
                  <a:solidFill>
                    <a:srgbClr val="000066"/>
                  </a:solidFill>
                  <a:latin typeface="Times New Roman" panose="02020603050405020304" pitchFamily="18" charset="0"/>
                  <a:cs typeface="B Titr" pitchFamily="2" charset="-78"/>
                </a:rPr>
                <a:t>انوع شبكه</a:t>
              </a:r>
              <a:r>
                <a:rPr lang="ar-SA" altLang="en-US" sz="2400" b="1" dirty="0">
                  <a:solidFill>
                    <a:srgbClr val="000066"/>
                  </a:solidFill>
                  <a:latin typeface="Times New Roman" panose="02020603050405020304" pitchFamily="18" charset="0"/>
                  <a:cs typeface="Nazanin" pitchFamily="2" charset="-78"/>
                </a:rPr>
                <a:t>‌</a:t>
              </a:r>
              <a:r>
                <a:rPr lang="ar-SA" altLang="en-US" sz="2400" b="1" dirty="0">
                  <a:solidFill>
                    <a:srgbClr val="000066"/>
                  </a:solidFill>
                  <a:latin typeface="Times New Roman" panose="02020603050405020304" pitchFamily="18" charset="0"/>
                  <a:cs typeface="B Titr" pitchFamily="2" charset="-78"/>
                </a:rPr>
                <a:t>هاي محلي</a:t>
              </a:r>
              <a:r>
                <a:rPr lang="en-US" altLang="en-US" sz="2400" b="1" dirty="0">
                  <a:solidFill>
                    <a:srgbClr val="000066"/>
                  </a:solidFill>
                  <a:latin typeface="Times New Roman" panose="02020603050405020304" pitchFamily="18" charset="0"/>
                  <a:cs typeface="B Titr" pitchFamily="2" charset="-78"/>
                </a:rPr>
                <a:t> </a:t>
              </a:r>
              <a:r>
                <a:rPr lang="fa-IR" altLang="en-US" sz="2400" b="1" dirty="0">
                  <a:solidFill>
                    <a:srgbClr val="000066"/>
                  </a:solidFill>
                  <a:latin typeface="Times New Roman" panose="02020603050405020304" pitchFamily="18" charset="0"/>
                  <a:cs typeface="B Titr" pitchFamily="2" charset="-78"/>
                </a:rPr>
                <a:t> براساس همبندی</a:t>
              </a:r>
              <a:endParaRPr lang="en-US" altLang="en-US" sz="2400" b="1" dirty="0">
                <a:solidFill>
                  <a:srgbClr val="000066"/>
                </a:solidFill>
                <a:latin typeface="Times New Roman" panose="02020603050405020304" pitchFamily="18" charset="0"/>
                <a:cs typeface="B Titr" pitchFamily="2" charset="-78"/>
              </a:endParaRPr>
            </a:p>
          </p:txBody>
        </p:sp>
      </p:grpSp>
      <p:sp>
        <p:nvSpPr>
          <p:cNvPr id="31748" name="AutoShape 10"/>
          <p:cNvSpPr>
            <a:spLocks noChangeArrowheads="1"/>
          </p:cNvSpPr>
          <p:nvPr/>
        </p:nvSpPr>
        <p:spPr bwMode="auto">
          <a:xfrm>
            <a:off x="214313" y="2714625"/>
            <a:ext cx="2035175" cy="2093913"/>
          </a:xfrm>
          <a:prstGeom prst="cloudCallout">
            <a:avLst>
              <a:gd name="adj1" fmla="val 130565"/>
              <a:gd name="adj2" fmla="val 16731"/>
            </a:avLst>
          </a:prstGeom>
          <a:gradFill rotWithShape="1">
            <a:gsLst>
              <a:gs pos="0">
                <a:srgbClr val="C0DDB8"/>
              </a:gs>
              <a:gs pos="100000">
                <a:schemeClr val="bg1"/>
              </a:gs>
            </a:gsLst>
            <a:path path="rect">
              <a:fillToRect l="100000" t="100000"/>
            </a:path>
          </a:gradFill>
          <a:ln w="19050">
            <a:solidFill>
              <a:srgbClr val="006666"/>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spcBef>
                <a:spcPct val="50000"/>
              </a:spcBef>
            </a:pPr>
            <a:endParaRPr lang="fa-IR" altLang="en-US" dirty="0">
              <a:solidFill>
                <a:srgbClr val="006666"/>
              </a:solidFill>
              <a:latin typeface="Times New Roman" panose="02020603050405020304" pitchFamily="18" charset="0"/>
              <a:cs typeface="Nazanin" pitchFamily="2" charset="-78"/>
            </a:endParaRPr>
          </a:p>
          <a:p>
            <a:pPr algn="ctr" rtl="1">
              <a:spcBef>
                <a:spcPct val="50000"/>
              </a:spcBef>
            </a:pPr>
            <a:r>
              <a:rPr lang="en-US" altLang="en-US" sz="3200" b="1" dirty="0">
                <a:solidFill>
                  <a:srgbClr val="006666"/>
                </a:solidFill>
                <a:latin typeface="Times New Roman" panose="02020603050405020304" pitchFamily="18" charset="0"/>
                <a:cs typeface="Nazanin" pitchFamily="2" charset="-78"/>
              </a:rPr>
              <a:t>…</a:t>
            </a:r>
            <a:endParaRPr lang="fa-IR" altLang="en-US" sz="3200" b="1" dirty="0">
              <a:solidFill>
                <a:srgbClr val="006666"/>
              </a:solidFill>
              <a:latin typeface="Times New Roman" panose="02020603050405020304" pitchFamily="18" charset="0"/>
              <a:cs typeface="Nazanin" pitchFamily="2" charset="-78"/>
            </a:endParaRPr>
          </a:p>
        </p:txBody>
      </p:sp>
    </p:spTree>
    <p:extLst>
      <p:ext uri="{BB962C8B-B14F-4D97-AF65-F5344CB8AC3E}">
        <p14:creationId xmlns:p14="http://schemas.microsoft.com/office/powerpoint/2010/main" val="3698460796"/>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8991600" cy="6858000"/>
          </a:xfrm>
        </p:spPr>
        <p:txBody>
          <a:bodyPr>
            <a:normAutofit/>
          </a:bodyPr>
          <a:lstStyle/>
          <a:p>
            <a:pPr algn="just" rtl="1"/>
            <a:endParaRPr lang="en-US" sz="2100" b="1" dirty="0" smtClean="0"/>
          </a:p>
          <a:p>
            <a:pPr algn="just" rtl="1"/>
            <a:r>
              <a:rPr lang="fa-IR" sz="2100" dirty="0">
                <a:solidFill>
                  <a:srgbClr val="FF0000"/>
                </a:solidFill>
              </a:rPr>
              <a:t> </a:t>
            </a:r>
            <a:r>
              <a:rPr lang="fa-IR" sz="2100" dirty="0" smtClean="0">
                <a:solidFill>
                  <a:srgbClr val="FF0000"/>
                </a:solidFill>
              </a:rPr>
              <a:t> مزیت شبکه های کامپیوتری</a:t>
            </a:r>
            <a:endParaRPr lang="en-US" sz="2100" dirty="0" smtClean="0">
              <a:solidFill>
                <a:srgbClr val="FF0000"/>
              </a:solidFill>
            </a:endParaRPr>
          </a:p>
          <a:p>
            <a:endParaRPr lang="en-US" dirty="0"/>
          </a:p>
        </p:txBody>
      </p:sp>
      <p:pic>
        <p:nvPicPr>
          <p:cNvPr id="5" name="Picture 4" descr="Computer-Networking40.jpg"/>
          <p:cNvPicPr>
            <a:picLocks noChangeAspect="1"/>
          </p:cNvPicPr>
          <p:nvPr/>
        </p:nvPicPr>
        <p:blipFill>
          <a:blip r:embed="rId2"/>
          <a:stretch>
            <a:fillRect/>
          </a:stretch>
        </p:blipFill>
        <p:spPr>
          <a:xfrm>
            <a:off x="1371600" y="1828800"/>
            <a:ext cx="7406499" cy="449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8991600" cy="6858000"/>
          </a:xfrm>
        </p:spPr>
        <p:txBody>
          <a:bodyPr>
            <a:normAutofit/>
          </a:bodyPr>
          <a:lstStyle/>
          <a:p>
            <a:pPr algn="just" rtl="1"/>
            <a:endParaRPr lang="en-US" sz="1800" b="1" dirty="0" smtClean="0"/>
          </a:p>
          <a:p>
            <a:pPr algn="just" rtl="1"/>
            <a:r>
              <a:rPr lang="en-US" sz="4000" b="1" dirty="0" smtClean="0"/>
              <a:t>    </a:t>
            </a:r>
            <a:r>
              <a:rPr lang="fa-IR" sz="4000" b="1" dirty="0" smtClean="0"/>
              <a:t>مديريت شبكه</a:t>
            </a:r>
            <a:endParaRPr lang="en-US" sz="4000" b="1" dirty="0" smtClean="0"/>
          </a:p>
          <a:p>
            <a:pPr algn="just" rtl="1"/>
            <a:endParaRPr lang="en-US" sz="18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057400"/>
            <a:ext cx="8534400" cy="41148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0"/>
            <a:ext cx="8763000" cy="6858000"/>
          </a:xfrm>
        </p:spPr>
        <p:txBody>
          <a:bodyPr/>
          <a:lstStyle/>
          <a:p>
            <a:pPr algn="just" rtl="1"/>
            <a:endParaRPr lang="en-US" sz="1800" b="1" dirty="0" smtClean="0">
              <a:latin typeface="Tahoma (Body)"/>
            </a:endParaRPr>
          </a:p>
          <a:p>
            <a:pPr algn="just" rtl="1"/>
            <a:r>
              <a:rPr lang="en-US" sz="1800" b="1" dirty="0" smtClean="0"/>
              <a:t>  </a:t>
            </a:r>
            <a:r>
              <a:rPr lang="fa-IR" sz="1800" b="1" dirty="0" smtClean="0"/>
              <a:t>شبكه بندي و ارتباطات</a:t>
            </a:r>
            <a:endParaRPr lang="en-US" sz="1800" dirty="0" smtClean="0"/>
          </a:p>
          <a:p>
            <a:pPr algn="just" rtl="1"/>
            <a:endParaRPr lang="en-US" sz="1800" b="1" dirty="0" smtClean="0"/>
          </a:p>
          <a:p>
            <a:pPr algn="just" rtl="1"/>
            <a:r>
              <a:rPr lang="fa-IR" sz="1800" dirty="0" smtClean="0"/>
              <a:t>.</a:t>
            </a:r>
            <a:endParaRPr lang="en-US" sz="1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447800"/>
            <a:ext cx="7428072" cy="495452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0999" y="2478362"/>
            <a:ext cx="8639175" cy="6858000"/>
          </a:xfrm>
        </p:spPr>
        <p:txBody>
          <a:bodyPr>
            <a:normAutofit/>
          </a:bodyPr>
          <a:lstStyle/>
          <a:p>
            <a:pPr algn="just" rtl="1"/>
            <a:r>
              <a:rPr lang="fa-IR" sz="2000" b="1" dirty="0" smtClean="0"/>
              <a:t>قابليت اطمينان سيستم</a:t>
            </a:r>
            <a:endParaRPr lang="en-US" sz="2000" dirty="0" smtClean="0"/>
          </a:p>
          <a:p>
            <a:pPr algn="just" rtl="1"/>
            <a:r>
              <a:rPr lang="fa-IR" sz="2000" dirty="0" smtClean="0"/>
              <a:t>قابليت اطمينان يك </a:t>
            </a:r>
            <a:r>
              <a:rPr lang="en-US" sz="2000" dirty="0" smtClean="0"/>
              <a:t>PC</a:t>
            </a:r>
            <a:r>
              <a:rPr lang="fa-IR" sz="2000" dirty="0" smtClean="0"/>
              <a:t> و منابع آن براي تأسيسات شبكه اي بسيار مهم است. ويندوز </a:t>
            </a:r>
            <a:r>
              <a:rPr lang="en-US" sz="2000" dirty="0" smtClean="0"/>
              <a:t>XP</a:t>
            </a:r>
            <a:r>
              <a:rPr lang="fa-IR" sz="2000" dirty="0" smtClean="0"/>
              <a:t> با فراهم نمودن ويژگيهاي زير قابليت اطمينان را توسعه داده است:</a:t>
            </a:r>
            <a:endParaRPr lang="en-US" sz="2000" dirty="0" smtClean="0"/>
          </a:p>
          <a:p>
            <a:pPr lvl="0" algn="just" rtl="1"/>
            <a:r>
              <a:rPr lang="en-US" sz="2000" dirty="0" smtClean="0"/>
              <a:t>Dynamic Update</a:t>
            </a:r>
          </a:p>
          <a:p>
            <a:pPr lvl="0" algn="just" rtl="1"/>
            <a:r>
              <a:rPr lang="en-US" sz="2000" dirty="0" err="1" smtClean="0"/>
              <a:t>Autoupdate</a:t>
            </a:r>
            <a:endParaRPr lang="en-US" sz="2000" dirty="0" smtClean="0"/>
          </a:p>
          <a:p>
            <a:pPr lvl="0" algn="just" rtl="1"/>
            <a:r>
              <a:rPr lang="en-US" sz="2000" dirty="0" smtClean="0"/>
              <a:t>Windows Update</a:t>
            </a:r>
          </a:p>
          <a:p>
            <a:pPr lvl="0" algn="just" rtl="1"/>
            <a:r>
              <a:rPr lang="en-US" sz="2000" dirty="0" smtClean="0"/>
              <a:t>Driver Rollback</a:t>
            </a:r>
          </a:p>
          <a:p>
            <a:pPr lvl="0" algn="just" rtl="1"/>
            <a:r>
              <a:rPr lang="en-US" sz="2000" dirty="0" smtClean="0"/>
              <a:t>System Restore</a:t>
            </a:r>
          </a:p>
          <a:p>
            <a:pPr algn="just" rtl="1"/>
            <a:r>
              <a:rPr lang="en-US" sz="2000" dirty="0" smtClean="0"/>
              <a:t>System Recovery</a:t>
            </a:r>
            <a:endParaRPr lang="en-US"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04800"/>
            <a:ext cx="3810000" cy="2045545"/>
          </a:xfrm>
          <a:prstGeom prst="rect">
            <a:avLst/>
          </a:prstGeom>
        </p:spPr>
      </p:pic>
      <p:sp>
        <p:nvSpPr>
          <p:cNvPr id="4" name="Rectangle 3"/>
          <p:cNvSpPr/>
          <p:nvPr/>
        </p:nvSpPr>
        <p:spPr>
          <a:xfrm>
            <a:off x="2438400" y="4267200"/>
            <a:ext cx="2999893" cy="1938992"/>
          </a:xfrm>
          <a:prstGeom prst="rect">
            <a:avLst/>
          </a:prstGeom>
          <a:noFill/>
        </p:spPr>
        <p:txBody>
          <a:bodyPr wrap="square" lIns="91440" tIns="45720" rIns="91440" bIns="45720">
            <a:spAutoFit/>
          </a:bodyPr>
          <a:lstStyle/>
          <a:p>
            <a:pPr algn="ctr"/>
            <a:r>
              <a:rPr lang="fa-IR" sz="3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2  Mehr" panose="00000700000000000000" pitchFamily="2" charset="-78"/>
              </a:rPr>
              <a:t>به روز رسانی ویندوز</a:t>
            </a:r>
          </a:p>
          <a:p>
            <a:pPr algn="ctr"/>
            <a:r>
              <a:rPr lang="fa-IR" sz="3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2  Mehr" panose="00000700000000000000" pitchFamily="2" charset="-78"/>
              </a:rPr>
              <a:t>عقبگرد درایور</a:t>
            </a:r>
          </a:p>
          <a:p>
            <a:pPr algn="ctr"/>
            <a:r>
              <a:rPr lang="fa-IR" sz="3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2  Mehr" panose="00000700000000000000" pitchFamily="2" charset="-78"/>
              </a:rPr>
              <a:t>بازگرداندن سیستم</a:t>
            </a:r>
          </a:p>
          <a:p>
            <a:pPr algn="ctr"/>
            <a:r>
              <a:rPr lang="fa-IR" sz="3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2  Mehr" panose="00000700000000000000" pitchFamily="2" charset="-78"/>
              </a:rPr>
              <a:t>بازیابی سیستم</a:t>
            </a:r>
            <a:endParaRPr lang="en-US" sz="3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2  Mehr" panose="00000700000000000000" pitchFamily="2" charset="-78"/>
            </a:endParaRPr>
          </a:p>
        </p:txBody>
      </p:sp>
      <p:sp>
        <p:nvSpPr>
          <p:cNvPr id="5" name="Rectangle 4"/>
          <p:cNvSpPr/>
          <p:nvPr/>
        </p:nvSpPr>
        <p:spPr>
          <a:xfrm>
            <a:off x="3233408" y="432817"/>
            <a:ext cx="5910592"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Remote Desktop </a:t>
            </a:r>
            <a:endParaRPr lang="en-US" sz="54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050"/>
          <p:cNvSpPr>
            <a:spLocks noGrp="1" noChangeArrowheads="1"/>
          </p:cNvSpPr>
          <p:nvPr>
            <p:ph type="title"/>
          </p:nvPr>
        </p:nvSpPr>
        <p:spPr/>
        <p:txBody>
          <a:bodyPr/>
          <a:lstStyle/>
          <a:p>
            <a:r>
              <a:rPr lang="en-US" altLang="en-US" dirty="0"/>
              <a:t>Active Directory Structure</a:t>
            </a:r>
          </a:p>
        </p:txBody>
      </p:sp>
      <p:sp>
        <p:nvSpPr>
          <p:cNvPr id="2" name="Rectangle 1"/>
          <p:cNvSpPr/>
          <p:nvPr/>
        </p:nvSpPr>
        <p:spPr>
          <a:xfrm>
            <a:off x="3947511" y="859036"/>
            <a:ext cx="3469289" cy="307777"/>
          </a:xfrm>
          <a:prstGeom prst="rect">
            <a:avLst/>
          </a:prstGeom>
          <a:noFill/>
        </p:spPr>
        <p:txBody>
          <a:bodyPr wrap="square" lIns="91440" tIns="45720" rIns="91440" bIns="45720">
            <a:spAutoFit/>
          </a:bodyPr>
          <a:lstStyle/>
          <a:p>
            <a:pPr algn="ctr"/>
            <a:r>
              <a:rPr lang="fa-IR" altLang="en-US" sz="1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ساختار دایرکتوری فعال</a:t>
            </a:r>
            <a:endParaRPr lang="en-US" sz="1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500386"/>
            <a:ext cx="6838029" cy="4892562"/>
          </a:xfrm>
          <a:prstGeom prst="rect">
            <a:avLst/>
          </a:prstGeom>
        </p:spPr>
      </p:pic>
    </p:spTree>
    <p:extLst>
      <p:ext uri="{BB962C8B-B14F-4D97-AF65-F5344CB8AC3E}">
        <p14:creationId xmlns:p14="http://schemas.microsoft.com/office/powerpoint/2010/main" val="1581656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solidFill>
                  <a:srgbClr val="FF0000"/>
                </a:solidFill>
              </a:rPr>
              <a:t>مفاهیم مدیریت شبکه</a:t>
            </a:r>
            <a:br>
              <a:rPr lang="fa-IR" dirty="0" smtClean="0">
                <a:solidFill>
                  <a:srgbClr val="FF0000"/>
                </a:solidFill>
              </a:rPr>
            </a:br>
            <a:r>
              <a:rPr lang="fa-IR" dirty="0">
                <a:solidFill>
                  <a:srgbClr val="FF0000"/>
                </a:solidFill>
              </a:rPr>
              <a:t/>
            </a:r>
            <a:br>
              <a:rPr lang="fa-IR" dirty="0">
                <a:solidFill>
                  <a:srgbClr val="FF0000"/>
                </a:solidFill>
              </a:rPr>
            </a:br>
            <a:r>
              <a:rPr lang="fa-IR" dirty="0" smtClean="0">
                <a:solidFill>
                  <a:srgbClr val="FF0000"/>
                </a:solidFill>
              </a:rPr>
              <a:t/>
            </a:r>
            <a:br>
              <a:rPr lang="fa-IR" dirty="0" smtClean="0">
                <a:solidFill>
                  <a:srgbClr val="FF0000"/>
                </a:solidFill>
              </a:rPr>
            </a:br>
            <a:r>
              <a:rPr lang="fa-IR" dirty="0" smtClean="0">
                <a:solidFill>
                  <a:srgbClr val="FF0000"/>
                </a:solidFill>
              </a:rPr>
              <a:t/>
            </a:r>
            <a:br>
              <a:rPr lang="fa-IR" dirty="0" smtClean="0">
                <a:solidFill>
                  <a:srgbClr val="FF0000"/>
                </a:solidFill>
              </a:rPr>
            </a:br>
            <a:endParaRPr lang="en-US" dirty="0">
              <a:solidFill>
                <a:srgbClr val="FF0000"/>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2652" y="1479548"/>
            <a:ext cx="1971698" cy="1763713"/>
          </a:xfrm>
          <a:prstGeom prst="rect">
            <a:avLst/>
          </a:prstGeom>
          <a:ln>
            <a:noFill/>
          </a:ln>
          <a:effectLst>
            <a:softEdge rad="112500"/>
          </a:effec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4351" y="2039015"/>
            <a:ext cx="2334644" cy="1780507"/>
          </a:xfrm>
          <a:prstGeom prst="rect">
            <a:avLst/>
          </a:prstGeom>
          <a:ln>
            <a:noFill/>
          </a:ln>
          <a:effectLst>
            <a:softEdge rad="112500"/>
          </a:effec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495" y="1643061"/>
            <a:ext cx="2104452" cy="1600200"/>
          </a:xfrm>
          <a:prstGeom prst="rect">
            <a:avLst/>
          </a:prstGeom>
          <a:ln>
            <a:noFill/>
          </a:ln>
          <a:effectLst>
            <a:softEdge rad="112500"/>
          </a:effec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9759" y="2105022"/>
            <a:ext cx="2208068" cy="1714500"/>
          </a:xfrm>
          <a:prstGeom prst="rect">
            <a:avLst/>
          </a:prstGeom>
          <a:ln>
            <a:noFill/>
          </a:ln>
          <a:effectLst>
            <a:softEdge rad="112500"/>
          </a:effectLst>
        </p:spPr>
      </p:pic>
    </p:spTree>
    <p:extLst>
      <p:ext uri="{BB962C8B-B14F-4D97-AF65-F5344CB8AC3E}">
        <p14:creationId xmlns:p14="http://schemas.microsoft.com/office/powerpoint/2010/main" val="401615891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12033</TotalTime>
  <Words>489</Words>
  <Application>Microsoft Office PowerPoint</Application>
  <PresentationFormat>On-screen Show (4:3)</PresentationFormat>
  <Paragraphs>107</Paragraphs>
  <Slides>29</Slides>
  <Notes>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29</vt:i4>
      </vt:variant>
    </vt:vector>
  </HeadingPairs>
  <TitlesOfParts>
    <vt:vector size="45" baseType="lpstr">
      <vt:lpstr>SimSun</vt:lpstr>
      <vt:lpstr>2  Mehr</vt:lpstr>
      <vt:lpstr>Arial</vt:lpstr>
      <vt:lpstr>B Titr</vt:lpstr>
      <vt:lpstr>Calibri</vt:lpstr>
      <vt:lpstr>Century Gothic</vt:lpstr>
      <vt:lpstr>Nazanin</vt:lpstr>
      <vt:lpstr>Tahoma</vt:lpstr>
      <vt:lpstr>Tahoma (Body)</vt:lpstr>
      <vt:lpstr>Times New Roman</vt:lpstr>
      <vt:lpstr>Traffic</vt:lpstr>
      <vt:lpstr>Wingdings</vt:lpstr>
      <vt:lpstr>Wingdings 3</vt:lpstr>
      <vt:lpstr>幼圆</vt:lpstr>
      <vt:lpstr>Zar</vt:lpstr>
      <vt:lpstr>Wisp</vt:lpstr>
      <vt:lpstr>PowerPoint Presentation</vt:lpstr>
      <vt:lpstr>   مفاهیم و مقدمات </vt:lpstr>
      <vt:lpstr>PowerPoint Presentation</vt:lpstr>
      <vt:lpstr>PowerPoint Presentation</vt:lpstr>
      <vt:lpstr>PowerPoint Presentation</vt:lpstr>
      <vt:lpstr>PowerPoint Presentation</vt:lpstr>
      <vt:lpstr>PowerPoint Presentation</vt:lpstr>
      <vt:lpstr>Active Directory Structure</vt:lpstr>
      <vt:lpstr>مفاهیم مدیریت شبکه    </vt:lpstr>
      <vt:lpstr>PowerPoint Presentation</vt:lpstr>
      <vt:lpstr>ابزارهـــــــــــاي مديريــــــــت</vt:lpstr>
      <vt:lpstr>PowerPoint Presentation</vt:lpstr>
      <vt:lpstr>PowerPoint Presentation</vt:lpstr>
      <vt:lpstr>PowerPoint Presentation</vt:lpstr>
      <vt:lpstr> ذخيره سازي در شبكه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ديوارآتش واژه اي است براي توصيف نرم افزار ياسخت افزاري كه معمولادرنقطه اتصال يك شبكه داخلي بامحيط خارج قرارمي گيردتاترافيك شبكه اي ردوبدل شده ميان اين دوراكنترل كنند.</vt:lpstr>
      <vt:lpstr>PowerPoint Presentation</vt:lpstr>
      <vt:lpstr>PowerPoint Presentation</vt:lpstr>
      <vt:lpstr>  HACK</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amir barghi</dc:creator>
  <cp:lastModifiedBy>oktay1</cp:lastModifiedBy>
  <cp:revision>194</cp:revision>
  <dcterms:created xsi:type="dcterms:W3CDTF">2006-08-16T00:00:00Z</dcterms:created>
  <dcterms:modified xsi:type="dcterms:W3CDTF">2016-01-28T10:27:34Z</dcterms:modified>
</cp:coreProperties>
</file>