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9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90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77" d="100"/>
          <a:sy n="77" d="100"/>
        </p:scale>
        <p:origin x="-117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9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4E5B05C-EFCE-4FC3-A9EA-0E9E0C1C966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7864" y="764704"/>
            <a:ext cx="5105400" cy="1959496"/>
          </a:xfrm>
        </p:spPr>
        <p:txBody>
          <a:bodyPr/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Situation analysis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58636" y="3645024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Mohammad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Alipour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Islamic Azad University, Ahvaz Branch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Questions include: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Who are &amp; how are selected?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Managements &amp; responsibilities?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goals &amp; procedures are determined?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Members’ experiences?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views toward each other?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resources and budget are available?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frame? Is it realistic?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Language programs are delivered ultimately in institutions such as universities or schools.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Different institutions have their own cultures, that is, setting where people interact &amp; where patterns emerge for communication, decision making, role relations &amp; conduct.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Institutions can have positive or negative climates for houses and innovations.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63460" y="836712"/>
            <a:ext cx="344357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Institutional factors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Insinuations may also have their own ways of doing things.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also differ in their levels of professionalism.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addition to the human side, physical aspects need to be considered as well.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Questions include: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leadership? Is change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fostered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Physical resources?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Role of materials?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is staff’s moral like?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Teachers’ problems &amp; what is being done?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administrative support?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kind of reputation?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committed is the institution to attain excellence?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14" y="1844824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are key factors in successful implementation of the curriculum.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xceptional teachers can compensate for poor quality of materials.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59792" y="732987"/>
            <a:ext cx="287604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Teachers factors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Teachers can vary according 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Language proficiency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Teaching experience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Skill &amp; expertise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raining &amp; qualifications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Moral &amp; motivation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eaching style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Beliefs &amp; principles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7239000" cy="48463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Within institutions, teachers may have many kinds of responsibilities.</a:t>
            </a:r>
          </a:p>
          <a:p>
            <a:pPr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Questions include: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kinds of teachers currently teach? Their background, training, experience?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proficient are they?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beliefs about key issues in teaching?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typical teaching methods?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Degree of openness to change?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09" y="1772816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are key participants in the program. Factors such as background, expectations, beliefs, and learning styles should be considered.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Designer’s beliefs may be at odds with the learners’ assumptions about learning.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4032" y="745343"/>
            <a:ext cx="300755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Learners factors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Questions include: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past learning experiences?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motivated are they?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expectations?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their beliefs culturally affected?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they homogeneous or heterogeneous 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favorite learning approach 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favorite content type?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7239000" cy="48463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prefer to the relative ease or difficulty of introducing  change into the system because of the new syllabus or materials.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changes might  be readily accepted, while others might be resisted.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7627" y="908720"/>
            <a:ext cx="29514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Adoption factors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Situation analysis</a:t>
            </a:r>
            <a:endParaRPr lang="en-US" sz="3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Besides needs analysis, other factors are relevant to the design &amp; implementation of successful language programs. These can include subject specific concerns, sociopolitical &amp; philosophical matters, educational value systems, theory &amp; practice in curriculum design, teacher experience, &amp;learner motivation.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Questions involve: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Advantages of the change?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compatible is it with the existing beliefs &amp; attitudes?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the change complicated to understand?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it been used or tested before?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clear &amp; practical is it?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Situation analysis is an analysis of factors in the context of a planned or present curriculum project. These factors may be political, social, economic, or institutional. SA complements information gathered by NA, &amp; can be regarded as a form of evaluation.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328" y="2011680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are similar to those involved in NA , including: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Consultation with representatives of as many relevant groups possible, e.g. parents, students, teachers, etc.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868070"/>
            <a:ext cx="63367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Procedures of situation analysis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7239000" cy="484632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Study and analysis of relevant documents.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Observation of teachers and learners in relevant learning setting.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Survey of opinions of relevant  parties.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Review of available literature related to the issue.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To carry out SA, one needs to follow a set of procedure via a framework. Richards (2001) proposed the following factors to be considered: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Societal factors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Project factors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Institutional factors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Teacher factors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Learner factors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Adoption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facrors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640" y="620688"/>
            <a:ext cx="501451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Situation analysis framework</a:t>
            </a:r>
          </a:p>
        </p:txBody>
      </p:sp>
    </p:spTree>
    <p:extLst>
      <p:ext uri="{BB962C8B-B14F-4D97-AF65-F5344CB8AC3E}">
        <p14:creationId xmlns:p14="http://schemas.microsoft.com/office/powerpoint/2010/main" val="1410418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second language learning is a fact of life in many countries. Yet countries differ in terms of the role of foreign languages in community, in curriculum, educational traditions, &amp; expectations that members of the community have.</a:t>
            </a:r>
          </a:p>
          <a:p>
            <a:pPr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examining those factors &amp; their effects on l2 learning, the aim is to determine the impact of groups in the community at large on the program.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6968" y="708273"/>
            <a:ext cx="269817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Societal factors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7239000" cy="48463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groups include: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-Policy markers in government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-Educational officials employers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-The business community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-Politicians                                 -Territory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education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specialists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-Educational organization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-Parents                      -Citizens                     -Students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questions to ask are about the ideas and reason of all these stakeholders.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239000" cy="58350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urriculum projects are produced by a team of people including highly trained specialists for a fixed period of time, or a group of teachers as part of their duty.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Project factors involve different constraints of time, resources, and personal and their potential impacts on the project. These members should have sufficient skills and expertise.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07197" y="553663"/>
            <a:ext cx="270247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Project factors </a:t>
            </a:r>
            <a:endParaRPr lang="en-GB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280</TotalTime>
  <Words>837</Words>
  <Application>Microsoft Office PowerPoint</Application>
  <PresentationFormat>On-screen Show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Opulent</vt:lpstr>
      <vt:lpstr>  Situation analysis</vt:lpstr>
      <vt:lpstr>Situation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 analysis</dc:title>
  <dc:creator>mehdi</dc:creator>
  <cp:lastModifiedBy>Asus Pc</cp:lastModifiedBy>
  <cp:revision>87</cp:revision>
  <dcterms:created xsi:type="dcterms:W3CDTF">2015-10-26T22:44:03Z</dcterms:created>
  <dcterms:modified xsi:type="dcterms:W3CDTF">2015-11-16T11:35:20Z</dcterms:modified>
</cp:coreProperties>
</file>