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8" r:id="rId1"/>
  </p:sldMasterIdLst>
  <p:notesMasterIdLst>
    <p:notesMasterId r:id="rId16"/>
  </p:notesMasterIdLst>
  <p:sldIdLst>
    <p:sldId id="256" r:id="rId2"/>
    <p:sldId id="337" r:id="rId3"/>
    <p:sldId id="335" r:id="rId4"/>
    <p:sldId id="362" r:id="rId5"/>
    <p:sldId id="363" r:id="rId6"/>
    <p:sldId id="399" r:id="rId7"/>
    <p:sldId id="364" r:id="rId8"/>
    <p:sldId id="400" r:id="rId9"/>
    <p:sldId id="401" r:id="rId10"/>
    <p:sldId id="402" r:id="rId11"/>
    <p:sldId id="403" r:id="rId12"/>
    <p:sldId id="404" r:id="rId13"/>
    <p:sldId id="405" r:id="rId14"/>
    <p:sldId id="406" r:id="rId15"/>
  </p:sldIdLst>
  <p:sldSz cx="9144000" cy="6858000" type="screen4x3"/>
  <p:notesSz cx="6858000" cy="9144000"/>
  <p:embeddedFontLst>
    <p:embeddedFont>
      <p:font typeface="Nazanin" panose="020B0604020202020204" charset="-78"/>
      <p:regular r:id="rId17"/>
    </p:embeddedFont>
    <p:embeddedFont>
      <p:font typeface="B Lotus" panose="00000400000000000000" pitchFamily="2" charset="-78"/>
      <p:regular r:id="rId18"/>
      <p:bold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B Nazanin" panose="00000400000000000000" pitchFamily="2" charset="-78"/>
      <p:regular r:id="rId29"/>
      <p:bold r:id="rId30"/>
    </p:embeddedFont>
    <p:embeddedFont>
      <p:font typeface="B Titr" panose="00000700000000000000" pitchFamily="2" charset="-78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4BC1E-13C3-4EC0-9585-322BD113D15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23652-5935-4A3D-838C-1F400FF6FCE4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NAT Networking</a:t>
          </a:r>
          <a:endParaRPr lang="en-US" sz="18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CDDE0831-EA24-4509-8F0D-9F2756951591}" type="parTrans" cxnId="{BE6B8AFB-B77B-4B9B-BFB9-129CF97CBE2F}">
      <dgm:prSet/>
      <dgm:spPr/>
      <dgm:t>
        <a:bodyPr/>
        <a:lstStyle/>
        <a:p>
          <a:endParaRPr lang="en-US" sz="1200" b="1">
            <a:cs typeface="B Nazanin" panose="00000400000000000000" pitchFamily="2" charset="-78"/>
          </a:endParaRPr>
        </a:p>
      </dgm:t>
    </dgm:pt>
    <dgm:pt modelId="{3087CD46-7EC1-43C3-8F2A-2D80A09850D1}" type="sibTrans" cxnId="{BE6B8AFB-B77B-4B9B-BFB9-129CF97CBE2F}">
      <dgm:prSet/>
      <dgm:spPr/>
      <dgm:t>
        <a:bodyPr/>
        <a:lstStyle/>
        <a:p>
          <a:endParaRPr lang="en-US" sz="1200" b="1">
            <a:cs typeface="B Nazanin" panose="00000400000000000000" pitchFamily="2" charset="-78"/>
          </a:endParaRPr>
        </a:p>
      </dgm:t>
    </dgm:pt>
    <dgm:pt modelId="{DAC5E33C-6443-4C94-87C7-7B3782764C4B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Host-only Networking</a:t>
          </a:r>
          <a:endParaRPr lang="en-US" sz="18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7C426ECA-A001-461D-8575-1904C4C4F9A5}" type="parTrans" cxnId="{F1E787CA-59B7-402C-922E-926DFB8F9377}">
      <dgm:prSet/>
      <dgm:spPr/>
      <dgm:t>
        <a:bodyPr/>
        <a:lstStyle/>
        <a:p>
          <a:endParaRPr lang="en-US"/>
        </a:p>
      </dgm:t>
    </dgm:pt>
    <dgm:pt modelId="{5D89DB1F-24F7-42B0-9323-1529F16F6E91}" type="sibTrans" cxnId="{F1E787CA-59B7-402C-922E-926DFB8F9377}">
      <dgm:prSet/>
      <dgm:spPr/>
      <dgm:t>
        <a:bodyPr/>
        <a:lstStyle/>
        <a:p>
          <a:endParaRPr lang="en-US"/>
        </a:p>
      </dgm:t>
    </dgm:pt>
    <dgm:pt modelId="{9E1F28D1-6368-4089-B89B-F920D6AB059A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Bridged Networking</a:t>
          </a:r>
          <a:endParaRPr lang="en-US" sz="18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3AAF618B-189A-4B60-9A70-9A45F4C9CE7F}" type="parTrans" cxnId="{F870C618-05F7-4AEB-919A-646C4F810BF7}">
      <dgm:prSet/>
      <dgm:spPr/>
      <dgm:t>
        <a:bodyPr/>
        <a:lstStyle/>
        <a:p>
          <a:endParaRPr lang="en-US"/>
        </a:p>
      </dgm:t>
    </dgm:pt>
    <dgm:pt modelId="{F4AD9019-F216-4568-8ACA-45EA6C042BBF}" type="sibTrans" cxnId="{F870C618-05F7-4AEB-919A-646C4F810BF7}">
      <dgm:prSet/>
      <dgm:spPr/>
      <dgm:t>
        <a:bodyPr/>
        <a:lstStyle/>
        <a:p>
          <a:endParaRPr lang="en-US"/>
        </a:p>
      </dgm:t>
    </dgm:pt>
    <dgm:pt modelId="{70C4A2DA-B750-4FAC-8C57-1E8F2E459FAB}" type="pres">
      <dgm:prSet presAssocID="{5064BC1E-13C3-4EC0-9585-322BD113D15F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780383-020B-4DB5-ACC4-F934ACA5BC92}" type="pres">
      <dgm:prSet presAssocID="{DAC5E33C-6443-4C94-87C7-7B3782764C4B}" presName="Accent1" presStyleCnt="0"/>
      <dgm:spPr/>
    </dgm:pt>
    <dgm:pt modelId="{E43826AE-E8CF-430D-B03E-298A4A12A1AF}" type="pres">
      <dgm:prSet presAssocID="{DAC5E33C-6443-4C94-87C7-7B3782764C4B}" presName="Accent" presStyleLbl="node1" presStyleIdx="0" presStyleCnt="3"/>
      <dgm:spPr/>
    </dgm:pt>
    <dgm:pt modelId="{5D5D538F-5CA7-4A58-A00B-29F09A71EB40}" type="pres">
      <dgm:prSet presAssocID="{DAC5E33C-6443-4C94-87C7-7B3782764C4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E0A49-E020-4BF9-BFC4-96AC748122B7}" type="pres">
      <dgm:prSet presAssocID="{9E1F28D1-6368-4089-B89B-F920D6AB059A}" presName="Accent2" presStyleCnt="0"/>
      <dgm:spPr/>
    </dgm:pt>
    <dgm:pt modelId="{F543F667-F169-4BFD-B54F-ADEC6FDA0DE8}" type="pres">
      <dgm:prSet presAssocID="{9E1F28D1-6368-4089-B89B-F920D6AB059A}" presName="Accent" presStyleLbl="node1" presStyleIdx="1" presStyleCnt="3"/>
      <dgm:spPr/>
    </dgm:pt>
    <dgm:pt modelId="{397C4229-8895-4B38-B63E-F29791C66FFE}" type="pres">
      <dgm:prSet presAssocID="{9E1F28D1-6368-4089-B89B-F920D6AB059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1F846-54DA-4797-A102-FF8A2FDC61F6}" type="pres">
      <dgm:prSet presAssocID="{BCB23652-5935-4A3D-838C-1F400FF6FCE4}" presName="Accent3" presStyleCnt="0"/>
      <dgm:spPr/>
    </dgm:pt>
    <dgm:pt modelId="{9EE21E9C-3F96-4930-8E5D-FEBBCEBF3C46}" type="pres">
      <dgm:prSet presAssocID="{BCB23652-5935-4A3D-838C-1F400FF6FCE4}" presName="Accent" presStyleLbl="node1" presStyleIdx="2" presStyleCnt="3"/>
      <dgm:spPr/>
    </dgm:pt>
    <dgm:pt modelId="{9BF2B6AC-D895-4160-9060-BB63D51687F1}" type="pres">
      <dgm:prSet presAssocID="{BCB23652-5935-4A3D-838C-1F400FF6FC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B8AFB-B77B-4B9B-BFB9-129CF97CBE2F}" srcId="{5064BC1E-13C3-4EC0-9585-322BD113D15F}" destId="{BCB23652-5935-4A3D-838C-1F400FF6FCE4}" srcOrd="2" destOrd="0" parTransId="{CDDE0831-EA24-4509-8F0D-9F2756951591}" sibTransId="{3087CD46-7EC1-43C3-8F2A-2D80A09850D1}"/>
    <dgm:cxn modelId="{F1E787CA-59B7-402C-922E-926DFB8F9377}" srcId="{5064BC1E-13C3-4EC0-9585-322BD113D15F}" destId="{DAC5E33C-6443-4C94-87C7-7B3782764C4B}" srcOrd="0" destOrd="0" parTransId="{7C426ECA-A001-461D-8575-1904C4C4F9A5}" sibTransId="{5D89DB1F-24F7-42B0-9323-1529F16F6E91}"/>
    <dgm:cxn modelId="{D47D3030-8D8C-4B3C-A9BA-00CCADD77BDC}" type="presOf" srcId="{BCB23652-5935-4A3D-838C-1F400FF6FCE4}" destId="{9BF2B6AC-D895-4160-9060-BB63D51687F1}" srcOrd="0" destOrd="0" presId="urn:microsoft.com/office/officeart/2009/layout/CircleArrowProcess"/>
    <dgm:cxn modelId="{2931EE1D-B805-4711-9035-77D48597D3F8}" type="presOf" srcId="{DAC5E33C-6443-4C94-87C7-7B3782764C4B}" destId="{5D5D538F-5CA7-4A58-A00B-29F09A71EB40}" srcOrd="0" destOrd="0" presId="urn:microsoft.com/office/officeart/2009/layout/CircleArrowProcess"/>
    <dgm:cxn modelId="{F870C618-05F7-4AEB-919A-646C4F810BF7}" srcId="{5064BC1E-13C3-4EC0-9585-322BD113D15F}" destId="{9E1F28D1-6368-4089-B89B-F920D6AB059A}" srcOrd="1" destOrd="0" parTransId="{3AAF618B-189A-4B60-9A70-9A45F4C9CE7F}" sibTransId="{F4AD9019-F216-4568-8ACA-45EA6C042BBF}"/>
    <dgm:cxn modelId="{ECAEFEDE-2A90-4413-AF09-9FC692974099}" type="presOf" srcId="{5064BC1E-13C3-4EC0-9585-322BD113D15F}" destId="{70C4A2DA-B750-4FAC-8C57-1E8F2E459FAB}" srcOrd="0" destOrd="0" presId="urn:microsoft.com/office/officeart/2009/layout/CircleArrowProcess"/>
    <dgm:cxn modelId="{59B624E2-96B0-407B-9BB0-9833BB080CD3}" type="presOf" srcId="{9E1F28D1-6368-4089-B89B-F920D6AB059A}" destId="{397C4229-8895-4B38-B63E-F29791C66FFE}" srcOrd="0" destOrd="0" presId="urn:microsoft.com/office/officeart/2009/layout/CircleArrowProcess"/>
    <dgm:cxn modelId="{86856205-5980-4377-899A-8566EB2B3FA4}" type="presParOf" srcId="{70C4A2DA-B750-4FAC-8C57-1E8F2E459FAB}" destId="{CE780383-020B-4DB5-ACC4-F934ACA5BC92}" srcOrd="0" destOrd="0" presId="urn:microsoft.com/office/officeart/2009/layout/CircleArrowProcess"/>
    <dgm:cxn modelId="{1CB9ED36-DAC9-48E1-B4BE-C1369C6CE893}" type="presParOf" srcId="{CE780383-020B-4DB5-ACC4-F934ACA5BC92}" destId="{E43826AE-E8CF-430D-B03E-298A4A12A1AF}" srcOrd="0" destOrd="0" presId="urn:microsoft.com/office/officeart/2009/layout/CircleArrowProcess"/>
    <dgm:cxn modelId="{7AB32BC5-349F-44E3-9974-4B2F4ED0A9CB}" type="presParOf" srcId="{70C4A2DA-B750-4FAC-8C57-1E8F2E459FAB}" destId="{5D5D538F-5CA7-4A58-A00B-29F09A71EB40}" srcOrd="1" destOrd="0" presId="urn:microsoft.com/office/officeart/2009/layout/CircleArrowProcess"/>
    <dgm:cxn modelId="{E7AC6A1F-4114-4F9E-8E64-8E3DDA42F10F}" type="presParOf" srcId="{70C4A2DA-B750-4FAC-8C57-1E8F2E459FAB}" destId="{046E0A49-E020-4BF9-BFC4-96AC748122B7}" srcOrd="2" destOrd="0" presId="urn:microsoft.com/office/officeart/2009/layout/CircleArrowProcess"/>
    <dgm:cxn modelId="{8C6CFEDE-472B-498B-9818-3ADA7778308C}" type="presParOf" srcId="{046E0A49-E020-4BF9-BFC4-96AC748122B7}" destId="{F543F667-F169-4BFD-B54F-ADEC6FDA0DE8}" srcOrd="0" destOrd="0" presId="urn:microsoft.com/office/officeart/2009/layout/CircleArrowProcess"/>
    <dgm:cxn modelId="{6F4C9245-390D-4318-926C-2C41BA682F70}" type="presParOf" srcId="{70C4A2DA-B750-4FAC-8C57-1E8F2E459FAB}" destId="{397C4229-8895-4B38-B63E-F29791C66FFE}" srcOrd="3" destOrd="0" presId="urn:microsoft.com/office/officeart/2009/layout/CircleArrowProcess"/>
    <dgm:cxn modelId="{AB934756-9EF6-443F-8331-8813B5C24512}" type="presParOf" srcId="{70C4A2DA-B750-4FAC-8C57-1E8F2E459FAB}" destId="{07D1F846-54DA-4797-A102-FF8A2FDC61F6}" srcOrd="4" destOrd="0" presId="urn:microsoft.com/office/officeart/2009/layout/CircleArrowProcess"/>
    <dgm:cxn modelId="{81E67A35-8C4D-4C42-B287-05991D433222}" type="presParOf" srcId="{07D1F846-54DA-4797-A102-FF8A2FDC61F6}" destId="{9EE21E9C-3F96-4930-8E5D-FEBBCEBF3C46}" srcOrd="0" destOrd="0" presId="urn:microsoft.com/office/officeart/2009/layout/CircleArrowProcess"/>
    <dgm:cxn modelId="{B6DAB23E-7BC8-42E8-B36A-09F5FB022753}" type="presParOf" srcId="{70C4A2DA-B750-4FAC-8C57-1E8F2E459FAB}" destId="{9BF2B6AC-D895-4160-9060-BB63D51687F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316CD-CEB1-4C79-9554-03598DF846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6AA3E-AE22-4B93-8B2E-5FBCB9B02FF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در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VMware</a:t>
          </a:r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 سوئیچ های مجازی به صورت پیش فرض به این شبکه نسبت داده می شوند:</a:t>
          </a:r>
          <a:endParaRPr lang="en-US" dirty="0"/>
        </a:p>
      </dgm:t>
    </dgm:pt>
    <dgm:pt modelId="{FD9B5C51-14D0-463A-8A1F-1867BB978681}" type="parTrans" cxnId="{DB7C9CA3-E724-4E02-82AC-07D0030A17E1}">
      <dgm:prSet/>
      <dgm:spPr/>
      <dgm:t>
        <a:bodyPr/>
        <a:lstStyle/>
        <a:p>
          <a:endParaRPr lang="en-US"/>
        </a:p>
      </dgm:t>
    </dgm:pt>
    <dgm:pt modelId="{5A1DA568-A6BD-45B0-B301-51D076432731}" type="sibTrans" cxnId="{DB7C9CA3-E724-4E02-82AC-07D0030A17E1}">
      <dgm:prSet/>
      <dgm:spPr/>
      <dgm:t>
        <a:bodyPr/>
        <a:lstStyle/>
        <a:p>
          <a:endParaRPr lang="en-US"/>
        </a:p>
      </dgm:t>
    </dgm:pt>
    <dgm:pt modelId="{5C2C9D4C-28E4-4103-A534-AC4FE2A79618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Vmnet0</a:t>
          </a:r>
          <a:endParaRPr lang="en-US" dirty="0">
            <a:solidFill>
              <a:schemeClr val="bg1"/>
            </a:solidFill>
          </a:endParaRPr>
        </a:p>
      </dgm:t>
    </dgm:pt>
    <dgm:pt modelId="{F7188176-0828-4C58-958E-501124E2B255}" type="parTrans" cxnId="{D9E50FDD-4D65-45BE-8F00-07F21936025A}">
      <dgm:prSet/>
      <dgm:spPr/>
      <dgm:t>
        <a:bodyPr/>
        <a:lstStyle/>
        <a:p>
          <a:endParaRPr lang="en-US"/>
        </a:p>
      </dgm:t>
    </dgm:pt>
    <dgm:pt modelId="{74FC0079-C461-476C-9C4C-38EA5D69FAF1}" type="sibTrans" cxnId="{D9E50FDD-4D65-45BE-8F00-07F21936025A}">
      <dgm:prSet/>
      <dgm:spPr/>
      <dgm:t>
        <a:bodyPr/>
        <a:lstStyle/>
        <a:p>
          <a:endParaRPr lang="en-US"/>
        </a:p>
      </dgm:t>
    </dgm:pt>
    <dgm:pt modelId="{B98B2052-7570-40EE-B053-312D78E0901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Vmnet1</a:t>
          </a:r>
          <a:endParaRPr lang="en-US" dirty="0">
            <a:solidFill>
              <a:schemeClr val="bg1"/>
            </a:solidFill>
          </a:endParaRPr>
        </a:p>
      </dgm:t>
    </dgm:pt>
    <dgm:pt modelId="{AE86A492-EC15-487A-B943-9AD2E01ED2AA}" type="parTrans" cxnId="{75602EE3-CC37-4195-8D83-D7457F7DC37D}">
      <dgm:prSet/>
      <dgm:spPr/>
      <dgm:t>
        <a:bodyPr/>
        <a:lstStyle/>
        <a:p>
          <a:endParaRPr lang="en-US"/>
        </a:p>
      </dgm:t>
    </dgm:pt>
    <dgm:pt modelId="{858D8F41-EADE-4769-BDF7-493A002E154B}" type="sibTrans" cxnId="{75602EE3-CC37-4195-8D83-D7457F7DC37D}">
      <dgm:prSet/>
      <dgm:spPr/>
      <dgm:t>
        <a:bodyPr/>
        <a:lstStyle/>
        <a:p>
          <a:endParaRPr lang="en-US"/>
        </a:p>
      </dgm:t>
    </dgm:pt>
    <dgm:pt modelId="{E08B2BE4-6AF0-452C-822B-0950E132C2C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Vmnet8</a:t>
          </a:r>
          <a:endParaRPr lang="en-US" dirty="0">
            <a:solidFill>
              <a:schemeClr val="bg1"/>
            </a:solidFill>
          </a:endParaRPr>
        </a:p>
      </dgm:t>
    </dgm:pt>
    <dgm:pt modelId="{3E6652AA-2E6C-4ADB-954D-6B97C92433E6}" type="parTrans" cxnId="{B7CAB251-7FC1-4695-9BDB-7EA2055CEA9B}">
      <dgm:prSet/>
      <dgm:spPr/>
      <dgm:t>
        <a:bodyPr/>
        <a:lstStyle/>
        <a:p>
          <a:endParaRPr lang="en-US"/>
        </a:p>
      </dgm:t>
    </dgm:pt>
    <dgm:pt modelId="{116A7ABD-0C18-4D24-A195-24AF70BBAB58}" type="sibTrans" cxnId="{B7CAB251-7FC1-4695-9BDB-7EA2055CEA9B}">
      <dgm:prSet/>
      <dgm:spPr/>
      <dgm:t>
        <a:bodyPr/>
        <a:lstStyle/>
        <a:p>
          <a:endParaRPr lang="en-US"/>
        </a:p>
      </dgm:t>
    </dgm:pt>
    <dgm:pt modelId="{7055F88B-9AE0-4EB8-9305-38359BBB729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b="1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Bridges Networking </a:t>
          </a:r>
          <a:endParaRPr lang="en-US" dirty="0">
            <a:solidFill>
              <a:schemeClr val="bg1"/>
            </a:solidFill>
          </a:endParaRPr>
        </a:p>
      </dgm:t>
    </dgm:pt>
    <dgm:pt modelId="{246F1AD1-01FC-44DA-9BBD-8F90424C249D}" type="sibTrans" cxnId="{5072BCE0-52E6-4773-B49A-998BB3A89D90}">
      <dgm:prSet/>
      <dgm:spPr/>
      <dgm:t>
        <a:bodyPr/>
        <a:lstStyle/>
        <a:p>
          <a:endParaRPr lang="en-US"/>
        </a:p>
      </dgm:t>
    </dgm:pt>
    <dgm:pt modelId="{2C0379C8-964D-4376-9905-BF337C1C6679}" type="parTrans" cxnId="{5072BCE0-52E6-4773-B49A-998BB3A89D90}">
      <dgm:prSet/>
      <dgm:spPr/>
      <dgm:t>
        <a:bodyPr/>
        <a:lstStyle/>
        <a:p>
          <a:endParaRPr lang="en-US"/>
        </a:p>
      </dgm:t>
    </dgm:pt>
    <dgm:pt modelId="{42876617-2EB9-45CC-A7C7-ACB7A322D1F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b="1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Host-only Networking </a:t>
          </a:r>
          <a:endParaRPr lang="en-US" dirty="0">
            <a:solidFill>
              <a:schemeClr val="bg1"/>
            </a:solidFill>
          </a:endParaRPr>
        </a:p>
      </dgm:t>
    </dgm:pt>
    <dgm:pt modelId="{B0DBED93-E756-4172-B3A4-89B072D321CC}" type="parTrans" cxnId="{C05E45B9-21F6-469C-BDE8-33FFEA4AA9E6}">
      <dgm:prSet/>
      <dgm:spPr/>
      <dgm:t>
        <a:bodyPr/>
        <a:lstStyle/>
        <a:p>
          <a:endParaRPr lang="en-US"/>
        </a:p>
      </dgm:t>
    </dgm:pt>
    <dgm:pt modelId="{D64FB43C-ADB1-4815-9ABF-EF232490C8B8}" type="sibTrans" cxnId="{C05E45B9-21F6-469C-BDE8-33FFEA4AA9E6}">
      <dgm:prSet/>
      <dgm:spPr/>
      <dgm:t>
        <a:bodyPr/>
        <a:lstStyle/>
        <a:p>
          <a:endParaRPr lang="en-US"/>
        </a:p>
      </dgm:t>
    </dgm:pt>
    <dgm:pt modelId="{CA34AA41-66DD-4679-9879-956AF91C067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b="1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NAT Networking </a:t>
          </a:r>
          <a:endParaRPr lang="en-US" dirty="0">
            <a:solidFill>
              <a:schemeClr val="bg1"/>
            </a:solidFill>
          </a:endParaRPr>
        </a:p>
      </dgm:t>
    </dgm:pt>
    <dgm:pt modelId="{7107678B-A560-48BB-98F2-1076C508CAE1}" type="parTrans" cxnId="{8A7FDD9E-9601-48F2-8B2B-BE690B8D9903}">
      <dgm:prSet/>
      <dgm:spPr/>
      <dgm:t>
        <a:bodyPr/>
        <a:lstStyle/>
        <a:p>
          <a:endParaRPr lang="en-US"/>
        </a:p>
      </dgm:t>
    </dgm:pt>
    <dgm:pt modelId="{F3CEB4DB-1893-466A-A730-8618A1B1207B}" type="sibTrans" cxnId="{8A7FDD9E-9601-48F2-8B2B-BE690B8D9903}">
      <dgm:prSet/>
      <dgm:spPr/>
      <dgm:t>
        <a:bodyPr/>
        <a:lstStyle/>
        <a:p>
          <a:endParaRPr lang="en-US"/>
        </a:p>
      </dgm:t>
    </dgm:pt>
    <dgm:pt modelId="{E25DEA2A-8488-47E2-97D1-4A45AF82B9EB}" type="pres">
      <dgm:prSet presAssocID="{9B7316CD-CEB1-4C79-9554-03598DF84600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5AEE4-8586-48CC-9AA0-89EBF480241D}" type="pres">
      <dgm:prSet presAssocID="{02B6AA3E-AE22-4B93-8B2E-5FBCB9B02FF2}" presName="root1" presStyleCnt="0"/>
      <dgm:spPr/>
    </dgm:pt>
    <dgm:pt modelId="{4D08C095-B443-4C84-84B7-1096814AD028}" type="pres">
      <dgm:prSet presAssocID="{02B6AA3E-AE22-4B93-8B2E-5FBCB9B02F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0E1D3-6940-4D3E-89FA-D32FDF98B739}" type="pres">
      <dgm:prSet presAssocID="{02B6AA3E-AE22-4B93-8B2E-5FBCB9B02FF2}" presName="level2hierChild" presStyleCnt="0"/>
      <dgm:spPr/>
    </dgm:pt>
    <dgm:pt modelId="{1FB69626-F30C-40EB-9B54-3DB7B334425D}" type="pres">
      <dgm:prSet presAssocID="{F7188176-0828-4C58-958E-501124E2B25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1ED9669-8D0F-4CEF-9C1E-C8A61A39FA66}" type="pres">
      <dgm:prSet presAssocID="{F7188176-0828-4C58-958E-501124E2B25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09871F0-7696-494F-98D8-D9AD5DD9AB2E}" type="pres">
      <dgm:prSet presAssocID="{5C2C9D4C-28E4-4103-A534-AC4FE2A79618}" presName="root2" presStyleCnt="0"/>
      <dgm:spPr/>
    </dgm:pt>
    <dgm:pt modelId="{D17EA640-31F5-4BB1-8368-55797DCF0C6F}" type="pres">
      <dgm:prSet presAssocID="{5C2C9D4C-28E4-4103-A534-AC4FE2A79618}" presName="LevelTwoTextNode" presStyleLbl="node2" presStyleIdx="0" presStyleCnt="3" custScaleX="52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62F005-6A23-4E35-A9BF-27695FD9B54B}" type="pres">
      <dgm:prSet presAssocID="{5C2C9D4C-28E4-4103-A534-AC4FE2A79618}" presName="level3hierChild" presStyleCnt="0"/>
      <dgm:spPr/>
    </dgm:pt>
    <dgm:pt modelId="{0703B026-EC2E-4F09-AD87-9E838FF7DB65}" type="pres">
      <dgm:prSet presAssocID="{2C0379C8-964D-4376-9905-BF337C1C6679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AE07B13-2B98-4D7B-833E-57532223F4A7}" type="pres">
      <dgm:prSet presAssocID="{2C0379C8-964D-4376-9905-BF337C1C6679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791A6DE-5198-47CA-85A5-EF6EA7B5B48B}" type="pres">
      <dgm:prSet presAssocID="{7055F88B-9AE0-4EB8-9305-38359BBB7291}" presName="root2" presStyleCnt="0"/>
      <dgm:spPr/>
    </dgm:pt>
    <dgm:pt modelId="{511C3D9A-2EC5-41E7-8269-DC5E5EBFB5A1}" type="pres">
      <dgm:prSet presAssocID="{7055F88B-9AE0-4EB8-9305-38359BBB7291}" presName="LevelTwoTextNode" presStyleLbl="node3" presStyleIdx="0" presStyleCnt="3" custScaleX="115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96873-065D-4B90-BA26-8F02C704C39A}" type="pres">
      <dgm:prSet presAssocID="{7055F88B-9AE0-4EB8-9305-38359BBB7291}" presName="level3hierChild" presStyleCnt="0"/>
      <dgm:spPr/>
    </dgm:pt>
    <dgm:pt modelId="{2D7BEFFB-3573-4213-8C17-4884961060B6}" type="pres">
      <dgm:prSet presAssocID="{AE86A492-EC15-487A-B943-9AD2E01ED2A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9B5C22D-BD8B-4AB5-85BC-75746B39A29B}" type="pres">
      <dgm:prSet presAssocID="{AE86A492-EC15-487A-B943-9AD2E01ED2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1F45222-2F5C-45E2-9CD4-A596568CC58B}" type="pres">
      <dgm:prSet presAssocID="{B98B2052-7570-40EE-B053-312D78E0901B}" presName="root2" presStyleCnt="0"/>
      <dgm:spPr/>
    </dgm:pt>
    <dgm:pt modelId="{682F781A-EBB6-47C5-981B-CE89F694FD6D}" type="pres">
      <dgm:prSet presAssocID="{B98B2052-7570-40EE-B053-312D78E0901B}" presName="LevelTwoTextNode" presStyleLbl="node2" presStyleIdx="1" presStyleCnt="3" custScaleX="52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F0370-B53D-4085-9B08-E9893F63BE8B}" type="pres">
      <dgm:prSet presAssocID="{B98B2052-7570-40EE-B053-312D78E0901B}" presName="level3hierChild" presStyleCnt="0"/>
      <dgm:spPr/>
    </dgm:pt>
    <dgm:pt modelId="{C460E6FA-3AC4-4498-BC4D-597276FC35FF}" type="pres">
      <dgm:prSet presAssocID="{B0DBED93-E756-4172-B3A4-89B072D321C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F3AFFD2-1E2B-49F2-9FB0-D2F3BF269B97}" type="pres">
      <dgm:prSet presAssocID="{B0DBED93-E756-4172-B3A4-89B072D321C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35E2B95-FA71-4A6E-BE61-515EE1558A84}" type="pres">
      <dgm:prSet presAssocID="{42876617-2EB9-45CC-A7C7-ACB7A322D1FD}" presName="root2" presStyleCnt="0"/>
      <dgm:spPr/>
    </dgm:pt>
    <dgm:pt modelId="{02E2DFFD-08B0-4901-99BE-3DFB09C72553}" type="pres">
      <dgm:prSet presAssocID="{42876617-2EB9-45CC-A7C7-ACB7A322D1FD}" presName="LevelTwoTextNode" presStyleLbl="node3" presStyleIdx="1" presStyleCnt="3" custScaleX="115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0BF9F-671A-4075-9D33-15BE5F87BBEA}" type="pres">
      <dgm:prSet presAssocID="{42876617-2EB9-45CC-A7C7-ACB7A322D1FD}" presName="level3hierChild" presStyleCnt="0"/>
      <dgm:spPr/>
    </dgm:pt>
    <dgm:pt modelId="{90D8F84F-5F0A-485F-B297-B8358289D167}" type="pres">
      <dgm:prSet presAssocID="{3E6652AA-2E6C-4ADB-954D-6B97C92433E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E0DDF11-650F-41D5-91F7-B7E903F8B1E7}" type="pres">
      <dgm:prSet presAssocID="{3E6652AA-2E6C-4ADB-954D-6B97C92433E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15CCECA-EF15-45A3-84D6-91A6E9C5486C}" type="pres">
      <dgm:prSet presAssocID="{E08B2BE4-6AF0-452C-822B-0950E132C2C9}" presName="root2" presStyleCnt="0"/>
      <dgm:spPr/>
    </dgm:pt>
    <dgm:pt modelId="{EBF1E819-0F93-426A-9904-EEE530B423EF}" type="pres">
      <dgm:prSet presAssocID="{E08B2BE4-6AF0-452C-822B-0950E132C2C9}" presName="LevelTwoTextNode" presStyleLbl="node2" presStyleIdx="2" presStyleCnt="3" custScaleX="52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8CA69-ECD6-4531-A28A-C97CB168E11A}" type="pres">
      <dgm:prSet presAssocID="{E08B2BE4-6AF0-452C-822B-0950E132C2C9}" presName="level3hierChild" presStyleCnt="0"/>
      <dgm:spPr/>
    </dgm:pt>
    <dgm:pt modelId="{F0509825-3BBB-4249-AEA0-2664865964BD}" type="pres">
      <dgm:prSet presAssocID="{7107678B-A560-48BB-98F2-1076C508CAE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05D96ED-E346-4F34-B5C9-169A9A014841}" type="pres">
      <dgm:prSet presAssocID="{7107678B-A560-48BB-98F2-1076C508CAE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02B226B-1D4E-4779-88DE-4CBA1CB719FC}" type="pres">
      <dgm:prSet presAssocID="{CA34AA41-66DD-4679-9879-956AF91C067A}" presName="root2" presStyleCnt="0"/>
      <dgm:spPr/>
    </dgm:pt>
    <dgm:pt modelId="{95AB6AEC-839D-4D9C-B104-0919E27D7BFA}" type="pres">
      <dgm:prSet presAssocID="{CA34AA41-66DD-4679-9879-956AF91C067A}" presName="LevelTwoTextNode" presStyleLbl="node3" presStyleIdx="2" presStyleCnt="3" custScaleX="115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7B7CA-38D3-4853-BCAE-B24E2E06A745}" type="pres">
      <dgm:prSet presAssocID="{CA34AA41-66DD-4679-9879-956AF91C067A}" presName="level3hierChild" presStyleCnt="0"/>
      <dgm:spPr/>
    </dgm:pt>
  </dgm:ptLst>
  <dgm:cxnLst>
    <dgm:cxn modelId="{913C7738-6E03-4A89-B23E-53FA56E0DBD9}" type="presOf" srcId="{2C0379C8-964D-4376-9905-BF337C1C6679}" destId="{0703B026-EC2E-4F09-AD87-9E838FF7DB65}" srcOrd="0" destOrd="0" presId="urn:microsoft.com/office/officeart/2008/layout/HorizontalMultiLevelHierarchy"/>
    <dgm:cxn modelId="{B7CAB251-7FC1-4695-9BDB-7EA2055CEA9B}" srcId="{02B6AA3E-AE22-4B93-8B2E-5FBCB9B02FF2}" destId="{E08B2BE4-6AF0-452C-822B-0950E132C2C9}" srcOrd="2" destOrd="0" parTransId="{3E6652AA-2E6C-4ADB-954D-6B97C92433E6}" sibTransId="{116A7ABD-0C18-4D24-A195-24AF70BBAB58}"/>
    <dgm:cxn modelId="{32EA110D-7CF7-4D61-985C-A0AAB46CB636}" type="presOf" srcId="{AE86A492-EC15-487A-B943-9AD2E01ED2AA}" destId="{2D7BEFFB-3573-4213-8C17-4884961060B6}" srcOrd="0" destOrd="0" presId="urn:microsoft.com/office/officeart/2008/layout/HorizontalMultiLevelHierarchy"/>
    <dgm:cxn modelId="{DB7C9CA3-E724-4E02-82AC-07D0030A17E1}" srcId="{9B7316CD-CEB1-4C79-9554-03598DF84600}" destId="{02B6AA3E-AE22-4B93-8B2E-5FBCB9B02FF2}" srcOrd="0" destOrd="0" parTransId="{FD9B5C51-14D0-463A-8A1F-1867BB978681}" sibTransId="{5A1DA568-A6BD-45B0-B301-51D076432731}"/>
    <dgm:cxn modelId="{997B045C-0552-4FB9-B668-110045E838C7}" type="presOf" srcId="{7055F88B-9AE0-4EB8-9305-38359BBB7291}" destId="{511C3D9A-2EC5-41E7-8269-DC5E5EBFB5A1}" srcOrd="0" destOrd="0" presId="urn:microsoft.com/office/officeart/2008/layout/HorizontalMultiLevelHierarchy"/>
    <dgm:cxn modelId="{5072BCE0-52E6-4773-B49A-998BB3A89D90}" srcId="{5C2C9D4C-28E4-4103-A534-AC4FE2A79618}" destId="{7055F88B-9AE0-4EB8-9305-38359BBB7291}" srcOrd="0" destOrd="0" parTransId="{2C0379C8-964D-4376-9905-BF337C1C6679}" sibTransId="{246F1AD1-01FC-44DA-9BBD-8F90424C249D}"/>
    <dgm:cxn modelId="{3CFED170-54C0-463D-8A68-2635674D3633}" type="presOf" srcId="{B0DBED93-E756-4172-B3A4-89B072D321CC}" destId="{C460E6FA-3AC4-4498-BC4D-597276FC35FF}" srcOrd="0" destOrd="0" presId="urn:microsoft.com/office/officeart/2008/layout/HorizontalMultiLevelHierarchy"/>
    <dgm:cxn modelId="{4E44A819-2560-42FE-A3FB-8DE7E9FA803C}" type="presOf" srcId="{7107678B-A560-48BB-98F2-1076C508CAE1}" destId="{905D96ED-E346-4F34-B5C9-169A9A014841}" srcOrd="1" destOrd="0" presId="urn:microsoft.com/office/officeart/2008/layout/HorizontalMultiLevelHierarchy"/>
    <dgm:cxn modelId="{202EB1FB-320F-4118-A2F0-8B56FA32A1F5}" type="presOf" srcId="{B98B2052-7570-40EE-B053-312D78E0901B}" destId="{682F781A-EBB6-47C5-981B-CE89F694FD6D}" srcOrd="0" destOrd="0" presId="urn:microsoft.com/office/officeart/2008/layout/HorizontalMultiLevelHierarchy"/>
    <dgm:cxn modelId="{38F1BBC0-3F58-4055-B686-E2B472CE9014}" type="presOf" srcId="{AE86A492-EC15-487A-B943-9AD2E01ED2AA}" destId="{E9B5C22D-BD8B-4AB5-85BC-75746B39A29B}" srcOrd="1" destOrd="0" presId="urn:microsoft.com/office/officeart/2008/layout/HorizontalMultiLevelHierarchy"/>
    <dgm:cxn modelId="{6FE25613-6A72-44F7-BD45-74B7B3347160}" type="presOf" srcId="{F7188176-0828-4C58-958E-501124E2B255}" destId="{B1ED9669-8D0F-4CEF-9C1E-C8A61A39FA66}" srcOrd="1" destOrd="0" presId="urn:microsoft.com/office/officeart/2008/layout/HorizontalMultiLevelHierarchy"/>
    <dgm:cxn modelId="{097F0BB3-B4C6-4B40-88F9-07CF01650030}" type="presOf" srcId="{E08B2BE4-6AF0-452C-822B-0950E132C2C9}" destId="{EBF1E819-0F93-426A-9904-EEE530B423EF}" srcOrd="0" destOrd="0" presId="urn:microsoft.com/office/officeart/2008/layout/HorizontalMultiLevelHierarchy"/>
    <dgm:cxn modelId="{C05E45B9-21F6-469C-BDE8-33FFEA4AA9E6}" srcId="{B98B2052-7570-40EE-B053-312D78E0901B}" destId="{42876617-2EB9-45CC-A7C7-ACB7A322D1FD}" srcOrd="0" destOrd="0" parTransId="{B0DBED93-E756-4172-B3A4-89B072D321CC}" sibTransId="{D64FB43C-ADB1-4815-9ABF-EF232490C8B8}"/>
    <dgm:cxn modelId="{D9E50FDD-4D65-45BE-8F00-07F21936025A}" srcId="{02B6AA3E-AE22-4B93-8B2E-5FBCB9B02FF2}" destId="{5C2C9D4C-28E4-4103-A534-AC4FE2A79618}" srcOrd="0" destOrd="0" parTransId="{F7188176-0828-4C58-958E-501124E2B255}" sibTransId="{74FC0079-C461-476C-9C4C-38EA5D69FAF1}"/>
    <dgm:cxn modelId="{1C913058-9437-4DD5-BFFF-D5EAF0B84A1A}" type="presOf" srcId="{7107678B-A560-48BB-98F2-1076C508CAE1}" destId="{F0509825-3BBB-4249-AEA0-2664865964BD}" srcOrd="0" destOrd="0" presId="urn:microsoft.com/office/officeart/2008/layout/HorizontalMultiLevelHierarchy"/>
    <dgm:cxn modelId="{F5623676-7A1F-47B7-8FC5-787D33FB565E}" type="presOf" srcId="{9B7316CD-CEB1-4C79-9554-03598DF84600}" destId="{E25DEA2A-8488-47E2-97D1-4A45AF82B9EB}" srcOrd="0" destOrd="0" presId="urn:microsoft.com/office/officeart/2008/layout/HorizontalMultiLevelHierarchy"/>
    <dgm:cxn modelId="{8A7FDD9E-9601-48F2-8B2B-BE690B8D9903}" srcId="{E08B2BE4-6AF0-452C-822B-0950E132C2C9}" destId="{CA34AA41-66DD-4679-9879-956AF91C067A}" srcOrd="0" destOrd="0" parTransId="{7107678B-A560-48BB-98F2-1076C508CAE1}" sibTransId="{F3CEB4DB-1893-466A-A730-8618A1B1207B}"/>
    <dgm:cxn modelId="{8944BCAA-12CB-421F-B5A5-E8A6942A83A9}" type="presOf" srcId="{F7188176-0828-4C58-958E-501124E2B255}" destId="{1FB69626-F30C-40EB-9B54-3DB7B334425D}" srcOrd="0" destOrd="0" presId="urn:microsoft.com/office/officeart/2008/layout/HorizontalMultiLevelHierarchy"/>
    <dgm:cxn modelId="{7254E291-CC68-423C-BC98-47D7E524D7F4}" type="presOf" srcId="{B0DBED93-E756-4172-B3A4-89B072D321CC}" destId="{9F3AFFD2-1E2B-49F2-9FB0-D2F3BF269B97}" srcOrd="1" destOrd="0" presId="urn:microsoft.com/office/officeart/2008/layout/HorizontalMultiLevelHierarchy"/>
    <dgm:cxn modelId="{7316D013-7A6B-4DF0-9A22-1A6E98BE8C4D}" type="presOf" srcId="{42876617-2EB9-45CC-A7C7-ACB7A322D1FD}" destId="{02E2DFFD-08B0-4901-99BE-3DFB09C72553}" srcOrd="0" destOrd="0" presId="urn:microsoft.com/office/officeart/2008/layout/HorizontalMultiLevelHierarchy"/>
    <dgm:cxn modelId="{80BAE5CC-1A2E-42AC-8DB9-E772B8AFB9C9}" type="presOf" srcId="{3E6652AA-2E6C-4ADB-954D-6B97C92433E6}" destId="{BE0DDF11-650F-41D5-91F7-B7E903F8B1E7}" srcOrd="1" destOrd="0" presId="urn:microsoft.com/office/officeart/2008/layout/HorizontalMultiLevelHierarchy"/>
    <dgm:cxn modelId="{CC0B7ABB-AA5F-4A75-8A71-A8597E5D1293}" type="presOf" srcId="{3E6652AA-2E6C-4ADB-954D-6B97C92433E6}" destId="{90D8F84F-5F0A-485F-B297-B8358289D167}" srcOrd="0" destOrd="0" presId="urn:microsoft.com/office/officeart/2008/layout/HorizontalMultiLevelHierarchy"/>
    <dgm:cxn modelId="{E93EF769-811D-451F-99A9-F48883EE7919}" type="presOf" srcId="{2C0379C8-964D-4376-9905-BF337C1C6679}" destId="{1AE07B13-2B98-4D7B-833E-57532223F4A7}" srcOrd="1" destOrd="0" presId="urn:microsoft.com/office/officeart/2008/layout/HorizontalMultiLevelHierarchy"/>
    <dgm:cxn modelId="{75602EE3-CC37-4195-8D83-D7457F7DC37D}" srcId="{02B6AA3E-AE22-4B93-8B2E-5FBCB9B02FF2}" destId="{B98B2052-7570-40EE-B053-312D78E0901B}" srcOrd="1" destOrd="0" parTransId="{AE86A492-EC15-487A-B943-9AD2E01ED2AA}" sibTransId="{858D8F41-EADE-4769-BDF7-493A002E154B}"/>
    <dgm:cxn modelId="{11888D38-5735-41C3-8508-BDBF393F0D03}" type="presOf" srcId="{CA34AA41-66DD-4679-9879-956AF91C067A}" destId="{95AB6AEC-839D-4D9C-B104-0919E27D7BFA}" srcOrd="0" destOrd="0" presId="urn:microsoft.com/office/officeart/2008/layout/HorizontalMultiLevelHierarchy"/>
    <dgm:cxn modelId="{2EC11ADB-32EB-4554-BCC8-596B2B973C09}" type="presOf" srcId="{5C2C9D4C-28E4-4103-A534-AC4FE2A79618}" destId="{D17EA640-31F5-4BB1-8368-55797DCF0C6F}" srcOrd="0" destOrd="0" presId="urn:microsoft.com/office/officeart/2008/layout/HorizontalMultiLevelHierarchy"/>
    <dgm:cxn modelId="{E80294A1-1314-496B-928E-799DAF22727B}" type="presOf" srcId="{02B6AA3E-AE22-4B93-8B2E-5FBCB9B02FF2}" destId="{4D08C095-B443-4C84-84B7-1096814AD028}" srcOrd="0" destOrd="0" presId="urn:microsoft.com/office/officeart/2008/layout/HorizontalMultiLevelHierarchy"/>
    <dgm:cxn modelId="{89237B44-D6AA-45C0-901D-C16FBFD5E003}" type="presParOf" srcId="{E25DEA2A-8488-47E2-97D1-4A45AF82B9EB}" destId="{E585AEE4-8586-48CC-9AA0-89EBF480241D}" srcOrd="0" destOrd="0" presId="urn:microsoft.com/office/officeart/2008/layout/HorizontalMultiLevelHierarchy"/>
    <dgm:cxn modelId="{A8392227-227F-45C0-BED1-16023E2812D5}" type="presParOf" srcId="{E585AEE4-8586-48CC-9AA0-89EBF480241D}" destId="{4D08C095-B443-4C84-84B7-1096814AD028}" srcOrd="0" destOrd="0" presId="urn:microsoft.com/office/officeart/2008/layout/HorizontalMultiLevelHierarchy"/>
    <dgm:cxn modelId="{0C34B943-8B9F-421C-A6A3-EBC2A6359208}" type="presParOf" srcId="{E585AEE4-8586-48CC-9AA0-89EBF480241D}" destId="{B5D0E1D3-6940-4D3E-89FA-D32FDF98B739}" srcOrd="1" destOrd="0" presId="urn:microsoft.com/office/officeart/2008/layout/HorizontalMultiLevelHierarchy"/>
    <dgm:cxn modelId="{FC7C5DDD-C39F-4A53-849A-150CA46C19BB}" type="presParOf" srcId="{B5D0E1D3-6940-4D3E-89FA-D32FDF98B739}" destId="{1FB69626-F30C-40EB-9B54-3DB7B334425D}" srcOrd="0" destOrd="0" presId="urn:microsoft.com/office/officeart/2008/layout/HorizontalMultiLevelHierarchy"/>
    <dgm:cxn modelId="{FD2EF942-F524-401E-86BC-EE3B691A3562}" type="presParOf" srcId="{1FB69626-F30C-40EB-9B54-3DB7B334425D}" destId="{B1ED9669-8D0F-4CEF-9C1E-C8A61A39FA66}" srcOrd="0" destOrd="0" presId="urn:microsoft.com/office/officeart/2008/layout/HorizontalMultiLevelHierarchy"/>
    <dgm:cxn modelId="{8096E982-7DDB-40E8-8F73-81FA18FED10F}" type="presParOf" srcId="{B5D0E1D3-6940-4D3E-89FA-D32FDF98B739}" destId="{609871F0-7696-494F-98D8-D9AD5DD9AB2E}" srcOrd="1" destOrd="0" presId="urn:microsoft.com/office/officeart/2008/layout/HorizontalMultiLevelHierarchy"/>
    <dgm:cxn modelId="{1231E868-9206-4C5E-B39B-CA43D2FF1985}" type="presParOf" srcId="{609871F0-7696-494F-98D8-D9AD5DD9AB2E}" destId="{D17EA640-31F5-4BB1-8368-55797DCF0C6F}" srcOrd="0" destOrd="0" presId="urn:microsoft.com/office/officeart/2008/layout/HorizontalMultiLevelHierarchy"/>
    <dgm:cxn modelId="{D06689CD-B4CF-48C9-BE91-053B4374C5D8}" type="presParOf" srcId="{609871F0-7696-494F-98D8-D9AD5DD9AB2E}" destId="{DB62F005-6A23-4E35-A9BF-27695FD9B54B}" srcOrd="1" destOrd="0" presId="urn:microsoft.com/office/officeart/2008/layout/HorizontalMultiLevelHierarchy"/>
    <dgm:cxn modelId="{6C5942D1-6E16-4BF0-85C2-DE7C901C5BAB}" type="presParOf" srcId="{DB62F005-6A23-4E35-A9BF-27695FD9B54B}" destId="{0703B026-EC2E-4F09-AD87-9E838FF7DB65}" srcOrd="0" destOrd="0" presId="urn:microsoft.com/office/officeart/2008/layout/HorizontalMultiLevelHierarchy"/>
    <dgm:cxn modelId="{F4FDB8B2-CB96-4491-B026-E26510585D5A}" type="presParOf" srcId="{0703B026-EC2E-4F09-AD87-9E838FF7DB65}" destId="{1AE07B13-2B98-4D7B-833E-57532223F4A7}" srcOrd="0" destOrd="0" presId="urn:microsoft.com/office/officeart/2008/layout/HorizontalMultiLevelHierarchy"/>
    <dgm:cxn modelId="{90AD6BC6-1758-4EF9-9187-736FCF691BFF}" type="presParOf" srcId="{DB62F005-6A23-4E35-A9BF-27695FD9B54B}" destId="{C791A6DE-5198-47CA-85A5-EF6EA7B5B48B}" srcOrd="1" destOrd="0" presId="urn:microsoft.com/office/officeart/2008/layout/HorizontalMultiLevelHierarchy"/>
    <dgm:cxn modelId="{CF3D7F2C-651B-44A3-8159-846740E1A75A}" type="presParOf" srcId="{C791A6DE-5198-47CA-85A5-EF6EA7B5B48B}" destId="{511C3D9A-2EC5-41E7-8269-DC5E5EBFB5A1}" srcOrd="0" destOrd="0" presId="urn:microsoft.com/office/officeart/2008/layout/HorizontalMultiLevelHierarchy"/>
    <dgm:cxn modelId="{18FB5EF9-DC52-439B-A8B3-2BE65DA8D999}" type="presParOf" srcId="{C791A6DE-5198-47CA-85A5-EF6EA7B5B48B}" destId="{D1996873-065D-4B90-BA26-8F02C704C39A}" srcOrd="1" destOrd="0" presId="urn:microsoft.com/office/officeart/2008/layout/HorizontalMultiLevelHierarchy"/>
    <dgm:cxn modelId="{93ED691B-0C3E-4497-A2E7-029477E76A90}" type="presParOf" srcId="{B5D0E1D3-6940-4D3E-89FA-D32FDF98B739}" destId="{2D7BEFFB-3573-4213-8C17-4884961060B6}" srcOrd="2" destOrd="0" presId="urn:microsoft.com/office/officeart/2008/layout/HorizontalMultiLevelHierarchy"/>
    <dgm:cxn modelId="{127550BA-E655-401C-8DE3-277CEB7E3D9C}" type="presParOf" srcId="{2D7BEFFB-3573-4213-8C17-4884961060B6}" destId="{E9B5C22D-BD8B-4AB5-85BC-75746B39A29B}" srcOrd="0" destOrd="0" presId="urn:microsoft.com/office/officeart/2008/layout/HorizontalMultiLevelHierarchy"/>
    <dgm:cxn modelId="{2A7B029C-0CC5-4B2A-8BF4-47C3B9AC8ACE}" type="presParOf" srcId="{B5D0E1D3-6940-4D3E-89FA-D32FDF98B739}" destId="{81F45222-2F5C-45E2-9CD4-A596568CC58B}" srcOrd="3" destOrd="0" presId="urn:microsoft.com/office/officeart/2008/layout/HorizontalMultiLevelHierarchy"/>
    <dgm:cxn modelId="{E2130CE1-52F1-49BF-9CE1-1E9B9857A9F9}" type="presParOf" srcId="{81F45222-2F5C-45E2-9CD4-A596568CC58B}" destId="{682F781A-EBB6-47C5-981B-CE89F694FD6D}" srcOrd="0" destOrd="0" presId="urn:microsoft.com/office/officeart/2008/layout/HorizontalMultiLevelHierarchy"/>
    <dgm:cxn modelId="{3684D0F5-E650-4B08-AB8C-6F4579F7FCD2}" type="presParOf" srcId="{81F45222-2F5C-45E2-9CD4-A596568CC58B}" destId="{D2FF0370-B53D-4085-9B08-E9893F63BE8B}" srcOrd="1" destOrd="0" presId="urn:microsoft.com/office/officeart/2008/layout/HorizontalMultiLevelHierarchy"/>
    <dgm:cxn modelId="{C7489AED-051B-4B0C-8B4D-1BEEB0707C91}" type="presParOf" srcId="{D2FF0370-B53D-4085-9B08-E9893F63BE8B}" destId="{C460E6FA-3AC4-4498-BC4D-597276FC35FF}" srcOrd="0" destOrd="0" presId="urn:microsoft.com/office/officeart/2008/layout/HorizontalMultiLevelHierarchy"/>
    <dgm:cxn modelId="{90638C5C-AC35-4768-988F-2D132FB24DB2}" type="presParOf" srcId="{C460E6FA-3AC4-4498-BC4D-597276FC35FF}" destId="{9F3AFFD2-1E2B-49F2-9FB0-D2F3BF269B97}" srcOrd="0" destOrd="0" presId="urn:microsoft.com/office/officeart/2008/layout/HorizontalMultiLevelHierarchy"/>
    <dgm:cxn modelId="{07DCCFB7-D3FD-46CB-82E9-51AD59905822}" type="presParOf" srcId="{D2FF0370-B53D-4085-9B08-E9893F63BE8B}" destId="{A35E2B95-FA71-4A6E-BE61-515EE1558A84}" srcOrd="1" destOrd="0" presId="urn:microsoft.com/office/officeart/2008/layout/HorizontalMultiLevelHierarchy"/>
    <dgm:cxn modelId="{49376DA9-7D4A-4B00-8075-1F724245F4A1}" type="presParOf" srcId="{A35E2B95-FA71-4A6E-BE61-515EE1558A84}" destId="{02E2DFFD-08B0-4901-99BE-3DFB09C72553}" srcOrd="0" destOrd="0" presId="urn:microsoft.com/office/officeart/2008/layout/HorizontalMultiLevelHierarchy"/>
    <dgm:cxn modelId="{59566B58-F840-4893-9F7E-931806EDDBB7}" type="presParOf" srcId="{A35E2B95-FA71-4A6E-BE61-515EE1558A84}" destId="{EA60BF9F-671A-4075-9D33-15BE5F87BBEA}" srcOrd="1" destOrd="0" presId="urn:microsoft.com/office/officeart/2008/layout/HorizontalMultiLevelHierarchy"/>
    <dgm:cxn modelId="{1A22AC3E-7F3A-4E42-9DDF-8D456B290ED1}" type="presParOf" srcId="{B5D0E1D3-6940-4D3E-89FA-D32FDF98B739}" destId="{90D8F84F-5F0A-485F-B297-B8358289D167}" srcOrd="4" destOrd="0" presId="urn:microsoft.com/office/officeart/2008/layout/HorizontalMultiLevelHierarchy"/>
    <dgm:cxn modelId="{7EA59C2A-AC74-49A4-8639-AF44294593B3}" type="presParOf" srcId="{90D8F84F-5F0A-485F-B297-B8358289D167}" destId="{BE0DDF11-650F-41D5-91F7-B7E903F8B1E7}" srcOrd="0" destOrd="0" presId="urn:microsoft.com/office/officeart/2008/layout/HorizontalMultiLevelHierarchy"/>
    <dgm:cxn modelId="{61C2A7B4-96C7-4525-AB90-6F6C25E6F37F}" type="presParOf" srcId="{B5D0E1D3-6940-4D3E-89FA-D32FDF98B739}" destId="{415CCECA-EF15-45A3-84D6-91A6E9C5486C}" srcOrd="5" destOrd="0" presId="urn:microsoft.com/office/officeart/2008/layout/HorizontalMultiLevelHierarchy"/>
    <dgm:cxn modelId="{B93127CA-DFA5-458D-A718-BBD105265866}" type="presParOf" srcId="{415CCECA-EF15-45A3-84D6-91A6E9C5486C}" destId="{EBF1E819-0F93-426A-9904-EEE530B423EF}" srcOrd="0" destOrd="0" presId="urn:microsoft.com/office/officeart/2008/layout/HorizontalMultiLevelHierarchy"/>
    <dgm:cxn modelId="{43302B50-4440-48EC-99F0-E85409AF4680}" type="presParOf" srcId="{415CCECA-EF15-45A3-84D6-91A6E9C5486C}" destId="{2718CA69-ECD6-4531-A28A-C97CB168E11A}" srcOrd="1" destOrd="0" presId="urn:microsoft.com/office/officeart/2008/layout/HorizontalMultiLevelHierarchy"/>
    <dgm:cxn modelId="{FBB853CD-9194-429F-90C2-8B8AD8E6DA54}" type="presParOf" srcId="{2718CA69-ECD6-4531-A28A-C97CB168E11A}" destId="{F0509825-3BBB-4249-AEA0-2664865964BD}" srcOrd="0" destOrd="0" presId="urn:microsoft.com/office/officeart/2008/layout/HorizontalMultiLevelHierarchy"/>
    <dgm:cxn modelId="{EB4F5B12-E184-4340-BE73-9DC190E91387}" type="presParOf" srcId="{F0509825-3BBB-4249-AEA0-2664865964BD}" destId="{905D96ED-E346-4F34-B5C9-169A9A014841}" srcOrd="0" destOrd="0" presId="urn:microsoft.com/office/officeart/2008/layout/HorizontalMultiLevelHierarchy"/>
    <dgm:cxn modelId="{D63319A1-FDF8-43C9-B10F-92FA3BC2DEB1}" type="presParOf" srcId="{2718CA69-ECD6-4531-A28A-C97CB168E11A}" destId="{702B226B-1D4E-4779-88DE-4CBA1CB719FC}" srcOrd="1" destOrd="0" presId="urn:microsoft.com/office/officeart/2008/layout/HorizontalMultiLevelHierarchy"/>
    <dgm:cxn modelId="{340D7FB3-A63D-4FEF-8803-5037438A2C3C}" type="presParOf" srcId="{702B226B-1D4E-4779-88DE-4CBA1CB719FC}" destId="{95AB6AEC-839D-4D9C-B104-0919E27D7BFA}" srcOrd="0" destOrd="0" presId="urn:microsoft.com/office/officeart/2008/layout/HorizontalMultiLevelHierarchy"/>
    <dgm:cxn modelId="{A972C3B3-CB80-4428-9122-B8EDC591C589}" type="presParOf" srcId="{702B226B-1D4E-4779-88DE-4CBA1CB719FC}" destId="{DA57B7CA-38D3-4853-BCAE-B24E2E06A7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826AE-E8CF-430D-B03E-298A4A12A1AF}">
      <dsp:nvSpPr>
        <dsp:cNvPr id="0" name=""/>
        <dsp:cNvSpPr/>
      </dsp:nvSpPr>
      <dsp:spPr>
        <a:xfrm>
          <a:off x="755059" y="0"/>
          <a:ext cx="2218200" cy="22185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538F-5CA7-4A58-A00B-29F09A71EB40}">
      <dsp:nvSpPr>
        <dsp:cNvPr id="0" name=""/>
        <dsp:cNvSpPr/>
      </dsp:nvSpPr>
      <dsp:spPr>
        <a:xfrm>
          <a:off x="1247854" y="800959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Host-only Networking</a:t>
          </a:r>
          <a:endParaRPr lang="en-US" sz="18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247854" y="800959"/>
        <a:ext cx="1232611" cy="616158"/>
      </dsp:txXfrm>
    </dsp:sp>
    <dsp:sp modelId="{F543F667-F169-4BFD-B54F-ADEC6FDA0DE8}">
      <dsp:nvSpPr>
        <dsp:cNvPr id="0" name=""/>
        <dsp:cNvSpPr/>
      </dsp:nvSpPr>
      <dsp:spPr>
        <a:xfrm>
          <a:off x="1371157" y="1274714"/>
          <a:ext cx="2218200" cy="221853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C4229-8895-4B38-B63E-F29791C66FFE}">
      <dsp:nvSpPr>
        <dsp:cNvPr id="0" name=""/>
        <dsp:cNvSpPr/>
      </dsp:nvSpPr>
      <dsp:spPr>
        <a:xfrm>
          <a:off x="1861452" y="2083047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Bridged Networking</a:t>
          </a:r>
          <a:endParaRPr lang="en-US" sz="18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861452" y="2083047"/>
        <a:ext cx="1232611" cy="616158"/>
      </dsp:txXfrm>
    </dsp:sp>
    <dsp:sp modelId="{9EE21E9C-3F96-4930-8E5D-FEBBCEBF3C46}">
      <dsp:nvSpPr>
        <dsp:cNvPr id="0" name=""/>
        <dsp:cNvSpPr/>
      </dsp:nvSpPr>
      <dsp:spPr>
        <a:xfrm>
          <a:off x="912520" y="2701970"/>
          <a:ext cx="1905777" cy="190654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2B6AC-D895-4160-9060-BB63D51687F1}">
      <dsp:nvSpPr>
        <dsp:cNvPr id="0" name=""/>
        <dsp:cNvSpPr/>
      </dsp:nvSpPr>
      <dsp:spPr>
        <a:xfrm>
          <a:off x="1247854" y="3366978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NAT Networking</a:t>
          </a:r>
          <a:endParaRPr lang="en-US" sz="18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247854" y="3366978"/>
        <a:ext cx="1232611" cy="61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9825-3BBB-4249-AEA0-2664865964BD}">
      <dsp:nvSpPr>
        <dsp:cNvPr id="0" name=""/>
        <dsp:cNvSpPr/>
      </dsp:nvSpPr>
      <dsp:spPr>
        <a:xfrm>
          <a:off x="2955622" y="2951479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50653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6227" y="2984536"/>
        <a:ext cx="25326" cy="25326"/>
      </dsp:txXfrm>
    </dsp:sp>
    <dsp:sp modelId="{90D8F84F-5F0A-485F-B297-B8358289D167}">
      <dsp:nvSpPr>
        <dsp:cNvPr id="0" name=""/>
        <dsp:cNvSpPr/>
      </dsp:nvSpPr>
      <dsp:spPr>
        <a:xfrm>
          <a:off x="4793642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506536" y="0"/>
              </a:moveTo>
              <a:lnTo>
                <a:pt x="253268" y="0"/>
              </a:lnTo>
              <a:lnTo>
                <a:pt x="253268" y="965199"/>
              </a:lnTo>
              <a:lnTo>
                <a:pt x="0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9660" y="2487348"/>
        <a:ext cx="54502" cy="54502"/>
      </dsp:txXfrm>
    </dsp:sp>
    <dsp:sp modelId="{C460E6FA-3AC4-4498-BC4D-597276FC35FF}">
      <dsp:nvSpPr>
        <dsp:cNvPr id="0" name=""/>
        <dsp:cNvSpPr/>
      </dsp:nvSpPr>
      <dsp:spPr>
        <a:xfrm>
          <a:off x="2955622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50653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6227" y="2019336"/>
        <a:ext cx="25326" cy="25326"/>
      </dsp:txXfrm>
    </dsp:sp>
    <dsp:sp modelId="{2D7BEFFB-3573-4213-8C17-4884961060B6}">
      <dsp:nvSpPr>
        <dsp:cNvPr id="0" name=""/>
        <dsp:cNvSpPr/>
      </dsp:nvSpPr>
      <dsp:spPr>
        <a:xfrm>
          <a:off x="4793642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50653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4247" y="2019336"/>
        <a:ext cx="25326" cy="25326"/>
      </dsp:txXfrm>
    </dsp:sp>
    <dsp:sp modelId="{0703B026-EC2E-4F09-AD87-9E838FF7DB65}">
      <dsp:nvSpPr>
        <dsp:cNvPr id="0" name=""/>
        <dsp:cNvSpPr/>
      </dsp:nvSpPr>
      <dsp:spPr>
        <a:xfrm>
          <a:off x="2955622" y="1021079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50653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6227" y="1054136"/>
        <a:ext cx="25326" cy="25326"/>
      </dsp:txXfrm>
    </dsp:sp>
    <dsp:sp modelId="{1FB69626-F30C-40EB-9B54-3DB7B334425D}">
      <dsp:nvSpPr>
        <dsp:cNvPr id="0" name=""/>
        <dsp:cNvSpPr/>
      </dsp:nvSpPr>
      <dsp:spPr>
        <a:xfrm>
          <a:off x="4793642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506536" y="965200"/>
              </a:moveTo>
              <a:lnTo>
                <a:pt x="253268" y="965200"/>
              </a:lnTo>
              <a:lnTo>
                <a:pt x="253268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9660" y="1522148"/>
        <a:ext cx="54502" cy="54502"/>
      </dsp:txXfrm>
    </dsp:sp>
    <dsp:sp modelId="{4D08C095-B443-4C84-84B7-1096814AD028}">
      <dsp:nvSpPr>
        <dsp:cNvPr id="0" name=""/>
        <dsp:cNvSpPr/>
      </dsp:nvSpPr>
      <dsp:spPr>
        <a:xfrm rot="5400000">
          <a:off x="3654259" y="1645920"/>
          <a:ext cx="4064000" cy="7721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latin typeface="Calibri" pitchFamily="34" charset="0"/>
              <a:cs typeface="B Nazanin" panose="00000400000000000000" pitchFamily="2" charset="-78"/>
            </a:rPr>
            <a:t>در </a:t>
          </a:r>
          <a:r>
            <a:rPr lang="en-US" sz="2000" b="1" kern="1200" dirty="0" smtClean="0">
              <a:latin typeface="Calibri" pitchFamily="34" charset="0"/>
              <a:cs typeface="B Nazanin" panose="00000400000000000000" pitchFamily="2" charset="-78"/>
            </a:rPr>
            <a:t>VMware</a:t>
          </a:r>
          <a:r>
            <a:rPr lang="fa-IR" sz="2000" b="1" kern="1200" dirty="0" smtClean="0">
              <a:latin typeface="Calibri" pitchFamily="34" charset="0"/>
              <a:cs typeface="B Nazanin" panose="00000400000000000000" pitchFamily="2" charset="-78"/>
            </a:rPr>
            <a:t> سوئیچ های مجازی به صورت پیش فرض به این شبکه نسبت داده می شوند:</a:t>
          </a:r>
          <a:endParaRPr lang="en-US" sz="2000" kern="1200" dirty="0"/>
        </a:p>
      </dsp:txBody>
      <dsp:txXfrm>
        <a:off x="3654259" y="1645920"/>
        <a:ext cx="4064000" cy="772160"/>
      </dsp:txXfrm>
    </dsp:sp>
    <dsp:sp modelId="{D17EA640-31F5-4BB1-8368-55797DCF0C6F}">
      <dsp:nvSpPr>
        <dsp:cNvPr id="0" name=""/>
        <dsp:cNvSpPr/>
      </dsp:nvSpPr>
      <dsp:spPr>
        <a:xfrm>
          <a:off x="3462159" y="680719"/>
          <a:ext cx="1331483" cy="77216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62159" y="680719"/>
        <a:ext cx="1331483" cy="772160"/>
      </dsp:txXfrm>
    </dsp:sp>
    <dsp:sp modelId="{511C3D9A-2EC5-41E7-8269-DC5E5EBFB5A1}">
      <dsp:nvSpPr>
        <dsp:cNvPr id="0" name=""/>
        <dsp:cNvSpPr/>
      </dsp:nvSpPr>
      <dsp:spPr>
        <a:xfrm>
          <a:off x="23660" y="680719"/>
          <a:ext cx="2931962" cy="77216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Bridges Networking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660" y="680719"/>
        <a:ext cx="2931962" cy="772160"/>
      </dsp:txXfrm>
    </dsp:sp>
    <dsp:sp modelId="{682F781A-EBB6-47C5-981B-CE89F694FD6D}">
      <dsp:nvSpPr>
        <dsp:cNvPr id="0" name=""/>
        <dsp:cNvSpPr/>
      </dsp:nvSpPr>
      <dsp:spPr>
        <a:xfrm>
          <a:off x="3462159" y="1645920"/>
          <a:ext cx="1331483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Vmnet1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62159" y="1645920"/>
        <a:ext cx="1331483" cy="772160"/>
      </dsp:txXfrm>
    </dsp:sp>
    <dsp:sp modelId="{02E2DFFD-08B0-4901-99BE-3DFB09C72553}">
      <dsp:nvSpPr>
        <dsp:cNvPr id="0" name=""/>
        <dsp:cNvSpPr/>
      </dsp:nvSpPr>
      <dsp:spPr>
        <a:xfrm>
          <a:off x="23660" y="1645920"/>
          <a:ext cx="2931962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sz="2000" b="1" kern="120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Host-only Networking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660" y="1645920"/>
        <a:ext cx="2931962" cy="772160"/>
      </dsp:txXfrm>
    </dsp:sp>
    <dsp:sp modelId="{EBF1E819-0F93-426A-9904-EEE530B423EF}">
      <dsp:nvSpPr>
        <dsp:cNvPr id="0" name=""/>
        <dsp:cNvSpPr/>
      </dsp:nvSpPr>
      <dsp:spPr>
        <a:xfrm>
          <a:off x="3462159" y="2611119"/>
          <a:ext cx="1331483" cy="77216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Vmnet8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62159" y="2611119"/>
        <a:ext cx="1331483" cy="772160"/>
      </dsp:txXfrm>
    </dsp:sp>
    <dsp:sp modelId="{95AB6AEC-839D-4D9C-B104-0919E27D7BFA}">
      <dsp:nvSpPr>
        <dsp:cNvPr id="0" name=""/>
        <dsp:cNvSpPr/>
      </dsp:nvSpPr>
      <dsp:spPr>
        <a:xfrm>
          <a:off x="23660" y="2611119"/>
          <a:ext cx="2931962" cy="77216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برای </a:t>
          </a:r>
          <a:r>
            <a:rPr lang="en-US" sz="2000" b="1" kern="1200" smtClean="0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rPr>
            <a:t>NAT Networking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660" y="2611119"/>
        <a:ext cx="2931962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extLst/>
          </a:lstStyle>
          <a:p>
            <a:pPr>
              <a:defRPr/>
            </a:pPr>
            <a:fld id="{69A725B6-B4B4-4C46-AFF8-C7469C57C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dirty="0" smtClean="0"/>
              <a:t>Click to edit Master text styles</a:t>
            </a:r>
          </a:p>
          <a:p>
            <a:pPr lvl="1"/>
            <a:r>
              <a:rPr lang="en-US" altLang="fa-IR" dirty="0" smtClean="0"/>
              <a:t>Second level</a:t>
            </a:r>
          </a:p>
          <a:p>
            <a:pPr lvl="2"/>
            <a:r>
              <a:rPr lang="en-US" altLang="fa-IR" dirty="0" smtClean="0"/>
              <a:t>Third level</a:t>
            </a:r>
          </a:p>
          <a:p>
            <a:pPr lvl="3"/>
            <a:r>
              <a:rPr lang="en-US" altLang="fa-IR" dirty="0" smtClean="0"/>
              <a:t>Fourth level</a:t>
            </a:r>
          </a:p>
          <a:p>
            <a:pPr lvl="4"/>
            <a:r>
              <a:rPr lang="en-US" altLang="fa-IR" dirty="0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B Nazanin" panose="00000400000000000000" pitchFamily="2" charset="-7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B Nazanin" panose="00000400000000000000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 dirty="0" smtClean="0">
                <a:solidFill>
                  <a:srgbClr val="002060"/>
                </a:solidFill>
                <a:latin typeface="Nazanin" pitchFamily="2" charset="-78"/>
                <a:cs typeface="B Nazanin" panose="00000400000000000000" pitchFamily="2" charset="-78"/>
              </a:rPr>
              <a:t>ماشین مجازی</a:t>
            </a:r>
            <a:endParaRPr lang="en-US" altLang="fa-IR" sz="3600" b="1" dirty="0">
              <a:solidFill>
                <a:srgbClr val="002060"/>
              </a:solidFill>
              <a:latin typeface="Nazanin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Calibri" panose="020F0502020204030204" pitchFamily="34" charset="0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B Nazanin" panose="00000400000000000000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B Nazanin" panose="00000400000000000000" pitchFamily="2" charset="-78"/>
              </a:rPr>
              <a:t>سوم</a:t>
            </a:r>
            <a:endParaRPr lang="en-US" sz="2000" b="1" kern="0" dirty="0">
              <a:latin typeface="Nazanin" pitchFamily="2" charset="-78"/>
              <a:cs typeface="B Nazanin" panose="00000400000000000000" pitchFamily="2" charset="-78"/>
            </a:endParaRPr>
          </a:p>
        </p:txBody>
      </p:sp>
      <p:pic>
        <p:nvPicPr>
          <p:cNvPr id="1026" name="Picture 2" descr="http://www.thedataschool.co.uk/wp-content/uploads/2015/08/vm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7" y="2420888"/>
            <a:ext cx="27651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ایجاد تیم کاری در </a:t>
            </a:r>
            <a:r>
              <a:rPr lang="en-US" altLang="fa-IR" dirty="0" smtClean="0">
                <a:latin typeface="Calibri" pitchFamily="34" charset="0"/>
              </a:rPr>
              <a:t>VMware Workstation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052736"/>
            <a:ext cx="866476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تیم کاری یا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Teamwork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که در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نسخه‌های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7 و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نسخه‌های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قبلی وجود داشت، از نسخه 8 به بعد به نام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Shared VMs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یا اشتراک گذاری ماشین های مجازی شناخته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مراحل فعال نمودن اشتراک گذاری ماشین های مجازی در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VMware Workstation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: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348880"/>
            <a:ext cx="417646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از طریق منوی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VM\Mange\Share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را انتخاب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یا اینکه در پنجره اصلی از پنل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Library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بر روی آیکن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Shared VMs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کلیک کنید تا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Tab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به همین نام ظاهر شود و با کلیک بر روی لینک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Create a new Virtual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machine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یک ماشین جدید ایجاد و یا یک ماشین مجازی که قبلاً ایجاده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کرده‌اید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را با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Drag &amp; Drop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وارد این قسمت کنید. یعنی ماشین مجازی ایجاد شده را کشیده و بر روی آیکن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Shared VMs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رها کنید.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r="10768" b="-136"/>
          <a:stretch/>
        </p:blipFill>
        <p:spPr bwMode="auto">
          <a:xfrm>
            <a:off x="155503" y="2420888"/>
            <a:ext cx="4632521" cy="399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ایجاد تیم کاری در </a:t>
            </a:r>
            <a:r>
              <a:rPr lang="en-US" altLang="fa-IR" dirty="0" smtClean="0">
                <a:latin typeface="Calibri" pitchFamily="34" charset="0"/>
              </a:rPr>
              <a:t>VMware Workstation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092800"/>
            <a:ext cx="475252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 مشاهده پنجره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Select Transfer Type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ابتدا در کادر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Shared Virtual Machine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Name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نامی را به ماشین مجازی خود اختصاص دهید.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این پنجره دو گزینه وجود دارد، اگر گزینه اول را انتخاب کنید همان ماشین مجازی اصلی وارد تیم کاری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(Shared VMs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 از لیست پنل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Library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حذف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، اما اگر گزینه دوم را انتخاب کنید در واقع یک 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Full Clone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نه یک کپی از ماشین مجازی ایجاد و به قسمت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Shared VMs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انتقال داده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 ولی ماشین اولیه در جای خود ثابت است.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0" y="1100311"/>
            <a:ext cx="3669070" cy="26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5" y="3928264"/>
            <a:ext cx="3639665" cy="2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nabled vm sh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4366270" cy="14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ایجاد تیم کاری در </a:t>
            </a:r>
            <a:r>
              <a:rPr lang="en-US" altLang="fa-IR" dirty="0" smtClean="0">
                <a:latin typeface="Calibri" pitchFamily="34" charset="0"/>
              </a:rPr>
              <a:t>VMware Workstation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pic>
        <p:nvPicPr>
          <p:cNvPr id="2050" name="Picture 2" descr="http://www.sysprobs.com/wp-content/uploads/2012/07/vm-sh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" y="1113522"/>
            <a:ext cx="3684412" cy="31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ysprobs.com/wp-content/uploads/2012/07/permis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99" y="1124744"/>
            <a:ext cx="3822941" cy="31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ysprobs.com/wp-content/uploads/2012/07/connect-to-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0502"/>
            <a:ext cx="2598064" cy="19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in deta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4" y="4488189"/>
            <a:ext cx="3459380" cy="21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تبدیل </a:t>
            </a:r>
            <a:r>
              <a:rPr lang="fa-IR" altLang="fa-IR" dirty="0" smtClean="0">
                <a:latin typeface="Calibri" pitchFamily="34" charset="0"/>
              </a:rPr>
              <a:t>یک ماشین واقعی به یک ماشین مجازی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092800"/>
            <a:ext cx="47525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ابزار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P2V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یا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Physical to Virtual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در نرم افزار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با نام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VMware </a:t>
            </a:r>
            <a:r>
              <a:rPr lang="en-US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vCenter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Converter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تعبیه شده است که قادر است تا یک ماشین فیزیکی را به یک ماشین مجازی برای شما تبدیل کند.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از منوی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File\Virtual a Physical Machine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انتخاب و بعد از نصب ابزار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M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ware </a:t>
            </a:r>
            <a:r>
              <a:rPr lang="en-US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vCenter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Converter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توسط مراحل ویزارد تبدیل ماشین فیزیکی به مجازی اقدام نمایید.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پنجره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Login to the Physical Machine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سه فیلد را مشاهده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می‌کنید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 در فیلد اول باید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سیستمی را وارد کنید که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می‌خواهید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آن را به ماشین مجازی تبدیل کنید. در فیلد دوم و سوم نیز نام کاربری و کلمه عبوری از سیستم فیزیکی را وارد نمایید.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" y="1028669"/>
            <a:ext cx="2145249" cy="21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0" y="3299401"/>
            <a:ext cx="3795638" cy="33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Update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56895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برای اینکه نرم افزار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VMware Workstation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را آپدیت کنیم در صفحه اصلی این نرم افزار بر روی گزینه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Software Update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کلیک کنید.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پنجره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Software Update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بر روی دکمه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Check for Updates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کلیک کنید تا کار آپدیت نرم افزار آغاز شود. اگر نرم افزار کرک شده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می‌باشد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این کار لازم نیست 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95" y="2737073"/>
            <a:ext cx="5919410" cy="38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فصل دوم:</a:t>
            </a:r>
            <a:endParaRPr lang="en-US" altLang="fa-IR" dirty="0" smtClean="0">
              <a:latin typeface="Calibri" pitchFamily="34" charset="0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B Titr" panose="00000700000000000000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07" y="1977"/>
                <a:ext cx="2812" cy="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پیکربندی اتصال های عمومی شبکه قابل استفاده در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VMware</a:t>
                </a:r>
              </a:p>
              <a:p>
                <a:pPr marL="742950" lvl="1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Bridged Networking</a:t>
                </a:r>
              </a:p>
              <a:p>
                <a:pPr marL="742950" lvl="1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Nat Networking</a:t>
                </a:r>
              </a:p>
              <a:p>
                <a:pPr marL="742950" lvl="1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Host-Only Networking</a:t>
                </a: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حالت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Unity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 اجرای نرم افزار در هر سیستم عاملی</a:t>
                </a: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ایجاد تیم کاری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(Shared VMs)</a:t>
                </a:r>
                <a:endParaRPr lang="en-US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361950" lvl="1" indent="0" algn="r" rtl="1">
              <a:spcBef>
                <a:spcPct val="50000"/>
              </a:spcBef>
            </a:pPr>
            <a:r>
              <a:rPr lang="fa-IR" altLang="fa-IR" sz="2800" b="1" dirty="0">
                <a:solidFill>
                  <a:srgbClr val="0070C0"/>
                </a:solidFill>
                <a:latin typeface="Calibri" pitchFamily="34" charset="0"/>
              </a:rPr>
              <a:t>اتصال های عمومی شبکه قابل استفاده در </a:t>
            </a:r>
            <a:r>
              <a:rPr lang="en-US" altLang="fa-IR" sz="2800" b="1" dirty="0">
                <a:solidFill>
                  <a:srgbClr val="0070C0"/>
                </a:solidFill>
                <a:latin typeface="Calibri" pitchFamily="34" charset="0"/>
              </a:rPr>
              <a:t>VMware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598EF61B-9C9B-4EED-8B5F-83511E928145}" type="slidenum">
              <a:rPr lang="en-US">
                <a:latin typeface="Calibri" panose="020F0502020204030204" pitchFamily="34" charset="0"/>
              </a:rPr>
              <a:pPr rtl="1">
                <a:defRPr/>
              </a:pPr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12533"/>
            <a:ext cx="8786812" cy="102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برنامه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V</a:t>
            </a:r>
            <a:r>
              <a:rPr lang="en-US" sz="2000" b="1" dirty="0">
                <a:latin typeface="Calibri" pitchFamily="34" charset="0"/>
                <a:cs typeface="B Nazanin" panose="00000400000000000000" pitchFamily="2" charset="-78"/>
              </a:rPr>
              <a:t>M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ware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به سه صورت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می‌تواند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شبکه های خارجی یا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LAN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ارتباط برقرار کند:</a:t>
            </a:r>
            <a:endParaRPr lang="en-US" sz="2000" b="1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82550" algn="justLow" rtl="1">
              <a:lnSpc>
                <a:spcPct val="150000"/>
              </a:lnSpc>
              <a:spcBef>
                <a:spcPct val="20000"/>
              </a:spcBef>
              <a:buSzPct val="80000"/>
            </a:pPr>
            <a:endParaRPr lang="fa-IR" sz="2000" b="1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endParaRPr lang="fa-IR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2" name="AutoShape 4" descr="Image result for rosenblum vm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senblum vmw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osenblum vmw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rosenblum vmw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rosenblum vmw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rosenblum vmwa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rosenblum vmwar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96397445"/>
              </p:ext>
            </p:extLst>
          </p:nvPr>
        </p:nvGraphicFramePr>
        <p:xfrm>
          <a:off x="-612576" y="1628800"/>
          <a:ext cx="434441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62366798"/>
              </p:ext>
            </p:extLst>
          </p:nvPr>
        </p:nvGraphicFramePr>
        <p:xfrm>
          <a:off x="3006399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sistent.com/wp-content/uploads/2010/11/vmware-bridge-network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72896"/>
            <a:ext cx="5585796" cy="20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>
                <a:latin typeface="Calibri" pitchFamily="34" charset="0"/>
              </a:rPr>
              <a:t>شبکه پلی </a:t>
            </a:r>
            <a:r>
              <a:rPr lang="fa-IR" altLang="fa-IR" dirty="0" smtClean="0">
                <a:latin typeface="Calibri" pitchFamily="34" charset="0"/>
              </a:rPr>
              <a:t>یا </a:t>
            </a:r>
            <a:r>
              <a:rPr lang="en-US" altLang="fa-IR" dirty="0" smtClean="0">
                <a:latin typeface="Calibri" pitchFamily="34" charset="0"/>
              </a:rPr>
              <a:t>Bridged Networking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4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80728"/>
            <a:ext cx="8786812" cy="1637928"/>
          </a:xfrm>
          <a:prstGeom prst="rect">
            <a:avLst/>
          </a:prstGeom>
        </p:spPr>
        <p:txBody>
          <a:bodyPr/>
          <a:lstStyle/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این نوع اتصال به شبکه ، اغلب آسان ترین راه برای اتصال به یک شبکه خارجی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می‌باشد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.</a:t>
            </a:r>
          </a:p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هنگام استفاده از این نوع اتصال ، احتیاج به تخصیص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آدرس به ماشین مجازی است که این کار توسط مدیر شبکه خارجی قابل انجام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می‌باشد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.</a:t>
            </a:r>
            <a:endParaRPr lang="fa-IR" sz="2000" b="1" dirty="0">
              <a:latin typeface="Calibri" pitchFamily="34" charset="0"/>
              <a:cs typeface="B Nazanin" pitchFamily="2" charset="-78"/>
            </a:endParaRPr>
          </a:p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  <a:p>
            <a:pPr algn="r" rtl="1"/>
            <a:endParaRPr lang="en-US" sz="2000" dirty="0"/>
          </a:p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fa-IR" sz="20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026" name="Picture 2" descr="https://encrypted-tbn0.gstatic.com/images?q=tbn:ANd9GcRAEhcr5XdVEGk1L6_tQwWZxFWXudYAeIyWJEJoOlEcUMv4-f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4889"/>
            <a:ext cx="40147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99992" y="2511152"/>
            <a:ext cx="4536504" cy="2430016"/>
          </a:xfrm>
          <a:prstGeom prst="rect">
            <a:avLst/>
          </a:prstGeom>
        </p:spPr>
        <p:txBody>
          <a:bodyPr/>
          <a:lstStyle/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سیستم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عامل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در ماشین مجازی یا از طریق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DHCP Server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دارای یک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آدرس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می‌شود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و یا اینکه به صورت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دستی،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شما باید یک آدرس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به سیستم عامل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مجازی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اختصاص دهید.</a:t>
            </a:r>
            <a:endParaRPr lang="fa-IR" sz="2000" b="1" dirty="0">
              <a:latin typeface="Calibri" pitchFamily="34" charset="0"/>
              <a:cs typeface="B Nazanin" pitchFamily="2" charset="-78"/>
            </a:endParaRPr>
          </a:p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  <a:p>
            <a:pPr algn="r" rtl="1"/>
            <a:endParaRPr lang="en-US" sz="2000" dirty="0"/>
          </a:p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fa-IR" sz="2000" b="1" dirty="0" smtClean="0"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ware-player.com/wp-content/uploads/2015/01/nat_configu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55" y="3699353"/>
            <a:ext cx="70199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 </a:t>
            </a:r>
            <a:r>
              <a:rPr lang="en-US" altLang="fa-IR" dirty="0" smtClean="0">
                <a:latin typeface="Calibri" pitchFamily="34" charset="0"/>
              </a:rPr>
              <a:t>NAT Networking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020447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2788" indent="-26193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چنانچه بخواهید به اینترنت و یا یک شبکه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LAN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با استفاده از تماس تلفنی که توسط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Host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برنامه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انجام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می‌گیرد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متصل شوید و یا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شبکه‌ای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که دارای اتصال باند پهن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می‌باشد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از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Nat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استفاده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. 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به طور کلی برای اتصال با هر </a:t>
            </a:r>
            <a:r>
              <a:rPr lang="fa-IR" b="1" dirty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شبکه‌ای 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که به ماشین مجازی </a:t>
            </a:r>
            <a:r>
              <a:rPr lang="fa-IR" b="1" dirty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نمی‌تواند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IP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 تخصیص دهد، این نوع اتصال اغلب آسان ترین </a:t>
            </a:r>
            <a:r>
              <a:rPr lang="fa-IR" b="1" dirty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می‌باشد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.</a:t>
            </a:r>
          </a:p>
          <a:p>
            <a:pPr marL="712788" indent="-26193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NAT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اکثر استانداردهای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TCP/IP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را استفاده می کند، یعنی اینکه با استفاده از اتصال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NAT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، شما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می‌توانید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از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HTTP, FTP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جهت انتقال فایل و همچنین از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Telnet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جهت ورود به کامپیوترهای دیگر بهره بگیرید.</a:t>
            </a:r>
            <a:endParaRPr lang="fa-IR" b="1" dirty="0">
              <a:latin typeface="Calibri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تنظیمات شبکه </a:t>
            </a:r>
            <a:r>
              <a:rPr lang="en-US" altLang="fa-IR" dirty="0" smtClean="0">
                <a:latin typeface="Calibri" pitchFamily="34" charset="0"/>
              </a:rPr>
              <a:t>Virtual Network Editor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2040" y="1020447"/>
            <a:ext cx="4034284" cy="485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برای اعمال تغییرات و تنظمیات کارت های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شبکه،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 نرم افزار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از منوی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Edit\Virtual Network Editor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را  انتخاب و تنظیمات مورد نیاز هر کدام از انواع روشهای اتصال را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می‌توان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انجام داد.</a:t>
            </a:r>
            <a:endParaRPr lang="en-US" b="1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 VMnet0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می‌توان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تنظیمات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Auto Bridging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را انجام داد.</a:t>
            </a:r>
          </a:p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VMnet1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تنظیمات مربوط به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Host-only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که مربوط به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DHCP , …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خواهد بود.</a:t>
            </a:r>
          </a:p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VMnet8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تنظیمات مربوط به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NAT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IP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های مورد نیاز خواهد بود.</a:t>
            </a:r>
            <a:endParaRPr lang="fa-IR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617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5733256"/>
            <a:ext cx="8786812" cy="10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VMnet8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امکان تغییر تنظیمات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DNS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و 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Net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B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ios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را در شبکه فراهم ساخته است</a:t>
            </a:r>
          </a:p>
          <a:p>
            <a:pPr marL="441325" indent="-268288" algn="justLow" rtl="1">
              <a:lnSpc>
                <a:spcPct val="15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تنظیمات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شبکه‌های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مجازی را در یک فایل به نام 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vmnetnat.conf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ذخیره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می‌کند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.</a:t>
            </a:r>
            <a:endParaRPr lang="fa-IR" b="1" dirty="0">
              <a:latin typeface="Calibri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0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شبکه </a:t>
            </a:r>
            <a:r>
              <a:rPr lang="en-US" altLang="fa-IR" dirty="0" smtClean="0">
                <a:latin typeface="Calibri" pitchFamily="34" charset="0"/>
              </a:rPr>
              <a:t>Host-Only Networking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052736"/>
            <a:ext cx="86647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این نوع اتصال </a:t>
            </a:r>
            <a:r>
              <a:rPr lang="fa-IR" b="1" dirty="0" smtClean="0">
                <a:cs typeface="B Nazanin" panose="00000400000000000000" pitchFamily="2" charset="-78"/>
              </a:rPr>
              <a:t>شبکه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ای </a:t>
            </a:r>
            <a:r>
              <a:rPr lang="fa-IR" b="1" dirty="0" smtClean="0">
                <a:cs typeface="B Nazanin" panose="00000400000000000000" pitchFamily="2" charset="-78"/>
              </a:rPr>
              <a:t>، زمانی مفید است که </a:t>
            </a:r>
            <a:r>
              <a:rPr lang="en-US" b="1" dirty="0" smtClean="0">
                <a:cs typeface="B Nazanin" panose="00000400000000000000" pitchFamily="2" charset="-78"/>
              </a:rPr>
              <a:t>Host</a:t>
            </a:r>
            <a:r>
              <a:rPr lang="fa-IR" b="1" dirty="0" smtClean="0">
                <a:cs typeface="B Nazanin" panose="00000400000000000000" pitchFamily="2" charset="-78"/>
              </a:rPr>
              <a:t> جزء یک شبکه باشد و ماشین مجازی تنها </a:t>
            </a:r>
            <a:r>
              <a:rPr lang="fa-IR" b="1" dirty="0" smtClean="0">
                <a:cs typeface="B Nazanin" panose="00000400000000000000" pitchFamily="2" charset="-78"/>
              </a:rPr>
              <a:t>می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خواهد </a:t>
            </a: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en-US" b="1" dirty="0" smtClean="0">
                <a:cs typeface="B Nazanin" panose="00000400000000000000" pitchFamily="2" charset="-78"/>
              </a:rPr>
              <a:t>Host</a:t>
            </a:r>
            <a:r>
              <a:rPr lang="fa-IR" b="1" dirty="0" smtClean="0">
                <a:cs typeface="B Nazanin" panose="00000400000000000000" pitchFamily="2" charset="-78"/>
              </a:rPr>
              <a:t> ارتباط برقرار کند. در واقع یک ارتباط ایزوله و ایمن.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در اتصال </a:t>
            </a:r>
            <a:r>
              <a:rPr lang="fa-IR" b="1" dirty="0" smtClean="0">
                <a:cs typeface="B Nazanin" panose="00000400000000000000" pitchFamily="2" charset="-78"/>
              </a:rPr>
              <a:t>شبکه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ای </a:t>
            </a:r>
            <a:r>
              <a:rPr lang="en-US" b="1" dirty="0" smtClean="0">
                <a:cs typeface="B Nazanin" panose="00000400000000000000" pitchFamily="2" charset="-78"/>
              </a:rPr>
              <a:t>Host-Only</a:t>
            </a:r>
            <a:r>
              <a:rPr lang="fa-IR" b="1" dirty="0" smtClean="0">
                <a:cs typeface="B Nazanin" panose="00000400000000000000" pitchFamily="2" charset="-78"/>
              </a:rPr>
              <a:t> آدرس دهی ماشین مجازی و </a:t>
            </a:r>
            <a:r>
              <a:rPr lang="en-US" b="1" dirty="0" smtClean="0">
                <a:cs typeface="B Nazanin" panose="00000400000000000000" pitchFamily="2" charset="-78"/>
              </a:rPr>
              <a:t>Host</a:t>
            </a:r>
            <a:r>
              <a:rPr lang="fa-IR" b="1" dirty="0" smtClean="0">
                <a:cs typeface="B Nazanin" panose="00000400000000000000" pitchFamily="2" charset="-78"/>
              </a:rPr>
              <a:t> از طریق </a:t>
            </a:r>
            <a:r>
              <a:rPr lang="en-US" b="1" dirty="0" smtClean="0">
                <a:cs typeface="B Nazanin" panose="00000400000000000000" pitchFamily="2" charset="-78"/>
              </a:rPr>
              <a:t>VMware DHCP</a:t>
            </a:r>
            <a:r>
              <a:rPr lang="fa-IR" b="1" dirty="0" smtClean="0">
                <a:cs typeface="B Nazanin" panose="00000400000000000000" pitchFamily="2" charset="-78"/>
              </a:rPr>
              <a:t> انجام </a:t>
            </a:r>
            <a:r>
              <a:rPr lang="fa-IR" b="1" dirty="0" smtClean="0">
                <a:cs typeface="B Nazanin" panose="00000400000000000000" pitchFamily="2" charset="-78"/>
              </a:rPr>
              <a:t>می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گیرد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 smtClean="0"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می</a:t>
            </a:r>
            <a:r>
              <a:rPr lang="fa-IR" b="1" dirty="0">
                <a:latin typeface="Calibri" pitchFamily="34" charset="0"/>
                <a:cs typeface="B Nazanin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توانید </a:t>
            </a:r>
            <a:r>
              <a:rPr lang="fa-IR" b="1" dirty="0" smtClean="0">
                <a:cs typeface="B Nazanin" panose="00000400000000000000" pitchFamily="2" charset="-78"/>
              </a:rPr>
              <a:t>یا استفاده از تنظیم یک اینترنتی به عنوان اشتراکی </a:t>
            </a:r>
            <a:r>
              <a:rPr lang="en-US" b="1" dirty="0" smtClean="0">
                <a:cs typeface="B Nazanin" panose="00000400000000000000" pitchFamily="2" charset="-78"/>
              </a:rPr>
              <a:t>(Share)</a:t>
            </a:r>
            <a:r>
              <a:rPr lang="fa-IR" b="1" dirty="0" smtClean="0">
                <a:cs typeface="B Nazanin" panose="00000400000000000000" pitchFamily="2" charset="-78"/>
              </a:rPr>
              <a:t> در </a:t>
            </a:r>
            <a:r>
              <a:rPr lang="en-US" b="1" dirty="0" smtClean="0">
                <a:cs typeface="B Nazanin" panose="00000400000000000000" pitchFamily="2" charset="-78"/>
              </a:rPr>
              <a:t>Host</a:t>
            </a:r>
            <a:r>
              <a:rPr lang="fa-IR" b="1" dirty="0" smtClean="0">
                <a:cs typeface="B Nazanin" panose="00000400000000000000" pitchFamily="2" charset="-78"/>
              </a:rPr>
              <a:t> نرم افزار </a:t>
            </a:r>
            <a:r>
              <a:rPr lang="en-US" b="1" dirty="0" smtClean="0"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cs typeface="B Nazanin" panose="00000400000000000000" pitchFamily="2" charset="-78"/>
              </a:rPr>
              <a:t> ات</a:t>
            </a:r>
            <a:r>
              <a:rPr lang="fa-IR" b="1" dirty="0">
                <a:cs typeface="B Nazanin" panose="00000400000000000000" pitchFamily="2" charset="-78"/>
              </a:rPr>
              <a:t>ص</a:t>
            </a:r>
            <a:r>
              <a:rPr lang="fa-IR" b="1" dirty="0" smtClean="0">
                <a:cs typeface="B Nazanin" panose="00000400000000000000" pitchFamily="2" charset="-78"/>
              </a:rPr>
              <a:t>ال خود ، باعث استفاده ماشین مجازی از اینترنت گردید.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http://www.needfulsoftware.com/Content/VMware/HostOnl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4158135"/>
            <a:ext cx="6000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تنظیمات </a:t>
            </a:r>
            <a:r>
              <a:rPr lang="en-US" altLang="fa-IR" dirty="0" smtClean="0">
                <a:latin typeface="Calibri" pitchFamily="34" charset="0"/>
              </a:rPr>
              <a:t>VMware DHCP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052736"/>
            <a:ext cx="8664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 استفاده از نرم افزار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Workstation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می‌توانید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به ماشین های مجازی اجرا شده به صورت خودکار آدرس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اختصاص دهید و نیازی به راه اندازی سرویس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DHCP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بر روی ویندوز و یا دستگاه دیگر نیست.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تنظیمات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DHCP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از طریق </a:t>
            </a:r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سرویس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DHCP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نرم افزار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Workstation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به ماشین ها تخصیص داده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1564"/>
            <a:ext cx="4637899" cy="41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2348880"/>
            <a:ext cx="38030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مشاهده تنظیمات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بایستی 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Virtual Network Editor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 را باز کنید و </a:t>
            </a:r>
            <a:r>
              <a:rPr lang="en-US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VMnet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متصل به ماشین مجازی را انتخاب کرده و در قسمت </a:t>
            </a:r>
            <a:r>
              <a:rPr 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DHCP Setting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 در صورت نیاز تنظیمات را به صورت دلخواه تغییر دهید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غیر فعال کردن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سرویس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DHCP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در یک شبکه مجازی نیز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می‌توانید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گزینه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Use Local DHCP Service to ….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را غیر فعال کنید.</a:t>
            </a:r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حالت </a:t>
            </a:r>
            <a:r>
              <a:rPr lang="en-US" altLang="fa-IR" dirty="0" smtClean="0">
                <a:latin typeface="Calibri" pitchFamily="34" charset="0"/>
              </a:rPr>
              <a:t>Unity</a:t>
            </a:r>
            <a:r>
              <a:rPr lang="fa-IR" altLang="fa-IR" dirty="0" smtClean="0">
                <a:latin typeface="Calibri" pitchFamily="34" charset="0"/>
              </a:rPr>
              <a:t> : اجرای نرم افزار در هر سیستم عاملی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42875" y="6408563"/>
            <a:ext cx="457200" cy="404813"/>
          </a:xfrm>
        </p:spPr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052736"/>
            <a:ext cx="866476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این قابلیت به شما امکان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می‌دهد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تا نرم افزارهای نصب شده در یک ماشین مجازی را علاوه بر محیط مجازی در محیط سیستم عامل اصلی کامپیوتر نیز اجرا کنید.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مراحل فعال نمودن حالت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Unity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در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VMware Workstation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: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742" y="2348880"/>
            <a:ext cx="400074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بعد از چک کردن تنظیمات مربوط به فعال بودن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Unity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همانند شکل مقابل.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حالی که ماشین مجازی روشن است و نرم افزار مورد نظر در آن نصب است از منو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View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نرم افزار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گزینه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Unity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را انتخاب کنید.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زمان فعال شدن حالت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Unity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ماشین مجازی بگونه ای قفل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صورتی که ماوس را به دکمه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Start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ویندوز نزدیک کنید یک منو ظاهر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578585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9" y="4772025"/>
            <a:ext cx="4199557" cy="18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6310</TotalTime>
  <Words>1136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Nazanin</vt:lpstr>
      <vt:lpstr>B Lotus</vt:lpstr>
      <vt:lpstr>Gill Sans MT</vt:lpstr>
      <vt:lpstr>Wingdings 2</vt:lpstr>
      <vt:lpstr>Wingdings</vt:lpstr>
      <vt:lpstr>Verdana</vt:lpstr>
      <vt:lpstr>B Nazanin</vt:lpstr>
      <vt:lpstr>B Titr</vt:lpstr>
      <vt:lpstr>Calibri</vt:lpstr>
      <vt:lpstr>Titr</vt:lpstr>
      <vt:lpstr>Majalla UI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سوم درس مجازی سازی</cp:keywords>
  <cp:lastModifiedBy>User4</cp:lastModifiedBy>
  <cp:revision>427</cp:revision>
  <dcterms:created xsi:type="dcterms:W3CDTF">2010-11-18T23:30:56Z</dcterms:created>
  <dcterms:modified xsi:type="dcterms:W3CDTF">2016-02-29T14:07:00Z</dcterms:modified>
</cp:coreProperties>
</file>