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70" r:id="rId4"/>
    <p:sldId id="269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221"/>
    <a:srgbClr val="1E7A7C"/>
    <a:srgbClr val="139D5F"/>
    <a:srgbClr val="18665D"/>
    <a:srgbClr val="218B7E"/>
    <a:srgbClr val="10824E"/>
    <a:srgbClr val="114741"/>
    <a:srgbClr val="094B2D"/>
    <a:srgbClr val="0E7C4A"/>
    <a:srgbClr val="165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1655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did you think at first?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obstacles did you encounter along the way?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did you overcome those obstacles?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you add to support your process?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00000">
              <a:schemeClr val="accent3"/>
            </a:gs>
            <a:gs pos="100000">
              <a:srgbClr val="08222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ar-EG" sz="5400" kern="150" dirty="0">
                <a:effectLst/>
                <a:latin typeface="Thorndale AMT"/>
                <a:ea typeface="Arial" panose="020B0604020202020204" pitchFamily="34" charset="0"/>
                <a:cs typeface="B Titr" panose="00000700000000000000" pitchFamily="2" charset="-78"/>
              </a:rPr>
              <a:t>عنوان پروژه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28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نام اعضای گروه:</a:t>
            </a:r>
            <a:endParaRPr lang="en-US" sz="2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endParaRPr lang="en-US" sz="2800" dirty="0"/>
          </a:p>
        </p:txBody>
      </p:sp>
      <p:pic>
        <p:nvPicPr>
          <p:cNvPr id="9" name="Graphic 8" descr="Book icon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338EB7-8D60-4AE8-A467-8C3BBA45A83E}"/>
              </a:ext>
            </a:extLst>
          </p:cNvPr>
          <p:cNvSpPr txBox="1"/>
          <p:nvPr/>
        </p:nvSpPr>
        <p:spPr>
          <a:xfrm>
            <a:off x="353382" y="6291743"/>
            <a:ext cx="9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پایه هشتم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71FDA-EECF-47E3-B02E-3FFAB3450A51}"/>
              </a:ext>
            </a:extLst>
          </p:cNvPr>
          <p:cNvSpPr txBox="1"/>
          <p:nvPr/>
        </p:nvSpPr>
        <p:spPr>
          <a:xfrm>
            <a:off x="10620462" y="3013501"/>
            <a:ext cx="1571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پژوهشی</a:t>
            </a:r>
          </a:p>
          <a:p>
            <a:pPr algn="ctr" rtl="1"/>
            <a:r>
              <a:rPr lang="fa-IR" sz="2400" dirty="0">
                <a:cs typeface="B Titr" panose="00000700000000000000" pitchFamily="2" charset="-78"/>
              </a:rPr>
              <a:t>زیست‌گیاهی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معرفی پروژه</a:t>
            </a:r>
            <a:endParaRPr lang="en-US" dirty="0"/>
          </a:p>
        </p:txBody>
      </p:sp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21FED-B50C-4A21-9460-5D32C70FEA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اسلاید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 در خصوص پروژه و قسمت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‌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های مختلف آن توضیح داده شود. در صورت وجود عکس از پروژه آن را در این بخش ارائه دهید.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صورت نیاز میتوانید برای این بخش از چند اسلاید استفاده کنید.</a:t>
            </a: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R="0" indent="0" algn="just" rtl="1">
              <a:spcBef>
                <a:spcPts val="0"/>
              </a:spcBef>
              <a:spcAft>
                <a:spcPts val="0"/>
              </a:spcAft>
              <a:buNone/>
              <a:tabLst>
                <a:tab pos="-15240" algn="l"/>
              </a:tabLst>
            </a:pP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6908-4C3E-4787-B556-9EA655CB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نوآوری پروژه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B83E-6FED-4722-9E44-78E7ABEE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به طور کاملاً خلاصه و مفید درباره نوآوری این پروژه و ایده استفاده شده در آن توضیح داده شود.</a:t>
            </a:r>
            <a:br>
              <a:rPr lang="en-US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</a:br>
            <a:endParaRPr lang="en-US" dirty="0"/>
          </a:p>
        </p:txBody>
      </p:sp>
      <p:pic>
        <p:nvPicPr>
          <p:cNvPr id="5" name="Graphic 4" descr="Clipboard icon">
            <a:extLst>
              <a:ext uri="{FF2B5EF4-FFF2-40B4-BE49-F238E27FC236}">
                <a16:creationId xmlns:a16="http://schemas.microsoft.com/office/drawing/2014/main" id="{845C9E76-A50E-443D-AEA9-C320B5E83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658" y="81744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1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FFF3-55BF-495D-8160-3D9A23BF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برآورد اقتصادی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D660-5221-4578-B7AB-46DEC2C4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782811"/>
          </a:xfrm>
        </p:spPr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ابزار و وسایل مورد نیاز پروژه با حدود قیمت و تخمین هزینه اولیه پروژه با تأیید معلم پژوهشی ارائه گردد.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129">
            <a:extLst>
              <a:ext uri="{FF2B5EF4-FFF2-40B4-BE49-F238E27FC236}">
                <a16:creationId xmlns:a16="http://schemas.microsoft.com/office/drawing/2014/main" id="{6F47EE50-023B-4087-B220-DB515A469844}"/>
              </a:ext>
            </a:extLst>
          </p:cNvPr>
          <p:cNvSpPr>
            <a:spLocks noEditPoints="1"/>
          </p:cNvSpPr>
          <p:nvPr/>
        </p:nvSpPr>
        <p:spPr bwMode="auto">
          <a:xfrm>
            <a:off x="440493" y="959323"/>
            <a:ext cx="643493" cy="659751"/>
          </a:xfrm>
          <a:custGeom>
            <a:avLst/>
            <a:gdLst>
              <a:gd name="T0" fmla="*/ 332526 w 574"/>
              <a:gd name="T1" fmla="*/ 0 h 581"/>
              <a:gd name="T2" fmla="*/ 192602 w 574"/>
              <a:gd name="T3" fmla="*/ 52591 h 581"/>
              <a:gd name="T4" fmla="*/ 139924 w 574"/>
              <a:gd name="T5" fmla="*/ 171964 h 581"/>
              <a:gd name="T6" fmla="*/ 0 w 574"/>
              <a:gd name="T7" fmla="*/ 223720 h 581"/>
              <a:gd name="T8" fmla="*/ 42800 w 574"/>
              <a:gd name="T9" fmla="*/ 471649 h 581"/>
              <a:gd name="T10" fmla="*/ 237048 w 574"/>
              <a:gd name="T11" fmla="*/ 471649 h 581"/>
              <a:gd name="T12" fmla="*/ 279848 w 574"/>
              <a:gd name="T13" fmla="*/ 389841 h 581"/>
              <a:gd name="T14" fmla="*/ 429650 w 574"/>
              <a:gd name="T15" fmla="*/ 379823 h 581"/>
              <a:gd name="T16" fmla="*/ 472450 w 574"/>
              <a:gd name="T17" fmla="*/ 52591 h 581"/>
              <a:gd name="T18" fmla="*/ 460927 w 574"/>
              <a:gd name="T19" fmla="*/ 274641 h 581"/>
              <a:gd name="T20" fmla="*/ 279848 w 574"/>
              <a:gd name="T21" fmla="*/ 310537 h 581"/>
              <a:gd name="T22" fmla="*/ 332526 w 574"/>
              <a:gd name="T23" fmla="*/ 254607 h 581"/>
              <a:gd name="T24" fmla="*/ 460927 w 574"/>
              <a:gd name="T25" fmla="*/ 224555 h 581"/>
              <a:gd name="T26" fmla="*/ 268325 w 574"/>
              <a:gd name="T27" fmla="*/ 245424 h 581"/>
              <a:gd name="T28" fmla="*/ 139924 w 574"/>
              <a:gd name="T29" fmla="*/ 338919 h 581"/>
              <a:gd name="T30" fmla="*/ 11523 w 574"/>
              <a:gd name="T31" fmla="*/ 245424 h 581"/>
              <a:gd name="T32" fmla="*/ 139924 w 574"/>
              <a:gd name="T33" fmla="*/ 276311 h 581"/>
              <a:gd name="T34" fmla="*/ 268325 w 574"/>
              <a:gd name="T35" fmla="*/ 245424 h 581"/>
              <a:gd name="T36" fmla="*/ 42800 w 574"/>
              <a:gd name="T37" fmla="*/ 336415 h 581"/>
              <a:gd name="T38" fmla="*/ 237048 w 574"/>
              <a:gd name="T39" fmla="*/ 336415 h 581"/>
              <a:gd name="T40" fmla="*/ 268325 w 574"/>
              <a:gd name="T41" fmla="*/ 365632 h 581"/>
              <a:gd name="T42" fmla="*/ 11523 w 574"/>
              <a:gd name="T43" fmla="*/ 365632 h 581"/>
              <a:gd name="T44" fmla="*/ 460927 w 574"/>
              <a:gd name="T45" fmla="*/ 131895 h 581"/>
              <a:gd name="T46" fmla="*/ 204125 w 574"/>
              <a:gd name="T47" fmla="*/ 131895 h 581"/>
              <a:gd name="T48" fmla="*/ 236225 w 574"/>
              <a:gd name="T49" fmla="*/ 90156 h 581"/>
              <a:gd name="T50" fmla="*/ 429650 w 574"/>
              <a:gd name="T51" fmla="*/ 90156 h 581"/>
              <a:gd name="T52" fmla="*/ 460927 w 574"/>
              <a:gd name="T53" fmla="*/ 131895 h 581"/>
              <a:gd name="T54" fmla="*/ 460927 w 574"/>
              <a:gd name="T55" fmla="*/ 52591 h 581"/>
              <a:gd name="T56" fmla="*/ 204125 w 574"/>
              <a:gd name="T57" fmla="*/ 52591 h 581"/>
              <a:gd name="T58" fmla="*/ 204125 w 574"/>
              <a:gd name="T59" fmla="*/ 152764 h 581"/>
              <a:gd name="T60" fmla="*/ 332526 w 574"/>
              <a:gd name="T61" fmla="*/ 183651 h 581"/>
              <a:gd name="T62" fmla="*/ 460927 w 574"/>
              <a:gd name="T63" fmla="*/ 152764 h 581"/>
              <a:gd name="T64" fmla="*/ 332526 w 574"/>
              <a:gd name="T65" fmla="*/ 242920 h 581"/>
              <a:gd name="T66" fmla="*/ 279848 w 574"/>
              <a:gd name="T67" fmla="*/ 223720 h 581"/>
              <a:gd name="T68" fmla="*/ 204125 w 574"/>
              <a:gd name="T69" fmla="*/ 177807 h 581"/>
              <a:gd name="T70" fmla="*/ 139924 w 574"/>
              <a:gd name="T71" fmla="*/ 183651 h 581"/>
              <a:gd name="T72" fmla="*/ 197540 w 574"/>
              <a:gd name="T73" fmla="*/ 188659 h 581"/>
              <a:gd name="T74" fmla="*/ 139924 w 574"/>
              <a:gd name="T75" fmla="*/ 264624 h 581"/>
              <a:gd name="T76" fmla="*/ 139924 w 574"/>
              <a:gd name="T77" fmla="*/ 183651 h 581"/>
              <a:gd name="T78" fmla="*/ 11523 w 574"/>
              <a:gd name="T79" fmla="*/ 433249 h 581"/>
              <a:gd name="T80" fmla="*/ 42800 w 574"/>
              <a:gd name="T81" fmla="*/ 404032 h 581"/>
              <a:gd name="T82" fmla="*/ 237048 w 574"/>
              <a:gd name="T83" fmla="*/ 404032 h 581"/>
              <a:gd name="T84" fmla="*/ 268325 w 574"/>
              <a:gd name="T85" fmla="*/ 433249 h 581"/>
              <a:gd name="T86" fmla="*/ 332526 w 574"/>
              <a:gd name="T87" fmla="*/ 382328 h 581"/>
              <a:gd name="T88" fmla="*/ 279848 w 574"/>
              <a:gd name="T89" fmla="*/ 323058 h 581"/>
              <a:gd name="T90" fmla="*/ 429650 w 574"/>
              <a:gd name="T91" fmla="*/ 312206 h 581"/>
              <a:gd name="T92" fmla="*/ 460927 w 574"/>
              <a:gd name="T93" fmla="*/ 342258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74" h="581">
                <a:moveTo>
                  <a:pt x="522" y="17"/>
                </a:moveTo>
                <a:cubicBezTo>
                  <a:pt x="490" y="6"/>
                  <a:pt x="449" y="0"/>
                  <a:pt x="404" y="0"/>
                </a:cubicBezTo>
                <a:cubicBezTo>
                  <a:pt x="360" y="0"/>
                  <a:pt x="318" y="6"/>
                  <a:pt x="287" y="17"/>
                </a:cubicBezTo>
                <a:cubicBezTo>
                  <a:pt x="252" y="29"/>
                  <a:pt x="234" y="44"/>
                  <a:pt x="234" y="63"/>
                </a:cubicBezTo>
                <a:cubicBezTo>
                  <a:pt x="234" y="210"/>
                  <a:pt x="234" y="210"/>
                  <a:pt x="234" y="210"/>
                </a:cubicBezTo>
                <a:cubicBezTo>
                  <a:pt x="214" y="208"/>
                  <a:pt x="192" y="206"/>
                  <a:pt x="170" y="206"/>
                </a:cubicBezTo>
                <a:cubicBezTo>
                  <a:pt x="126" y="206"/>
                  <a:pt x="84" y="212"/>
                  <a:pt x="52" y="223"/>
                </a:cubicBezTo>
                <a:cubicBezTo>
                  <a:pt x="18" y="234"/>
                  <a:pt x="0" y="250"/>
                  <a:pt x="0" y="268"/>
                </a:cubicBezTo>
                <a:cubicBezTo>
                  <a:pt x="0" y="519"/>
                  <a:pt x="0" y="519"/>
                  <a:pt x="0" y="519"/>
                </a:cubicBezTo>
                <a:cubicBezTo>
                  <a:pt x="0" y="537"/>
                  <a:pt x="18" y="553"/>
                  <a:pt x="52" y="565"/>
                </a:cubicBezTo>
                <a:cubicBezTo>
                  <a:pt x="84" y="575"/>
                  <a:pt x="126" y="581"/>
                  <a:pt x="170" y="581"/>
                </a:cubicBezTo>
                <a:cubicBezTo>
                  <a:pt x="214" y="581"/>
                  <a:pt x="256" y="575"/>
                  <a:pt x="288" y="565"/>
                </a:cubicBezTo>
                <a:cubicBezTo>
                  <a:pt x="322" y="553"/>
                  <a:pt x="340" y="537"/>
                  <a:pt x="340" y="519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60" y="470"/>
                  <a:pt x="382" y="472"/>
                  <a:pt x="404" y="472"/>
                </a:cubicBezTo>
                <a:cubicBezTo>
                  <a:pt x="449" y="472"/>
                  <a:pt x="490" y="466"/>
                  <a:pt x="522" y="455"/>
                </a:cubicBezTo>
                <a:cubicBezTo>
                  <a:pt x="556" y="444"/>
                  <a:pt x="574" y="428"/>
                  <a:pt x="574" y="410"/>
                </a:cubicBezTo>
                <a:cubicBezTo>
                  <a:pt x="574" y="63"/>
                  <a:pt x="574" y="63"/>
                  <a:pt x="574" y="63"/>
                </a:cubicBezTo>
                <a:cubicBezTo>
                  <a:pt x="574" y="44"/>
                  <a:pt x="556" y="29"/>
                  <a:pt x="522" y="17"/>
                </a:cubicBezTo>
                <a:moveTo>
                  <a:pt x="560" y="329"/>
                </a:moveTo>
                <a:cubicBezTo>
                  <a:pt x="560" y="352"/>
                  <a:pt x="496" y="377"/>
                  <a:pt x="404" y="377"/>
                </a:cubicBezTo>
                <a:cubicBezTo>
                  <a:pt x="382" y="377"/>
                  <a:pt x="360" y="375"/>
                  <a:pt x="340" y="372"/>
                </a:cubicBezTo>
                <a:cubicBezTo>
                  <a:pt x="340" y="301"/>
                  <a:pt x="340" y="301"/>
                  <a:pt x="340" y="301"/>
                </a:cubicBezTo>
                <a:cubicBezTo>
                  <a:pt x="360" y="304"/>
                  <a:pt x="382" y="305"/>
                  <a:pt x="404" y="305"/>
                </a:cubicBezTo>
                <a:cubicBezTo>
                  <a:pt x="449" y="305"/>
                  <a:pt x="490" y="300"/>
                  <a:pt x="522" y="289"/>
                </a:cubicBezTo>
                <a:cubicBezTo>
                  <a:pt x="539" y="283"/>
                  <a:pt x="552" y="276"/>
                  <a:pt x="560" y="269"/>
                </a:cubicBezTo>
                <a:lnTo>
                  <a:pt x="560" y="329"/>
                </a:lnTo>
                <a:close/>
                <a:moveTo>
                  <a:pt x="326" y="294"/>
                </a:moveTo>
                <a:cubicBezTo>
                  <a:pt x="326" y="358"/>
                  <a:pt x="326" y="358"/>
                  <a:pt x="326" y="358"/>
                </a:cubicBezTo>
                <a:cubicBezTo>
                  <a:pt x="326" y="380"/>
                  <a:pt x="262" y="406"/>
                  <a:pt x="170" y="406"/>
                </a:cubicBezTo>
                <a:cubicBezTo>
                  <a:pt x="78" y="406"/>
                  <a:pt x="14" y="380"/>
                  <a:pt x="14" y="358"/>
                </a:cubicBezTo>
                <a:cubicBezTo>
                  <a:pt x="14" y="294"/>
                  <a:pt x="14" y="294"/>
                  <a:pt x="14" y="294"/>
                </a:cubicBezTo>
                <a:cubicBezTo>
                  <a:pt x="23" y="302"/>
                  <a:pt x="36" y="308"/>
                  <a:pt x="52" y="314"/>
                </a:cubicBezTo>
                <a:cubicBezTo>
                  <a:pt x="84" y="325"/>
                  <a:pt x="126" y="331"/>
                  <a:pt x="170" y="331"/>
                </a:cubicBezTo>
                <a:cubicBezTo>
                  <a:pt x="214" y="331"/>
                  <a:pt x="256" y="325"/>
                  <a:pt x="288" y="314"/>
                </a:cubicBezTo>
                <a:cubicBezTo>
                  <a:pt x="304" y="308"/>
                  <a:pt x="317" y="302"/>
                  <a:pt x="326" y="294"/>
                </a:cubicBezTo>
                <a:moveTo>
                  <a:pt x="14" y="383"/>
                </a:moveTo>
                <a:cubicBezTo>
                  <a:pt x="23" y="391"/>
                  <a:pt x="36" y="398"/>
                  <a:pt x="52" y="403"/>
                </a:cubicBezTo>
                <a:cubicBezTo>
                  <a:pt x="84" y="414"/>
                  <a:pt x="126" y="420"/>
                  <a:pt x="170" y="420"/>
                </a:cubicBezTo>
                <a:cubicBezTo>
                  <a:pt x="214" y="420"/>
                  <a:pt x="256" y="414"/>
                  <a:pt x="288" y="403"/>
                </a:cubicBezTo>
                <a:cubicBezTo>
                  <a:pt x="304" y="398"/>
                  <a:pt x="317" y="391"/>
                  <a:pt x="326" y="383"/>
                </a:cubicBezTo>
                <a:cubicBezTo>
                  <a:pt x="326" y="438"/>
                  <a:pt x="326" y="438"/>
                  <a:pt x="326" y="438"/>
                </a:cubicBezTo>
                <a:cubicBezTo>
                  <a:pt x="326" y="461"/>
                  <a:pt x="262" y="486"/>
                  <a:pt x="170" y="486"/>
                </a:cubicBezTo>
                <a:cubicBezTo>
                  <a:pt x="78" y="486"/>
                  <a:pt x="14" y="461"/>
                  <a:pt x="14" y="438"/>
                </a:cubicBezTo>
                <a:lnTo>
                  <a:pt x="14" y="383"/>
                </a:lnTo>
                <a:close/>
                <a:moveTo>
                  <a:pt x="560" y="158"/>
                </a:moveTo>
                <a:cubicBezTo>
                  <a:pt x="560" y="180"/>
                  <a:pt x="496" y="206"/>
                  <a:pt x="404" y="206"/>
                </a:cubicBezTo>
                <a:cubicBezTo>
                  <a:pt x="312" y="206"/>
                  <a:pt x="248" y="180"/>
                  <a:pt x="248" y="158"/>
                </a:cubicBezTo>
                <a:cubicBezTo>
                  <a:pt x="248" y="89"/>
                  <a:pt x="248" y="89"/>
                  <a:pt x="248" y="89"/>
                </a:cubicBezTo>
                <a:cubicBezTo>
                  <a:pt x="257" y="96"/>
                  <a:pt x="270" y="103"/>
                  <a:pt x="287" y="108"/>
                </a:cubicBezTo>
                <a:cubicBezTo>
                  <a:pt x="318" y="119"/>
                  <a:pt x="360" y="125"/>
                  <a:pt x="404" y="125"/>
                </a:cubicBezTo>
                <a:cubicBezTo>
                  <a:pt x="449" y="125"/>
                  <a:pt x="490" y="119"/>
                  <a:pt x="522" y="108"/>
                </a:cubicBezTo>
                <a:cubicBezTo>
                  <a:pt x="539" y="103"/>
                  <a:pt x="552" y="96"/>
                  <a:pt x="560" y="89"/>
                </a:cubicBezTo>
                <a:lnTo>
                  <a:pt x="560" y="158"/>
                </a:lnTo>
                <a:close/>
                <a:moveTo>
                  <a:pt x="404" y="14"/>
                </a:moveTo>
                <a:cubicBezTo>
                  <a:pt x="496" y="14"/>
                  <a:pt x="560" y="40"/>
                  <a:pt x="560" y="63"/>
                </a:cubicBezTo>
                <a:cubicBezTo>
                  <a:pt x="560" y="85"/>
                  <a:pt x="496" y="111"/>
                  <a:pt x="404" y="111"/>
                </a:cubicBezTo>
                <a:cubicBezTo>
                  <a:pt x="312" y="111"/>
                  <a:pt x="248" y="85"/>
                  <a:pt x="248" y="63"/>
                </a:cubicBezTo>
                <a:cubicBezTo>
                  <a:pt x="248" y="40"/>
                  <a:pt x="312" y="14"/>
                  <a:pt x="404" y="14"/>
                </a:cubicBezTo>
                <a:moveTo>
                  <a:pt x="248" y="183"/>
                </a:moveTo>
                <a:cubicBezTo>
                  <a:pt x="257" y="191"/>
                  <a:pt x="270" y="198"/>
                  <a:pt x="287" y="203"/>
                </a:cubicBezTo>
                <a:cubicBezTo>
                  <a:pt x="318" y="214"/>
                  <a:pt x="360" y="220"/>
                  <a:pt x="404" y="220"/>
                </a:cubicBezTo>
                <a:cubicBezTo>
                  <a:pt x="449" y="220"/>
                  <a:pt x="490" y="214"/>
                  <a:pt x="522" y="203"/>
                </a:cubicBezTo>
                <a:cubicBezTo>
                  <a:pt x="539" y="198"/>
                  <a:pt x="552" y="191"/>
                  <a:pt x="560" y="183"/>
                </a:cubicBezTo>
                <a:cubicBezTo>
                  <a:pt x="560" y="243"/>
                  <a:pt x="560" y="243"/>
                  <a:pt x="560" y="243"/>
                </a:cubicBezTo>
                <a:cubicBezTo>
                  <a:pt x="560" y="266"/>
                  <a:pt x="496" y="291"/>
                  <a:pt x="404" y="291"/>
                </a:cubicBezTo>
                <a:cubicBezTo>
                  <a:pt x="382" y="291"/>
                  <a:pt x="360" y="290"/>
                  <a:pt x="340" y="287"/>
                </a:cubicBezTo>
                <a:cubicBezTo>
                  <a:pt x="340" y="268"/>
                  <a:pt x="340" y="268"/>
                  <a:pt x="340" y="268"/>
                </a:cubicBezTo>
                <a:cubicBezTo>
                  <a:pt x="340" y="250"/>
                  <a:pt x="322" y="234"/>
                  <a:pt x="288" y="223"/>
                </a:cubicBezTo>
                <a:cubicBezTo>
                  <a:pt x="276" y="219"/>
                  <a:pt x="262" y="215"/>
                  <a:pt x="248" y="213"/>
                </a:cubicBezTo>
                <a:lnTo>
                  <a:pt x="248" y="183"/>
                </a:lnTo>
                <a:close/>
                <a:moveTo>
                  <a:pt x="170" y="220"/>
                </a:moveTo>
                <a:cubicBezTo>
                  <a:pt x="196" y="220"/>
                  <a:pt x="219" y="222"/>
                  <a:pt x="239" y="225"/>
                </a:cubicBezTo>
                <a:cubicBezTo>
                  <a:pt x="240" y="225"/>
                  <a:pt x="240" y="226"/>
                  <a:pt x="240" y="226"/>
                </a:cubicBezTo>
                <a:cubicBezTo>
                  <a:pt x="293" y="234"/>
                  <a:pt x="326" y="252"/>
                  <a:pt x="326" y="268"/>
                </a:cubicBezTo>
                <a:cubicBezTo>
                  <a:pt x="326" y="291"/>
                  <a:pt x="262" y="317"/>
                  <a:pt x="170" y="317"/>
                </a:cubicBezTo>
                <a:cubicBezTo>
                  <a:pt x="78" y="317"/>
                  <a:pt x="14" y="291"/>
                  <a:pt x="14" y="268"/>
                </a:cubicBezTo>
                <a:cubicBezTo>
                  <a:pt x="14" y="246"/>
                  <a:pt x="78" y="220"/>
                  <a:pt x="170" y="220"/>
                </a:cubicBezTo>
                <a:moveTo>
                  <a:pt x="170" y="567"/>
                </a:moveTo>
                <a:cubicBezTo>
                  <a:pt x="78" y="567"/>
                  <a:pt x="14" y="542"/>
                  <a:pt x="14" y="519"/>
                </a:cubicBezTo>
                <a:cubicBezTo>
                  <a:pt x="14" y="464"/>
                  <a:pt x="14" y="464"/>
                  <a:pt x="14" y="464"/>
                </a:cubicBezTo>
                <a:cubicBezTo>
                  <a:pt x="23" y="472"/>
                  <a:pt x="36" y="478"/>
                  <a:pt x="52" y="484"/>
                </a:cubicBezTo>
                <a:cubicBezTo>
                  <a:pt x="84" y="495"/>
                  <a:pt x="126" y="500"/>
                  <a:pt x="170" y="500"/>
                </a:cubicBezTo>
                <a:cubicBezTo>
                  <a:pt x="214" y="500"/>
                  <a:pt x="256" y="495"/>
                  <a:pt x="288" y="484"/>
                </a:cubicBezTo>
                <a:cubicBezTo>
                  <a:pt x="304" y="478"/>
                  <a:pt x="317" y="472"/>
                  <a:pt x="326" y="464"/>
                </a:cubicBezTo>
                <a:cubicBezTo>
                  <a:pt x="326" y="519"/>
                  <a:pt x="326" y="519"/>
                  <a:pt x="326" y="519"/>
                </a:cubicBezTo>
                <a:cubicBezTo>
                  <a:pt x="326" y="542"/>
                  <a:pt x="262" y="567"/>
                  <a:pt x="170" y="567"/>
                </a:cubicBezTo>
                <a:moveTo>
                  <a:pt x="404" y="458"/>
                </a:moveTo>
                <a:cubicBezTo>
                  <a:pt x="382" y="458"/>
                  <a:pt x="360" y="456"/>
                  <a:pt x="340" y="453"/>
                </a:cubicBezTo>
                <a:cubicBezTo>
                  <a:pt x="340" y="387"/>
                  <a:pt x="340" y="387"/>
                  <a:pt x="340" y="387"/>
                </a:cubicBezTo>
                <a:cubicBezTo>
                  <a:pt x="361" y="389"/>
                  <a:pt x="382" y="391"/>
                  <a:pt x="404" y="391"/>
                </a:cubicBezTo>
                <a:cubicBezTo>
                  <a:pt x="449" y="391"/>
                  <a:pt x="490" y="385"/>
                  <a:pt x="522" y="374"/>
                </a:cubicBezTo>
                <a:cubicBezTo>
                  <a:pt x="539" y="369"/>
                  <a:pt x="552" y="362"/>
                  <a:pt x="560" y="355"/>
                </a:cubicBezTo>
                <a:cubicBezTo>
                  <a:pt x="560" y="410"/>
                  <a:pt x="560" y="410"/>
                  <a:pt x="560" y="410"/>
                </a:cubicBezTo>
                <a:cubicBezTo>
                  <a:pt x="560" y="432"/>
                  <a:pt x="496" y="458"/>
                  <a:pt x="404" y="458"/>
                </a:cubicBez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2978E4-9737-47A8-8FC9-91A9A1796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73766"/>
              </p:ext>
            </p:extLst>
          </p:nvPr>
        </p:nvGraphicFramePr>
        <p:xfrm>
          <a:off x="2434671" y="3118918"/>
          <a:ext cx="8127999" cy="259588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66309817"/>
                    </a:ext>
                  </a:extLst>
                </a:gridCol>
                <a:gridCol w="1743357">
                  <a:extLst>
                    <a:ext uri="{9D8B030D-6E8A-4147-A177-3AD203B41FA5}">
                      <a16:colId xmlns:a16="http://schemas.microsoft.com/office/drawing/2014/main" val="3334643997"/>
                    </a:ext>
                  </a:extLst>
                </a:gridCol>
                <a:gridCol w="3675309">
                  <a:extLst>
                    <a:ext uri="{9D8B030D-6E8A-4147-A177-3AD203B41FA5}">
                      <a16:colId xmlns:a16="http://schemas.microsoft.com/office/drawing/2014/main" val="3026072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هزینه کل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تعداد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عنوان هزینه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919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5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56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27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85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06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a-IR" dirty="0"/>
                        <a:t>مجموع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65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70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برنامه زمانبندی انجام پروژه</a:t>
            </a:r>
            <a:endParaRPr lang="en-US" sz="3600" dirty="0"/>
          </a:p>
        </p:txBody>
      </p:sp>
      <p:pic>
        <p:nvPicPr>
          <p:cNvPr id="3" name="Graphic 2" descr="Process icon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5231" y="4780607"/>
            <a:ext cx="952500" cy="952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299F96-8C27-4CEF-865E-BDCAE95420BC}"/>
              </a:ext>
            </a:extLst>
          </p:cNvPr>
          <p:cNvSpPr txBox="1"/>
          <p:nvPr/>
        </p:nvSpPr>
        <p:spPr>
          <a:xfrm>
            <a:off x="377505" y="209725"/>
            <a:ext cx="1149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18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زمانبندی انجام پروژه در ماه­های باقیمانده تا نمایشگاه بصورت جدول نوشته شود. </a:t>
            </a:r>
            <a:endParaRPr lang="en-US" sz="1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7CE8C3-632C-402F-AE95-C110AD591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44230"/>
              </p:ext>
            </p:extLst>
          </p:nvPr>
        </p:nvGraphicFramePr>
        <p:xfrm>
          <a:off x="746620" y="729841"/>
          <a:ext cx="10765060" cy="36072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53012">
                  <a:extLst>
                    <a:ext uri="{9D8B030D-6E8A-4147-A177-3AD203B41FA5}">
                      <a16:colId xmlns:a16="http://schemas.microsoft.com/office/drawing/2014/main" val="41361498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676479114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557545862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1829552346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818850845"/>
                    </a:ext>
                  </a:extLst>
                </a:gridCol>
              </a:tblGrid>
              <a:tr h="515324">
                <a:tc gridSpan="4"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فعالیت‌ها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ماه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688813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آذر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65440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دی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133264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بهمن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463947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اسفند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7580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فروردین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7629652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اردیبهشت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64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421116_win32_fixed.potx" id="{FA6E73D7-AB4D-470A-BC20-4A5DAA7F1483}" vid="{121C5919-B768-4EE0-B81A-4F293224EA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373</Words>
  <Application>Microsoft Office PowerPoint</Application>
  <PresentationFormat>Widescreen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 Nazanin</vt:lpstr>
      <vt:lpstr>B Titr</vt:lpstr>
      <vt:lpstr>Calibri</vt:lpstr>
      <vt:lpstr>Segoe UI</vt:lpstr>
      <vt:lpstr>Thorndale AMT</vt:lpstr>
      <vt:lpstr>Times New Roman</vt:lpstr>
      <vt:lpstr>Trebuchet MS</vt:lpstr>
      <vt:lpstr>Berlin</vt:lpstr>
      <vt:lpstr>عنوان پروژه</vt:lpstr>
      <vt:lpstr>معرفی پروژه</vt:lpstr>
      <vt:lpstr>نوآوری پروژه</vt:lpstr>
      <vt:lpstr>برآورد اقتصادی</vt:lpstr>
      <vt:lpstr>برنامه زمانبندی انجام پروژه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– شماره پایه عنوان پروژه</dc:title>
  <dc:creator>mohammad k</dc:creator>
  <cp:lastModifiedBy>mohammad k</cp:lastModifiedBy>
  <cp:revision>19</cp:revision>
  <dcterms:created xsi:type="dcterms:W3CDTF">2022-12-07T07:45:50Z</dcterms:created>
  <dcterms:modified xsi:type="dcterms:W3CDTF">2022-12-08T07:01:36Z</dcterms:modified>
</cp:coreProperties>
</file>