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9.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56" r:id="rId1"/>
  </p:sldMasterIdLst>
  <p:notesMasterIdLst>
    <p:notesMasterId r:id="rId106"/>
  </p:notesMasterIdLst>
  <p:sldIdLst>
    <p:sldId id="259" r:id="rId2"/>
    <p:sldId id="339" r:id="rId3"/>
    <p:sldId id="260" r:id="rId4"/>
    <p:sldId id="261" r:id="rId5"/>
    <p:sldId id="263" r:id="rId6"/>
    <p:sldId id="264" r:id="rId7"/>
    <p:sldId id="265" r:id="rId8"/>
    <p:sldId id="266" r:id="rId9"/>
    <p:sldId id="268" r:id="rId10"/>
    <p:sldId id="269" r:id="rId11"/>
    <p:sldId id="270" r:id="rId12"/>
    <p:sldId id="262" r:id="rId13"/>
    <p:sldId id="267" r:id="rId14"/>
    <p:sldId id="256" r:id="rId15"/>
    <p:sldId id="257" r:id="rId16"/>
    <p:sldId id="273" r:id="rId17"/>
    <p:sldId id="271" r:id="rId18"/>
    <p:sldId id="272" r:id="rId19"/>
    <p:sldId id="258" r:id="rId20"/>
    <p:sldId id="274" r:id="rId21"/>
    <p:sldId id="275" r:id="rId22"/>
    <p:sldId id="285" r:id="rId23"/>
    <p:sldId id="286" r:id="rId24"/>
    <p:sldId id="278" r:id="rId25"/>
    <p:sldId id="283" r:id="rId26"/>
    <p:sldId id="284" r:id="rId27"/>
    <p:sldId id="279" r:id="rId28"/>
    <p:sldId id="282" r:id="rId29"/>
    <p:sldId id="280" r:id="rId30"/>
    <p:sldId id="281" r:id="rId31"/>
    <p:sldId id="276" r:id="rId32"/>
    <p:sldId id="277" r:id="rId33"/>
    <p:sldId id="287" r:id="rId34"/>
    <p:sldId id="288" r:id="rId35"/>
    <p:sldId id="289" r:id="rId36"/>
    <p:sldId id="290" r:id="rId37"/>
    <p:sldId id="291" r:id="rId38"/>
    <p:sldId id="292" r:id="rId39"/>
    <p:sldId id="293" r:id="rId40"/>
    <p:sldId id="301" r:id="rId41"/>
    <p:sldId id="295" r:id="rId42"/>
    <p:sldId id="297" r:id="rId43"/>
    <p:sldId id="298"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8" r:id="rId60"/>
    <p:sldId id="342" r:id="rId61"/>
    <p:sldId id="319" r:id="rId62"/>
    <p:sldId id="320" r:id="rId63"/>
    <p:sldId id="321" r:id="rId64"/>
    <p:sldId id="322" r:id="rId65"/>
    <p:sldId id="323" r:id="rId66"/>
    <p:sldId id="328" r:id="rId67"/>
    <p:sldId id="324" r:id="rId68"/>
    <p:sldId id="327" r:id="rId69"/>
    <p:sldId id="330" r:id="rId70"/>
    <p:sldId id="331" r:id="rId71"/>
    <p:sldId id="334" r:id="rId72"/>
    <p:sldId id="338" r:id="rId73"/>
    <p:sldId id="340" r:id="rId74"/>
    <p:sldId id="344" r:id="rId75"/>
    <p:sldId id="345" r:id="rId76"/>
    <p:sldId id="346" r:id="rId77"/>
    <p:sldId id="347" r:id="rId78"/>
    <p:sldId id="348" r:id="rId79"/>
    <p:sldId id="341" r:id="rId80"/>
    <p:sldId id="349" r:id="rId81"/>
    <p:sldId id="350" r:id="rId82"/>
    <p:sldId id="351" r:id="rId83"/>
    <p:sldId id="352" r:id="rId84"/>
    <p:sldId id="353" r:id="rId85"/>
    <p:sldId id="354" r:id="rId86"/>
    <p:sldId id="356" r:id="rId87"/>
    <p:sldId id="357" r:id="rId88"/>
    <p:sldId id="360" r:id="rId89"/>
    <p:sldId id="359" r:id="rId90"/>
    <p:sldId id="358" r:id="rId91"/>
    <p:sldId id="361" r:id="rId92"/>
    <p:sldId id="362" r:id="rId93"/>
    <p:sldId id="363" r:id="rId94"/>
    <p:sldId id="364" r:id="rId95"/>
    <p:sldId id="365" r:id="rId96"/>
    <p:sldId id="366" r:id="rId97"/>
    <p:sldId id="355" r:id="rId98"/>
    <p:sldId id="367" r:id="rId99"/>
    <p:sldId id="368" r:id="rId100"/>
    <p:sldId id="369" r:id="rId101"/>
    <p:sldId id="371" r:id="rId102"/>
    <p:sldId id="372" r:id="rId103"/>
    <p:sldId id="374" r:id="rId104"/>
    <p:sldId id="373" r:id="rId10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64E"/>
    <a:srgbClr val="0A4A22"/>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6" d="100"/>
          <a:sy n="86" d="100"/>
        </p:scale>
        <p:origin x="96" y="4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B9D7DE-2AC8-4007-A8F8-A1187AF90138}" type="doc">
      <dgm:prSet loTypeId="urn:microsoft.com/office/officeart/2005/8/layout/vList5" loCatId="list" qsTypeId="urn:microsoft.com/office/officeart/2005/8/quickstyle/simple3" qsCatId="simple" csTypeId="urn:microsoft.com/office/officeart/2005/8/colors/colorful1#3" csCatId="colorful" phldr="1"/>
      <dgm:spPr/>
      <dgm:t>
        <a:bodyPr/>
        <a:lstStyle/>
        <a:p>
          <a:endParaRPr lang="en-US"/>
        </a:p>
      </dgm:t>
    </dgm:pt>
    <dgm:pt modelId="{4BE6B06D-F4E9-4747-900E-FF2472D2B533}">
      <dgm:prSet phldrT="[Text]" custT="1"/>
      <dgm:spPr/>
      <dgm:t>
        <a:bodyPr/>
        <a:lstStyle/>
        <a:p>
          <a:r>
            <a:rPr lang="fa-IR" sz="2000" dirty="0" smtClean="0">
              <a:cs typeface="+mj-cs"/>
            </a:rPr>
            <a:t>ماهیت نظریه</a:t>
          </a:r>
          <a:endParaRPr lang="en-US" sz="2000" dirty="0">
            <a:cs typeface="+mj-cs"/>
          </a:endParaRPr>
        </a:p>
      </dgm:t>
    </dgm:pt>
    <dgm:pt modelId="{673BB27B-111C-4BE3-A742-0644CAC0F893}" type="parTrans" cxnId="{164AAB92-BE4D-4A05-B7F7-109F12E81241}">
      <dgm:prSet/>
      <dgm:spPr/>
      <dgm:t>
        <a:bodyPr/>
        <a:lstStyle/>
        <a:p>
          <a:endParaRPr lang="en-US"/>
        </a:p>
      </dgm:t>
    </dgm:pt>
    <dgm:pt modelId="{9D36704C-3644-433C-846A-418BA7E8E398}" type="sibTrans" cxnId="{164AAB92-BE4D-4A05-B7F7-109F12E81241}">
      <dgm:prSet/>
      <dgm:spPr/>
      <dgm:t>
        <a:bodyPr/>
        <a:lstStyle/>
        <a:p>
          <a:endParaRPr lang="en-US"/>
        </a:p>
      </dgm:t>
    </dgm:pt>
    <dgm:pt modelId="{E1BCFDD8-CB1B-4577-AAFF-CF96570D5407}">
      <dgm:prSet phldrT="[Text]" custT="1"/>
      <dgm:spPr>
        <a:solidFill>
          <a:schemeClr val="bg1"/>
        </a:solidFill>
        <a:ln>
          <a:solidFill>
            <a:schemeClr val="tx1"/>
          </a:solidFill>
        </a:ln>
      </dgm:spPr>
      <dgm:t>
        <a:bodyPr/>
        <a:lstStyle/>
        <a:p>
          <a:pPr algn="justLow" rtl="1">
            <a:lnSpc>
              <a:spcPct val="100000"/>
            </a:lnSpc>
          </a:pPr>
          <a:endParaRPr lang="en-US" sz="2400" b="1" dirty="0">
            <a:cs typeface="B Mitra" pitchFamily="2" charset="-78"/>
          </a:endParaRPr>
        </a:p>
      </dgm:t>
    </dgm:pt>
    <dgm:pt modelId="{27DAC446-412D-491E-9EAD-130BFDF52667}" type="parTrans" cxnId="{DAEA94B8-E355-42F0-BDD9-A78D96F501D2}">
      <dgm:prSet/>
      <dgm:spPr/>
      <dgm:t>
        <a:bodyPr/>
        <a:lstStyle/>
        <a:p>
          <a:endParaRPr lang="en-US"/>
        </a:p>
      </dgm:t>
    </dgm:pt>
    <dgm:pt modelId="{EDFA33BD-CE6D-4A0D-A3A1-1F2FAFD3DF41}" type="sibTrans" cxnId="{DAEA94B8-E355-42F0-BDD9-A78D96F501D2}">
      <dgm:prSet/>
      <dgm:spPr/>
      <dgm:t>
        <a:bodyPr/>
        <a:lstStyle/>
        <a:p>
          <a:endParaRPr lang="en-US"/>
        </a:p>
      </dgm:t>
    </dgm:pt>
    <dgm:pt modelId="{9605B0BC-D66C-4C03-8C3F-463A401FB7DF}">
      <dgm:prSet/>
      <dgm:spPr/>
      <dgm:t>
        <a:bodyPr/>
        <a:lstStyle/>
        <a:p>
          <a:pPr rtl="1"/>
          <a:r>
            <a:rPr lang="ar-SA" b="1" dirty="0" smtClean="0">
              <a:cs typeface="B Mitra" pitchFamily="2" charset="-78"/>
            </a:rPr>
            <a:t>نظریه بخشی از کوشش محققان برای قابل فهم کردنِ رویدادهایی است که پیرامون آن ها جریان دارد. </a:t>
          </a:r>
          <a:endParaRPr lang="fa-IR" b="1" dirty="0">
            <a:cs typeface="B Mitra" pitchFamily="2" charset="-78"/>
          </a:endParaRPr>
        </a:p>
      </dgm:t>
    </dgm:pt>
    <dgm:pt modelId="{436BA333-30F9-494C-BA3E-A2572214F0F4}" type="parTrans" cxnId="{E0BFF833-D9CC-4092-BA48-79A5B35773F0}">
      <dgm:prSet/>
      <dgm:spPr/>
      <dgm:t>
        <a:bodyPr/>
        <a:lstStyle/>
        <a:p>
          <a:pPr rtl="1"/>
          <a:endParaRPr lang="fa-IR"/>
        </a:p>
      </dgm:t>
    </dgm:pt>
    <dgm:pt modelId="{DCEA4D4F-E467-4BA2-8D9F-A4C6A665CCDA}" type="sibTrans" cxnId="{E0BFF833-D9CC-4092-BA48-79A5B35773F0}">
      <dgm:prSet/>
      <dgm:spPr/>
      <dgm:t>
        <a:bodyPr/>
        <a:lstStyle/>
        <a:p>
          <a:pPr rtl="1"/>
          <a:endParaRPr lang="fa-IR"/>
        </a:p>
      </dgm:t>
    </dgm:pt>
    <dgm:pt modelId="{4157911F-0698-4AAF-9854-C736B68C521B}">
      <dgm:prSet/>
      <dgm:spPr/>
      <dgm:t>
        <a:bodyPr/>
        <a:lstStyle/>
        <a:p>
          <a:pPr rtl="1"/>
          <a:r>
            <a:rPr lang="ar-SA" b="1" dirty="0" smtClean="0">
              <a:cs typeface="B Mitra" pitchFamily="2" charset="-78"/>
            </a:rPr>
            <a:t>هدف نظریه، تشریح</a:t>
          </a:r>
          <a:r>
            <a:rPr lang="fa-IR" b="1" dirty="0" smtClean="0">
              <a:cs typeface="B Mitra" pitchFamily="2" charset="-78"/>
            </a:rPr>
            <a:t> </a:t>
          </a:r>
          <a:r>
            <a:rPr lang="ar-SA" b="1" dirty="0" smtClean="0">
              <a:cs typeface="B Mitra" pitchFamily="2" charset="-78"/>
            </a:rPr>
            <a:t>و کمک به درک و تفسیر پدیده ها و ارائه ی رهنمودهایی است تا نشان دهد که چرا چنین پدیده هایی به شیوه هایی خاص اتفاق می افتد</a:t>
          </a:r>
          <a:endParaRPr lang="fa-IR" b="1" dirty="0">
            <a:cs typeface="B Mitra" pitchFamily="2" charset="-78"/>
          </a:endParaRPr>
        </a:p>
      </dgm:t>
    </dgm:pt>
    <dgm:pt modelId="{C4598759-EC32-4974-87E7-3CA7BF5BB990}" type="parTrans" cxnId="{B9DE709F-2751-4AE9-985F-DBFED8AD28CD}">
      <dgm:prSet/>
      <dgm:spPr/>
    </dgm:pt>
    <dgm:pt modelId="{B6439F7B-EEE8-4418-9CE0-55548A4324A0}" type="sibTrans" cxnId="{B9DE709F-2751-4AE9-985F-DBFED8AD28CD}">
      <dgm:prSet/>
      <dgm:spPr/>
    </dgm:pt>
    <dgm:pt modelId="{56FCC551-F6E7-4A01-9EDA-89C874756D5F}" type="pres">
      <dgm:prSet presAssocID="{39B9D7DE-2AC8-4007-A8F8-A1187AF90138}" presName="Name0" presStyleCnt="0">
        <dgm:presLayoutVars>
          <dgm:dir/>
          <dgm:animLvl val="lvl"/>
          <dgm:resizeHandles val="exact"/>
        </dgm:presLayoutVars>
      </dgm:prSet>
      <dgm:spPr/>
      <dgm:t>
        <a:bodyPr/>
        <a:lstStyle/>
        <a:p>
          <a:endParaRPr lang="en-US"/>
        </a:p>
      </dgm:t>
    </dgm:pt>
    <dgm:pt modelId="{F35F8EDD-0D55-41E6-B2CA-BC758252F2CD}" type="pres">
      <dgm:prSet presAssocID="{4BE6B06D-F4E9-4747-900E-FF2472D2B533}" presName="linNode" presStyleCnt="0"/>
      <dgm:spPr/>
      <dgm:t>
        <a:bodyPr/>
        <a:lstStyle/>
        <a:p>
          <a:endParaRPr lang="en-US"/>
        </a:p>
      </dgm:t>
    </dgm:pt>
    <dgm:pt modelId="{398EBA3F-527B-4A81-97E5-51CA4439E419}" type="pres">
      <dgm:prSet presAssocID="{4BE6B06D-F4E9-4747-900E-FF2472D2B533}" presName="parentText" presStyleLbl="node1" presStyleIdx="0" presStyleCnt="1" custScaleX="68862" custLinFactX="100000" custLinFactNeighborX="136076" custLinFactNeighborY="-3">
        <dgm:presLayoutVars>
          <dgm:chMax val="1"/>
          <dgm:bulletEnabled val="1"/>
        </dgm:presLayoutVars>
      </dgm:prSet>
      <dgm:spPr/>
      <dgm:t>
        <a:bodyPr/>
        <a:lstStyle/>
        <a:p>
          <a:endParaRPr lang="en-US"/>
        </a:p>
      </dgm:t>
    </dgm:pt>
    <dgm:pt modelId="{699AA9B7-A659-4557-AD12-3AE8ADF7A0D3}" type="pres">
      <dgm:prSet presAssocID="{4BE6B06D-F4E9-4747-900E-FF2472D2B533}" presName="descendantText" presStyleLbl="alignAccFollowNode1" presStyleIdx="0" presStyleCnt="1" custFlipVert="1" custFlipHor="1" custScaleX="190463" custScaleY="115967" custLinFactNeighborX="-67344" custLinFactNeighborY="-2557">
        <dgm:presLayoutVars>
          <dgm:bulletEnabled val="1"/>
        </dgm:presLayoutVars>
      </dgm:prSet>
      <dgm:spPr/>
      <dgm:t>
        <a:bodyPr/>
        <a:lstStyle/>
        <a:p>
          <a:endParaRPr lang="en-US"/>
        </a:p>
      </dgm:t>
    </dgm:pt>
  </dgm:ptLst>
  <dgm:cxnLst>
    <dgm:cxn modelId="{0295B2E6-33C4-4FF5-978A-91196E147999}" type="presOf" srcId="{4BE6B06D-F4E9-4747-900E-FF2472D2B533}" destId="{398EBA3F-527B-4A81-97E5-51CA4439E419}" srcOrd="0" destOrd="0" presId="urn:microsoft.com/office/officeart/2005/8/layout/vList5"/>
    <dgm:cxn modelId="{B32B0321-C1F1-432F-9879-D82BEA71F923}" type="presOf" srcId="{9605B0BC-D66C-4C03-8C3F-463A401FB7DF}" destId="{699AA9B7-A659-4557-AD12-3AE8ADF7A0D3}" srcOrd="0" destOrd="1" presId="urn:microsoft.com/office/officeart/2005/8/layout/vList5"/>
    <dgm:cxn modelId="{B9DE709F-2751-4AE9-985F-DBFED8AD28CD}" srcId="{4BE6B06D-F4E9-4747-900E-FF2472D2B533}" destId="{4157911F-0698-4AAF-9854-C736B68C521B}" srcOrd="2" destOrd="0" parTransId="{C4598759-EC32-4974-87E7-3CA7BF5BB990}" sibTransId="{B6439F7B-EEE8-4418-9CE0-55548A4324A0}"/>
    <dgm:cxn modelId="{E0BFF833-D9CC-4092-BA48-79A5B35773F0}" srcId="{4BE6B06D-F4E9-4747-900E-FF2472D2B533}" destId="{9605B0BC-D66C-4C03-8C3F-463A401FB7DF}" srcOrd="1" destOrd="0" parTransId="{436BA333-30F9-494C-BA3E-A2572214F0F4}" sibTransId="{DCEA4D4F-E467-4BA2-8D9F-A4C6A665CCDA}"/>
    <dgm:cxn modelId="{44C608E7-916B-4D02-B4D6-449DC2D4C502}" type="presOf" srcId="{E1BCFDD8-CB1B-4577-AAFF-CF96570D5407}" destId="{699AA9B7-A659-4557-AD12-3AE8ADF7A0D3}" srcOrd="0" destOrd="0" presId="urn:microsoft.com/office/officeart/2005/8/layout/vList5"/>
    <dgm:cxn modelId="{31E9E70F-B640-4ED5-A96F-C1F5E9D00F33}" type="presOf" srcId="{4157911F-0698-4AAF-9854-C736B68C521B}" destId="{699AA9B7-A659-4557-AD12-3AE8ADF7A0D3}" srcOrd="0" destOrd="2" presId="urn:microsoft.com/office/officeart/2005/8/layout/vList5"/>
    <dgm:cxn modelId="{164AAB92-BE4D-4A05-B7F7-109F12E81241}" srcId="{39B9D7DE-2AC8-4007-A8F8-A1187AF90138}" destId="{4BE6B06D-F4E9-4747-900E-FF2472D2B533}" srcOrd="0" destOrd="0" parTransId="{673BB27B-111C-4BE3-A742-0644CAC0F893}" sibTransId="{9D36704C-3644-433C-846A-418BA7E8E398}"/>
    <dgm:cxn modelId="{F18E46B0-417F-4946-81B1-3220512C12DE}" type="presOf" srcId="{39B9D7DE-2AC8-4007-A8F8-A1187AF90138}" destId="{56FCC551-F6E7-4A01-9EDA-89C874756D5F}" srcOrd="0" destOrd="0" presId="urn:microsoft.com/office/officeart/2005/8/layout/vList5"/>
    <dgm:cxn modelId="{DAEA94B8-E355-42F0-BDD9-A78D96F501D2}" srcId="{4BE6B06D-F4E9-4747-900E-FF2472D2B533}" destId="{E1BCFDD8-CB1B-4577-AAFF-CF96570D5407}" srcOrd="0" destOrd="0" parTransId="{27DAC446-412D-491E-9EAD-130BFDF52667}" sibTransId="{EDFA33BD-CE6D-4A0D-A3A1-1F2FAFD3DF41}"/>
    <dgm:cxn modelId="{F759280C-0468-4D73-8C2C-C50B43840B76}" type="presParOf" srcId="{56FCC551-F6E7-4A01-9EDA-89C874756D5F}" destId="{F35F8EDD-0D55-41E6-B2CA-BC758252F2CD}" srcOrd="0" destOrd="0" presId="urn:microsoft.com/office/officeart/2005/8/layout/vList5"/>
    <dgm:cxn modelId="{D7AFB0CF-9E8E-4DB3-89E9-5BE8FC338AC0}" type="presParOf" srcId="{F35F8EDD-0D55-41E6-B2CA-BC758252F2CD}" destId="{398EBA3F-527B-4A81-97E5-51CA4439E419}" srcOrd="0" destOrd="0" presId="urn:microsoft.com/office/officeart/2005/8/layout/vList5"/>
    <dgm:cxn modelId="{39343E94-1556-4CC6-855B-2987E4CC48A2}" type="presParOf" srcId="{F35F8EDD-0D55-41E6-B2CA-BC758252F2CD}" destId="{699AA9B7-A659-4557-AD12-3AE8ADF7A0D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17A6AA-A186-4E9B-9DBF-01F401A21C8B}" type="doc">
      <dgm:prSet loTypeId="urn:microsoft.com/office/officeart/2005/8/layout/vList5" loCatId="list" qsTypeId="urn:microsoft.com/office/officeart/2005/8/quickstyle/simple5" qsCatId="simple" csTypeId="urn:microsoft.com/office/officeart/2005/8/colors/colorful1#1" csCatId="colorful" phldr="1"/>
      <dgm:spPr/>
      <dgm:t>
        <a:bodyPr/>
        <a:lstStyle/>
        <a:p>
          <a:pPr rtl="1"/>
          <a:endParaRPr lang="fa-IR"/>
        </a:p>
      </dgm:t>
    </dgm:pt>
    <dgm:pt modelId="{A5663642-4296-49DC-B909-5163380566D2}">
      <dgm:prSet phldrT="[Text]" custT="1"/>
      <dgm:spPr/>
      <dgm:t>
        <a:bodyPr/>
        <a:lstStyle/>
        <a:p>
          <a:pPr rtl="1"/>
          <a:r>
            <a:rPr lang="fa-IR" sz="5400" dirty="0" smtClean="0">
              <a:cs typeface="B Mitra" pitchFamily="2" charset="-78"/>
            </a:rPr>
            <a:t>سنتی</a:t>
          </a:r>
          <a:endParaRPr lang="fa-IR" sz="5400" dirty="0">
            <a:cs typeface="B Mitra" pitchFamily="2" charset="-78"/>
          </a:endParaRPr>
        </a:p>
      </dgm:t>
    </dgm:pt>
    <dgm:pt modelId="{C8E15855-8BF9-4AE8-A13A-866D807E0A23}" type="parTrans" cxnId="{B7D61681-B057-4857-AE85-2D9533A2EECB}">
      <dgm:prSet/>
      <dgm:spPr/>
      <dgm:t>
        <a:bodyPr/>
        <a:lstStyle/>
        <a:p>
          <a:pPr rtl="1"/>
          <a:endParaRPr lang="fa-IR">
            <a:cs typeface="B Mitra" pitchFamily="2" charset="-78"/>
          </a:endParaRPr>
        </a:p>
      </dgm:t>
    </dgm:pt>
    <dgm:pt modelId="{7B28AF95-6AA2-466D-8648-8812847C830E}" type="sibTrans" cxnId="{B7D61681-B057-4857-AE85-2D9533A2EECB}">
      <dgm:prSet/>
      <dgm:spPr/>
      <dgm:t>
        <a:bodyPr/>
        <a:lstStyle/>
        <a:p>
          <a:pPr rtl="1"/>
          <a:endParaRPr lang="fa-IR">
            <a:cs typeface="B Mitra" pitchFamily="2" charset="-78"/>
          </a:endParaRPr>
        </a:p>
      </dgm:t>
    </dgm:pt>
    <dgm:pt modelId="{5D5F2F4F-4046-42C2-99D4-5431C004E386}">
      <dgm:prSet phldrT="[Text]" custT="1"/>
      <dgm:spPr/>
      <dgm:t>
        <a:bodyPr/>
        <a:lstStyle/>
        <a:p>
          <a:pPr rtl="1"/>
          <a:r>
            <a:rPr lang="fa-IR" sz="2400" dirty="0" smtClean="0">
              <a:cs typeface="B Mitra" pitchFamily="2" charset="-78"/>
            </a:rPr>
            <a:t>اصول جهان شمول برای کاربرد در وضعیتهای مختلف</a:t>
          </a:r>
          <a:endParaRPr lang="fa-IR" sz="2400" dirty="0">
            <a:cs typeface="B Mitra" pitchFamily="2" charset="-78"/>
          </a:endParaRPr>
        </a:p>
      </dgm:t>
    </dgm:pt>
    <dgm:pt modelId="{31797BAC-CA94-4993-857C-561403642827}" type="parTrans" cxnId="{2265E306-7587-4C7A-B23F-91B98107FF0C}">
      <dgm:prSet/>
      <dgm:spPr/>
      <dgm:t>
        <a:bodyPr/>
        <a:lstStyle/>
        <a:p>
          <a:pPr rtl="1"/>
          <a:endParaRPr lang="fa-IR">
            <a:cs typeface="B Mitra" pitchFamily="2" charset="-78"/>
          </a:endParaRPr>
        </a:p>
      </dgm:t>
    </dgm:pt>
    <dgm:pt modelId="{DEF1ACB4-97CE-4C6B-8C28-8CC60A958FBB}" type="sibTrans" cxnId="{2265E306-7587-4C7A-B23F-91B98107FF0C}">
      <dgm:prSet/>
      <dgm:spPr/>
      <dgm:t>
        <a:bodyPr/>
        <a:lstStyle/>
        <a:p>
          <a:pPr rtl="1"/>
          <a:endParaRPr lang="fa-IR">
            <a:cs typeface="B Mitra" pitchFamily="2" charset="-78"/>
          </a:endParaRPr>
        </a:p>
      </dgm:t>
    </dgm:pt>
    <dgm:pt modelId="{45E7BFAD-70F9-4F61-AF5D-879D3B0CC66A}">
      <dgm:prSet phldrT="[Text]"/>
      <dgm:spPr/>
      <dgm:t>
        <a:bodyPr/>
        <a:lstStyle/>
        <a:p>
          <a:pPr rtl="1"/>
          <a:r>
            <a:rPr lang="fa-IR" dirty="0" smtClean="0">
              <a:cs typeface="B Mitra" pitchFamily="2" charset="-78"/>
            </a:rPr>
            <a:t>منابع انسانی</a:t>
          </a:r>
          <a:endParaRPr lang="fa-IR" dirty="0">
            <a:cs typeface="B Mitra" pitchFamily="2" charset="-78"/>
          </a:endParaRPr>
        </a:p>
      </dgm:t>
    </dgm:pt>
    <dgm:pt modelId="{E30A99F7-8366-4C3A-B4B9-5492B35F57DE}" type="parTrans" cxnId="{A9F95378-028E-45C0-8D69-D0177CAA75D6}">
      <dgm:prSet/>
      <dgm:spPr/>
      <dgm:t>
        <a:bodyPr/>
        <a:lstStyle/>
        <a:p>
          <a:pPr rtl="1"/>
          <a:endParaRPr lang="fa-IR">
            <a:cs typeface="B Mitra" pitchFamily="2" charset="-78"/>
          </a:endParaRPr>
        </a:p>
      </dgm:t>
    </dgm:pt>
    <dgm:pt modelId="{1D5E48DC-7794-4B30-BFD4-59A27281EB6A}" type="sibTrans" cxnId="{A9F95378-028E-45C0-8D69-D0177CAA75D6}">
      <dgm:prSet/>
      <dgm:spPr/>
      <dgm:t>
        <a:bodyPr/>
        <a:lstStyle/>
        <a:p>
          <a:pPr rtl="1"/>
          <a:endParaRPr lang="fa-IR">
            <a:cs typeface="B Mitra" pitchFamily="2" charset="-78"/>
          </a:endParaRPr>
        </a:p>
      </dgm:t>
    </dgm:pt>
    <dgm:pt modelId="{A02FC818-EE76-4094-8FF1-DEB3F8358007}">
      <dgm:prSet phldrT="[Text]" custT="1"/>
      <dgm:spPr/>
      <dgm:t>
        <a:bodyPr/>
        <a:lstStyle/>
        <a:p>
          <a:pPr rtl="1"/>
          <a:r>
            <a:rPr lang="fa-IR" sz="1500" b="1" dirty="0" smtClean="0">
              <a:cs typeface="B Mitra" pitchFamily="2" charset="-78"/>
            </a:rPr>
            <a:t>تأمین نیازهای انسانی ،ایجاد گروه کاری،توجه به نقش عوامل اجتماعی</a:t>
          </a:r>
          <a:endParaRPr lang="fa-IR" sz="1500" b="1" dirty="0">
            <a:cs typeface="B Mitra" pitchFamily="2" charset="-78"/>
          </a:endParaRPr>
        </a:p>
      </dgm:t>
    </dgm:pt>
    <dgm:pt modelId="{7204C364-AF19-4CCA-8B62-CC0D2804886D}" type="parTrans" cxnId="{9A9068B1-A3BA-41EB-9887-9D71559C18F8}">
      <dgm:prSet/>
      <dgm:spPr/>
      <dgm:t>
        <a:bodyPr/>
        <a:lstStyle/>
        <a:p>
          <a:pPr rtl="1"/>
          <a:endParaRPr lang="fa-IR">
            <a:cs typeface="B Mitra" pitchFamily="2" charset="-78"/>
          </a:endParaRPr>
        </a:p>
      </dgm:t>
    </dgm:pt>
    <dgm:pt modelId="{60FE5B04-4972-467E-8AF7-3F4981C8C43A}" type="sibTrans" cxnId="{9A9068B1-A3BA-41EB-9887-9D71559C18F8}">
      <dgm:prSet/>
      <dgm:spPr/>
      <dgm:t>
        <a:bodyPr/>
        <a:lstStyle/>
        <a:p>
          <a:pPr rtl="1"/>
          <a:endParaRPr lang="fa-IR">
            <a:cs typeface="B Mitra" pitchFamily="2" charset="-78"/>
          </a:endParaRPr>
        </a:p>
      </dgm:t>
    </dgm:pt>
    <dgm:pt modelId="{4F5C916B-ABC7-4162-9D6A-E8CB500C647B}">
      <dgm:prSet phldrT="[Text]"/>
      <dgm:spPr/>
      <dgm:t>
        <a:bodyPr/>
        <a:lstStyle/>
        <a:p>
          <a:pPr rtl="1"/>
          <a:r>
            <a:rPr lang="fa-IR" dirty="0" smtClean="0">
              <a:cs typeface="B Mitra" pitchFamily="2" charset="-78"/>
            </a:rPr>
            <a:t>کمّی (علم مدیریت)</a:t>
          </a:r>
          <a:endParaRPr lang="fa-IR" dirty="0">
            <a:cs typeface="B Mitra" pitchFamily="2" charset="-78"/>
          </a:endParaRPr>
        </a:p>
      </dgm:t>
    </dgm:pt>
    <dgm:pt modelId="{8EA16F49-3345-4EE4-AD51-95ABB97D6BC1}" type="parTrans" cxnId="{2B22E2F2-4CFD-471A-88BF-C85167AE6006}">
      <dgm:prSet/>
      <dgm:spPr/>
      <dgm:t>
        <a:bodyPr/>
        <a:lstStyle/>
        <a:p>
          <a:pPr rtl="1"/>
          <a:endParaRPr lang="fa-IR">
            <a:cs typeface="B Mitra" pitchFamily="2" charset="-78"/>
          </a:endParaRPr>
        </a:p>
      </dgm:t>
    </dgm:pt>
    <dgm:pt modelId="{1ADA5C33-EA1D-45A6-AF4D-321FC9314580}" type="sibTrans" cxnId="{2B22E2F2-4CFD-471A-88BF-C85167AE6006}">
      <dgm:prSet/>
      <dgm:spPr/>
      <dgm:t>
        <a:bodyPr/>
        <a:lstStyle/>
        <a:p>
          <a:pPr rtl="1"/>
          <a:endParaRPr lang="fa-IR">
            <a:cs typeface="B Mitra" pitchFamily="2" charset="-78"/>
          </a:endParaRPr>
        </a:p>
      </dgm:t>
    </dgm:pt>
    <dgm:pt modelId="{0C6EA156-C740-4E89-A8BD-610D6950171B}">
      <dgm:prSet phldrT="[Text]" custT="1"/>
      <dgm:spPr/>
      <dgm:t>
        <a:bodyPr/>
        <a:lstStyle/>
        <a:p>
          <a:pPr rtl="1"/>
          <a:r>
            <a:rPr lang="fa-IR" sz="2000" dirty="0" smtClean="0">
              <a:effectLst/>
              <a:cs typeface="B Mitra" pitchFamily="2" charset="-78"/>
            </a:rPr>
            <a:t>استفاده از فنون ریاضی برای حل مسائل مدیریت</a:t>
          </a:r>
          <a:endParaRPr lang="fa-IR" sz="2000" dirty="0">
            <a:effectLst/>
            <a:cs typeface="B Mitra" pitchFamily="2" charset="-78"/>
          </a:endParaRPr>
        </a:p>
      </dgm:t>
    </dgm:pt>
    <dgm:pt modelId="{2B08EE41-9EBC-4332-8FE2-75DBB36274C2}" type="parTrans" cxnId="{6F7055B0-AED8-4E00-BF7D-938EF147469A}">
      <dgm:prSet/>
      <dgm:spPr/>
      <dgm:t>
        <a:bodyPr/>
        <a:lstStyle/>
        <a:p>
          <a:pPr rtl="1"/>
          <a:endParaRPr lang="fa-IR">
            <a:cs typeface="B Mitra" pitchFamily="2" charset="-78"/>
          </a:endParaRPr>
        </a:p>
      </dgm:t>
    </dgm:pt>
    <dgm:pt modelId="{AA5EE53C-2AB3-4363-9612-3E923A9904B3}" type="sibTrans" cxnId="{6F7055B0-AED8-4E00-BF7D-938EF147469A}">
      <dgm:prSet/>
      <dgm:spPr/>
      <dgm:t>
        <a:bodyPr/>
        <a:lstStyle/>
        <a:p>
          <a:pPr rtl="1"/>
          <a:endParaRPr lang="fa-IR">
            <a:cs typeface="B Mitra" pitchFamily="2" charset="-78"/>
          </a:endParaRPr>
        </a:p>
      </dgm:t>
    </dgm:pt>
    <dgm:pt modelId="{4EC24E0F-4627-4E52-A29E-A73A13104C76}">
      <dgm:prSet/>
      <dgm:spPr/>
      <dgm:t>
        <a:bodyPr/>
        <a:lstStyle/>
        <a:p>
          <a:pPr rtl="1"/>
          <a:r>
            <a:rPr lang="fa-IR" dirty="0" smtClean="0">
              <a:cs typeface="B Mitra" pitchFamily="2" charset="-78"/>
            </a:rPr>
            <a:t>سیستمی و اقتضایی</a:t>
          </a:r>
          <a:endParaRPr lang="fa-IR" dirty="0">
            <a:cs typeface="B Mitra" pitchFamily="2" charset="-78"/>
          </a:endParaRPr>
        </a:p>
      </dgm:t>
    </dgm:pt>
    <dgm:pt modelId="{1169ACFF-52A4-44BC-B642-A415D5191673}" type="parTrans" cxnId="{70283309-A2C5-4DB5-9180-53A961AC2AE8}">
      <dgm:prSet/>
      <dgm:spPr/>
      <dgm:t>
        <a:bodyPr/>
        <a:lstStyle/>
        <a:p>
          <a:pPr rtl="1"/>
          <a:endParaRPr lang="fa-IR">
            <a:cs typeface="B Mitra" pitchFamily="2" charset="-78"/>
          </a:endParaRPr>
        </a:p>
      </dgm:t>
    </dgm:pt>
    <dgm:pt modelId="{956DE011-C65F-4BF0-AE92-701175BC64CA}" type="sibTrans" cxnId="{70283309-A2C5-4DB5-9180-53A961AC2AE8}">
      <dgm:prSet/>
      <dgm:spPr/>
      <dgm:t>
        <a:bodyPr/>
        <a:lstStyle/>
        <a:p>
          <a:pPr rtl="1"/>
          <a:endParaRPr lang="fa-IR">
            <a:cs typeface="B Mitra" pitchFamily="2" charset="-78"/>
          </a:endParaRPr>
        </a:p>
      </dgm:t>
    </dgm:pt>
    <dgm:pt modelId="{57C74B42-6C58-4E86-8758-AB86634FCEB4}">
      <dgm:prSet custT="1"/>
      <dgm:spPr/>
      <dgm:t>
        <a:bodyPr/>
        <a:lstStyle/>
        <a:p>
          <a:pPr rtl="1"/>
          <a:r>
            <a:rPr lang="fa-IR" sz="1500" b="1" dirty="0" smtClean="0">
              <a:cs typeface="B Mitra" pitchFamily="2" charset="-78"/>
            </a:rPr>
            <a:t>دیدگاه سیستمی،تفکر اقتضایی و توجه به تعهدات ، کیفیت و عملکرد عالی</a:t>
          </a:r>
          <a:endParaRPr lang="fa-IR" sz="1500" b="1" dirty="0">
            <a:cs typeface="B Mitra" pitchFamily="2" charset="-78"/>
          </a:endParaRPr>
        </a:p>
      </dgm:t>
    </dgm:pt>
    <dgm:pt modelId="{01CE4309-8356-41A6-8D52-BF07B8143469}" type="parTrans" cxnId="{CBF49AD6-C4E8-4214-8CE7-6AA5E7079B59}">
      <dgm:prSet/>
      <dgm:spPr/>
      <dgm:t>
        <a:bodyPr/>
        <a:lstStyle/>
        <a:p>
          <a:pPr rtl="1"/>
          <a:endParaRPr lang="fa-IR">
            <a:cs typeface="B Mitra" pitchFamily="2" charset="-78"/>
          </a:endParaRPr>
        </a:p>
      </dgm:t>
    </dgm:pt>
    <dgm:pt modelId="{CB8F9B41-E015-42CD-85CD-018BF9A86B16}" type="sibTrans" cxnId="{CBF49AD6-C4E8-4214-8CE7-6AA5E7079B59}">
      <dgm:prSet/>
      <dgm:spPr/>
      <dgm:t>
        <a:bodyPr/>
        <a:lstStyle/>
        <a:p>
          <a:pPr rtl="1"/>
          <a:endParaRPr lang="fa-IR">
            <a:cs typeface="B Mitra" pitchFamily="2" charset="-78"/>
          </a:endParaRPr>
        </a:p>
      </dgm:t>
    </dgm:pt>
    <dgm:pt modelId="{3023171C-E02C-4680-8B6F-50D8754593F2}" type="pres">
      <dgm:prSet presAssocID="{A917A6AA-A186-4E9B-9DBF-01F401A21C8B}" presName="Name0" presStyleCnt="0">
        <dgm:presLayoutVars>
          <dgm:dir val="rev"/>
          <dgm:animLvl val="lvl"/>
          <dgm:resizeHandles val="exact"/>
        </dgm:presLayoutVars>
      </dgm:prSet>
      <dgm:spPr/>
      <dgm:t>
        <a:bodyPr/>
        <a:lstStyle/>
        <a:p>
          <a:pPr rtl="1"/>
          <a:endParaRPr lang="fa-IR"/>
        </a:p>
      </dgm:t>
    </dgm:pt>
    <dgm:pt modelId="{4DD9C388-67DF-4698-9C5B-A31BB7CF57A0}" type="pres">
      <dgm:prSet presAssocID="{A5663642-4296-49DC-B909-5163380566D2}" presName="linNode" presStyleCnt="0"/>
      <dgm:spPr/>
    </dgm:pt>
    <dgm:pt modelId="{F936C2D5-CCF3-467F-B1D8-7E2F88E90795}" type="pres">
      <dgm:prSet presAssocID="{A5663642-4296-49DC-B909-5163380566D2}" presName="parentText" presStyleLbl="node1" presStyleIdx="0" presStyleCnt="4">
        <dgm:presLayoutVars>
          <dgm:chMax val="1"/>
          <dgm:bulletEnabled val="1"/>
        </dgm:presLayoutVars>
      </dgm:prSet>
      <dgm:spPr/>
      <dgm:t>
        <a:bodyPr/>
        <a:lstStyle/>
        <a:p>
          <a:pPr rtl="1"/>
          <a:endParaRPr lang="fa-IR"/>
        </a:p>
      </dgm:t>
    </dgm:pt>
    <dgm:pt modelId="{F775E21B-7384-49EF-BEEC-64E8249D5233}" type="pres">
      <dgm:prSet presAssocID="{A5663642-4296-49DC-B909-5163380566D2}" presName="descendantText" presStyleLbl="alignAccFollowNode1" presStyleIdx="0" presStyleCnt="4">
        <dgm:presLayoutVars>
          <dgm:bulletEnabled val="1"/>
        </dgm:presLayoutVars>
      </dgm:prSet>
      <dgm:spPr/>
      <dgm:t>
        <a:bodyPr/>
        <a:lstStyle/>
        <a:p>
          <a:pPr rtl="1"/>
          <a:endParaRPr lang="fa-IR"/>
        </a:p>
      </dgm:t>
    </dgm:pt>
    <dgm:pt modelId="{2FD9C3A6-3F84-4B3A-9A12-EFCC19665778}" type="pres">
      <dgm:prSet presAssocID="{7B28AF95-6AA2-466D-8648-8812847C830E}" presName="sp" presStyleCnt="0"/>
      <dgm:spPr/>
    </dgm:pt>
    <dgm:pt modelId="{0B5CF1A1-59DF-4C41-BF46-B34C893BC4D3}" type="pres">
      <dgm:prSet presAssocID="{45E7BFAD-70F9-4F61-AF5D-879D3B0CC66A}" presName="linNode" presStyleCnt="0"/>
      <dgm:spPr/>
    </dgm:pt>
    <dgm:pt modelId="{F3678B07-48B2-482D-A549-45BB06C09703}" type="pres">
      <dgm:prSet presAssocID="{45E7BFAD-70F9-4F61-AF5D-879D3B0CC66A}" presName="parentText" presStyleLbl="node1" presStyleIdx="1" presStyleCnt="4">
        <dgm:presLayoutVars>
          <dgm:chMax val="1"/>
          <dgm:bulletEnabled val="1"/>
        </dgm:presLayoutVars>
      </dgm:prSet>
      <dgm:spPr/>
      <dgm:t>
        <a:bodyPr/>
        <a:lstStyle/>
        <a:p>
          <a:pPr rtl="1"/>
          <a:endParaRPr lang="fa-IR"/>
        </a:p>
      </dgm:t>
    </dgm:pt>
    <dgm:pt modelId="{DE8EDEFB-5035-4895-905D-9B7272FA11EC}" type="pres">
      <dgm:prSet presAssocID="{45E7BFAD-70F9-4F61-AF5D-879D3B0CC66A}" presName="descendantText" presStyleLbl="alignAccFollowNode1" presStyleIdx="1" presStyleCnt="4">
        <dgm:presLayoutVars>
          <dgm:bulletEnabled val="1"/>
        </dgm:presLayoutVars>
      </dgm:prSet>
      <dgm:spPr/>
      <dgm:t>
        <a:bodyPr/>
        <a:lstStyle/>
        <a:p>
          <a:pPr rtl="1"/>
          <a:endParaRPr lang="fa-IR"/>
        </a:p>
      </dgm:t>
    </dgm:pt>
    <dgm:pt modelId="{F79F5D63-B0AF-4421-B15B-893B80D3CA5E}" type="pres">
      <dgm:prSet presAssocID="{1D5E48DC-7794-4B30-BFD4-59A27281EB6A}" presName="sp" presStyleCnt="0"/>
      <dgm:spPr/>
    </dgm:pt>
    <dgm:pt modelId="{6045367B-5275-4DAE-B674-309A2E12BA73}" type="pres">
      <dgm:prSet presAssocID="{4F5C916B-ABC7-4162-9D6A-E8CB500C647B}" presName="linNode" presStyleCnt="0"/>
      <dgm:spPr/>
    </dgm:pt>
    <dgm:pt modelId="{EF369932-6361-4887-AD48-55A11AC8797A}" type="pres">
      <dgm:prSet presAssocID="{4F5C916B-ABC7-4162-9D6A-E8CB500C647B}" presName="parentText" presStyleLbl="node1" presStyleIdx="2" presStyleCnt="4">
        <dgm:presLayoutVars>
          <dgm:chMax val="1"/>
          <dgm:bulletEnabled val="1"/>
        </dgm:presLayoutVars>
      </dgm:prSet>
      <dgm:spPr/>
      <dgm:t>
        <a:bodyPr/>
        <a:lstStyle/>
        <a:p>
          <a:pPr rtl="1"/>
          <a:endParaRPr lang="fa-IR"/>
        </a:p>
      </dgm:t>
    </dgm:pt>
    <dgm:pt modelId="{6A3087FA-97C8-40B4-9670-7BB036C32ECA}" type="pres">
      <dgm:prSet presAssocID="{4F5C916B-ABC7-4162-9D6A-E8CB500C647B}" presName="descendantText" presStyleLbl="alignAccFollowNode1" presStyleIdx="2" presStyleCnt="4">
        <dgm:presLayoutVars>
          <dgm:bulletEnabled val="1"/>
        </dgm:presLayoutVars>
      </dgm:prSet>
      <dgm:spPr/>
      <dgm:t>
        <a:bodyPr/>
        <a:lstStyle/>
        <a:p>
          <a:pPr rtl="1"/>
          <a:endParaRPr lang="fa-IR"/>
        </a:p>
      </dgm:t>
    </dgm:pt>
    <dgm:pt modelId="{1D1A946F-3F4F-4AFB-9D3E-E551DA9FCC57}" type="pres">
      <dgm:prSet presAssocID="{1ADA5C33-EA1D-45A6-AF4D-321FC9314580}" presName="sp" presStyleCnt="0"/>
      <dgm:spPr/>
    </dgm:pt>
    <dgm:pt modelId="{FBC39DCF-5908-4FC2-A64B-8383021325A9}" type="pres">
      <dgm:prSet presAssocID="{4EC24E0F-4627-4E52-A29E-A73A13104C76}" presName="linNode" presStyleCnt="0"/>
      <dgm:spPr/>
    </dgm:pt>
    <dgm:pt modelId="{93913E0A-E311-4D38-A0AB-616EA0A75B76}" type="pres">
      <dgm:prSet presAssocID="{4EC24E0F-4627-4E52-A29E-A73A13104C76}" presName="parentText" presStyleLbl="node1" presStyleIdx="3" presStyleCnt="4">
        <dgm:presLayoutVars>
          <dgm:chMax val="1"/>
          <dgm:bulletEnabled val="1"/>
        </dgm:presLayoutVars>
      </dgm:prSet>
      <dgm:spPr/>
      <dgm:t>
        <a:bodyPr/>
        <a:lstStyle/>
        <a:p>
          <a:pPr rtl="1"/>
          <a:endParaRPr lang="fa-IR"/>
        </a:p>
      </dgm:t>
    </dgm:pt>
    <dgm:pt modelId="{21D3ADB9-81FE-4593-AAC1-5B0D98395A3A}" type="pres">
      <dgm:prSet presAssocID="{4EC24E0F-4627-4E52-A29E-A73A13104C76}" presName="descendantText" presStyleLbl="alignAccFollowNode1" presStyleIdx="3" presStyleCnt="4">
        <dgm:presLayoutVars>
          <dgm:bulletEnabled val="1"/>
        </dgm:presLayoutVars>
      </dgm:prSet>
      <dgm:spPr/>
      <dgm:t>
        <a:bodyPr/>
        <a:lstStyle/>
        <a:p>
          <a:pPr rtl="1"/>
          <a:endParaRPr lang="fa-IR"/>
        </a:p>
      </dgm:t>
    </dgm:pt>
  </dgm:ptLst>
  <dgm:cxnLst>
    <dgm:cxn modelId="{BB7E11F2-32C1-441F-8D20-A86304015F37}" type="presOf" srcId="{4EC24E0F-4627-4E52-A29E-A73A13104C76}" destId="{93913E0A-E311-4D38-A0AB-616EA0A75B76}" srcOrd="0" destOrd="0" presId="urn:microsoft.com/office/officeart/2005/8/layout/vList5"/>
    <dgm:cxn modelId="{70283309-A2C5-4DB5-9180-53A961AC2AE8}" srcId="{A917A6AA-A186-4E9B-9DBF-01F401A21C8B}" destId="{4EC24E0F-4627-4E52-A29E-A73A13104C76}" srcOrd="3" destOrd="0" parTransId="{1169ACFF-52A4-44BC-B642-A415D5191673}" sibTransId="{956DE011-C65F-4BF0-AE92-701175BC64CA}"/>
    <dgm:cxn modelId="{A9F95378-028E-45C0-8D69-D0177CAA75D6}" srcId="{A917A6AA-A186-4E9B-9DBF-01F401A21C8B}" destId="{45E7BFAD-70F9-4F61-AF5D-879D3B0CC66A}" srcOrd="1" destOrd="0" parTransId="{E30A99F7-8366-4C3A-B4B9-5492B35F57DE}" sibTransId="{1D5E48DC-7794-4B30-BFD4-59A27281EB6A}"/>
    <dgm:cxn modelId="{4FE88E7D-DEEC-41D4-A4CC-BA50364C6F90}" type="presOf" srcId="{A5663642-4296-49DC-B909-5163380566D2}" destId="{F936C2D5-CCF3-467F-B1D8-7E2F88E90795}" srcOrd="0" destOrd="0" presId="urn:microsoft.com/office/officeart/2005/8/layout/vList5"/>
    <dgm:cxn modelId="{2265E306-7587-4C7A-B23F-91B98107FF0C}" srcId="{A5663642-4296-49DC-B909-5163380566D2}" destId="{5D5F2F4F-4046-42C2-99D4-5431C004E386}" srcOrd="0" destOrd="0" parTransId="{31797BAC-CA94-4993-857C-561403642827}" sibTransId="{DEF1ACB4-97CE-4C6B-8C28-8CC60A958FBB}"/>
    <dgm:cxn modelId="{6F7055B0-AED8-4E00-BF7D-938EF147469A}" srcId="{4F5C916B-ABC7-4162-9D6A-E8CB500C647B}" destId="{0C6EA156-C740-4E89-A8BD-610D6950171B}" srcOrd="0" destOrd="0" parTransId="{2B08EE41-9EBC-4332-8FE2-75DBB36274C2}" sibTransId="{AA5EE53C-2AB3-4363-9612-3E923A9904B3}"/>
    <dgm:cxn modelId="{CC6F3AEC-D7A2-49C1-9FEB-B1F1351CB95E}" type="presOf" srcId="{A917A6AA-A186-4E9B-9DBF-01F401A21C8B}" destId="{3023171C-E02C-4680-8B6F-50D8754593F2}" srcOrd="0" destOrd="0" presId="urn:microsoft.com/office/officeart/2005/8/layout/vList5"/>
    <dgm:cxn modelId="{89A48DA3-F43C-466A-911B-2F90D951B81D}" type="presOf" srcId="{4F5C916B-ABC7-4162-9D6A-E8CB500C647B}" destId="{EF369932-6361-4887-AD48-55A11AC8797A}" srcOrd="0" destOrd="0" presId="urn:microsoft.com/office/officeart/2005/8/layout/vList5"/>
    <dgm:cxn modelId="{9A9068B1-A3BA-41EB-9887-9D71559C18F8}" srcId="{45E7BFAD-70F9-4F61-AF5D-879D3B0CC66A}" destId="{A02FC818-EE76-4094-8FF1-DEB3F8358007}" srcOrd="0" destOrd="0" parTransId="{7204C364-AF19-4CCA-8B62-CC0D2804886D}" sibTransId="{60FE5B04-4972-467E-8AF7-3F4981C8C43A}"/>
    <dgm:cxn modelId="{CBF49AD6-C4E8-4214-8CE7-6AA5E7079B59}" srcId="{4EC24E0F-4627-4E52-A29E-A73A13104C76}" destId="{57C74B42-6C58-4E86-8758-AB86634FCEB4}" srcOrd="0" destOrd="0" parTransId="{01CE4309-8356-41A6-8D52-BF07B8143469}" sibTransId="{CB8F9B41-E015-42CD-85CD-018BF9A86B16}"/>
    <dgm:cxn modelId="{B7D61681-B057-4857-AE85-2D9533A2EECB}" srcId="{A917A6AA-A186-4E9B-9DBF-01F401A21C8B}" destId="{A5663642-4296-49DC-B909-5163380566D2}" srcOrd="0" destOrd="0" parTransId="{C8E15855-8BF9-4AE8-A13A-866D807E0A23}" sibTransId="{7B28AF95-6AA2-466D-8648-8812847C830E}"/>
    <dgm:cxn modelId="{C2A49C32-0E58-4C50-BDC0-67BA86B3FE85}" type="presOf" srcId="{0C6EA156-C740-4E89-A8BD-610D6950171B}" destId="{6A3087FA-97C8-40B4-9670-7BB036C32ECA}" srcOrd="0" destOrd="0" presId="urn:microsoft.com/office/officeart/2005/8/layout/vList5"/>
    <dgm:cxn modelId="{2B22E2F2-4CFD-471A-88BF-C85167AE6006}" srcId="{A917A6AA-A186-4E9B-9DBF-01F401A21C8B}" destId="{4F5C916B-ABC7-4162-9D6A-E8CB500C647B}" srcOrd="2" destOrd="0" parTransId="{8EA16F49-3345-4EE4-AD51-95ABB97D6BC1}" sibTransId="{1ADA5C33-EA1D-45A6-AF4D-321FC9314580}"/>
    <dgm:cxn modelId="{7BF343F2-7806-40F0-9B8B-93E19F6DC5F4}" type="presOf" srcId="{A02FC818-EE76-4094-8FF1-DEB3F8358007}" destId="{DE8EDEFB-5035-4895-905D-9B7272FA11EC}" srcOrd="0" destOrd="0" presId="urn:microsoft.com/office/officeart/2005/8/layout/vList5"/>
    <dgm:cxn modelId="{11779043-95F8-44FE-82A9-6196E978C24F}" type="presOf" srcId="{57C74B42-6C58-4E86-8758-AB86634FCEB4}" destId="{21D3ADB9-81FE-4593-AAC1-5B0D98395A3A}" srcOrd="0" destOrd="0" presId="urn:microsoft.com/office/officeart/2005/8/layout/vList5"/>
    <dgm:cxn modelId="{B6BF18B6-9110-4753-8798-A287B1EAF101}" type="presOf" srcId="{5D5F2F4F-4046-42C2-99D4-5431C004E386}" destId="{F775E21B-7384-49EF-BEEC-64E8249D5233}" srcOrd="0" destOrd="0" presId="urn:microsoft.com/office/officeart/2005/8/layout/vList5"/>
    <dgm:cxn modelId="{BD6F4A1A-7CCE-41DF-B569-A97B3DE5EEC8}" type="presOf" srcId="{45E7BFAD-70F9-4F61-AF5D-879D3B0CC66A}" destId="{F3678B07-48B2-482D-A549-45BB06C09703}" srcOrd="0" destOrd="0" presId="urn:microsoft.com/office/officeart/2005/8/layout/vList5"/>
    <dgm:cxn modelId="{07A2BA85-4CD4-4BD3-A91E-28589C930284}" type="presParOf" srcId="{3023171C-E02C-4680-8B6F-50D8754593F2}" destId="{4DD9C388-67DF-4698-9C5B-A31BB7CF57A0}" srcOrd="0" destOrd="0" presId="urn:microsoft.com/office/officeart/2005/8/layout/vList5"/>
    <dgm:cxn modelId="{5A14BF7F-6244-456B-A701-4766228A91A5}" type="presParOf" srcId="{4DD9C388-67DF-4698-9C5B-A31BB7CF57A0}" destId="{F936C2D5-CCF3-467F-B1D8-7E2F88E90795}" srcOrd="0" destOrd="0" presId="urn:microsoft.com/office/officeart/2005/8/layout/vList5"/>
    <dgm:cxn modelId="{F0E04E61-1C16-49C0-974F-6AE8942EC7C4}" type="presParOf" srcId="{4DD9C388-67DF-4698-9C5B-A31BB7CF57A0}" destId="{F775E21B-7384-49EF-BEEC-64E8249D5233}" srcOrd="1" destOrd="0" presId="urn:microsoft.com/office/officeart/2005/8/layout/vList5"/>
    <dgm:cxn modelId="{65EDBA7B-67B4-4E38-99B6-FEDA220A5D84}" type="presParOf" srcId="{3023171C-E02C-4680-8B6F-50D8754593F2}" destId="{2FD9C3A6-3F84-4B3A-9A12-EFCC19665778}" srcOrd="1" destOrd="0" presId="urn:microsoft.com/office/officeart/2005/8/layout/vList5"/>
    <dgm:cxn modelId="{FF04D6FB-678C-4007-A457-D0E9C5444747}" type="presParOf" srcId="{3023171C-E02C-4680-8B6F-50D8754593F2}" destId="{0B5CF1A1-59DF-4C41-BF46-B34C893BC4D3}" srcOrd="2" destOrd="0" presId="urn:microsoft.com/office/officeart/2005/8/layout/vList5"/>
    <dgm:cxn modelId="{1BEF4848-5A9F-4687-835F-58030949D421}" type="presParOf" srcId="{0B5CF1A1-59DF-4C41-BF46-B34C893BC4D3}" destId="{F3678B07-48B2-482D-A549-45BB06C09703}" srcOrd="0" destOrd="0" presId="urn:microsoft.com/office/officeart/2005/8/layout/vList5"/>
    <dgm:cxn modelId="{5540AC21-FBBF-4867-9EC6-2D49DA1BB5BA}" type="presParOf" srcId="{0B5CF1A1-59DF-4C41-BF46-B34C893BC4D3}" destId="{DE8EDEFB-5035-4895-905D-9B7272FA11EC}" srcOrd="1" destOrd="0" presId="urn:microsoft.com/office/officeart/2005/8/layout/vList5"/>
    <dgm:cxn modelId="{7644D354-6C5C-4EE9-BD80-75A24D4648FD}" type="presParOf" srcId="{3023171C-E02C-4680-8B6F-50D8754593F2}" destId="{F79F5D63-B0AF-4421-B15B-893B80D3CA5E}" srcOrd="3" destOrd="0" presId="urn:microsoft.com/office/officeart/2005/8/layout/vList5"/>
    <dgm:cxn modelId="{6EDA68AB-F4C7-4E61-9385-4367D33D59CA}" type="presParOf" srcId="{3023171C-E02C-4680-8B6F-50D8754593F2}" destId="{6045367B-5275-4DAE-B674-309A2E12BA73}" srcOrd="4" destOrd="0" presId="urn:microsoft.com/office/officeart/2005/8/layout/vList5"/>
    <dgm:cxn modelId="{382A530B-D17E-45B5-879D-D08C207F9AF7}" type="presParOf" srcId="{6045367B-5275-4DAE-B674-309A2E12BA73}" destId="{EF369932-6361-4887-AD48-55A11AC8797A}" srcOrd="0" destOrd="0" presId="urn:microsoft.com/office/officeart/2005/8/layout/vList5"/>
    <dgm:cxn modelId="{D757DBF5-4D99-4908-BAE3-6BE4E627593A}" type="presParOf" srcId="{6045367B-5275-4DAE-B674-309A2E12BA73}" destId="{6A3087FA-97C8-40B4-9670-7BB036C32ECA}" srcOrd="1" destOrd="0" presId="urn:microsoft.com/office/officeart/2005/8/layout/vList5"/>
    <dgm:cxn modelId="{8FCE6442-C645-4BEF-8E5D-39839420F6D8}" type="presParOf" srcId="{3023171C-E02C-4680-8B6F-50D8754593F2}" destId="{1D1A946F-3F4F-4AFB-9D3E-E551DA9FCC57}" srcOrd="5" destOrd="0" presId="urn:microsoft.com/office/officeart/2005/8/layout/vList5"/>
    <dgm:cxn modelId="{D85C750D-EA2A-4617-955E-142BC4568256}" type="presParOf" srcId="{3023171C-E02C-4680-8B6F-50D8754593F2}" destId="{FBC39DCF-5908-4FC2-A64B-8383021325A9}" srcOrd="6" destOrd="0" presId="urn:microsoft.com/office/officeart/2005/8/layout/vList5"/>
    <dgm:cxn modelId="{59674F19-E44E-4C7C-8C0D-68A1BA1AABA5}" type="presParOf" srcId="{FBC39DCF-5908-4FC2-A64B-8383021325A9}" destId="{93913E0A-E311-4D38-A0AB-616EA0A75B76}" srcOrd="0" destOrd="0" presId="urn:microsoft.com/office/officeart/2005/8/layout/vList5"/>
    <dgm:cxn modelId="{8ED1C296-F97F-4ACA-8435-FF042C3EBF8B}" type="presParOf" srcId="{FBC39DCF-5908-4FC2-A64B-8383021325A9}" destId="{21D3ADB9-81FE-4593-AAC1-5B0D98395A3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4B14128-A94D-4E5E-92B1-BE1E84F66A7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pPr rtl="1"/>
          <a:endParaRPr lang="fa-IR"/>
        </a:p>
      </dgm:t>
    </dgm:pt>
    <dgm:pt modelId="{E4F46DD6-19C5-4EE1-8733-B5833C0133C2}">
      <dgm:prSet phldrT="[Text]"/>
      <dgm:spPr/>
      <dgm:t>
        <a:bodyPr/>
        <a:lstStyle/>
        <a:p>
          <a:pPr rtl="1"/>
          <a:r>
            <a:rPr lang="fa-IR" b="1" dirty="0" smtClean="0">
              <a:solidFill>
                <a:schemeClr val="accent5">
                  <a:lumMod val="50000"/>
                </a:schemeClr>
              </a:solidFill>
              <a:effectLst/>
              <a:cs typeface="B Mitra" pitchFamily="2" charset="-78"/>
            </a:rPr>
            <a:t>بوروکراسی</a:t>
          </a:r>
          <a:endParaRPr lang="fa-IR" b="1" dirty="0">
            <a:solidFill>
              <a:schemeClr val="accent5">
                <a:lumMod val="50000"/>
              </a:schemeClr>
            </a:solidFill>
            <a:effectLst/>
            <a:cs typeface="B Mitra" pitchFamily="2" charset="-78"/>
          </a:endParaRPr>
        </a:p>
      </dgm:t>
    </dgm:pt>
    <dgm:pt modelId="{B81190FA-CC7E-45A4-B403-A3510AF25ABC}" type="parTrans" cxnId="{B6E0C611-FB51-44AC-BB3D-A6379D13F921}">
      <dgm:prSet/>
      <dgm:spPr/>
      <dgm:t>
        <a:bodyPr/>
        <a:lstStyle/>
        <a:p>
          <a:pPr rtl="1"/>
          <a:endParaRPr lang="fa-IR">
            <a:cs typeface="B Mitra" pitchFamily="2" charset="-78"/>
          </a:endParaRPr>
        </a:p>
      </dgm:t>
    </dgm:pt>
    <dgm:pt modelId="{33E24660-F063-4889-B50B-411502F74E17}" type="sibTrans" cxnId="{B6E0C611-FB51-44AC-BB3D-A6379D13F921}">
      <dgm:prSet/>
      <dgm:spPr/>
      <dgm:t>
        <a:bodyPr/>
        <a:lstStyle/>
        <a:p>
          <a:pPr rtl="1"/>
          <a:endParaRPr lang="fa-IR">
            <a:cs typeface="B Mitra" pitchFamily="2" charset="-78"/>
          </a:endParaRPr>
        </a:p>
      </dgm:t>
    </dgm:pt>
    <dgm:pt modelId="{3D05AFC4-CBF1-46A4-B63A-A22689D6FD4B}">
      <dgm:prSet phldrT="[Text]"/>
      <dgm:spPr/>
      <dgm:t>
        <a:bodyPr/>
        <a:lstStyle/>
        <a:p>
          <a:pPr rtl="1"/>
          <a:r>
            <a:rPr lang="fa-IR" dirty="0" smtClean="0">
              <a:cs typeface="B Mitra" pitchFamily="2" charset="-78"/>
            </a:rPr>
            <a:t>ماکس وبر</a:t>
          </a:r>
          <a:endParaRPr lang="fa-IR" dirty="0">
            <a:cs typeface="B Mitra" pitchFamily="2" charset="-78"/>
          </a:endParaRPr>
        </a:p>
      </dgm:t>
    </dgm:pt>
    <dgm:pt modelId="{461C4427-EC71-42D4-A5E9-7FECACED4E35}" type="parTrans" cxnId="{645D5821-4AE9-4792-A619-B2DB06C08CF3}">
      <dgm:prSet/>
      <dgm:spPr/>
      <dgm:t>
        <a:bodyPr/>
        <a:lstStyle/>
        <a:p>
          <a:pPr rtl="1"/>
          <a:endParaRPr lang="fa-IR">
            <a:cs typeface="B Mitra" pitchFamily="2" charset="-78"/>
          </a:endParaRPr>
        </a:p>
      </dgm:t>
    </dgm:pt>
    <dgm:pt modelId="{48947C4C-249E-4B5C-A1C2-5A674074E90B}" type="sibTrans" cxnId="{645D5821-4AE9-4792-A619-B2DB06C08CF3}">
      <dgm:prSet/>
      <dgm:spPr/>
      <dgm:t>
        <a:bodyPr/>
        <a:lstStyle/>
        <a:p>
          <a:pPr rtl="1"/>
          <a:endParaRPr lang="fa-IR">
            <a:cs typeface="B Mitra" pitchFamily="2" charset="-78"/>
          </a:endParaRPr>
        </a:p>
      </dgm:t>
    </dgm:pt>
    <dgm:pt modelId="{4B5D9812-6953-475A-B98D-0B1AF649E713}">
      <dgm:prSet phldrT="[Text]"/>
      <dgm:spPr/>
      <dgm:t>
        <a:bodyPr/>
        <a:lstStyle/>
        <a:p>
          <a:pPr rtl="1"/>
          <a:r>
            <a:rPr lang="fa-IR" b="1" dirty="0" smtClean="0">
              <a:solidFill>
                <a:schemeClr val="accent5">
                  <a:lumMod val="50000"/>
                </a:schemeClr>
              </a:solidFill>
              <a:cs typeface="B Mitra" pitchFamily="2" charset="-78"/>
            </a:rPr>
            <a:t>اصول علم اداره</a:t>
          </a:r>
          <a:endParaRPr lang="fa-IR" b="1" dirty="0">
            <a:solidFill>
              <a:schemeClr val="accent5">
                <a:lumMod val="50000"/>
              </a:schemeClr>
            </a:solidFill>
            <a:cs typeface="B Mitra" pitchFamily="2" charset="-78"/>
          </a:endParaRPr>
        </a:p>
      </dgm:t>
    </dgm:pt>
    <dgm:pt modelId="{721636B8-6122-428B-9ADE-AFCC34A6720D}" type="parTrans" cxnId="{7580410E-78EE-433A-A952-0E680764F48D}">
      <dgm:prSet/>
      <dgm:spPr/>
      <dgm:t>
        <a:bodyPr/>
        <a:lstStyle/>
        <a:p>
          <a:pPr rtl="1"/>
          <a:endParaRPr lang="fa-IR">
            <a:cs typeface="B Mitra" pitchFamily="2" charset="-78"/>
          </a:endParaRPr>
        </a:p>
      </dgm:t>
    </dgm:pt>
    <dgm:pt modelId="{1FB30F3A-119E-41DD-A7CB-8CFFC45A780B}" type="sibTrans" cxnId="{7580410E-78EE-433A-A952-0E680764F48D}">
      <dgm:prSet/>
      <dgm:spPr/>
      <dgm:t>
        <a:bodyPr/>
        <a:lstStyle/>
        <a:p>
          <a:pPr rtl="1"/>
          <a:endParaRPr lang="fa-IR">
            <a:cs typeface="B Mitra" pitchFamily="2" charset="-78"/>
          </a:endParaRPr>
        </a:p>
      </dgm:t>
    </dgm:pt>
    <dgm:pt modelId="{E4FDE10D-64E8-48F2-AF4B-44C7D8C0C564}">
      <dgm:prSet phldrT="[Text]"/>
      <dgm:spPr/>
      <dgm:t>
        <a:bodyPr/>
        <a:lstStyle/>
        <a:p>
          <a:pPr rtl="1"/>
          <a:r>
            <a:rPr lang="fa-IR" dirty="0" smtClean="0">
              <a:cs typeface="B Mitra" pitchFamily="2" charset="-78"/>
            </a:rPr>
            <a:t>هنری فایول</a:t>
          </a:r>
          <a:endParaRPr lang="fa-IR" dirty="0">
            <a:cs typeface="B Mitra" pitchFamily="2" charset="-78"/>
          </a:endParaRPr>
        </a:p>
      </dgm:t>
    </dgm:pt>
    <dgm:pt modelId="{16988668-410C-497A-A312-C91B8D0E6F8B}" type="parTrans" cxnId="{2A25E668-001D-4CE6-86CE-C53D4C5366AF}">
      <dgm:prSet/>
      <dgm:spPr/>
      <dgm:t>
        <a:bodyPr/>
        <a:lstStyle/>
        <a:p>
          <a:pPr rtl="1"/>
          <a:endParaRPr lang="fa-IR">
            <a:cs typeface="B Mitra" pitchFamily="2" charset="-78"/>
          </a:endParaRPr>
        </a:p>
      </dgm:t>
    </dgm:pt>
    <dgm:pt modelId="{264B1946-30CB-4D0E-8906-5A81B2D9BB06}" type="sibTrans" cxnId="{2A25E668-001D-4CE6-86CE-C53D4C5366AF}">
      <dgm:prSet/>
      <dgm:spPr/>
      <dgm:t>
        <a:bodyPr/>
        <a:lstStyle/>
        <a:p>
          <a:pPr rtl="1"/>
          <a:endParaRPr lang="fa-IR">
            <a:cs typeface="B Mitra" pitchFamily="2" charset="-78"/>
          </a:endParaRPr>
        </a:p>
      </dgm:t>
    </dgm:pt>
    <dgm:pt modelId="{CFCDD314-91A7-46B8-9264-CD74C2B1F2AF}">
      <dgm:prSet phldrT="[Text]"/>
      <dgm:spPr/>
      <dgm:t>
        <a:bodyPr/>
        <a:lstStyle/>
        <a:p>
          <a:pPr rtl="1"/>
          <a:r>
            <a:rPr lang="fa-IR" dirty="0" smtClean="0">
              <a:cs typeface="B Mitra" pitchFamily="2" charset="-78"/>
            </a:rPr>
            <a:t>مری پارکر فالت</a:t>
          </a:r>
          <a:endParaRPr lang="fa-IR" dirty="0">
            <a:cs typeface="B Mitra" pitchFamily="2" charset="-78"/>
          </a:endParaRPr>
        </a:p>
      </dgm:t>
    </dgm:pt>
    <dgm:pt modelId="{CF14AA4E-EA25-47E2-A1E6-8ADFC188EE7C}" type="parTrans" cxnId="{80649CC1-5CFC-4E04-80C9-CA7528E8B19F}">
      <dgm:prSet/>
      <dgm:spPr/>
      <dgm:t>
        <a:bodyPr/>
        <a:lstStyle/>
        <a:p>
          <a:pPr rtl="1"/>
          <a:endParaRPr lang="fa-IR">
            <a:cs typeface="B Mitra" pitchFamily="2" charset="-78"/>
          </a:endParaRPr>
        </a:p>
      </dgm:t>
    </dgm:pt>
    <dgm:pt modelId="{8A939807-F3E6-4AA8-8C64-04FD40E995D1}" type="sibTrans" cxnId="{80649CC1-5CFC-4E04-80C9-CA7528E8B19F}">
      <dgm:prSet/>
      <dgm:spPr/>
      <dgm:t>
        <a:bodyPr/>
        <a:lstStyle/>
        <a:p>
          <a:pPr rtl="1"/>
          <a:endParaRPr lang="fa-IR">
            <a:cs typeface="B Mitra" pitchFamily="2" charset="-78"/>
          </a:endParaRPr>
        </a:p>
      </dgm:t>
    </dgm:pt>
    <dgm:pt modelId="{0E2C3944-C6B6-452D-98E1-7F592DCF8DB0}">
      <dgm:prSet phldrT="[Text]"/>
      <dgm:spPr/>
      <dgm:t>
        <a:bodyPr/>
        <a:lstStyle/>
        <a:p>
          <a:pPr rtl="1"/>
          <a:r>
            <a:rPr lang="fa-IR" b="1" dirty="0" smtClean="0">
              <a:solidFill>
                <a:schemeClr val="accent5">
                  <a:lumMod val="50000"/>
                </a:schemeClr>
              </a:solidFill>
              <a:cs typeface="B Mitra" pitchFamily="2" charset="-78"/>
            </a:rPr>
            <a:t>مدیریت علمی</a:t>
          </a:r>
          <a:endParaRPr lang="fa-IR" b="1" dirty="0">
            <a:solidFill>
              <a:schemeClr val="accent5">
                <a:lumMod val="50000"/>
              </a:schemeClr>
            </a:solidFill>
            <a:cs typeface="B Mitra" pitchFamily="2" charset="-78"/>
          </a:endParaRPr>
        </a:p>
      </dgm:t>
    </dgm:pt>
    <dgm:pt modelId="{97DA71AE-B23C-45C5-91C4-A503C983DFFF}" type="parTrans" cxnId="{AD23207A-2F47-4083-A8E9-6F1F6EA464E6}">
      <dgm:prSet/>
      <dgm:spPr/>
      <dgm:t>
        <a:bodyPr/>
        <a:lstStyle/>
        <a:p>
          <a:pPr rtl="1"/>
          <a:endParaRPr lang="fa-IR">
            <a:cs typeface="B Mitra" pitchFamily="2" charset="-78"/>
          </a:endParaRPr>
        </a:p>
      </dgm:t>
    </dgm:pt>
    <dgm:pt modelId="{60DE0825-B384-427F-9A2E-17E9CBF9775B}" type="sibTrans" cxnId="{AD23207A-2F47-4083-A8E9-6F1F6EA464E6}">
      <dgm:prSet/>
      <dgm:spPr/>
      <dgm:t>
        <a:bodyPr/>
        <a:lstStyle/>
        <a:p>
          <a:pPr rtl="1"/>
          <a:endParaRPr lang="fa-IR">
            <a:cs typeface="B Mitra" pitchFamily="2" charset="-78"/>
          </a:endParaRPr>
        </a:p>
      </dgm:t>
    </dgm:pt>
    <dgm:pt modelId="{EEB7609E-11A6-4C83-889E-E8911CD01517}">
      <dgm:prSet phldrT="[Text]"/>
      <dgm:spPr/>
      <dgm:t>
        <a:bodyPr/>
        <a:lstStyle/>
        <a:p>
          <a:pPr rtl="1"/>
          <a:r>
            <a:rPr lang="fa-IR" dirty="0" smtClean="0">
              <a:cs typeface="B Mitra" pitchFamily="2" charset="-78"/>
            </a:rPr>
            <a:t>فردریک تیلور</a:t>
          </a:r>
          <a:endParaRPr lang="fa-IR" dirty="0">
            <a:cs typeface="B Mitra" pitchFamily="2" charset="-78"/>
          </a:endParaRPr>
        </a:p>
      </dgm:t>
    </dgm:pt>
    <dgm:pt modelId="{2997F447-F8B3-48F8-B232-28A3A4F298EF}" type="parTrans" cxnId="{51CA5D30-BC03-42B2-A265-FE2A779B81F8}">
      <dgm:prSet/>
      <dgm:spPr/>
      <dgm:t>
        <a:bodyPr/>
        <a:lstStyle/>
        <a:p>
          <a:pPr rtl="1"/>
          <a:endParaRPr lang="fa-IR">
            <a:cs typeface="B Mitra" pitchFamily="2" charset="-78"/>
          </a:endParaRPr>
        </a:p>
      </dgm:t>
    </dgm:pt>
    <dgm:pt modelId="{79988C5D-92D2-454A-BBC1-B16CBA07BCBD}" type="sibTrans" cxnId="{51CA5D30-BC03-42B2-A265-FE2A779B81F8}">
      <dgm:prSet/>
      <dgm:spPr/>
      <dgm:t>
        <a:bodyPr/>
        <a:lstStyle/>
        <a:p>
          <a:pPr rtl="1"/>
          <a:endParaRPr lang="fa-IR">
            <a:cs typeface="B Mitra" pitchFamily="2" charset="-78"/>
          </a:endParaRPr>
        </a:p>
      </dgm:t>
    </dgm:pt>
    <dgm:pt modelId="{D142F30F-B3FE-497D-8FD8-916D54B67836}">
      <dgm:prSet phldrT="[Text]"/>
      <dgm:spPr/>
      <dgm:t>
        <a:bodyPr/>
        <a:lstStyle/>
        <a:p>
          <a:pPr rtl="1"/>
          <a:r>
            <a:rPr lang="fa-IR" dirty="0" smtClean="0">
              <a:cs typeface="B Mitra" pitchFamily="2" charset="-78"/>
            </a:rPr>
            <a:t>گیلبرت ها </a:t>
          </a:r>
          <a:endParaRPr lang="fa-IR" dirty="0">
            <a:cs typeface="B Mitra" pitchFamily="2" charset="-78"/>
          </a:endParaRPr>
        </a:p>
      </dgm:t>
    </dgm:pt>
    <dgm:pt modelId="{8C8F7845-A126-485D-8056-2073C58145B4}" type="parTrans" cxnId="{7C9155F5-939C-49C8-8670-E402274EBB9A}">
      <dgm:prSet/>
      <dgm:spPr/>
      <dgm:t>
        <a:bodyPr/>
        <a:lstStyle/>
        <a:p>
          <a:pPr rtl="1"/>
          <a:endParaRPr lang="fa-IR">
            <a:cs typeface="B Mitra" pitchFamily="2" charset="-78"/>
          </a:endParaRPr>
        </a:p>
      </dgm:t>
    </dgm:pt>
    <dgm:pt modelId="{6CD3F8CE-F2BC-4843-8C4D-6D81DD078120}" type="sibTrans" cxnId="{7C9155F5-939C-49C8-8670-E402274EBB9A}">
      <dgm:prSet/>
      <dgm:spPr/>
      <dgm:t>
        <a:bodyPr/>
        <a:lstStyle/>
        <a:p>
          <a:pPr rtl="1"/>
          <a:endParaRPr lang="fa-IR">
            <a:cs typeface="B Mitra" pitchFamily="2" charset="-78"/>
          </a:endParaRPr>
        </a:p>
      </dgm:t>
    </dgm:pt>
    <dgm:pt modelId="{384C3A0D-7542-436D-B39E-C6B2C7D32B75}" type="pres">
      <dgm:prSet presAssocID="{34B14128-A94D-4E5E-92B1-BE1E84F66A77}" presName="theList" presStyleCnt="0">
        <dgm:presLayoutVars>
          <dgm:dir/>
          <dgm:animLvl val="lvl"/>
          <dgm:resizeHandles val="exact"/>
        </dgm:presLayoutVars>
      </dgm:prSet>
      <dgm:spPr/>
      <dgm:t>
        <a:bodyPr/>
        <a:lstStyle/>
        <a:p>
          <a:pPr rtl="1"/>
          <a:endParaRPr lang="fa-IR"/>
        </a:p>
      </dgm:t>
    </dgm:pt>
    <dgm:pt modelId="{71E39076-6C43-4E66-952B-09F01E88CE98}" type="pres">
      <dgm:prSet presAssocID="{E4F46DD6-19C5-4EE1-8733-B5833C0133C2}" presName="compNode" presStyleCnt="0"/>
      <dgm:spPr/>
    </dgm:pt>
    <dgm:pt modelId="{08424D86-66B2-4479-9987-9DDEE4EC6FEA}" type="pres">
      <dgm:prSet presAssocID="{E4F46DD6-19C5-4EE1-8733-B5833C0133C2}" presName="aNode" presStyleLbl="bgShp" presStyleIdx="0" presStyleCnt="3"/>
      <dgm:spPr/>
      <dgm:t>
        <a:bodyPr/>
        <a:lstStyle/>
        <a:p>
          <a:pPr rtl="1"/>
          <a:endParaRPr lang="fa-IR"/>
        </a:p>
      </dgm:t>
    </dgm:pt>
    <dgm:pt modelId="{86E2D2E3-9013-49EA-97FD-4AC302E51B47}" type="pres">
      <dgm:prSet presAssocID="{E4F46DD6-19C5-4EE1-8733-B5833C0133C2}" presName="textNode" presStyleLbl="bgShp" presStyleIdx="0" presStyleCnt="3"/>
      <dgm:spPr/>
      <dgm:t>
        <a:bodyPr/>
        <a:lstStyle/>
        <a:p>
          <a:pPr rtl="1"/>
          <a:endParaRPr lang="fa-IR"/>
        </a:p>
      </dgm:t>
    </dgm:pt>
    <dgm:pt modelId="{FCBB1784-1F3F-4725-8295-018B438FAE31}" type="pres">
      <dgm:prSet presAssocID="{E4F46DD6-19C5-4EE1-8733-B5833C0133C2}" presName="compChildNode" presStyleCnt="0"/>
      <dgm:spPr/>
    </dgm:pt>
    <dgm:pt modelId="{BA6FECD7-F74B-45FA-80EA-F7F67FE5941B}" type="pres">
      <dgm:prSet presAssocID="{E4F46DD6-19C5-4EE1-8733-B5833C0133C2}" presName="theInnerList" presStyleCnt="0"/>
      <dgm:spPr/>
    </dgm:pt>
    <dgm:pt modelId="{E70A558D-F2D6-4EA5-B084-12DCB150C5F1}" type="pres">
      <dgm:prSet presAssocID="{3D05AFC4-CBF1-46A4-B63A-A22689D6FD4B}" presName="childNode" presStyleLbl="node1" presStyleIdx="0" presStyleCnt="5" custScaleY="46558" custLinFactNeighborX="4000" custLinFactNeighborY="-26991">
        <dgm:presLayoutVars>
          <dgm:bulletEnabled val="1"/>
        </dgm:presLayoutVars>
      </dgm:prSet>
      <dgm:spPr/>
      <dgm:t>
        <a:bodyPr/>
        <a:lstStyle/>
        <a:p>
          <a:pPr rtl="1"/>
          <a:endParaRPr lang="fa-IR"/>
        </a:p>
      </dgm:t>
    </dgm:pt>
    <dgm:pt modelId="{CF110863-B91C-4BDD-AC18-4D9B15C5DF53}" type="pres">
      <dgm:prSet presAssocID="{E4F46DD6-19C5-4EE1-8733-B5833C0133C2}" presName="aSpace" presStyleCnt="0"/>
      <dgm:spPr/>
    </dgm:pt>
    <dgm:pt modelId="{FEABAC0E-FC8D-4EC1-99A6-622662BB5D18}" type="pres">
      <dgm:prSet presAssocID="{4B5D9812-6953-475A-B98D-0B1AF649E713}" presName="compNode" presStyleCnt="0"/>
      <dgm:spPr/>
    </dgm:pt>
    <dgm:pt modelId="{55C8CD26-5CD4-4FE1-B4DA-35F79B755B0C}" type="pres">
      <dgm:prSet presAssocID="{4B5D9812-6953-475A-B98D-0B1AF649E713}" presName="aNode" presStyleLbl="bgShp" presStyleIdx="1" presStyleCnt="3"/>
      <dgm:spPr/>
      <dgm:t>
        <a:bodyPr/>
        <a:lstStyle/>
        <a:p>
          <a:pPr rtl="1"/>
          <a:endParaRPr lang="fa-IR"/>
        </a:p>
      </dgm:t>
    </dgm:pt>
    <dgm:pt modelId="{EC2BD8D2-59B1-4C15-BCAD-A95BD5A2497A}" type="pres">
      <dgm:prSet presAssocID="{4B5D9812-6953-475A-B98D-0B1AF649E713}" presName="textNode" presStyleLbl="bgShp" presStyleIdx="1" presStyleCnt="3"/>
      <dgm:spPr/>
      <dgm:t>
        <a:bodyPr/>
        <a:lstStyle/>
        <a:p>
          <a:pPr rtl="1"/>
          <a:endParaRPr lang="fa-IR"/>
        </a:p>
      </dgm:t>
    </dgm:pt>
    <dgm:pt modelId="{68DC86C2-BBF9-4225-823A-0AE927861D97}" type="pres">
      <dgm:prSet presAssocID="{4B5D9812-6953-475A-B98D-0B1AF649E713}" presName="compChildNode" presStyleCnt="0"/>
      <dgm:spPr/>
    </dgm:pt>
    <dgm:pt modelId="{5D6986F1-E600-47D4-80BC-93582B6E2BF2}" type="pres">
      <dgm:prSet presAssocID="{4B5D9812-6953-475A-B98D-0B1AF649E713}" presName="theInnerList" presStyleCnt="0"/>
      <dgm:spPr/>
    </dgm:pt>
    <dgm:pt modelId="{9D837975-EA38-4517-8D88-8E7C435A9A47}" type="pres">
      <dgm:prSet presAssocID="{E4FDE10D-64E8-48F2-AF4B-44C7D8C0C564}" presName="childNode" presStyleLbl="node1" presStyleIdx="1" presStyleCnt="5">
        <dgm:presLayoutVars>
          <dgm:bulletEnabled val="1"/>
        </dgm:presLayoutVars>
      </dgm:prSet>
      <dgm:spPr/>
      <dgm:t>
        <a:bodyPr/>
        <a:lstStyle/>
        <a:p>
          <a:pPr rtl="1"/>
          <a:endParaRPr lang="fa-IR"/>
        </a:p>
      </dgm:t>
    </dgm:pt>
    <dgm:pt modelId="{D04A460F-0B40-4E17-9980-037DFF6E9FBC}" type="pres">
      <dgm:prSet presAssocID="{E4FDE10D-64E8-48F2-AF4B-44C7D8C0C564}" presName="aSpace2" presStyleCnt="0"/>
      <dgm:spPr/>
    </dgm:pt>
    <dgm:pt modelId="{4D1EA1A8-9E66-4011-B869-E32318AF1018}" type="pres">
      <dgm:prSet presAssocID="{CFCDD314-91A7-46B8-9264-CD74C2B1F2AF}" presName="childNode" presStyleLbl="node1" presStyleIdx="2" presStyleCnt="5">
        <dgm:presLayoutVars>
          <dgm:bulletEnabled val="1"/>
        </dgm:presLayoutVars>
      </dgm:prSet>
      <dgm:spPr/>
      <dgm:t>
        <a:bodyPr/>
        <a:lstStyle/>
        <a:p>
          <a:pPr rtl="1"/>
          <a:endParaRPr lang="fa-IR"/>
        </a:p>
      </dgm:t>
    </dgm:pt>
    <dgm:pt modelId="{7A5ED6A2-A017-4580-B4A6-771FF10A3B2D}" type="pres">
      <dgm:prSet presAssocID="{4B5D9812-6953-475A-B98D-0B1AF649E713}" presName="aSpace" presStyleCnt="0"/>
      <dgm:spPr/>
    </dgm:pt>
    <dgm:pt modelId="{027580C1-4045-4714-8C09-0D68DFF0D176}" type="pres">
      <dgm:prSet presAssocID="{0E2C3944-C6B6-452D-98E1-7F592DCF8DB0}" presName="compNode" presStyleCnt="0"/>
      <dgm:spPr/>
    </dgm:pt>
    <dgm:pt modelId="{D98488FD-A4D9-4C0A-9EB2-D3278CB6C6D0}" type="pres">
      <dgm:prSet presAssocID="{0E2C3944-C6B6-452D-98E1-7F592DCF8DB0}" presName="aNode" presStyleLbl="bgShp" presStyleIdx="2" presStyleCnt="3"/>
      <dgm:spPr/>
      <dgm:t>
        <a:bodyPr/>
        <a:lstStyle/>
        <a:p>
          <a:pPr rtl="1"/>
          <a:endParaRPr lang="fa-IR"/>
        </a:p>
      </dgm:t>
    </dgm:pt>
    <dgm:pt modelId="{0DC868A7-242E-4863-A596-08FA0ED3264A}" type="pres">
      <dgm:prSet presAssocID="{0E2C3944-C6B6-452D-98E1-7F592DCF8DB0}" presName="textNode" presStyleLbl="bgShp" presStyleIdx="2" presStyleCnt="3"/>
      <dgm:spPr/>
      <dgm:t>
        <a:bodyPr/>
        <a:lstStyle/>
        <a:p>
          <a:pPr rtl="1"/>
          <a:endParaRPr lang="fa-IR"/>
        </a:p>
      </dgm:t>
    </dgm:pt>
    <dgm:pt modelId="{24098254-8109-4856-8CBD-C6EBAA839F97}" type="pres">
      <dgm:prSet presAssocID="{0E2C3944-C6B6-452D-98E1-7F592DCF8DB0}" presName="compChildNode" presStyleCnt="0"/>
      <dgm:spPr/>
    </dgm:pt>
    <dgm:pt modelId="{E94C2CB9-9716-477A-AABE-D87AF389932C}" type="pres">
      <dgm:prSet presAssocID="{0E2C3944-C6B6-452D-98E1-7F592DCF8DB0}" presName="theInnerList" presStyleCnt="0"/>
      <dgm:spPr/>
    </dgm:pt>
    <dgm:pt modelId="{AD8170EC-B76C-49E2-A7DF-EF214501C83D}" type="pres">
      <dgm:prSet presAssocID="{EEB7609E-11A6-4C83-889E-E8911CD01517}" presName="childNode" presStyleLbl="node1" presStyleIdx="3" presStyleCnt="5">
        <dgm:presLayoutVars>
          <dgm:bulletEnabled val="1"/>
        </dgm:presLayoutVars>
      </dgm:prSet>
      <dgm:spPr/>
      <dgm:t>
        <a:bodyPr/>
        <a:lstStyle/>
        <a:p>
          <a:pPr rtl="1"/>
          <a:endParaRPr lang="fa-IR"/>
        </a:p>
      </dgm:t>
    </dgm:pt>
    <dgm:pt modelId="{B4B0A3CB-592E-4B97-A96A-EBB52A4A88AB}" type="pres">
      <dgm:prSet presAssocID="{EEB7609E-11A6-4C83-889E-E8911CD01517}" presName="aSpace2" presStyleCnt="0"/>
      <dgm:spPr/>
    </dgm:pt>
    <dgm:pt modelId="{43B862C9-37CA-46C0-B2A4-2F8BF75AB5B2}" type="pres">
      <dgm:prSet presAssocID="{D142F30F-B3FE-497D-8FD8-916D54B67836}" presName="childNode" presStyleLbl="node1" presStyleIdx="4" presStyleCnt="5">
        <dgm:presLayoutVars>
          <dgm:bulletEnabled val="1"/>
        </dgm:presLayoutVars>
      </dgm:prSet>
      <dgm:spPr/>
      <dgm:t>
        <a:bodyPr/>
        <a:lstStyle/>
        <a:p>
          <a:pPr rtl="1"/>
          <a:endParaRPr lang="fa-IR"/>
        </a:p>
      </dgm:t>
    </dgm:pt>
  </dgm:ptLst>
  <dgm:cxnLst>
    <dgm:cxn modelId="{30745831-5501-46E5-8B82-C362D3483A13}" type="presOf" srcId="{4B5D9812-6953-475A-B98D-0B1AF649E713}" destId="{EC2BD8D2-59B1-4C15-BCAD-A95BD5A2497A}" srcOrd="1" destOrd="0" presId="urn:microsoft.com/office/officeart/2005/8/layout/lProcess2"/>
    <dgm:cxn modelId="{78A60F4B-22E3-47F0-B55E-3A06B0852560}" type="presOf" srcId="{3D05AFC4-CBF1-46A4-B63A-A22689D6FD4B}" destId="{E70A558D-F2D6-4EA5-B084-12DCB150C5F1}" srcOrd="0" destOrd="0" presId="urn:microsoft.com/office/officeart/2005/8/layout/lProcess2"/>
    <dgm:cxn modelId="{D4C335BF-28BC-428C-AB7A-D9E9CFBD0226}" type="presOf" srcId="{E4F46DD6-19C5-4EE1-8733-B5833C0133C2}" destId="{86E2D2E3-9013-49EA-97FD-4AC302E51B47}" srcOrd="1" destOrd="0" presId="urn:microsoft.com/office/officeart/2005/8/layout/lProcess2"/>
    <dgm:cxn modelId="{B6E0C611-FB51-44AC-BB3D-A6379D13F921}" srcId="{34B14128-A94D-4E5E-92B1-BE1E84F66A77}" destId="{E4F46DD6-19C5-4EE1-8733-B5833C0133C2}" srcOrd="0" destOrd="0" parTransId="{B81190FA-CC7E-45A4-B403-A3510AF25ABC}" sibTransId="{33E24660-F063-4889-B50B-411502F74E17}"/>
    <dgm:cxn modelId="{7C9155F5-939C-49C8-8670-E402274EBB9A}" srcId="{0E2C3944-C6B6-452D-98E1-7F592DCF8DB0}" destId="{D142F30F-B3FE-497D-8FD8-916D54B67836}" srcOrd="1" destOrd="0" parTransId="{8C8F7845-A126-485D-8056-2073C58145B4}" sibTransId="{6CD3F8CE-F2BC-4843-8C4D-6D81DD078120}"/>
    <dgm:cxn modelId="{710B07A6-5D88-4258-B83B-FE6C1128D08D}" type="presOf" srcId="{0E2C3944-C6B6-452D-98E1-7F592DCF8DB0}" destId="{D98488FD-A4D9-4C0A-9EB2-D3278CB6C6D0}" srcOrd="0" destOrd="0" presId="urn:microsoft.com/office/officeart/2005/8/layout/lProcess2"/>
    <dgm:cxn modelId="{645D5821-4AE9-4792-A619-B2DB06C08CF3}" srcId="{E4F46DD6-19C5-4EE1-8733-B5833C0133C2}" destId="{3D05AFC4-CBF1-46A4-B63A-A22689D6FD4B}" srcOrd="0" destOrd="0" parTransId="{461C4427-EC71-42D4-A5E9-7FECACED4E35}" sibTransId="{48947C4C-249E-4B5C-A1C2-5A674074E90B}"/>
    <dgm:cxn modelId="{AC0B6CDB-9442-4DD3-B5BE-95D5373E926A}" type="presOf" srcId="{0E2C3944-C6B6-452D-98E1-7F592DCF8DB0}" destId="{0DC868A7-242E-4863-A596-08FA0ED3264A}" srcOrd="1" destOrd="0" presId="urn:microsoft.com/office/officeart/2005/8/layout/lProcess2"/>
    <dgm:cxn modelId="{ED122C68-59A9-4C4B-B460-5FF2B907C8DE}" type="presOf" srcId="{34B14128-A94D-4E5E-92B1-BE1E84F66A77}" destId="{384C3A0D-7542-436D-B39E-C6B2C7D32B75}" srcOrd="0" destOrd="0" presId="urn:microsoft.com/office/officeart/2005/8/layout/lProcess2"/>
    <dgm:cxn modelId="{04997B5B-0B09-413E-9198-BABEACB9F13D}" type="presOf" srcId="{E4FDE10D-64E8-48F2-AF4B-44C7D8C0C564}" destId="{9D837975-EA38-4517-8D88-8E7C435A9A47}" srcOrd="0" destOrd="0" presId="urn:microsoft.com/office/officeart/2005/8/layout/lProcess2"/>
    <dgm:cxn modelId="{0440670C-6B95-413F-A669-58A51983FCE7}" type="presOf" srcId="{EEB7609E-11A6-4C83-889E-E8911CD01517}" destId="{AD8170EC-B76C-49E2-A7DF-EF214501C83D}" srcOrd="0" destOrd="0" presId="urn:microsoft.com/office/officeart/2005/8/layout/lProcess2"/>
    <dgm:cxn modelId="{7580410E-78EE-433A-A952-0E680764F48D}" srcId="{34B14128-A94D-4E5E-92B1-BE1E84F66A77}" destId="{4B5D9812-6953-475A-B98D-0B1AF649E713}" srcOrd="1" destOrd="0" parTransId="{721636B8-6122-428B-9ADE-AFCC34A6720D}" sibTransId="{1FB30F3A-119E-41DD-A7CB-8CFFC45A780B}"/>
    <dgm:cxn modelId="{2EDE9943-3115-4459-BD88-38B385572BE5}" type="presOf" srcId="{4B5D9812-6953-475A-B98D-0B1AF649E713}" destId="{55C8CD26-5CD4-4FE1-B4DA-35F79B755B0C}" srcOrd="0" destOrd="0" presId="urn:microsoft.com/office/officeart/2005/8/layout/lProcess2"/>
    <dgm:cxn modelId="{2A25E668-001D-4CE6-86CE-C53D4C5366AF}" srcId="{4B5D9812-6953-475A-B98D-0B1AF649E713}" destId="{E4FDE10D-64E8-48F2-AF4B-44C7D8C0C564}" srcOrd="0" destOrd="0" parTransId="{16988668-410C-497A-A312-C91B8D0E6F8B}" sibTransId="{264B1946-30CB-4D0E-8906-5A81B2D9BB06}"/>
    <dgm:cxn modelId="{51CA5D30-BC03-42B2-A265-FE2A779B81F8}" srcId="{0E2C3944-C6B6-452D-98E1-7F592DCF8DB0}" destId="{EEB7609E-11A6-4C83-889E-E8911CD01517}" srcOrd="0" destOrd="0" parTransId="{2997F447-F8B3-48F8-B232-28A3A4F298EF}" sibTransId="{79988C5D-92D2-454A-BBC1-B16CBA07BCBD}"/>
    <dgm:cxn modelId="{14CE045E-DFAF-4CAD-8078-5FE6060E6173}" type="presOf" srcId="{CFCDD314-91A7-46B8-9264-CD74C2B1F2AF}" destId="{4D1EA1A8-9E66-4011-B869-E32318AF1018}" srcOrd="0" destOrd="0" presId="urn:microsoft.com/office/officeart/2005/8/layout/lProcess2"/>
    <dgm:cxn modelId="{BCB3E1AC-E407-4557-9236-581D7C2ED5DE}" type="presOf" srcId="{E4F46DD6-19C5-4EE1-8733-B5833C0133C2}" destId="{08424D86-66B2-4479-9987-9DDEE4EC6FEA}" srcOrd="0" destOrd="0" presId="urn:microsoft.com/office/officeart/2005/8/layout/lProcess2"/>
    <dgm:cxn modelId="{AD23207A-2F47-4083-A8E9-6F1F6EA464E6}" srcId="{34B14128-A94D-4E5E-92B1-BE1E84F66A77}" destId="{0E2C3944-C6B6-452D-98E1-7F592DCF8DB0}" srcOrd="2" destOrd="0" parTransId="{97DA71AE-B23C-45C5-91C4-A503C983DFFF}" sibTransId="{60DE0825-B384-427F-9A2E-17E9CBF9775B}"/>
    <dgm:cxn modelId="{C51B7F42-57AE-48C6-B78F-5CBCB8629442}" type="presOf" srcId="{D142F30F-B3FE-497D-8FD8-916D54B67836}" destId="{43B862C9-37CA-46C0-B2A4-2F8BF75AB5B2}" srcOrd="0" destOrd="0" presId="urn:microsoft.com/office/officeart/2005/8/layout/lProcess2"/>
    <dgm:cxn modelId="{80649CC1-5CFC-4E04-80C9-CA7528E8B19F}" srcId="{4B5D9812-6953-475A-B98D-0B1AF649E713}" destId="{CFCDD314-91A7-46B8-9264-CD74C2B1F2AF}" srcOrd="1" destOrd="0" parTransId="{CF14AA4E-EA25-47E2-A1E6-8ADFC188EE7C}" sibTransId="{8A939807-F3E6-4AA8-8C64-04FD40E995D1}"/>
    <dgm:cxn modelId="{71A459D5-A18C-425D-BC21-9E8C41739D08}" type="presParOf" srcId="{384C3A0D-7542-436D-B39E-C6B2C7D32B75}" destId="{71E39076-6C43-4E66-952B-09F01E88CE98}" srcOrd="0" destOrd="0" presId="urn:microsoft.com/office/officeart/2005/8/layout/lProcess2"/>
    <dgm:cxn modelId="{9569E63B-0C63-44A9-AB02-BC3F996CF2CF}" type="presParOf" srcId="{71E39076-6C43-4E66-952B-09F01E88CE98}" destId="{08424D86-66B2-4479-9987-9DDEE4EC6FEA}" srcOrd="0" destOrd="0" presId="urn:microsoft.com/office/officeart/2005/8/layout/lProcess2"/>
    <dgm:cxn modelId="{8EFADEE0-7A70-4CA3-BBB2-52ED46F7D59C}" type="presParOf" srcId="{71E39076-6C43-4E66-952B-09F01E88CE98}" destId="{86E2D2E3-9013-49EA-97FD-4AC302E51B47}" srcOrd="1" destOrd="0" presId="urn:microsoft.com/office/officeart/2005/8/layout/lProcess2"/>
    <dgm:cxn modelId="{5DF08EC0-CCE1-4900-864D-9B1F99C97B84}" type="presParOf" srcId="{71E39076-6C43-4E66-952B-09F01E88CE98}" destId="{FCBB1784-1F3F-4725-8295-018B438FAE31}" srcOrd="2" destOrd="0" presId="urn:microsoft.com/office/officeart/2005/8/layout/lProcess2"/>
    <dgm:cxn modelId="{06481C96-83E4-49F2-8B7C-4CF01D691266}" type="presParOf" srcId="{FCBB1784-1F3F-4725-8295-018B438FAE31}" destId="{BA6FECD7-F74B-45FA-80EA-F7F67FE5941B}" srcOrd="0" destOrd="0" presId="urn:microsoft.com/office/officeart/2005/8/layout/lProcess2"/>
    <dgm:cxn modelId="{CEED1888-C901-4041-A8D7-9DB3D060ACAC}" type="presParOf" srcId="{BA6FECD7-F74B-45FA-80EA-F7F67FE5941B}" destId="{E70A558D-F2D6-4EA5-B084-12DCB150C5F1}" srcOrd="0" destOrd="0" presId="urn:microsoft.com/office/officeart/2005/8/layout/lProcess2"/>
    <dgm:cxn modelId="{2EE70479-CA20-4637-9459-4E3BEC5027A5}" type="presParOf" srcId="{384C3A0D-7542-436D-B39E-C6B2C7D32B75}" destId="{CF110863-B91C-4BDD-AC18-4D9B15C5DF53}" srcOrd="1" destOrd="0" presId="urn:microsoft.com/office/officeart/2005/8/layout/lProcess2"/>
    <dgm:cxn modelId="{03B20CA2-5E78-474B-8EE9-DC16B616F361}" type="presParOf" srcId="{384C3A0D-7542-436D-B39E-C6B2C7D32B75}" destId="{FEABAC0E-FC8D-4EC1-99A6-622662BB5D18}" srcOrd="2" destOrd="0" presId="urn:microsoft.com/office/officeart/2005/8/layout/lProcess2"/>
    <dgm:cxn modelId="{755F44C8-6CE6-49E4-8C56-84EA21D8E7D5}" type="presParOf" srcId="{FEABAC0E-FC8D-4EC1-99A6-622662BB5D18}" destId="{55C8CD26-5CD4-4FE1-B4DA-35F79B755B0C}" srcOrd="0" destOrd="0" presId="urn:microsoft.com/office/officeart/2005/8/layout/lProcess2"/>
    <dgm:cxn modelId="{5D49F68A-86B0-4C96-825C-6EEEEBC819E9}" type="presParOf" srcId="{FEABAC0E-FC8D-4EC1-99A6-622662BB5D18}" destId="{EC2BD8D2-59B1-4C15-BCAD-A95BD5A2497A}" srcOrd="1" destOrd="0" presId="urn:microsoft.com/office/officeart/2005/8/layout/lProcess2"/>
    <dgm:cxn modelId="{4A35686F-CC44-4CB6-9635-8D3EC9CD4700}" type="presParOf" srcId="{FEABAC0E-FC8D-4EC1-99A6-622662BB5D18}" destId="{68DC86C2-BBF9-4225-823A-0AE927861D97}" srcOrd="2" destOrd="0" presId="urn:microsoft.com/office/officeart/2005/8/layout/lProcess2"/>
    <dgm:cxn modelId="{EA785AF1-B4F6-4377-B0C6-60BAF990BE85}" type="presParOf" srcId="{68DC86C2-BBF9-4225-823A-0AE927861D97}" destId="{5D6986F1-E600-47D4-80BC-93582B6E2BF2}" srcOrd="0" destOrd="0" presId="urn:microsoft.com/office/officeart/2005/8/layout/lProcess2"/>
    <dgm:cxn modelId="{425FA789-FB9A-43C5-BAA4-126A52C8B18A}" type="presParOf" srcId="{5D6986F1-E600-47D4-80BC-93582B6E2BF2}" destId="{9D837975-EA38-4517-8D88-8E7C435A9A47}" srcOrd="0" destOrd="0" presId="urn:microsoft.com/office/officeart/2005/8/layout/lProcess2"/>
    <dgm:cxn modelId="{9CAAC074-0E34-4660-B402-32CA2E50BCD8}" type="presParOf" srcId="{5D6986F1-E600-47D4-80BC-93582B6E2BF2}" destId="{D04A460F-0B40-4E17-9980-037DFF6E9FBC}" srcOrd="1" destOrd="0" presId="urn:microsoft.com/office/officeart/2005/8/layout/lProcess2"/>
    <dgm:cxn modelId="{E772D8FD-E1F6-4F1E-80F4-19C01B889D55}" type="presParOf" srcId="{5D6986F1-E600-47D4-80BC-93582B6E2BF2}" destId="{4D1EA1A8-9E66-4011-B869-E32318AF1018}" srcOrd="2" destOrd="0" presId="urn:microsoft.com/office/officeart/2005/8/layout/lProcess2"/>
    <dgm:cxn modelId="{9E54C0E5-79BE-4C39-90BC-3D7696E68FD1}" type="presParOf" srcId="{384C3A0D-7542-436D-B39E-C6B2C7D32B75}" destId="{7A5ED6A2-A017-4580-B4A6-771FF10A3B2D}" srcOrd="3" destOrd="0" presId="urn:microsoft.com/office/officeart/2005/8/layout/lProcess2"/>
    <dgm:cxn modelId="{41FAC484-F8D7-425F-9DD7-CD19C70FBF39}" type="presParOf" srcId="{384C3A0D-7542-436D-B39E-C6B2C7D32B75}" destId="{027580C1-4045-4714-8C09-0D68DFF0D176}" srcOrd="4" destOrd="0" presId="urn:microsoft.com/office/officeart/2005/8/layout/lProcess2"/>
    <dgm:cxn modelId="{7733D480-FA44-4557-8DA7-57AAC9962B87}" type="presParOf" srcId="{027580C1-4045-4714-8C09-0D68DFF0D176}" destId="{D98488FD-A4D9-4C0A-9EB2-D3278CB6C6D0}" srcOrd="0" destOrd="0" presId="urn:microsoft.com/office/officeart/2005/8/layout/lProcess2"/>
    <dgm:cxn modelId="{60ADBEA6-75CC-4F94-8210-84EDC38CF899}" type="presParOf" srcId="{027580C1-4045-4714-8C09-0D68DFF0D176}" destId="{0DC868A7-242E-4863-A596-08FA0ED3264A}" srcOrd="1" destOrd="0" presId="urn:microsoft.com/office/officeart/2005/8/layout/lProcess2"/>
    <dgm:cxn modelId="{891499DD-D741-4A0A-BB54-4549B06C85D1}" type="presParOf" srcId="{027580C1-4045-4714-8C09-0D68DFF0D176}" destId="{24098254-8109-4856-8CBD-C6EBAA839F97}" srcOrd="2" destOrd="0" presId="urn:microsoft.com/office/officeart/2005/8/layout/lProcess2"/>
    <dgm:cxn modelId="{2E0C43E3-133F-4883-91DF-45E55B331737}" type="presParOf" srcId="{24098254-8109-4856-8CBD-C6EBAA839F97}" destId="{E94C2CB9-9716-477A-AABE-D87AF389932C}" srcOrd="0" destOrd="0" presId="urn:microsoft.com/office/officeart/2005/8/layout/lProcess2"/>
    <dgm:cxn modelId="{65BE80BF-907A-405B-8CCA-9A706573A90B}" type="presParOf" srcId="{E94C2CB9-9716-477A-AABE-D87AF389932C}" destId="{AD8170EC-B76C-49E2-A7DF-EF214501C83D}" srcOrd="0" destOrd="0" presId="urn:microsoft.com/office/officeart/2005/8/layout/lProcess2"/>
    <dgm:cxn modelId="{84F498DA-D8DF-43E3-ABFD-F9C0BCF5E987}" type="presParOf" srcId="{E94C2CB9-9716-477A-AABE-D87AF389932C}" destId="{B4B0A3CB-592E-4B97-A96A-EBB52A4A88AB}" srcOrd="1" destOrd="0" presId="urn:microsoft.com/office/officeart/2005/8/layout/lProcess2"/>
    <dgm:cxn modelId="{F1436A8A-BD2D-4958-A1B7-3704EB6BB2CF}" type="presParOf" srcId="{E94C2CB9-9716-477A-AABE-D87AF389932C}" destId="{43B862C9-37CA-46C0-B2A4-2F8BF75AB5B2}"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5D9428-17EA-4439-A776-2E46ACE6DB78}" type="doc">
      <dgm:prSet loTypeId="urn:microsoft.com/office/officeart/2005/8/layout/vList2" loCatId="list" qsTypeId="urn:microsoft.com/office/officeart/2005/8/quickstyle/simple5" qsCatId="simple" csTypeId="urn:microsoft.com/office/officeart/2005/8/colors/accent3_5" csCatId="accent3" phldr="1"/>
      <dgm:spPr/>
      <dgm:t>
        <a:bodyPr/>
        <a:lstStyle/>
        <a:p>
          <a:pPr rtl="1"/>
          <a:endParaRPr lang="fa-IR"/>
        </a:p>
      </dgm:t>
    </dgm:pt>
    <dgm:pt modelId="{38F6E185-D136-4E6F-AB22-1EF3F576A36E}">
      <dgm:prSet phldrT="[Text]" custT="1"/>
      <dgm:spPr/>
      <dgm:t>
        <a:bodyPr/>
        <a:lstStyle/>
        <a:p>
          <a:pPr algn="ctr" rtl="1"/>
          <a:r>
            <a:rPr lang="fa-IR" sz="3200" b="0" dirty="0" smtClean="0">
              <a:solidFill>
                <a:schemeClr val="tx2">
                  <a:lumMod val="50000"/>
                </a:schemeClr>
              </a:solidFill>
              <a:latin typeface="IranNastaliq" pitchFamily="18" charset="0"/>
              <a:cs typeface="B Farnaz" pitchFamily="2" charset="-78"/>
            </a:rPr>
            <a:t>رهیافت سنتی </a:t>
          </a:r>
          <a:endParaRPr lang="fa-IR" sz="3200" b="0" dirty="0">
            <a:solidFill>
              <a:schemeClr val="tx2">
                <a:lumMod val="50000"/>
              </a:schemeClr>
            </a:solidFill>
            <a:latin typeface="IranNastaliq" pitchFamily="18" charset="0"/>
            <a:cs typeface="B Farnaz" pitchFamily="2" charset="-78"/>
          </a:endParaRPr>
        </a:p>
      </dgm:t>
    </dgm:pt>
    <dgm:pt modelId="{238B9F0E-0729-4B6D-91BC-763D78D6BA22}" type="parTrans" cxnId="{59F04C88-2F65-481A-AF23-D12CD22E3E9C}">
      <dgm:prSet/>
      <dgm:spPr/>
      <dgm:t>
        <a:bodyPr/>
        <a:lstStyle/>
        <a:p>
          <a:pPr algn="ctr" rtl="1"/>
          <a:endParaRPr lang="fa-IR" sz="1800">
            <a:solidFill>
              <a:schemeClr val="tx2">
                <a:lumMod val="50000"/>
              </a:schemeClr>
            </a:solidFill>
            <a:latin typeface="IranNastaliq" pitchFamily="18" charset="0"/>
            <a:cs typeface="B Farnaz" pitchFamily="2" charset="-78"/>
          </a:endParaRPr>
        </a:p>
      </dgm:t>
    </dgm:pt>
    <dgm:pt modelId="{695831E6-A5FD-4E3C-BF55-581A31D42D4F}" type="sibTrans" cxnId="{59F04C88-2F65-481A-AF23-D12CD22E3E9C}">
      <dgm:prSet/>
      <dgm:spPr/>
      <dgm:t>
        <a:bodyPr/>
        <a:lstStyle/>
        <a:p>
          <a:pPr algn="ctr" rtl="1"/>
          <a:endParaRPr lang="fa-IR" sz="1800">
            <a:solidFill>
              <a:schemeClr val="tx2">
                <a:lumMod val="50000"/>
              </a:schemeClr>
            </a:solidFill>
            <a:latin typeface="IranNastaliq" pitchFamily="18" charset="0"/>
            <a:cs typeface="B Farnaz" pitchFamily="2" charset="-78"/>
          </a:endParaRPr>
        </a:p>
      </dgm:t>
    </dgm:pt>
    <dgm:pt modelId="{74F79348-F461-47E5-A6F6-A477487024D1}">
      <dgm:prSet phldrT="[Text]" custT="1"/>
      <dgm:spPr/>
      <dgm:t>
        <a:bodyPr/>
        <a:lstStyle/>
        <a:p>
          <a:pPr algn="ctr" rtl="1"/>
          <a:r>
            <a:rPr lang="fa-IR" sz="2400" dirty="0" smtClean="0">
              <a:solidFill>
                <a:schemeClr val="tx2">
                  <a:lumMod val="50000"/>
                </a:schemeClr>
              </a:solidFill>
              <a:latin typeface="IranNastaliq" pitchFamily="18" charset="0"/>
              <a:cs typeface="B Farnaz" pitchFamily="2" charset="-78"/>
            </a:rPr>
            <a:t>فرض: انسان منطقی،کار با انگیزه مادی برای به حداکثر رساندن سود</a:t>
          </a:r>
          <a:endParaRPr lang="fa-IR" sz="2400" dirty="0">
            <a:solidFill>
              <a:schemeClr val="tx2">
                <a:lumMod val="50000"/>
              </a:schemeClr>
            </a:solidFill>
            <a:latin typeface="IranNastaliq" pitchFamily="18" charset="0"/>
            <a:cs typeface="B Farnaz" pitchFamily="2" charset="-78"/>
          </a:endParaRPr>
        </a:p>
      </dgm:t>
    </dgm:pt>
    <dgm:pt modelId="{7446375C-BEAA-480A-890E-3D90B0063D6C}" type="parTrans" cxnId="{05C8E57C-55F8-41A6-8F16-75D5C8F80FD0}">
      <dgm:prSet/>
      <dgm:spPr/>
      <dgm:t>
        <a:bodyPr/>
        <a:lstStyle/>
        <a:p>
          <a:pPr algn="ctr" rtl="1"/>
          <a:endParaRPr lang="fa-IR" sz="1800">
            <a:solidFill>
              <a:schemeClr val="tx2">
                <a:lumMod val="50000"/>
              </a:schemeClr>
            </a:solidFill>
            <a:latin typeface="IranNastaliq" pitchFamily="18" charset="0"/>
            <a:cs typeface="B Farnaz" pitchFamily="2" charset="-78"/>
          </a:endParaRPr>
        </a:p>
      </dgm:t>
    </dgm:pt>
    <dgm:pt modelId="{DB34A337-5050-4769-8960-2977E02CCE22}" type="sibTrans" cxnId="{05C8E57C-55F8-41A6-8F16-75D5C8F80FD0}">
      <dgm:prSet/>
      <dgm:spPr/>
      <dgm:t>
        <a:bodyPr/>
        <a:lstStyle/>
        <a:p>
          <a:pPr algn="ctr" rtl="1"/>
          <a:endParaRPr lang="fa-IR" sz="1800">
            <a:solidFill>
              <a:schemeClr val="tx2">
                <a:lumMod val="50000"/>
              </a:schemeClr>
            </a:solidFill>
            <a:latin typeface="IranNastaliq" pitchFamily="18" charset="0"/>
            <a:cs typeface="B Farnaz" pitchFamily="2" charset="-78"/>
          </a:endParaRPr>
        </a:p>
      </dgm:t>
    </dgm:pt>
    <dgm:pt modelId="{DDFF1EFB-CBE8-448A-B87E-0C76D6A2F558}" type="pres">
      <dgm:prSet presAssocID="{255D9428-17EA-4439-A776-2E46ACE6DB78}" presName="linear" presStyleCnt="0">
        <dgm:presLayoutVars>
          <dgm:animLvl val="lvl"/>
          <dgm:resizeHandles val="exact"/>
        </dgm:presLayoutVars>
      </dgm:prSet>
      <dgm:spPr/>
      <dgm:t>
        <a:bodyPr/>
        <a:lstStyle/>
        <a:p>
          <a:pPr rtl="1"/>
          <a:endParaRPr lang="fa-IR"/>
        </a:p>
      </dgm:t>
    </dgm:pt>
    <dgm:pt modelId="{0937A485-3019-4897-9C9F-C108F7A7CDC2}" type="pres">
      <dgm:prSet presAssocID="{38F6E185-D136-4E6F-AB22-1EF3F576A36E}" presName="parentText" presStyleLbl="node1" presStyleIdx="0" presStyleCnt="2">
        <dgm:presLayoutVars>
          <dgm:chMax val="0"/>
          <dgm:bulletEnabled val="1"/>
        </dgm:presLayoutVars>
      </dgm:prSet>
      <dgm:spPr/>
      <dgm:t>
        <a:bodyPr/>
        <a:lstStyle/>
        <a:p>
          <a:pPr rtl="1"/>
          <a:endParaRPr lang="fa-IR"/>
        </a:p>
      </dgm:t>
    </dgm:pt>
    <dgm:pt modelId="{13C5BB01-6180-4D23-931B-A1299A2F2080}" type="pres">
      <dgm:prSet presAssocID="{695831E6-A5FD-4E3C-BF55-581A31D42D4F}" presName="spacer" presStyleCnt="0"/>
      <dgm:spPr/>
    </dgm:pt>
    <dgm:pt modelId="{F3E726A6-AF0D-47A6-88E2-38D070E2E51F}" type="pres">
      <dgm:prSet presAssocID="{74F79348-F461-47E5-A6F6-A477487024D1}" presName="parentText" presStyleLbl="node1" presStyleIdx="1" presStyleCnt="2">
        <dgm:presLayoutVars>
          <dgm:chMax val="0"/>
          <dgm:bulletEnabled val="1"/>
        </dgm:presLayoutVars>
      </dgm:prSet>
      <dgm:spPr/>
      <dgm:t>
        <a:bodyPr/>
        <a:lstStyle/>
        <a:p>
          <a:pPr rtl="1"/>
          <a:endParaRPr lang="fa-IR"/>
        </a:p>
      </dgm:t>
    </dgm:pt>
  </dgm:ptLst>
  <dgm:cxnLst>
    <dgm:cxn modelId="{59F04C88-2F65-481A-AF23-D12CD22E3E9C}" srcId="{255D9428-17EA-4439-A776-2E46ACE6DB78}" destId="{38F6E185-D136-4E6F-AB22-1EF3F576A36E}" srcOrd="0" destOrd="0" parTransId="{238B9F0E-0729-4B6D-91BC-763D78D6BA22}" sibTransId="{695831E6-A5FD-4E3C-BF55-581A31D42D4F}"/>
    <dgm:cxn modelId="{05C8E57C-55F8-41A6-8F16-75D5C8F80FD0}" srcId="{255D9428-17EA-4439-A776-2E46ACE6DB78}" destId="{74F79348-F461-47E5-A6F6-A477487024D1}" srcOrd="1" destOrd="0" parTransId="{7446375C-BEAA-480A-890E-3D90B0063D6C}" sibTransId="{DB34A337-5050-4769-8960-2977E02CCE22}"/>
    <dgm:cxn modelId="{CFFD8043-1A2C-4552-9EA5-C8FF7D72FA9D}" type="presOf" srcId="{255D9428-17EA-4439-A776-2E46ACE6DB78}" destId="{DDFF1EFB-CBE8-448A-B87E-0C76D6A2F558}" srcOrd="0" destOrd="0" presId="urn:microsoft.com/office/officeart/2005/8/layout/vList2"/>
    <dgm:cxn modelId="{014A0F59-2915-4362-8EE7-173AC05A02EB}" type="presOf" srcId="{74F79348-F461-47E5-A6F6-A477487024D1}" destId="{F3E726A6-AF0D-47A6-88E2-38D070E2E51F}" srcOrd="0" destOrd="0" presId="urn:microsoft.com/office/officeart/2005/8/layout/vList2"/>
    <dgm:cxn modelId="{7DCA3784-A36A-4738-9043-EFA128F5D5AA}" type="presOf" srcId="{38F6E185-D136-4E6F-AB22-1EF3F576A36E}" destId="{0937A485-3019-4897-9C9F-C108F7A7CDC2}" srcOrd="0" destOrd="0" presId="urn:microsoft.com/office/officeart/2005/8/layout/vList2"/>
    <dgm:cxn modelId="{B43922DE-4FDE-4F4A-9E0D-45D054C396F1}" type="presParOf" srcId="{DDFF1EFB-CBE8-448A-B87E-0C76D6A2F558}" destId="{0937A485-3019-4897-9C9F-C108F7A7CDC2}" srcOrd="0" destOrd="0" presId="urn:microsoft.com/office/officeart/2005/8/layout/vList2"/>
    <dgm:cxn modelId="{A1FDEE13-4DEC-43B3-B0A6-7B237566E6E1}" type="presParOf" srcId="{DDFF1EFB-CBE8-448A-B87E-0C76D6A2F558}" destId="{13C5BB01-6180-4D23-931B-A1299A2F2080}" srcOrd="1" destOrd="0" presId="urn:microsoft.com/office/officeart/2005/8/layout/vList2"/>
    <dgm:cxn modelId="{4397ABCB-AE13-4572-8C03-94AD68D8FF2E}" type="presParOf" srcId="{DDFF1EFB-CBE8-448A-B87E-0C76D6A2F558}" destId="{F3E726A6-AF0D-47A6-88E2-38D070E2E51F}"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15B1C51-0DEB-412A-ACDE-EB88516A101B}"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fa-IR"/>
        </a:p>
      </dgm:t>
    </dgm:pt>
    <dgm:pt modelId="{1A24A234-DB74-49ED-9077-438ED3A4B95B}">
      <dgm:prSet phldrT="[Text]" custT="1"/>
      <dgm:spPr/>
      <dgm:t>
        <a:bodyPr/>
        <a:lstStyle/>
        <a:p>
          <a:pPr rtl="1"/>
          <a:r>
            <a:rPr lang="fa-IR" sz="4000" dirty="0" smtClean="0">
              <a:cs typeface="B Mitra" pitchFamily="2" charset="-78"/>
            </a:rPr>
            <a:t>1</a:t>
          </a:r>
          <a:endParaRPr lang="fa-IR" sz="4000" dirty="0">
            <a:cs typeface="B Mitra" pitchFamily="2" charset="-78"/>
          </a:endParaRPr>
        </a:p>
      </dgm:t>
    </dgm:pt>
    <dgm:pt modelId="{9C3962FF-2D59-4F91-9266-87243BA2E4FB}" type="parTrans" cxnId="{FFCCDC7F-8155-4E76-B268-975267F4D219}">
      <dgm:prSet/>
      <dgm:spPr/>
      <dgm:t>
        <a:bodyPr/>
        <a:lstStyle/>
        <a:p>
          <a:pPr rtl="1"/>
          <a:endParaRPr lang="fa-IR" sz="2400">
            <a:cs typeface="B Mitra" pitchFamily="2" charset="-78"/>
          </a:endParaRPr>
        </a:p>
      </dgm:t>
    </dgm:pt>
    <dgm:pt modelId="{6BF839BB-38ED-4CB8-8A0F-1D05A6B6D4AB}" type="sibTrans" cxnId="{FFCCDC7F-8155-4E76-B268-975267F4D219}">
      <dgm:prSet/>
      <dgm:spPr/>
      <dgm:t>
        <a:bodyPr/>
        <a:lstStyle/>
        <a:p>
          <a:pPr rtl="1"/>
          <a:endParaRPr lang="fa-IR" sz="2400">
            <a:cs typeface="B Mitra" pitchFamily="2" charset="-78"/>
          </a:endParaRPr>
        </a:p>
      </dgm:t>
    </dgm:pt>
    <dgm:pt modelId="{D8091B8F-1661-4898-A4A2-8835D3C4DE54}">
      <dgm:prSet phldrT="[Text]" custT="1"/>
      <dgm:spPr/>
      <dgm:t>
        <a:bodyPr/>
        <a:lstStyle/>
        <a:p>
          <a:pPr rtl="1"/>
          <a:r>
            <a:rPr lang="fa-IR" sz="2000" dirty="0" smtClean="0">
              <a:cs typeface="B Mitra" pitchFamily="2" charset="-78"/>
            </a:rPr>
            <a:t>جبران زحمات بر مبنای نتیجه کار برای تحریک افزایش عملکرد </a:t>
          </a:r>
          <a:endParaRPr lang="fa-IR" sz="2000" dirty="0">
            <a:cs typeface="B Mitra" pitchFamily="2" charset="-78"/>
          </a:endParaRPr>
        </a:p>
      </dgm:t>
    </dgm:pt>
    <dgm:pt modelId="{D7D2BEB0-EB8A-40D1-8496-6788CBE5FDC8}" type="parTrans" cxnId="{3F38F731-171D-4D18-925F-636080267C53}">
      <dgm:prSet/>
      <dgm:spPr/>
      <dgm:t>
        <a:bodyPr/>
        <a:lstStyle/>
        <a:p>
          <a:pPr rtl="1"/>
          <a:endParaRPr lang="fa-IR" sz="2400">
            <a:cs typeface="B Mitra" pitchFamily="2" charset="-78"/>
          </a:endParaRPr>
        </a:p>
      </dgm:t>
    </dgm:pt>
    <dgm:pt modelId="{02E78AE0-14AA-4B7F-80AE-3CD00704A7B2}" type="sibTrans" cxnId="{3F38F731-171D-4D18-925F-636080267C53}">
      <dgm:prSet/>
      <dgm:spPr/>
      <dgm:t>
        <a:bodyPr/>
        <a:lstStyle/>
        <a:p>
          <a:pPr rtl="1"/>
          <a:endParaRPr lang="fa-IR" sz="2400">
            <a:cs typeface="B Mitra" pitchFamily="2" charset="-78"/>
          </a:endParaRPr>
        </a:p>
      </dgm:t>
    </dgm:pt>
    <dgm:pt modelId="{D60B1E0C-D327-4C47-94CB-E8C6D14F51C0}">
      <dgm:prSet phldrT="[Text]" custT="1"/>
      <dgm:spPr/>
      <dgm:t>
        <a:bodyPr/>
        <a:lstStyle/>
        <a:p>
          <a:pPr rtl="1"/>
          <a:r>
            <a:rPr lang="fa-IR" sz="4000" dirty="0" smtClean="0">
              <a:cs typeface="B Mitra" pitchFamily="2" charset="-78"/>
            </a:rPr>
            <a:t>4</a:t>
          </a:r>
          <a:endParaRPr lang="fa-IR" sz="4000" dirty="0">
            <a:cs typeface="B Mitra" pitchFamily="2" charset="-78"/>
          </a:endParaRPr>
        </a:p>
      </dgm:t>
    </dgm:pt>
    <dgm:pt modelId="{83967B72-BA58-4F77-9950-8F38F055F92F}" type="parTrans" cxnId="{9E8366E2-B546-4D6A-AC34-240A85B40E13}">
      <dgm:prSet/>
      <dgm:spPr/>
      <dgm:t>
        <a:bodyPr/>
        <a:lstStyle/>
        <a:p>
          <a:pPr rtl="1"/>
          <a:endParaRPr lang="fa-IR" sz="2400">
            <a:cs typeface="B Mitra" pitchFamily="2" charset="-78"/>
          </a:endParaRPr>
        </a:p>
      </dgm:t>
    </dgm:pt>
    <dgm:pt modelId="{A3761226-A8E6-4EE4-BAAF-347F7CF410AB}" type="sibTrans" cxnId="{9E8366E2-B546-4D6A-AC34-240A85B40E13}">
      <dgm:prSet/>
      <dgm:spPr/>
      <dgm:t>
        <a:bodyPr/>
        <a:lstStyle/>
        <a:p>
          <a:pPr rtl="1"/>
          <a:endParaRPr lang="fa-IR" sz="2400">
            <a:cs typeface="B Mitra" pitchFamily="2" charset="-78"/>
          </a:endParaRPr>
        </a:p>
      </dgm:t>
    </dgm:pt>
    <dgm:pt modelId="{09C37B56-9079-4C2A-900E-2A484EF379A0}">
      <dgm:prSet phldrT="[Text]" custT="1"/>
      <dgm:spPr/>
      <dgm:t>
        <a:bodyPr/>
        <a:lstStyle/>
        <a:p>
          <a:pPr rtl="1"/>
          <a:r>
            <a:rPr lang="fa-IR" sz="2000" dirty="0" smtClean="0">
              <a:cs typeface="B Mitra" pitchFamily="2" charset="-78"/>
            </a:rPr>
            <a:t>آموزش کارکنان برای انجام هوشمندانه کار به بهترین نحو</a:t>
          </a:r>
          <a:endParaRPr lang="fa-IR" sz="2000" dirty="0">
            <a:cs typeface="B Mitra" pitchFamily="2" charset="-78"/>
          </a:endParaRPr>
        </a:p>
      </dgm:t>
    </dgm:pt>
    <dgm:pt modelId="{FBDF52F5-5FF4-47AC-88B4-95341BB6CA9F}" type="parTrans" cxnId="{27B3E729-7682-4666-92A1-4875E6D557FB}">
      <dgm:prSet/>
      <dgm:spPr/>
      <dgm:t>
        <a:bodyPr/>
        <a:lstStyle/>
        <a:p>
          <a:pPr rtl="1"/>
          <a:endParaRPr lang="fa-IR" sz="2400">
            <a:cs typeface="B Mitra" pitchFamily="2" charset="-78"/>
          </a:endParaRPr>
        </a:p>
      </dgm:t>
    </dgm:pt>
    <dgm:pt modelId="{494E7F1A-A00A-4FB0-991C-CF88A36E32F4}" type="sibTrans" cxnId="{27B3E729-7682-4666-92A1-4875E6D557FB}">
      <dgm:prSet/>
      <dgm:spPr/>
      <dgm:t>
        <a:bodyPr/>
        <a:lstStyle/>
        <a:p>
          <a:pPr rtl="1"/>
          <a:endParaRPr lang="fa-IR" sz="2400">
            <a:cs typeface="B Mitra" pitchFamily="2" charset="-78"/>
          </a:endParaRPr>
        </a:p>
      </dgm:t>
    </dgm:pt>
    <dgm:pt modelId="{FDFD562C-0FD8-4269-AB3C-D8DE98B9CD27}">
      <dgm:prSet phldrT="[Text]" custT="1"/>
      <dgm:spPr/>
      <dgm:t>
        <a:bodyPr/>
        <a:lstStyle/>
        <a:p>
          <a:pPr rtl="1"/>
          <a:r>
            <a:rPr lang="fa-IR" sz="4000" dirty="0" smtClean="0">
              <a:cs typeface="B Mitra" pitchFamily="2" charset="-78"/>
            </a:rPr>
            <a:t>5</a:t>
          </a:r>
          <a:endParaRPr lang="fa-IR" sz="4000" dirty="0">
            <a:cs typeface="B Mitra" pitchFamily="2" charset="-78"/>
          </a:endParaRPr>
        </a:p>
      </dgm:t>
    </dgm:pt>
    <dgm:pt modelId="{BD234E90-28F6-4948-8575-CDF7B9181F9B}" type="parTrans" cxnId="{289A95A2-AB54-406F-9292-FC74A661CFE9}">
      <dgm:prSet/>
      <dgm:spPr/>
      <dgm:t>
        <a:bodyPr/>
        <a:lstStyle/>
        <a:p>
          <a:pPr rtl="1"/>
          <a:endParaRPr lang="fa-IR" sz="2400">
            <a:cs typeface="B Mitra" pitchFamily="2" charset="-78"/>
          </a:endParaRPr>
        </a:p>
      </dgm:t>
    </dgm:pt>
    <dgm:pt modelId="{7418E5D5-E3C2-4564-9045-DEFAF842E690}" type="sibTrans" cxnId="{289A95A2-AB54-406F-9292-FC74A661CFE9}">
      <dgm:prSet/>
      <dgm:spPr/>
      <dgm:t>
        <a:bodyPr/>
        <a:lstStyle/>
        <a:p>
          <a:pPr rtl="1"/>
          <a:endParaRPr lang="fa-IR" sz="2400">
            <a:cs typeface="B Mitra" pitchFamily="2" charset="-78"/>
          </a:endParaRPr>
        </a:p>
      </dgm:t>
    </dgm:pt>
    <dgm:pt modelId="{FCB48E3E-A978-4B37-973D-3E17F0FB4EA5}">
      <dgm:prSet phldrT="[Text]" custT="1"/>
      <dgm:spPr/>
      <dgm:t>
        <a:bodyPr/>
        <a:lstStyle/>
        <a:p>
          <a:pPr rtl="1"/>
          <a:r>
            <a:rPr lang="fa-IR" sz="2000" dirty="0" smtClean="0">
              <a:cs typeface="B Mitra" pitchFamily="2" charset="-78"/>
            </a:rPr>
            <a:t>آموزش سرپرستان برای برانگیختن کارکنان به انجام کار در بالاترین توان ممکن </a:t>
          </a:r>
          <a:endParaRPr lang="fa-IR" sz="2000" dirty="0">
            <a:cs typeface="B Mitra" pitchFamily="2" charset="-78"/>
          </a:endParaRPr>
        </a:p>
      </dgm:t>
    </dgm:pt>
    <dgm:pt modelId="{A5C2C355-59D2-4CDB-8C0B-5657F106C620}" type="parTrans" cxnId="{8880449D-4196-4FA2-AA1F-C2EA4C291DBA}">
      <dgm:prSet/>
      <dgm:spPr/>
      <dgm:t>
        <a:bodyPr/>
        <a:lstStyle/>
        <a:p>
          <a:pPr rtl="1"/>
          <a:endParaRPr lang="fa-IR" sz="2400">
            <a:cs typeface="B Mitra" pitchFamily="2" charset="-78"/>
          </a:endParaRPr>
        </a:p>
      </dgm:t>
    </dgm:pt>
    <dgm:pt modelId="{59186ECB-2239-4432-9328-600D28AD0E51}" type="sibTrans" cxnId="{8880449D-4196-4FA2-AA1F-C2EA4C291DBA}">
      <dgm:prSet/>
      <dgm:spPr/>
      <dgm:t>
        <a:bodyPr/>
        <a:lstStyle/>
        <a:p>
          <a:pPr rtl="1"/>
          <a:endParaRPr lang="fa-IR" sz="2400">
            <a:cs typeface="B Mitra" pitchFamily="2" charset="-78"/>
          </a:endParaRPr>
        </a:p>
      </dgm:t>
    </dgm:pt>
    <dgm:pt modelId="{3721F5ED-BB58-4315-9A95-823C2EE3B384}">
      <dgm:prSet custT="1"/>
      <dgm:spPr/>
      <dgm:t>
        <a:bodyPr/>
        <a:lstStyle/>
        <a:p>
          <a:pPr rtl="1"/>
          <a:r>
            <a:rPr lang="fa-IR" sz="2000" dirty="0" smtClean="0">
              <a:cs typeface="B Mitra" pitchFamily="2" charset="-78"/>
            </a:rPr>
            <a:t>انتخاب دقیق کارکنان توانمند برای انجام کار</a:t>
          </a:r>
          <a:endParaRPr lang="fa-IR" sz="2000" dirty="0">
            <a:cs typeface="B Mitra" pitchFamily="2" charset="-78"/>
          </a:endParaRPr>
        </a:p>
      </dgm:t>
    </dgm:pt>
    <dgm:pt modelId="{EEBB7739-FB25-4656-AE52-142646BD8A58}" type="parTrans" cxnId="{B460C587-6AF9-4974-806F-507A8B8BB083}">
      <dgm:prSet/>
      <dgm:spPr/>
      <dgm:t>
        <a:bodyPr/>
        <a:lstStyle/>
        <a:p>
          <a:pPr rtl="1"/>
          <a:endParaRPr lang="fa-IR" sz="2400">
            <a:cs typeface="B Mitra" pitchFamily="2" charset="-78"/>
          </a:endParaRPr>
        </a:p>
      </dgm:t>
    </dgm:pt>
    <dgm:pt modelId="{4E403783-056A-4342-8699-E4FD3F1B77AF}" type="sibTrans" cxnId="{B460C587-6AF9-4974-806F-507A8B8BB083}">
      <dgm:prSet/>
      <dgm:spPr/>
      <dgm:t>
        <a:bodyPr/>
        <a:lstStyle/>
        <a:p>
          <a:pPr rtl="1"/>
          <a:endParaRPr lang="fa-IR" sz="2400">
            <a:cs typeface="B Mitra" pitchFamily="2" charset="-78"/>
          </a:endParaRPr>
        </a:p>
      </dgm:t>
    </dgm:pt>
    <dgm:pt modelId="{139C85E0-4951-477B-B548-299A9D2E9AE1}">
      <dgm:prSet custT="1"/>
      <dgm:spPr/>
      <dgm:t>
        <a:bodyPr/>
        <a:lstStyle/>
        <a:p>
          <a:pPr rtl="1"/>
          <a:r>
            <a:rPr lang="fa-IR" sz="4000" dirty="0" smtClean="0">
              <a:cs typeface="B Mitra" pitchFamily="2" charset="-78"/>
            </a:rPr>
            <a:t>3</a:t>
          </a:r>
          <a:endParaRPr lang="fa-IR" sz="4000" dirty="0">
            <a:cs typeface="B Mitra" pitchFamily="2" charset="-78"/>
          </a:endParaRPr>
        </a:p>
      </dgm:t>
    </dgm:pt>
    <dgm:pt modelId="{F11420DA-0CBF-4FEA-A7A1-D8363458A894}" type="parTrans" cxnId="{D4903316-C235-4F79-8A42-B13E4A7A1441}">
      <dgm:prSet/>
      <dgm:spPr/>
      <dgm:t>
        <a:bodyPr/>
        <a:lstStyle/>
        <a:p>
          <a:pPr rtl="1"/>
          <a:endParaRPr lang="fa-IR" sz="2400">
            <a:cs typeface="B Mitra" pitchFamily="2" charset="-78"/>
          </a:endParaRPr>
        </a:p>
      </dgm:t>
    </dgm:pt>
    <dgm:pt modelId="{6A00C1D2-360A-448B-836A-5960B9A8A85F}" type="sibTrans" cxnId="{D4903316-C235-4F79-8A42-B13E4A7A1441}">
      <dgm:prSet/>
      <dgm:spPr/>
      <dgm:t>
        <a:bodyPr/>
        <a:lstStyle/>
        <a:p>
          <a:pPr rtl="1"/>
          <a:endParaRPr lang="fa-IR" sz="2400">
            <a:cs typeface="B Mitra" pitchFamily="2" charset="-78"/>
          </a:endParaRPr>
        </a:p>
      </dgm:t>
    </dgm:pt>
    <dgm:pt modelId="{D8A4E3A6-AEA1-4CFB-AE43-FC7FCC907BD4}">
      <dgm:prSet custT="1"/>
      <dgm:spPr/>
      <dgm:t>
        <a:bodyPr/>
        <a:lstStyle/>
        <a:p>
          <a:pPr rtl="1"/>
          <a:r>
            <a:rPr lang="fa-IR" sz="2000" dirty="0" smtClean="0">
              <a:cs typeface="B Mitra" pitchFamily="2" charset="-78"/>
            </a:rPr>
            <a:t>طراحی دقیق  روشهای انجام هر شغل  به صورت کارآ</a:t>
          </a:r>
          <a:endParaRPr lang="fa-IR" sz="2000" dirty="0">
            <a:cs typeface="B Mitra" pitchFamily="2" charset="-78"/>
          </a:endParaRPr>
        </a:p>
      </dgm:t>
    </dgm:pt>
    <dgm:pt modelId="{57841FA6-BE79-4320-9899-1508890981B9}" type="parTrans" cxnId="{EF915048-AB2F-4D8C-9583-6A0974199E22}">
      <dgm:prSet/>
      <dgm:spPr/>
      <dgm:t>
        <a:bodyPr/>
        <a:lstStyle/>
        <a:p>
          <a:pPr rtl="1"/>
          <a:endParaRPr lang="fa-IR" sz="2400">
            <a:cs typeface="B Mitra" pitchFamily="2" charset="-78"/>
          </a:endParaRPr>
        </a:p>
      </dgm:t>
    </dgm:pt>
    <dgm:pt modelId="{85AEE8F9-F6D6-4AA9-AB27-C1A182AA4FE8}" type="sibTrans" cxnId="{EF915048-AB2F-4D8C-9583-6A0974199E22}">
      <dgm:prSet/>
      <dgm:spPr/>
      <dgm:t>
        <a:bodyPr/>
        <a:lstStyle/>
        <a:p>
          <a:pPr rtl="1"/>
          <a:endParaRPr lang="fa-IR" sz="2400">
            <a:cs typeface="B Mitra" pitchFamily="2" charset="-78"/>
          </a:endParaRPr>
        </a:p>
      </dgm:t>
    </dgm:pt>
    <dgm:pt modelId="{F4FFCC31-E361-4AC6-B1FC-10B0EA98A3BF}">
      <dgm:prSet custT="1"/>
      <dgm:spPr/>
      <dgm:t>
        <a:bodyPr/>
        <a:lstStyle/>
        <a:p>
          <a:pPr rtl="1"/>
          <a:r>
            <a:rPr lang="fa-IR" sz="4000" dirty="0" smtClean="0">
              <a:cs typeface="B Mitra" pitchFamily="2" charset="-78"/>
            </a:rPr>
            <a:t>2</a:t>
          </a:r>
          <a:endParaRPr lang="fa-IR" sz="4000" dirty="0">
            <a:cs typeface="B Mitra" pitchFamily="2" charset="-78"/>
          </a:endParaRPr>
        </a:p>
      </dgm:t>
    </dgm:pt>
    <dgm:pt modelId="{86FCB0EF-1FE3-4C17-B99B-9462AA24349D}" type="parTrans" cxnId="{DC4EB6A9-8EE9-499E-92BB-5840FC3362D0}">
      <dgm:prSet/>
      <dgm:spPr/>
      <dgm:t>
        <a:bodyPr/>
        <a:lstStyle/>
        <a:p>
          <a:pPr rtl="1"/>
          <a:endParaRPr lang="fa-IR" sz="2400">
            <a:cs typeface="B Mitra" pitchFamily="2" charset="-78"/>
          </a:endParaRPr>
        </a:p>
      </dgm:t>
    </dgm:pt>
    <dgm:pt modelId="{F343811F-4D1E-4201-A0B7-9CFB38D8ADAC}" type="sibTrans" cxnId="{DC4EB6A9-8EE9-499E-92BB-5840FC3362D0}">
      <dgm:prSet/>
      <dgm:spPr/>
      <dgm:t>
        <a:bodyPr/>
        <a:lstStyle/>
        <a:p>
          <a:pPr rtl="1"/>
          <a:endParaRPr lang="fa-IR" sz="2400">
            <a:cs typeface="B Mitra" pitchFamily="2" charset="-78"/>
          </a:endParaRPr>
        </a:p>
      </dgm:t>
    </dgm:pt>
    <dgm:pt modelId="{7D6D22BA-3CAA-43C1-8FB9-F061648F3F14}" type="pres">
      <dgm:prSet presAssocID="{B15B1C51-0DEB-412A-ACDE-EB88516A101B}" presName="Name0" presStyleCnt="0">
        <dgm:presLayoutVars>
          <dgm:dir val="rev"/>
          <dgm:animLvl val="lvl"/>
          <dgm:resizeHandles val="exact"/>
        </dgm:presLayoutVars>
      </dgm:prSet>
      <dgm:spPr/>
      <dgm:t>
        <a:bodyPr/>
        <a:lstStyle/>
        <a:p>
          <a:pPr rtl="1"/>
          <a:endParaRPr lang="fa-IR"/>
        </a:p>
      </dgm:t>
    </dgm:pt>
    <dgm:pt modelId="{2D7D5DF2-6C31-44CC-BDC6-BCFF63C67854}" type="pres">
      <dgm:prSet presAssocID="{1A24A234-DB74-49ED-9077-438ED3A4B95B}" presName="linNode" presStyleCnt="0"/>
      <dgm:spPr/>
    </dgm:pt>
    <dgm:pt modelId="{36FC8B1D-288B-4FCA-878D-7DA0D8DBFCCA}" type="pres">
      <dgm:prSet presAssocID="{1A24A234-DB74-49ED-9077-438ED3A4B95B}" presName="parentText" presStyleLbl="node1" presStyleIdx="0" presStyleCnt="5" custScaleX="49177" custLinFactNeighborX="13173" custLinFactNeighborY="-4335">
        <dgm:presLayoutVars>
          <dgm:chMax val="1"/>
          <dgm:bulletEnabled val="1"/>
        </dgm:presLayoutVars>
      </dgm:prSet>
      <dgm:spPr>
        <a:prstGeom prst="flowChartConnector">
          <a:avLst/>
        </a:prstGeom>
      </dgm:spPr>
      <dgm:t>
        <a:bodyPr/>
        <a:lstStyle/>
        <a:p>
          <a:pPr rtl="1"/>
          <a:endParaRPr lang="fa-IR"/>
        </a:p>
      </dgm:t>
    </dgm:pt>
    <dgm:pt modelId="{27CACBAA-7485-4508-AF08-84006B6188B2}" type="pres">
      <dgm:prSet presAssocID="{1A24A234-DB74-49ED-9077-438ED3A4B95B}" presName="descendantText" presStyleLbl="alignAccFollowNode1" presStyleIdx="0" presStyleCnt="5" custScaleX="171820">
        <dgm:presLayoutVars>
          <dgm:bulletEnabled val="1"/>
        </dgm:presLayoutVars>
      </dgm:prSet>
      <dgm:spPr/>
      <dgm:t>
        <a:bodyPr/>
        <a:lstStyle/>
        <a:p>
          <a:pPr rtl="1"/>
          <a:endParaRPr lang="fa-IR"/>
        </a:p>
      </dgm:t>
    </dgm:pt>
    <dgm:pt modelId="{915A8281-3AED-46CE-A02A-48182B7C74CE}" type="pres">
      <dgm:prSet presAssocID="{6BF839BB-38ED-4CB8-8A0F-1D05A6B6D4AB}" presName="sp" presStyleCnt="0"/>
      <dgm:spPr/>
    </dgm:pt>
    <dgm:pt modelId="{E0575DBB-E8B5-45D6-84CE-A976934691A1}" type="pres">
      <dgm:prSet presAssocID="{F4FFCC31-E361-4AC6-B1FC-10B0EA98A3BF}" presName="linNode" presStyleCnt="0"/>
      <dgm:spPr/>
    </dgm:pt>
    <dgm:pt modelId="{0F14E15A-8139-4AA3-9A6F-79DD4495DC48}" type="pres">
      <dgm:prSet presAssocID="{F4FFCC31-E361-4AC6-B1FC-10B0EA98A3BF}" presName="parentText" presStyleLbl="node1" presStyleIdx="1" presStyleCnt="5" custScaleX="49177" custLinFactNeighborX="26629" custLinFactNeighborY="1413">
        <dgm:presLayoutVars>
          <dgm:chMax val="1"/>
          <dgm:bulletEnabled val="1"/>
        </dgm:presLayoutVars>
      </dgm:prSet>
      <dgm:spPr>
        <a:prstGeom prst="flowChartConnector">
          <a:avLst/>
        </a:prstGeom>
      </dgm:spPr>
      <dgm:t>
        <a:bodyPr/>
        <a:lstStyle/>
        <a:p>
          <a:pPr rtl="1"/>
          <a:endParaRPr lang="fa-IR"/>
        </a:p>
      </dgm:t>
    </dgm:pt>
    <dgm:pt modelId="{D7B28D58-4D87-4DB0-AB94-5E0882134BB4}" type="pres">
      <dgm:prSet presAssocID="{F4FFCC31-E361-4AC6-B1FC-10B0EA98A3BF}" presName="descendantText" presStyleLbl="alignAccFollowNode1" presStyleIdx="1" presStyleCnt="5" custScaleX="171820">
        <dgm:presLayoutVars>
          <dgm:bulletEnabled val="1"/>
        </dgm:presLayoutVars>
      </dgm:prSet>
      <dgm:spPr/>
      <dgm:t>
        <a:bodyPr/>
        <a:lstStyle/>
        <a:p>
          <a:pPr rtl="1"/>
          <a:endParaRPr lang="fa-IR"/>
        </a:p>
      </dgm:t>
    </dgm:pt>
    <dgm:pt modelId="{DCD1C415-857D-4D07-A1C9-8C7ACCEE77DB}" type="pres">
      <dgm:prSet presAssocID="{F343811F-4D1E-4201-A0B7-9CFB38D8ADAC}" presName="sp" presStyleCnt="0"/>
      <dgm:spPr/>
    </dgm:pt>
    <dgm:pt modelId="{A23926B4-363C-4573-B0E7-E8E4CE2F6C55}" type="pres">
      <dgm:prSet presAssocID="{139C85E0-4951-477B-B548-299A9D2E9AE1}" presName="linNode" presStyleCnt="0"/>
      <dgm:spPr/>
    </dgm:pt>
    <dgm:pt modelId="{8F9CC4DD-B559-4FE0-89F9-EABE237D301E}" type="pres">
      <dgm:prSet presAssocID="{139C85E0-4951-477B-B548-299A9D2E9AE1}" presName="parentText" presStyleLbl="node1" presStyleIdx="2" presStyleCnt="5" custScaleX="49177" custLinFactNeighborX="14826" custLinFactNeighborY="-76">
        <dgm:presLayoutVars>
          <dgm:chMax val="1"/>
          <dgm:bulletEnabled val="1"/>
        </dgm:presLayoutVars>
      </dgm:prSet>
      <dgm:spPr>
        <a:prstGeom prst="flowChartConnector">
          <a:avLst/>
        </a:prstGeom>
      </dgm:spPr>
      <dgm:t>
        <a:bodyPr/>
        <a:lstStyle/>
        <a:p>
          <a:pPr rtl="1"/>
          <a:endParaRPr lang="fa-IR"/>
        </a:p>
      </dgm:t>
    </dgm:pt>
    <dgm:pt modelId="{B1C04E5C-FFDF-410B-B1D3-706B991FDD12}" type="pres">
      <dgm:prSet presAssocID="{139C85E0-4951-477B-B548-299A9D2E9AE1}" presName="descendantText" presStyleLbl="alignAccFollowNode1" presStyleIdx="2" presStyleCnt="5" custScaleX="171820">
        <dgm:presLayoutVars>
          <dgm:bulletEnabled val="1"/>
        </dgm:presLayoutVars>
      </dgm:prSet>
      <dgm:spPr/>
      <dgm:t>
        <a:bodyPr/>
        <a:lstStyle/>
        <a:p>
          <a:pPr rtl="1"/>
          <a:endParaRPr lang="fa-IR"/>
        </a:p>
      </dgm:t>
    </dgm:pt>
    <dgm:pt modelId="{E49A4DA2-D4BC-4EF1-8280-DACD91E5B979}" type="pres">
      <dgm:prSet presAssocID="{6A00C1D2-360A-448B-836A-5960B9A8A85F}" presName="sp" presStyleCnt="0"/>
      <dgm:spPr/>
    </dgm:pt>
    <dgm:pt modelId="{E25EB327-7062-4D49-B338-D0CD0920B429}" type="pres">
      <dgm:prSet presAssocID="{D60B1E0C-D327-4C47-94CB-E8C6D14F51C0}" presName="linNode" presStyleCnt="0"/>
      <dgm:spPr/>
    </dgm:pt>
    <dgm:pt modelId="{8AE19A25-5F25-44EF-9003-E586E02142B3}" type="pres">
      <dgm:prSet presAssocID="{D60B1E0C-D327-4C47-94CB-E8C6D14F51C0}" presName="parentText" presStyleLbl="node1" presStyleIdx="3" presStyleCnt="5" custScaleX="49177" custLinFactNeighborX="14826" custLinFactNeighborY="-76">
        <dgm:presLayoutVars>
          <dgm:chMax val="1"/>
          <dgm:bulletEnabled val="1"/>
        </dgm:presLayoutVars>
      </dgm:prSet>
      <dgm:spPr>
        <a:prstGeom prst="flowChartConnector">
          <a:avLst/>
        </a:prstGeom>
      </dgm:spPr>
      <dgm:t>
        <a:bodyPr/>
        <a:lstStyle/>
        <a:p>
          <a:pPr rtl="1"/>
          <a:endParaRPr lang="fa-IR"/>
        </a:p>
      </dgm:t>
    </dgm:pt>
    <dgm:pt modelId="{4772C2C7-1943-4903-90DF-D828504AC00B}" type="pres">
      <dgm:prSet presAssocID="{D60B1E0C-D327-4C47-94CB-E8C6D14F51C0}" presName="descendantText" presStyleLbl="alignAccFollowNode1" presStyleIdx="3" presStyleCnt="5" custScaleX="171820">
        <dgm:presLayoutVars>
          <dgm:bulletEnabled val="1"/>
        </dgm:presLayoutVars>
      </dgm:prSet>
      <dgm:spPr/>
      <dgm:t>
        <a:bodyPr/>
        <a:lstStyle/>
        <a:p>
          <a:pPr rtl="1"/>
          <a:endParaRPr lang="fa-IR"/>
        </a:p>
      </dgm:t>
    </dgm:pt>
    <dgm:pt modelId="{FF68AB64-0DC2-47CD-92D0-0DD02B0FC5A3}" type="pres">
      <dgm:prSet presAssocID="{A3761226-A8E6-4EE4-BAAF-347F7CF410AB}" presName="sp" presStyleCnt="0"/>
      <dgm:spPr/>
    </dgm:pt>
    <dgm:pt modelId="{3F14E1B9-486C-4A1F-9E0B-F72114CAAFC1}" type="pres">
      <dgm:prSet presAssocID="{FDFD562C-0FD8-4269-AB3C-D8DE98B9CD27}" presName="linNode" presStyleCnt="0"/>
      <dgm:spPr/>
    </dgm:pt>
    <dgm:pt modelId="{4CF6015F-CFD4-4CB1-8A6E-6D0430328312}" type="pres">
      <dgm:prSet presAssocID="{FDFD562C-0FD8-4269-AB3C-D8DE98B9CD27}" presName="parentText" presStyleLbl="node1" presStyleIdx="4" presStyleCnt="5" custScaleX="49177" custLinFactNeighborX="14826" custLinFactNeighborY="-76">
        <dgm:presLayoutVars>
          <dgm:chMax val="1"/>
          <dgm:bulletEnabled val="1"/>
        </dgm:presLayoutVars>
      </dgm:prSet>
      <dgm:spPr>
        <a:prstGeom prst="flowChartConnector">
          <a:avLst/>
        </a:prstGeom>
      </dgm:spPr>
      <dgm:t>
        <a:bodyPr/>
        <a:lstStyle/>
        <a:p>
          <a:pPr rtl="1"/>
          <a:endParaRPr lang="fa-IR"/>
        </a:p>
      </dgm:t>
    </dgm:pt>
    <dgm:pt modelId="{B7100145-742B-4F80-819A-1EAA150CDB8B}" type="pres">
      <dgm:prSet presAssocID="{FDFD562C-0FD8-4269-AB3C-D8DE98B9CD27}" presName="descendantText" presStyleLbl="alignAccFollowNode1" presStyleIdx="4" presStyleCnt="5" custScaleX="171820">
        <dgm:presLayoutVars>
          <dgm:bulletEnabled val="1"/>
        </dgm:presLayoutVars>
      </dgm:prSet>
      <dgm:spPr/>
      <dgm:t>
        <a:bodyPr/>
        <a:lstStyle/>
        <a:p>
          <a:pPr rtl="1"/>
          <a:endParaRPr lang="fa-IR"/>
        </a:p>
      </dgm:t>
    </dgm:pt>
  </dgm:ptLst>
  <dgm:cxnLst>
    <dgm:cxn modelId="{DA38721E-51C8-4A5D-9A02-240139F1E778}" type="presOf" srcId="{B15B1C51-0DEB-412A-ACDE-EB88516A101B}" destId="{7D6D22BA-3CAA-43C1-8FB9-F061648F3F14}" srcOrd="0" destOrd="0" presId="urn:microsoft.com/office/officeart/2005/8/layout/vList5"/>
    <dgm:cxn modelId="{E8545A9A-1D70-4269-BD74-8FC35695A6E1}" type="presOf" srcId="{139C85E0-4951-477B-B548-299A9D2E9AE1}" destId="{8F9CC4DD-B559-4FE0-89F9-EABE237D301E}" srcOrd="0" destOrd="0" presId="urn:microsoft.com/office/officeart/2005/8/layout/vList5"/>
    <dgm:cxn modelId="{D4903316-C235-4F79-8A42-B13E4A7A1441}" srcId="{B15B1C51-0DEB-412A-ACDE-EB88516A101B}" destId="{139C85E0-4951-477B-B548-299A9D2E9AE1}" srcOrd="2" destOrd="0" parTransId="{F11420DA-0CBF-4FEA-A7A1-D8363458A894}" sibTransId="{6A00C1D2-360A-448B-836A-5960B9A8A85F}"/>
    <dgm:cxn modelId="{8880449D-4196-4FA2-AA1F-C2EA4C291DBA}" srcId="{FDFD562C-0FD8-4269-AB3C-D8DE98B9CD27}" destId="{FCB48E3E-A978-4B37-973D-3E17F0FB4EA5}" srcOrd="0" destOrd="0" parTransId="{A5C2C355-59D2-4CDB-8C0B-5657F106C620}" sibTransId="{59186ECB-2239-4432-9328-600D28AD0E51}"/>
    <dgm:cxn modelId="{3F38F731-171D-4D18-925F-636080267C53}" srcId="{1A24A234-DB74-49ED-9077-438ED3A4B95B}" destId="{D8091B8F-1661-4898-A4A2-8835D3C4DE54}" srcOrd="0" destOrd="0" parTransId="{D7D2BEB0-EB8A-40D1-8496-6788CBE5FDC8}" sibTransId="{02E78AE0-14AA-4B7F-80AE-3CD00704A7B2}"/>
    <dgm:cxn modelId="{FFCCDC7F-8155-4E76-B268-975267F4D219}" srcId="{B15B1C51-0DEB-412A-ACDE-EB88516A101B}" destId="{1A24A234-DB74-49ED-9077-438ED3A4B95B}" srcOrd="0" destOrd="0" parTransId="{9C3962FF-2D59-4F91-9266-87243BA2E4FB}" sibTransId="{6BF839BB-38ED-4CB8-8A0F-1D05A6B6D4AB}"/>
    <dgm:cxn modelId="{9E8366E2-B546-4D6A-AC34-240A85B40E13}" srcId="{B15B1C51-0DEB-412A-ACDE-EB88516A101B}" destId="{D60B1E0C-D327-4C47-94CB-E8C6D14F51C0}" srcOrd="3" destOrd="0" parTransId="{83967B72-BA58-4F77-9950-8F38F055F92F}" sibTransId="{A3761226-A8E6-4EE4-BAAF-347F7CF410AB}"/>
    <dgm:cxn modelId="{B3CDFC37-9845-466B-8C5A-974CC13CCAF8}" type="presOf" srcId="{1A24A234-DB74-49ED-9077-438ED3A4B95B}" destId="{36FC8B1D-288B-4FCA-878D-7DA0D8DBFCCA}" srcOrd="0" destOrd="0" presId="urn:microsoft.com/office/officeart/2005/8/layout/vList5"/>
    <dgm:cxn modelId="{8DB3E294-041F-414B-909B-126DA2E29CB9}" type="presOf" srcId="{3721F5ED-BB58-4315-9A95-823C2EE3B384}" destId="{B1C04E5C-FFDF-410B-B1D3-706B991FDD12}" srcOrd="0" destOrd="0" presId="urn:microsoft.com/office/officeart/2005/8/layout/vList5"/>
    <dgm:cxn modelId="{E4FBA153-9F8D-4821-BAC2-2E98A8BDC986}" type="presOf" srcId="{FDFD562C-0FD8-4269-AB3C-D8DE98B9CD27}" destId="{4CF6015F-CFD4-4CB1-8A6E-6D0430328312}" srcOrd="0" destOrd="0" presId="urn:microsoft.com/office/officeart/2005/8/layout/vList5"/>
    <dgm:cxn modelId="{B460C587-6AF9-4974-806F-507A8B8BB083}" srcId="{139C85E0-4951-477B-B548-299A9D2E9AE1}" destId="{3721F5ED-BB58-4315-9A95-823C2EE3B384}" srcOrd="0" destOrd="0" parTransId="{EEBB7739-FB25-4656-AE52-142646BD8A58}" sibTransId="{4E403783-056A-4342-8699-E4FD3F1B77AF}"/>
    <dgm:cxn modelId="{A77B1D3E-BB42-427D-8277-1B5FEF82196D}" type="presOf" srcId="{D8A4E3A6-AEA1-4CFB-AE43-FC7FCC907BD4}" destId="{D7B28D58-4D87-4DB0-AB94-5E0882134BB4}" srcOrd="0" destOrd="0" presId="urn:microsoft.com/office/officeart/2005/8/layout/vList5"/>
    <dgm:cxn modelId="{A9742F67-750E-4F65-BD4B-0240F5A143C1}" type="presOf" srcId="{F4FFCC31-E361-4AC6-B1FC-10B0EA98A3BF}" destId="{0F14E15A-8139-4AA3-9A6F-79DD4495DC48}" srcOrd="0" destOrd="0" presId="urn:microsoft.com/office/officeart/2005/8/layout/vList5"/>
    <dgm:cxn modelId="{27B3E729-7682-4666-92A1-4875E6D557FB}" srcId="{D60B1E0C-D327-4C47-94CB-E8C6D14F51C0}" destId="{09C37B56-9079-4C2A-900E-2A484EF379A0}" srcOrd="0" destOrd="0" parTransId="{FBDF52F5-5FF4-47AC-88B4-95341BB6CA9F}" sibTransId="{494E7F1A-A00A-4FB0-991C-CF88A36E32F4}"/>
    <dgm:cxn modelId="{289A95A2-AB54-406F-9292-FC74A661CFE9}" srcId="{B15B1C51-0DEB-412A-ACDE-EB88516A101B}" destId="{FDFD562C-0FD8-4269-AB3C-D8DE98B9CD27}" srcOrd="4" destOrd="0" parTransId="{BD234E90-28F6-4948-8575-CDF7B9181F9B}" sibTransId="{7418E5D5-E3C2-4564-9045-DEFAF842E690}"/>
    <dgm:cxn modelId="{18D35B4F-8247-490F-9A17-AF67A87CBD3B}" type="presOf" srcId="{D60B1E0C-D327-4C47-94CB-E8C6D14F51C0}" destId="{8AE19A25-5F25-44EF-9003-E586E02142B3}" srcOrd="0" destOrd="0" presId="urn:microsoft.com/office/officeart/2005/8/layout/vList5"/>
    <dgm:cxn modelId="{DC4EB6A9-8EE9-499E-92BB-5840FC3362D0}" srcId="{B15B1C51-0DEB-412A-ACDE-EB88516A101B}" destId="{F4FFCC31-E361-4AC6-B1FC-10B0EA98A3BF}" srcOrd="1" destOrd="0" parTransId="{86FCB0EF-1FE3-4C17-B99B-9462AA24349D}" sibTransId="{F343811F-4D1E-4201-A0B7-9CFB38D8ADAC}"/>
    <dgm:cxn modelId="{A6C2DA4E-07C3-4EE6-B50A-9BA4A43ED845}" type="presOf" srcId="{09C37B56-9079-4C2A-900E-2A484EF379A0}" destId="{4772C2C7-1943-4903-90DF-D828504AC00B}" srcOrd="0" destOrd="0" presId="urn:microsoft.com/office/officeart/2005/8/layout/vList5"/>
    <dgm:cxn modelId="{21B0FBE5-4E19-4854-9E06-65EF8AC06B82}" type="presOf" srcId="{D8091B8F-1661-4898-A4A2-8835D3C4DE54}" destId="{27CACBAA-7485-4508-AF08-84006B6188B2}" srcOrd="0" destOrd="0" presId="urn:microsoft.com/office/officeart/2005/8/layout/vList5"/>
    <dgm:cxn modelId="{CEF7CBF7-B3FB-4C02-9FDB-1F71D1062165}" type="presOf" srcId="{FCB48E3E-A978-4B37-973D-3E17F0FB4EA5}" destId="{B7100145-742B-4F80-819A-1EAA150CDB8B}" srcOrd="0" destOrd="0" presId="urn:microsoft.com/office/officeart/2005/8/layout/vList5"/>
    <dgm:cxn modelId="{EF915048-AB2F-4D8C-9583-6A0974199E22}" srcId="{F4FFCC31-E361-4AC6-B1FC-10B0EA98A3BF}" destId="{D8A4E3A6-AEA1-4CFB-AE43-FC7FCC907BD4}" srcOrd="0" destOrd="0" parTransId="{57841FA6-BE79-4320-9899-1508890981B9}" sibTransId="{85AEE8F9-F6D6-4AA9-AB27-C1A182AA4FE8}"/>
    <dgm:cxn modelId="{7D882054-6644-45A0-89A1-0D4E28DC7C9E}" type="presParOf" srcId="{7D6D22BA-3CAA-43C1-8FB9-F061648F3F14}" destId="{2D7D5DF2-6C31-44CC-BDC6-BCFF63C67854}" srcOrd="0" destOrd="0" presId="urn:microsoft.com/office/officeart/2005/8/layout/vList5"/>
    <dgm:cxn modelId="{7EBFDBB0-8880-4BAA-9517-2324F73CAC92}" type="presParOf" srcId="{2D7D5DF2-6C31-44CC-BDC6-BCFF63C67854}" destId="{36FC8B1D-288B-4FCA-878D-7DA0D8DBFCCA}" srcOrd="0" destOrd="0" presId="urn:microsoft.com/office/officeart/2005/8/layout/vList5"/>
    <dgm:cxn modelId="{EDC86F89-0DE4-4B28-9F5B-92EA204EECAD}" type="presParOf" srcId="{2D7D5DF2-6C31-44CC-BDC6-BCFF63C67854}" destId="{27CACBAA-7485-4508-AF08-84006B6188B2}" srcOrd="1" destOrd="0" presId="urn:microsoft.com/office/officeart/2005/8/layout/vList5"/>
    <dgm:cxn modelId="{4E7A7D84-7378-4E39-8471-873F5E7CAEBF}" type="presParOf" srcId="{7D6D22BA-3CAA-43C1-8FB9-F061648F3F14}" destId="{915A8281-3AED-46CE-A02A-48182B7C74CE}" srcOrd="1" destOrd="0" presId="urn:microsoft.com/office/officeart/2005/8/layout/vList5"/>
    <dgm:cxn modelId="{B0122DE6-673C-46DC-8907-54E7CD18E36D}" type="presParOf" srcId="{7D6D22BA-3CAA-43C1-8FB9-F061648F3F14}" destId="{E0575DBB-E8B5-45D6-84CE-A976934691A1}" srcOrd="2" destOrd="0" presId="urn:microsoft.com/office/officeart/2005/8/layout/vList5"/>
    <dgm:cxn modelId="{3F4213ED-23A0-43D3-966D-340163601779}" type="presParOf" srcId="{E0575DBB-E8B5-45D6-84CE-A976934691A1}" destId="{0F14E15A-8139-4AA3-9A6F-79DD4495DC48}" srcOrd="0" destOrd="0" presId="urn:microsoft.com/office/officeart/2005/8/layout/vList5"/>
    <dgm:cxn modelId="{30F19539-60A3-4BF1-8F17-73CA914CD0EC}" type="presParOf" srcId="{E0575DBB-E8B5-45D6-84CE-A976934691A1}" destId="{D7B28D58-4D87-4DB0-AB94-5E0882134BB4}" srcOrd="1" destOrd="0" presId="urn:microsoft.com/office/officeart/2005/8/layout/vList5"/>
    <dgm:cxn modelId="{2AD18EB6-3BFF-48A7-B5BB-4B30540984D1}" type="presParOf" srcId="{7D6D22BA-3CAA-43C1-8FB9-F061648F3F14}" destId="{DCD1C415-857D-4D07-A1C9-8C7ACCEE77DB}" srcOrd="3" destOrd="0" presId="urn:microsoft.com/office/officeart/2005/8/layout/vList5"/>
    <dgm:cxn modelId="{15D4E594-6BF8-4A34-8C4E-948DC3A6FCE7}" type="presParOf" srcId="{7D6D22BA-3CAA-43C1-8FB9-F061648F3F14}" destId="{A23926B4-363C-4573-B0E7-E8E4CE2F6C55}" srcOrd="4" destOrd="0" presId="urn:microsoft.com/office/officeart/2005/8/layout/vList5"/>
    <dgm:cxn modelId="{95F3FD0B-7C50-4D1C-81A2-8CFF1E7D32A5}" type="presParOf" srcId="{A23926B4-363C-4573-B0E7-E8E4CE2F6C55}" destId="{8F9CC4DD-B559-4FE0-89F9-EABE237D301E}" srcOrd="0" destOrd="0" presId="urn:microsoft.com/office/officeart/2005/8/layout/vList5"/>
    <dgm:cxn modelId="{A3201B42-D9DB-4888-A78C-AE8E8DF97848}" type="presParOf" srcId="{A23926B4-363C-4573-B0E7-E8E4CE2F6C55}" destId="{B1C04E5C-FFDF-410B-B1D3-706B991FDD12}" srcOrd="1" destOrd="0" presId="urn:microsoft.com/office/officeart/2005/8/layout/vList5"/>
    <dgm:cxn modelId="{5275792B-3EBC-4048-964E-C3E01377F7A8}" type="presParOf" srcId="{7D6D22BA-3CAA-43C1-8FB9-F061648F3F14}" destId="{E49A4DA2-D4BC-4EF1-8280-DACD91E5B979}" srcOrd="5" destOrd="0" presId="urn:microsoft.com/office/officeart/2005/8/layout/vList5"/>
    <dgm:cxn modelId="{6DB209EF-39EF-4756-A1FE-AC2AA6D5FC44}" type="presParOf" srcId="{7D6D22BA-3CAA-43C1-8FB9-F061648F3F14}" destId="{E25EB327-7062-4D49-B338-D0CD0920B429}" srcOrd="6" destOrd="0" presId="urn:microsoft.com/office/officeart/2005/8/layout/vList5"/>
    <dgm:cxn modelId="{476FB8C5-BF07-4AD1-9FE7-9CFFFD5AB2A7}" type="presParOf" srcId="{E25EB327-7062-4D49-B338-D0CD0920B429}" destId="{8AE19A25-5F25-44EF-9003-E586E02142B3}" srcOrd="0" destOrd="0" presId="urn:microsoft.com/office/officeart/2005/8/layout/vList5"/>
    <dgm:cxn modelId="{471BF352-79B6-459E-84E2-F2218530358C}" type="presParOf" srcId="{E25EB327-7062-4D49-B338-D0CD0920B429}" destId="{4772C2C7-1943-4903-90DF-D828504AC00B}" srcOrd="1" destOrd="0" presId="urn:microsoft.com/office/officeart/2005/8/layout/vList5"/>
    <dgm:cxn modelId="{F8778946-6EAD-47E6-8466-FDA2D5B4B3B6}" type="presParOf" srcId="{7D6D22BA-3CAA-43C1-8FB9-F061648F3F14}" destId="{FF68AB64-0DC2-47CD-92D0-0DD02B0FC5A3}" srcOrd="7" destOrd="0" presId="urn:microsoft.com/office/officeart/2005/8/layout/vList5"/>
    <dgm:cxn modelId="{9455A15B-4B6B-4D15-BEF9-68293EE06357}" type="presParOf" srcId="{7D6D22BA-3CAA-43C1-8FB9-F061648F3F14}" destId="{3F14E1B9-486C-4A1F-9E0B-F72114CAAFC1}" srcOrd="8" destOrd="0" presId="urn:microsoft.com/office/officeart/2005/8/layout/vList5"/>
    <dgm:cxn modelId="{66E08207-07E6-4301-BB07-ABA83F58CE05}" type="presParOf" srcId="{3F14E1B9-486C-4A1F-9E0B-F72114CAAFC1}" destId="{4CF6015F-CFD4-4CB1-8A6E-6D0430328312}" srcOrd="0" destOrd="0" presId="urn:microsoft.com/office/officeart/2005/8/layout/vList5"/>
    <dgm:cxn modelId="{A22527E5-3F3A-4B5F-8F83-6AB5C8F7FCA3}" type="presParOf" srcId="{3F14E1B9-486C-4A1F-9E0B-F72114CAAFC1}" destId="{B7100145-742B-4F80-819A-1EAA150CDB8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82D1E1E-FF3E-477E-B069-EADA10120728}"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fa-IR"/>
        </a:p>
      </dgm:t>
    </dgm:pt>
    <dgm:pt modelId="{87C03A32-AC86-41CA-9BCB-0D05E97C7D8C}">
      <dgm:prSet phldrT="[Text]">
        <dgm:style>
          <a:lnRef idx="3">
            <a:schemeClr val="lt1"/>
          </a:lnRef>
          <a:fillRef idx="1">
            <a:schemeClr val="dk1"/>
          </a:fillRef>
          <a:effectRef idx="1">
            <a:schemeClr val="dk1"/>
          </a:effectRef>
          <a:fontRef idx="minor">
            <a:schemeClr val="lt1"/>
          </a:fontRef>
        </dgm:style>
      </dgm:prSet>
      <dgm:spPr>
        <a:solidFill>
          <a:schemeClr val="accent6">
            <a:lumMod val="75000"/>
          </a:schemeClr>
        </a:solidFill>
      </dgm:spPr>
      <dgm:t>
        <a:bodyPr/>
        <a:lstStyle/>
        <a:p>
          <a:pPr rtl="1"/>
          <a:r>
            <a:rPr lang="fa-IR" dirty="0" smtClean="0">
              <a:cs typeface="B Davat" pitchFamily="2" charset="-78"/>
            </a:rPr>
            <a:t>افزایش سه برابر بهره وری با کاهش تعداد حرکات کارگران  </a:t>
          </a:r>
          <a:endParaRPr lang="fa-IR" dirty="0">
            <a:cs typeface="B Davat" pitchFamily="2" charset="-78"/>
          </a:endParaRPr>
        </a:p>
      </dgm:t>
    </dgm:pt>
    <dgm:pt modelId="{2D1C7FF1-FE4A-4799-8375-6A1E2504865E}" type="parTrans" cxnId="{B0227889-8F70-428D-9DBF-1328D3DC9684}">
      <dgm:prSet/>
      <dgm:spPr/>
      <dgm:t>
        <a:bodyPr/>
        <a:lstStyle/>
        <a:p>
          <a:pPr rtl="1"/>
          <a:endParaRPr lang="fa-IR">
            <a:cs typeface="B Davat" pitchFamily="2" charset="-78"/>
          </a:endParaRPr>
        </a:p>
      </dgm:t>
    </dgm:pt>
    <dgm:pt modelId="{95CA8902-AEA0-4622-B2A0-5B2E7D9D8C81}" type="sibTrans" cxnId="{B0227889-8F70-428D-9DBF-1328D3DC9684}">
      <dgm:prSet/>
      <dgm:spPr/>
      <dgm:t>
        <a:bodyPr/>
        <a:lstStyle/>
        <a:p>
          <a:pPr rtl="1"/>
          <a:endParaRPr lang="fa-IR">
            <a:cs typeface="B Davat" pitchFamily="2" charset="-78"/>
          </a:endParaRPr>
        </a:p>
      </dgm:t>
    </dgm:pt>
    <dgm:pt modelId="{BD95C3AE-7077-48A8-9A16-D83793EEFF44}">
      <dgm:prSet phldrT="[Text]">
        <dgm:style>
          <a:lnRef idx="3">
            <a:schemeClr val="lt1"/>
          </a:lnRef>
          <a:fillRef idx="1">
            <a:schemeClr val="dk1"/>
          </a:fillRef>
          <a:effectRef idx="1">
            <a:schemeClr val="dk1"/>
          </a:effectRef>
          <a:fontRef idx="minor">
            <a:schemeClr val="lt1"/>
          </a:fontRef>
        </dgm:style>
      </dgm:prSet>
      <dgm:spPr>
        <a:solidFill>
          <a:schemeClr val="accent2">
            <a:lumMod val="40000"/>
            <a:lumOff val="60000"/>
          </a:schemeClr>
        </a:solidFill>
      </dgm:spPr>
      <dgm:t>
        <a:bodyPr/>
        <a:lstStyle/>
        <a:p>
          <a:pPr rtl="1"/>
          <a:r>
            <a:rPr lang="fa-IR" dirty="0" smtClean="0">
              <a:solidFill>
                <a:schemeClr val="accent6">
                  <a:lumMod val="50000"/>
                </a:schemeClr>
              </a:solidFill>
              <a:cs typeface="B Davat" pitchFamily="2" charset="-78"/>
            </a:rPr>
            <a:t>ساده سازی ،استاندارد کردن کارها،تدوین برنامه های پاداش کارانه</a:t>
          </a:r>
          <a:endParaRPr lang="fa-IR" dirty="0">
            <a:solidFill>
              <a:schemeClr val="accent6">
                <a:lumMod val="50000"/>
              </a:schemeClr>
            </a:solidFill>
            <a:cs typeface="B Davat" pitchFamily="2" charset="-78"/>
          </a:endParaRPr>
        </a:p>
      </dgm:t>
    </dgm:pt>
    <dgm:pt modelId="{21E30E35-E798-49F9-BD0C-603B98B174A9}" type="parTrans" cxnId="{AB77635A-6C14-4E2D-9B8A-693477D7CCD3}">
      <dgm:prSet/>
      <dgm:spPr/>
      <dgm:t>
        <a:bodyPr/>
        <a:lstStyle/>
        <a:p>
          <a:pPr rtl="1"/>
          <a:endParaRPr lang="fa-IR">
            <a:cs typeface="B Davat" pitchFamily="2" charset="-78"/>
          </a:endParaRPr>
        </a:p>
      </dgm:t>
    </dgm:pt>
    <dgm:pt modelId="{37411C03-86D2-4862-8221-DDE54AF06143}" type="sibTrans" cxnId="{AB77635A-6C14-4E2D-9B8A-693477D7CCD3}">
      <dgm:prSet/>
      <dgm:spPr/>
      <dgm:t>
        <a:bodyPr/>
        <a:lstStyle/>
        <a:p>
          <a:pPr rtl="1"/>
          <a:endParaRPr lang="fa-IR">
            <a:cs typeface="B Davat" pitchFamily="2" charset="-78"/>
          </a:endParaRPr>
        </a:p>
      </dgm:t>
    </dgm:pt>
    <dgm:pt modelId="{47A14F13-6F9B-4F7B-9986-41DA8708A035}">
      <dgm:prSet>
        <dgm:style>
          <a:lnRef idx="3">
            <a:schemeClr val="lt1"/>
          </a:lnRef>
          <a:fillRef idx="1">
            <a:schemeClr val="accent1"/>
          </a:fillRef>
          <a:effectRef idx="1">
            <a:schemeClr val="accent1"/>
          </a:effectRef>
          <a:fontRef idx="minor">
            <a:schemeClr val="lt1"/>
          </a:fontRef>
        </dgm:style>
      </dgm:prSet>
      <dgm:spPr/>
      <dgm:t>
        <a:bodyPr/>
        <a:lstStyle/>
        <a:p>
          <a:pPr rtl="1"/>
          <a:r>
            <a:rPr lang="fa-IR" dirty="0" smtClean="0">
              <a:cs typeface="B Davat" pitchFamily="2" charset="-78"/>
            </a:rPr>
            <a:t>بنیانگذار دانش ارگونومی</a:t>
          </a:r>
          <a:endParaRPr lang="fa-IR" dirty="0">
            <a:cs typeface="B Davat" pitchFamily="2" charset="-78"/>
          </a:endParaRPr>
        </a:p>
      </dgm:t>
    </dgm:pt>
    <dgm:pt modelId="{BE5298FF-E583-4FB6-8707-8C117554070A}" type="parTrans" cxnId="{DAFF9C58-CCB0-4DAD-9FDF-E95DD0360236}">
      <dgm:prSet/>
      <dgm:spPr/>
      <dgm:t>
        <a:bodyPr/>
        <a:lstStyle/>
        <a:p>
          <a:pPr rtl="1"/>
          <a:endParaRPr lang="fa-IR"/>
        </a:p>
      </dgm:t>
    </dgm:pt>
    <dgm:pt modelId="{9EEA1553-DB98-484F-B4D0-43139885BAB6}" type="sibTrans" cxnId="{DAFF9C58-CCB0-4DAD-9FDF-E95DD0360236}">
      <dgm:prSet/>
      <dgm:spPr/>
      <dgm:t>
        <a:bodyPr/>
        <a:lstStyle/>
        <a:p>
          <a:pPr rtl="1"/>
          <a:endParaRPr lang="fa-IR"/>
        </a:p>
      </dgm:t>
    </dgm:pt>
    <dgm:pt modelId="{782E7CF8-633C-49D7-9754-245C19BA3A4A}">
      <dgm:prSet>
        <dgm:style>
          <a:lnRef idx="3">
            <a:schemeClr val="lt1"/>
          </a:lnRef>
          <a:fillRef idx="1">
            <a:schemeClr val="accent4"/>
          </a:fillRef>
          <a:effectRef idx="1">
            <a:schemeClr val="accent4"/>
          </a:effectRef>
          <a:fontRef idx="minor">
            <a:schemeClr val="lt1"/>
          </a:fontRef>
        </dgm:style>
      </dgm:prSet>
      <dgm:spPr/>
      <dgm:t>
        <a:bodyPr/>
        <a:lstStyle/>
        <a:p>
          <a:pPr rtl="1"/>
          <a:r>
            <a:rPr lang="fa-IR" dirty="0" smtClean="0">
              <a:solidFill>
                <a:schemeClr val="tx1">
                  <a:lumMod val="75000"/>
                  <a:lumOff val="25000"/>
                </a:schemeClr>
              </a:solidFill>
              <a:cs typeface="B Davat" pitchFamily="2" charset="-78"/>
            </a:rPr>
            <a:t>روشهای صحیح انجام کار طبق اصول </a:t>
          </a:r>
          <a:r>
            <a:rPr lang="en-US" dirty="0" smtClean="0">
              <a:solidFill>
                <a:schemeClr val="tx1">
                  <a:lumMod val="75000"/>
                  <a:lumOff val="25000"/>
                </a:schemeClr>
              </a:solidFill>
              <a:cs typeface="B Davat" pitchFamily="2" charset="-78"/>
            </a:rPr>
            <a:t>Threblig</a:t>
          </a:r>
          <a:endParaRPr lang="fa-IR" dirty="0">
            <a:solidFill>
              <a:schemeClr val="tx1">
                <a:lumMod val="75000"/>
                <a:lumOff val="25000"/>
              </a:schemeClr>
            </a:solidFill>
            <a:cs typeface="B Davat" pitchFamily="2" charset="-78"/>
          </a:endParaRPr>
        </a:p>
      </dgm:t>
    </dgm:pt>
    <dgm:pt modelId="{59359284-D91E-4C03-BB51-0E96330C6494}" type="parTrans" cxnId="{89D7DAE9-00FA-40AA-ACC0-6054D9A21B7F}">
      <dgm:prSet/>
      <dgm:spPr/>
      <dgm:t>
        <a:bodyPr/>
        <a:lstStyle/>
        <a:p>
          <a:pPr rtl="1"/>
          <a:endParaRPr lang="fa-IR"/>
        </a:p>
      </dgm:t>
    </dgm:pt>
    <dgm:pt modelId="{28E9250C-4723-463B-B3FF-D930BBFD806D}" type="sibTrans" cxnId="{89D7DAE9-00FA-40AA-ACC0-6054D9A21B7F}">
      <dgm:prSet/>
      <dgm:spPr/>
      <dgm:t>
        <a:bodyPr/>
        <a:lstStyle/>
        <a:p>
          <a:pPr rtl="1"/>
          <a:endParaRPr lang="fa-IR"/>
        </a:p>
      </dgm:t>
    </dgm:pt>
    <dgm:pt modelId="{B5681BBA-E485-4729-967D-0E2B43D67BE8}" type="pres">
      <dgm:prSet presAssocID="{882D1E1E-FF3E-477E-B069-EADA10120728}" presName="Name0" presStyleCnt="0">
        <dgm:presLayoutVars>
          <dgm:dir val="rev"/>
          <dgm:animLvl val="lvl"/>
          <dgm:resizeHandles val="exact"/>
        </dgm:presLayoutVars>
      </dgm:prSet>
      <dgm:spPr/>
      <dgm:t>
        <a:bodyPr/>
        <a:lstStyle/>
        <a:p>
          <a:pPr rtl="1"/>
          <a:endParaRPr lang="fa-IR"/>
        </a:p>
      </dgm:t>
    </dgm:pt>
    <dgm:pt modelId="{B394C568-79AB-4BBC-A9DF-E22853F6734F}" type="pres">
      <dgm:prSet presAssocID="{87C03A32-AC86-41CA-9BCB-0D05E97C7D8C}" presName="linNode" presStyleCnt="0"/>
      <dgm:spPr/>
    </dgm:pt>
    <dgm:pt modelId="{F2E9E418-5CDD-4B38-AEED-719E74ABBD49}" type="pres">
      <dgm:prSet presAssocID="{87C03A32-AC86-41CA-9BCB-0D05E97C7D8C}" presName="parentText" presStyleLbl="node1" presStyleIdx="0" presStyleCnt="4" custScaleX="277778" custLinFactY="3646" custLinFactNeighborX="-136" custLinFactNeighborY="100000">
        <dgm:presLayoutVars>
          <dgm:chMax val="1"/>
          <dgm:bulletEnabled val="1"/>
        </dgm:presLayoutVars>
      </dgm:prSet>
      <dgm:spPr/>
      <dgm:t>
        <a:bodyPr/>
        <a:lstStyle/>
        <a:p>
          <a:pPr rtl="1"/>
          <a:endParaRPr lang="fa-IR"/>
        </a:p>
      </dgm:t>
    </dgm:pt>
    <dgm:pt modelId="{9B3AC03E-0CD3-419C-8116-C43269EE9C8B}" type="pres">
      <dgm:prSet presAssocID="{95CA8902-AEA0-4622-B2A0-5B2E7D9D8C81}" presName="sp" presStyleCnt="0"/>
      <dgm:spPr/>
    </dgm:pt>
    <dgm:pt modelId="{76A88EC8-B07E-4302-9FD7-B3A752F7CFA5}" type="pres">
      <dgm:prSet presAssocID="{BD95C3AE-7077-48A8-9A16-D83793EEFF44}" presName="linNode" presStyleCnt="0"/>
      <dgm:spPr/>
    </dgm:pt>
    <dgm:pt modelId="{ACDFA1EF-1232-4E4B-BCE9-512D4CAA2D5E}" type="pres">
      <dgm:prSet presAssocID="{BD95C3AE-7077-48A8-9A16-D83793EEFF44}" presName="parentText" presStyleLbl="node1" presStyleIdx="1" presStyleCnt="4" custScaleX="277778" custLinFactY="8609" custLinFactNeighborX="-136" custLinFactNeighborY="100000">
        <dgm:presLayoutVars>
          <dgm:chMax val="1"/>
          <dgm:bulletEnabled val="1"/>
        </dgm:presLayoutVars>
      </dgm:prSet>
      <dgm:spPr/>
      <dgm:t>
        <a:bodyPr/>
        <a:lstStyle/>
        <a:p>
          <a:pPr rtl="1"/>
          <a:endParaRPr lang="fa-IR"/>
        </a:p>
      </dgm:t>
    </dgm:pt>
    <dgm:pt modelId="{601E00A5-3A07-4B65-A7BA-1BB4D960DEE7}" type="pres">
      <dgm:prSet presAssocID="{37411C03-86D2-4862-8221-DDE54AF06143}" presName="sp" presStyleCnt="0"/>
      <dgm:spPr/>
    </dgm:pt>
    <dgm:pt modelId="{5ED10772-5A45-4056-A984-086D050FC735}" type="pres">
      <dgm:prSet presAssocID="{47A14F13-6F9B-4F7B-9986-41DA8708A035}" presName="linNode" presStyleCnt="0"/>
      <dgm:spPr/>
    </dgm:pt>
    <dgm:pt modelId="{197EF8B9-1350-4EA2-B188-C593138A4E17}" type="pres">
      <dgm:prSet presAssocID="{47A14F13-6F9B-4F7B-9986-41DA8708A035}" presName="parentText" presStyleLbl="node1" presStyleIdx="2" presStyleCnt="4" custScaleX="277778" custLinFactY="-100000" custLinFactNeighborX="-75211" custLinFactNeighborY="-110208">
        <dgm:presLayoutVars>
          <dgm:chMax val="1"/>
          <dgm:bulletEnabled val="1"/>
        </dgm:presLayoutVars>
      </dgm:prSet>
      <dgm:spPr/>
      <dgm:t>
        <a:bodyPr/>
        <a:lstStyle/>
        <a:p>
          <a:pPr rtl="1"/>
          <a:endParaRPr lang="fa-IR"/>
        </a:p>
      </dgm:t>
    </dgm:pt>
    <dgm:pt modelId="{81704F58-FDE3-43EB-A10A-06D5556FB884}" type="pres">
      <dgm:prSet presAssocID="{9EEA1553-DB98-484F-B4D0-43139885BAB6}" presName="sp" presStyleCnt="0"/>
      <dgm:spPr/>
    </dgm:pt>
    <dgm:pt modelId="{D2E1EDC4-E7B0-41D5-81DC-C691845357EE}" type="pres">
      <dgm:prSet presAssocID="{782E7CF8-633C-49D7-9754-245C19BA3A4A}" presName="linNode" presStyleCnt="0"/>
      <dgm:spPr/>
    </dgm:pt>
    <dgm:pt modelId="{4549C6E9-96D9-4215-BDA4-DC3E37FE4B79}" type="pres">
      <dgm:prSet presAssocID="{782E7CF8-633C-49D7-9754-245C19BA3A4A}" presName="parentText" presStyleLbl="node1" presStyleIdx="3" presStyleCnt="4" custScaleX="277778">
        <dgm:presLayoutVars>
          <dgm:chMax val="1"/>
          <dgm:bulletEnabled val="1"/>
        </dgm:presLayoutVars>
      </dgm:prSet>
      <dgm:spPr/>
      <dgm:t>
        <a:bodyPr/>
        <a:lstStyle/>
        <a:p>
          <a:pPr rtl="1"/>
          <a:endParaRPr lang="fa-IR"/>
        </a:p>
      </dgm:t>
    </dgm:pt>
  </dgm:ptLst>
  <dgm:cxnLst>
    <dgm:cxn modelId="{690765E8-94F5-4A3C-8D75-72BD04F61A3A}" type="presOf" srcId="{87C03A32-AC86-41CA-9BCB-0D05E97C7D8C}" destId="{F2E9E418-5CDD-4B38-AEED-719E74ABBD49}" srcOrd="0" destOrd="0" presId="urn:microsoft.com/office/officeart/2005/8/layout/vList5"/>
    <dgm:cxn modelId="{89D7DAE9-00FA-40AA-ACC0-6054D9A21B7F}" srcId="{882D1E1E-FF3E-477E-B069-EADA10120728}" destId="{782E7CF8-633C-49D7-9754-245C19BA3A4A}" srcOrd="3" destOrd="0" parTransId="{59359284-D91E-4C03-BB51-0E96330C6494}" sibTransId="{28E9250C-4723-463B-B3FF-D930BBFD806D}"/>
    <dgm:cxn modelId="{C79E8A13-8A8E-43AE-9E01-9B93FE3A6DFE}" type="presOf" srcId="{882D1E1E-FF3E-477E-B069-EADA10120728}" destId="{B5681BBA-E485-4729-967D-0E2B43D67BE8}" srcOrd="0" destOrd="0" presId="urn:microsoft.com/office/officeart/2005/8/layout/vList5"/>
    <dgm:cxn modelId="{DAFF9C58-CCB0-4DAD-9FDF-E95DD0360236}" srcId="{882D1E1E-FF3E-477E-B069-EADA10120728}" destId="{47A14F13-6F9B-4F7B-9986-41DA8708A035}" srcOrd="2" destOrd="0" parTransId="{BE5298FF-E583-4FB6-8707-8C117554070A}" sibTransId="{9EEA1553-DB98-484F-B4D0-43139885BAB6}"/>
    <dgm:cxn modelId="{4D16B9B2-C787-4C74-89A8-B1C592E724C7}" type="presOf" srcId="{BD95C3AE-7077-48A8-9A16-D83793EEFF44}" destId="{ACDFA1EF-1232-4E4B-BCE9-512D4CAA2D5E}" srcOrd="0" destOrd="0" presId="urn:microsoft.com/office/officeart/2005/8/layout/vList5"/>
    <dgm:cxn modelId="{AB77635A-6C14-4E2D-9B8A-693477D7CCD3}" srcId="{882D1E1E-FF3E-477E-B069-EADA10120728}" destId="{BD95C3AE-7077-48A8-9A16-D83793EEFF44}" srcOrd="1" destOrd="0" parTransId="{21E30E35-E798-49F9-BD0C-603B98B174A9}" sibTransId="{37411C03-86D2-4862-8221-DDE54AF06143}"/>
    <dgm:cxn modelId="{B0227889-8F70-428D-9DBF-1328D3DC9684}" srcId="{882D1E1E-FF3E-477E-B069-EADA10120728}" destId="{87C03A32-AC86-41CA-9BCB-0D05E97C7D8C}" srcOrd="0" destOrd="0" parTransId="{2D1C7FF1-FE4A-4799-8375-6A1E2504865E}" sibTransId="{95CA8902-AEA0-4622-B2A0-5B2E7D9D8C81}"/>
    <dgm:cxn modelId="{97C99FFE-7170-4B74-92F3-93C3692BA797}" type="presOf" srcId="{47A14F13-6F9B-4F7B-9986-41DA8708A035}" destId="{197EF8B9-1350-4EA2-B188-C593138A4E17}" srcOrd="0" destOrd="0" presId="urn:microsoft.com/office/officeart/2005/8/layout/vList5"/>
    <dgm:cxn modelId="{7F77198E-1F86-4DBC-92AC-B233B04CCBCF}" type="presOf" srcId="{782E7CF8-633C-49D7-9754-245C19BA3A4A}" destId="{4549C6E9-96D9-4215-BDA4-DC3E37FE4B79}" srcOrd="0" destOrd="0" presId="urn:microsoft.com/office/officeart/2005/8/layout/vList5"/>
    <dgm:cxn modelId="{692ABBC5-A656-459C-9BC8-B648B214B6C4}" type="presParOf" srcId="{B5681BBA-E485-4729-967D-0E2B43D67BE8}" destId="{B394C568-79AB-4BBC-A9DF-E22853F6734F}" srcOrd="0" destOrd="0" presId="urn:microsoft.com/office/officeart/2005/8/layout/vList5"/>
    <dgm:cxn modelId="{58617653-B6C9-405E-8903-DD7A3229FA93}" type="presParOf" srcId="{B394C568-79AB-4BBC-A9DF-E22853F6734F}" destId="{F2E9E418-5CDD-4B38-AEED-719E74ABBD49}" srcOrd="0" destOrd="0" presId="urn:microsoft.com/office/officeart/2005/8/layout/vList5"/>
    <dgm:cxn modelId="{5C1757F9-1590-4D56-AAFE-B41AC26BB115}" type="presParOf" srcId="{B5681BBA-E485-4729-967D-0E2B43D67BE8}" destId="{9B3AC03E-0CD3-419C-8116-C43269EE9C8B}" srcOrd="1" destOrd="0" presId="urn:microsoft.com/office/officeart/2005/8/layout/vList5"/>
    <dgm:cxn modelId="{F78AF6E8-6425-4778-9DEE-BF3F90F9A6A2}" type="presParOf" srcId="{B5681BBA-E485-4729-967D-0E2B43D67BE8}" destId="{76A88EC8-B07E-4302-9FD7-B3A752F7CFA5}" srcOrd="2" destOrd="0" presId="urn:microsoft.com/office/officeart/2005/8/layout/vList5"/>
    <dgm:cxn modelId="{18FD2D4D-3129-4C5F-B901-ED684EB14681}" type="presParOf" srcId="{76A88EC8-B07E-4302-9FD7-B3A752F7CFA5}" destId="{ACDFA1EF-1232-4E4B-BCE9-512D4CAA2D5E}" srcOrd="0" destOrd="0" presId="urn:microsoft.com/office/officeart/2005/8/layout/vList5"/>
    <dgm:cxn modelId="{AD338B42-B5CD-4AB9-921A-1049E06BA409}" type="presParOf" srcId="{B5681BBA-E485-4729-967D-0E2B43D67BE8}" destId="{601E00A5-3A07-4B65-A7BA-1BB4D960DEE7}" srcOrd="3" destOrd="0" presId="urn:microsoft.com/office/officeart/2005/8/layout/vList5"/>
    <dgm:cxn modelId="{8B967522-3D59-4335-A30C-1E1B6D6CF64B}" type="presParOf" srcId="{B5681BBA-E485-4729-967D-0E2B43D67BE8}" destId="{5ED10772-5A45-4056-A984-086D050FC735}" srcOrd="4" destOrd="0" presId="urn:microsoft.com/office/officeart/2005/8/layout/vList5"/>
    <dgm:cxn modelId="{A6A9589C-6D4B-44FD-A8A4-9336AC2606D1}" type="presParOf" srcId="{5ED10772-5A45-4056-A984-086D050FC735}" destId="{197EF8B9-1350-4EA2-B188-C593138A4E17}" srcOrd="0" destOrd="0" presId="urn:microsoft.com/office/officeart/2005/8/layout/vList5"/>
    <dgm:cxn modelId="{FECA472D-84C5-4E6C-A6B7-8475743CE7B4}" type="presParOf" srcId="{B5681BBA-E485-4729-967D-0E2B43D67BE8}" destId="{81704F58-FDE3-43EB-A10A-06D5556FB884}" srcOrd="5" destOrd="0" presId="urn:microsoft.com/office/officeart/2005/8/layout/vList5"/>
    <dgm:cxn modelId="{DD1B5366-B438-472E-9716-58A5A05CA79A}" type="presParOf" srcId="{B5681BBA-E485-4729-967D-0E2B43D67BE8}" destId="{D2E1EDC4-E7B0-41D5-81DC-C691845357EE}" srcOrd="6" destOrd="0" presId="urn:microsoft.com/office/officeart/2005/8/layout/vList5"/>
    <dgm:cxn modelId="{4AE51440-29C0-4B01-A63B-1B6506C349AB}" type="presParOf" srcId="{D2E1EDC4-E7B0-41D5-81DC-C691845357EE}" destId="{4549C6E9-96D9-4215-BDA4-DC3E37FE4B7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D39DE9E-D285-4B87-BA9E-EB54C0BE748F}"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fa-IR"/>
        </a:p>
      </dgm:t>
    </dgm:pt>
    <dgm:pt modelId="{7274215B-2A72-4825-9984-F6A6306FF224}">
      <dgm:prSet phldrT="[Text]" custT="1"/>
      <dgm:spPr/>
      <dgm:t>
        <a:bodyPr/>
        <a:lstStyle/>
        <a:p>
          <a:pPr rtl="1"/>
          <a:r>
            <a:rPr lang="fa-IR" sz="4400" b="1" dirty="0" smtClean="0">
              <a:cs typeface="B Mitra" pitchFamily="2" charset="-78"/>
            </a:rPr>
            <a:t>فنی</a:t>
          </a:r>
          <a:endParaRPr lang="fa-IR" sz="4400" b="1" dirty="0">
            <a:cs typeface="B Mitra" pitchFamily="2" charset="-78"/>
          </a:endParaRPr>
        </a:p>
      </dgm:t>
    </dgm:pt>
    <dgm:pt modelId="{C0B3939C-B08B-4D58-8344-07661B9C8547}" type="parTrans" cxnId="{683CD23F-07A8-496D-AC8F-11FDA9C38B77}">
      <dgm:prSet/>
      <dgm:spPr/>
      <dgm:t>
        <a:bodyPr/>
        <a:lstStyle/>
        <a:p>
          <a:pPr rtl="1"/>
          <a:endParaRPr lang="fa-IR">
            <a:cs typeface="B Mitra" pitchFamily="2" charset="-78"/>
          </a:endParaRPr>
        </a:p>
      </dgm:t>
    </dgm:pt>
    <dgm:pt modelId="{3709780F-9DBC-4CCB-92E6-0A96C917D6F7}" type="sibTrans" cxnId="{683CD23F-07A8-496D-AC8F-11FDA9C38B77}">
      <dgm:prSet/>
      <dgm:spPr/>
      <dgm:t>
        <a:bodyPr/>
        <a:lstStyle/>
        <a:p>
          <a:pPr rtl="1"/>
          <a:endParaRPr lang="fa-IR">
            <a:cs typeface="B Mitra" pitchFamily="2" charset="-78"/>
          </a:endParaRPr>
        </a:p>
      </dgm:t>
    </dgm:pt>
    <dgm:pt modelId="{EEAD48AC-D29D-47A4-85EE-F43E53FEE73C}">
      <dgm:prSet phldrT="[Text]" custT="1"/>
      <dgm:spPr/>
      <dgm:t>
        <a:bodyPr/>
        <a:lstStyle/>
        <a:p>
          <a:pPr rtl="1"/>
          <a:r>
            <a:rPr lang="fa-IR" sz="2400" b="1" dirty="0" smtClean="0">
              <a:solidFill>
                <a:schemeClr val="tx1"/>
              </a:solidFill>
              <a:cs typeface="B Mitra" pitchFamily="2" charset="-78"/>
            </a:rPr>
            <a:t>تولید،ساخت محصول،ارائه خدمات</a:t>
          </a:r>
          <a:endParaRPr lang="fa-IR" sz="2400" b="1" dirty="0">
            <a:solidFill>
              <a:schemeClr val="tx1"/>
            </a:solidFill>
            <a:cs typeface="B Mitra" pitchFamily="2" charset="-78"/>
          </a:endParaRPr>
        </a:p>
      </dgm:t>
    </dgm:pt>
    <dgm:pt modelId="{0BB17F3C-6FE8-4A39-94D3-934024EEF4DD}" type="parTrans" cxnId="{FB5EA5CA-5940-4580-B251-B1D405AB1C1B}">
      <dgm:prSet/>
      <dgm:spPr/>
      <dgm:t>
        <a:bodyPr/>
        <a:lstStyle/>
        <a:p>
          <a:pPr rtl="1"/>
          <a:endParaRPr lang="fa-IR">
            <a:cs typeface="B Mitra" pitchFamily="2" charset="-78"/>
          </a:endParaRPr>
        </a:p>
      </dgm:t>
    </dgm:pt>
    <dgm:pt modelId="{9CE696D2-C952-4B7B-8579-F57A7B9E8173}" type="sibTrans" cxnId="{FB5EA5CA-5940-4580-B251-B1D405AB1C1B}">
      <dgm:prSet/>
      <dgm:spPr/>
      <dgm:t>
        <a:bodyPr/>
        <a:lstStyle/>
        <a:p>
          <a:pPr rtl="1"/>
          <a:endParaRPr lang="fa-IR">
            <a:cs typeface="B Mitra" pitchFamily="2" charset="-78"/>
          </a:endParaRPr>
        </a:p>
      </dgm:t>
    </dgm:pt>
    <dgm:pt modelId="{09061336-B5EE-4208-97EA-8C8CFEB5478D}">
      <dgm:prSet phldrT="[Text]"/>
      <dgm:spPr/>
      <dgm:t>
        <a:bodyPr/>
        <a:lstStyle/>
        <a:p>
          <a:pPr rtl="1"/>
          <a:r>
            <a:rPr lang="fa-IR" b="1" dirty="0" smtClean="0">
              <a:cs typeface="B Mitra" pitchFamily="2" charset="-78"/>
            </a:rPr>
            <a:t>بازرگانی</a:t>
          </a:r>
          <a:endParaRPr lang="fa-IR" b="1" dirty="0">
            <a:cs typeface="B Mitra" pitchFamily="2" charset="-78"/>
          </a:endParaRPr>
        </a:p>
      </dgm:t>
    </dgm:pt>
    <dgm:pt modelId="{2E71AED7-040E-4765-ABD2-9E515CEFD8E6}" type="parTrans" cxnId="{3ED291C9-06F6-4FE4-82ED-8902D8CD6B75}">
      <dgm:prSet/>
      <dgm:spPr/>
      <dgm:t>
        <a:bodyPr/>
        <a:lstStyle/>
        <a:p>
          <a:pPr rtl="1"/>
          <a:endParaRPr lang="fa-IR">
            <a:cs typeface="B Mitra" pitchFamily="2" charset="-78"/>
          </a:endParaRPr>
        </a:p>
      </dgm:t>
    </dgm:pt>
    <dgm:pt modelId="{C1D3D26F-CF5A-46D4-B436-35F884CB4FE4}" type="sibTrans" cxnId="{3ED291C9-06F6-4FE4-82ED-8902D8CD6B75}">
      <dgm:prSet/>
      <dgm:spPr/>
      <dgm:t>
        <a:bodyPr/>
        <a:lstStyle/>
        <a:p>
          <a:pPr rtl="1"/>
          <a:endParaRPr lang="fa-IR">
            <a:cs typeface="B Mitra" pitchFamily="2" charset="-78"/>
          </a:endParaRPr>
        </a:p>
      </dgm:t>
    </dgm:pt>
    <dgm:pt modelId="{5C0ED43E-C2BC-4B34-926C-259E7D5AE554}">
      <dgm:prSet phldrT="[Text]" custT="1"/>
      <dgm:spPr/>
      <dgm:t>
        <a:bodyPr/>
        <a:lstStyle/>
        <a:p>
          <a:pPr rtl="1"/>
          <a:r>
            <a:rPr lang="fa-IR" sz="2400" b="1" dirty="0" smtClean="0">
              <a:cs typeface="B Mitra" pitchFamily="2" charset="-78"/>
            </a:rPr>
            <a:t>خرید و فروش ،مبادله</a:t>
          </a:r>
          <a:endParaRPr lang="fa-IR" sz="2400" b="1" dirty="0">
            <a:cs typeface="B Mitra" pitchFamily="2" charset="-78"/>
          </a:endParaRPr>
        </a:p>
      </dgm:t>
    </dgm:pt>
    <dgm:pt modelId="{9FFA8FBE-C609-40CD-BE42-2106DD34B3C0}" type="parTrans" cxnId="{2A1368DF-BF1A-484C-8398-CE1067C894F1}">
      <dgm:prSet/>
      <dgm:spPr/>
      <dgm:t>
        <a:bodyPr/>
        <a:lstStyle/>
        <a:p>
          <a:pPr rtl="1"/>
          <a:endParaRPr lang="fa-IR">
            <a:cs typeface="B Mitra" pitchFamily="2" charset="-78"/>
          </a:endParaRPr>
        </a:p>
      </dgm:t>
    </dgm:pt>
    <dgm:pt modelId="{FA55DCB9-14C5-428E-8182-D4F13102256D}" type="sibTrans" cxnId="{2A1368DF-BF1A-484C-8398-CE1067C894F1}">
      <dgm:prSet/>
      <dgm:spPr/>
      <dgm:t>
        <a:bodyPr/>
        <a:lstStyle/>
        <a:p>
          <a:pPr rtl="1"/>
          <a:endParaRPr lang="fa-IR">
            <a:cs typeface="B Mitra" pitchFamily="2" charset="-78"/>
          </a:endParaRPr>
        </a:p>
      </dgm:t>
    </dgm:pt>
    <dgm:pt modelId="{A07C1B75-871A-432C-87D0-267C308F3F94}">
      <dgm:prSet phldrT="[Text]"/>
      <dgm:spPr/>
      <dgm:t>
        <a:bodyPr/>
        <a:lstStyle/>
        <a:p>
          <a:pPr rtl="1"/>
          <a:r>
            <a:rPr lang="fa-IR" b="1" dirty="0" smtClean="0">
              <a:solidFill>
                <a:schemeClr val="bg1"/>
              </a:solidFill>
              <a:cs typeface="B Mitra" pitchFamily="2" charset="-78"/>
            </a:rPr>
            <a:t>مدیریتی</a:t>
          </a:r>
          <a:endParaRPr lang="fa-IR" b="1" dirty="0">
            <a:solidFill>
              <a:schemeClr val="bg1"/>
            </a:solidFill>
            <a:cs typeface="B Mitra" pitchFamily="2" charset="-78"/>
          </a:endParaRPr>
        </a:p>
      </dgm:t>
    </dgm:pt>
    <dgm:pt modelId="{1D8BD01B-A994-4DE1-BE0C-18C54CE314CD}" type="parTrans" cxnId="{9032BA50-0B14-4F67-8FB1-DC8F03B8F697}">
      <dgm:prSet/>
      <dgm:spPr/>
      <dgm:t>
        <a:bodyPr/>
        <a:lstStyle/>
        <a:p>
          <a:pPr rtl="1"/>
          <a:endParaRPr lang="fa-IR">
            <a:cs typeface="B Mitra" pitchFamily="2" charset="-78"/>
          </a:endParaRPr>
        </a:p>
      </dgm:t>
    </dgm:pt>
    <dgm:pt modelId="{CEE1C853-F17C-49A1-8018-534258F9156C}" type="sibTrans" cxnId="{9032BA50-0B14-4F67-8FB1-DC8F03B8F697}">
      <dgm:prSet/>
      <dgm:spPr/>
      <dgm:t>
        <a:bodyPr/>
        <a:lstStyle/>
        <a:p>
          <a:pPr rtl="1"/>
          <a:endParaRPr lang="fa-IR">
            <a:cs typeface="B Mitra" pitchFamily="2" charset="-78"/>
          </a:endParaRPr>
        </a:p>
      </dgm:t>
    </dgm:pt>
    <dgm:pt modelId="{1BC1D60E-4C7C-46B0-9DF7-99E09E14B5DA}">
      <dgm:prSet phldrT="[Text]"/>
      <dgm:spPr>
        <a:solidFill>
          <a:srgbClr val="FCB64E">
            <a:alpha val="89804"/>
          </a:srgbClr>
        </a:solidFill>
      </dgm:spPr>
      <dgm:t>
        <a:bodyPr/>
        <a:lstStyle/>
        <a:p>
          <a:pPr rtl="1"/>
          <a:r>
            <a:rPr lang="fa-IR" dirty="0" smtClean="0">
              <a:cs typeface="B Mitra" pitchFamily="2" charset="-78"/>
            </a:rPr>
            <a:t>* برنامه ریزی  *سازماندهی  *فرماندهی   *هماهنگی  *کنترل</a:t>
          </a:r>
          <a:endParaRPr lang="fa-IR" dirty="0">
            <a:cs typeface="B Mitra" pitchFamily="2" charset="-78"/>
          </a:endParaRPr>
        </a:p>
      </dgm:t>
    </dgm:pt>
    <dgm:pt modelId="{06ADE305-30C5-42F5-A220-0D27D080D3A0}" type="parTrans" cxnId="{22FE0A49-942D-4014-A00F-AB503D7A7408}">
      <dgm:prSet/>
      <dgm:spPr/>
      <dgm:t>
        <a:bodyPr/>
        <a:lstStyle/>
        <a:p>
          <a:pPr rtl="1"/>
          <a:endParaRPr lang="fa-IR">
            <a:cs typeface="B Mitra" pitchFamily="2" charset="-78"/>
          </a:endParaRPr>
        </a:p>
      </dgm:t>
    </dgm:pt>
    <dgm:pt modelId="{765CF3F9-099E-4167-9763-897B1AABAD53}" type="sibTrans" cxnId="{22FE0A49-942D-4014-A00F-AB503D7A7408}">
      <dgm:prSet/>
      <dgm:spPr/>
      <dgm:t>
        <a:bodyPr/>
        <a:lstStyle/>
        <a:p>
          <a:pPr rtl="1"/>
          <a:endParaRPr lang="fa-IR">
            <a:cs typeface="B Mitra" pitchFamily="2" charset="-78"/>
          </a:endParaRPr>
        </a:p>
      </dgm:t>
    </dgm:pt>
    <dgm:pt modelId="{85C4F0EA-0A9B-4E40-BA03-52215FD16413}">
      <dgm:prSet custT="1"/>
      <dgm:spPr/>
      <dgm:t>
        <a:bodyPr/>
        <a:lstStyle/>
        <a:p>
          <a:pPr rtl="1"/>
          <a:r>
            <a:rPr lang="fa-IR" sz="1800" b="1" dirty="0" smtClean="0">
              <a:cs typeface="B Mitra" pitchFamily="2" charset="-78"/>
            </a:rPr>
            <a:t>تامین منابع مالی،بهینه سازی مصرف،تنظیم و اجرای بودجه</a:t>
          </a:r>
          <a:endParaRPr lang="fa-IR" sz="1800" b="1" dirty="0">
            <a:cs typeface="B Mitra" pitchFamily="2" charset="-78"/>
          </a:endParaRPr>
        </a:p>
      </dgm:t>
    </dgm:pt>
    <dgm:pt modelId="{8EFB9612-2ADD-4750-A61B-3ED97B0E3356}" type="parTrans" cxnId="{3FA998F9-2D71-41FF-8E6B-3D58A2B7022F}">
      <dgm:prSet/>
      <dgm:spPr/>
      <dgm:t>
        <a:bodyPr/>
        <a:lstStyle/>
        <a:p>
          <a:pPr rtl="1"/>
          <a:endParaRPr lang="fa-IR">
            <a:cs typeface="B Mitra" pitchFamily="2" charset="-78"/>
          </a:endParaRPr>
        </a:p>
      </dgm:t>
    </dgm:pt>
    <dgm:pt modelId="{EEC2F325-45CD-4A34-AC50-065221760F35}" type="sibTrans" cxnId="{3FA998F9-2D71-41FF-8E6B-3D58A2B7022F}">
      <dgm:prSet/>
      <dgm:spPr/>
      <dgm:t>
        <a:bodyPr/>
        <a:lstStyle/>
        <a:p>
          <a:pPr rtl="1"/>
          <a:endParaRPr lang="fa-IR">
            <a:cs typeface="B Mitra" pitchFamily="2" charset="-78"/>
          </a:endParaRPr>
        </a:p>
      </dgm:t>
    </dgm:pt>
    <dgm:pt modelId="{5CD8BC77-6D80-4F42-BBC6-D2A9A4DA977F}">
      <dgm:prSet custT="1"/>
      <dgm:spPr/>
      <dgm:t>
        <a:bodyPr/>
        <a:lstStyle/>
        <a:p>
          <a:pPr rtl="1"/>
          <a:r>
            <a:rPr lang="fa-IR" sz="4000" b="1" dirty="0" smtClean="0">
              <a:cs typeface="B Mitra" pitchFamily="2" charset="-78"/>
            </a:rPr>
            <a:t>مالی</a:t>
          </a:r>
          <a:endParaRPr lang="fa-IR" sz="4000" b="1" dirty="0">
            <a:cs typeface="B Mitra" pitchFamily="2" charset="-78"/>
          </a:endParaRPr>
        </a:p>
      </dgm:t>
    </dgm:pt>
    <dgm:pt modelId="{5132C46C-BA01-4BE7-836C-264824569B8A}" type="parTrans" cxnId="{93D00380-273D-46A2-91C3-49D09A560B0E}">
      <dgm:prSet/>
      <dgm:spPr/>
      <dgm:t>
        <a:bodyPr/>
        <a:lstStyle/>
        <a:p>
          <a:pPr rtl="1"/>
          <a:endParaRPr lang="fa-IR">
            <a:cs typeface="B Mitra" pitchFamily="2" charset="-78"/>
          </a:endParaRPr>
        </a:p>
      </dgm:t>
    </dgm:pt>
    <dgm:pt modelId="{C3F82F8A-F28C-466B-B0A5-78B098593AC0}" type="sibTrans" cxnId="{93D00380-273D-46A2-91C3-49D09A560B0E}">
      <dgm:prSet/>
      <dgm:spPr/>
      <dgm:t>
        <a:bodyPr/>
        <a:lstStyle/>
        <a:p>
          <a:pPr rtl="1"/>
          <a:endParaRPr lang="fa-IR">
            <a:cs typeface="B Mitra" pitchFamily="2" charset="-78"/>
          </a:endParaRPr>
        </a:p>
      </dgm:t>
    </dgm:pt>
    <dgm:pt modelId="{A10903DC-CB2F-4663-8E68-EED4E6397673}">
      <dgm:prSet custT="1"/>
      <dgm:spPr/>
      <dgm:t>
        <a:bodyPr/>
        <a:lstStyle/>
        <a:p>
          <a:pPr rtl="1"/>
          <a:r>
            <a:rPr lang="fa-IR" sz="1600" b="1" dirty="0" smtClean="0">
              <a:cs typeface="B Mitra" pitchFamily="2" charset="-78"/>
            </a:rPr>
            <a:t>تعیین وضعیت اموال،ارزیابی صورتهای مالی،تعیین میزان نقدینگی</a:t>
          </a:r>
          <a:endParaRPr lang="fa-IR" sz="1600" b="1" dirty="0">
            <a:cs typeface="B Mitra" pitchFamily="2" charset="-78"/>
          </a:endParaRPr>
        </a:p>
      </dgm:t>
    </dgm:pt>
    <dgm:pt modelId="{62A7CFE0-4F6A-4A75-AF78-5180C6C4BEA3}" type="parTrans" cxnId="{572B138C-2DA4-4421-9A78-2F97901CB0FF}">
      <dgm:prSet/>
      <dgm:spPr/>
      <dgm:t>
        <a:bodyPr/>
        <a:lstStyle/>
        <a:p>
          <a:pPr rtl="1"/>
          <a:endParaRPr lang="fa-IR">
            <a:cs typeface="B Mitra" pitchFamily="2" charset="-78"/>
          </a:endParaRPr>
        </a:p>
      </dgm:t>
    </dgm:pt>
    <dgm:pt modelId="{343220B2-088D-4A48-815B-A3109C71C3BA}" type="sibTrans" cxnId="{572B138C-2DA4-4421-9A78-2F97901CB0FF}">
      <dgm:prSet/>
      <dgm:spPr/>
      <dgm:t>
        <a:bodyPr/>
        <a:lstStyle/>
        <a:p>
          <a:pPr rtl="1"/>
          <a:endParaRPr lang="fa-IR">
            <a:cs typeface="B Mitra" pitchFamily="2" charset="-78"/>
          </a:endParaRPr>
        </a:p>
      </dgm:t>
    </dgm:pt>
    <dgm:pt modelId="{BA74FCA3-ED06-42B1-90D5-8F6EA2B40D7F}">
      <dgm:prSet custT="1"/>
      <dgm:spPr/>
      <dgm:t>
        <a:bodyPr/>
        <a:lstStyle/>
        <a:p>
          <a:pPr rtl="1"/>
          <a:r>
            <a:rPr lang="fa-IR" sz="3600" b="1" dirty="0" smtClean="0">
              <a:cs typeface="B Mitra" pitchFamily="2" charset="-78"/>
            </a:rPr>
            <a:t>حسابداری</a:t>
          </a:r>
          <a:endParaRPr lang="fa-IR" sz="3600" b="1" dirty="0">
            <a:cs typeface="B Mitra" pitchFamily="2" charset="-78"/>
          </a:endParaRPr>
        </a:p>
      </dgm:t>
    </dgm:pt>
    <dgm:pt modelId="{0ECA0086-B8BC-4D6B-A0F3-ED37DBB166C0}" type="parTrans" cxnId="{52A391CE-214E-4AE8-A370-D1502B12DB66}">
      <dgm:prSet/>
      <dgm:spPr/>
      <dgm:t>
        <a:bodyPr/>
        <a:lstStyle/>
        <a:p>
          <a:pPr rtl="1"/>
          <a:endParaRPr lang="fa-IR">
            <a:cs typeface="B Mitra" pitchFamily="2" charset="-78"/>
          </a:endParaRPr>
        </a:p>
      </dgm:t>
    </dgm:pt>
    <dgm:pt modelId="{185A6AEA-7981-49E6-BD83-15E508AD096A}" type="sibTrans" cxnId="{52A391CE-214E-4AE8-A370-D1502B12DB66}">
      <dgm:prSet/>
      <dgm:spPr/>
      <dgm:t>
        <a:bodyPr/>
        <a:lstStyle/>
        <a:p>
          <a:pPr rtl="1"/>
          <a:endParaRPr lang="fa-IR">
            <a:cs typeface="B Mitra" pitchFamily="2" charset="-78"/>
          </a:endParaRPr>
        </a:p>
      </dgm:t>
    </dgm:pt>
    <dgm:pt modelId="{802DF9F3-A92F-4EEC-AE48-87C9F6476643}">
      <dgm:prSet custT="1"/>
      <dgm:spPr/>
      <dgm:t>
        <a:bodyPr/>
        <a:lstStyle/>
        <a:p>
          <a:pPr rtl="1"/>
          <a:r>
            <a:rPr lang="fa-IR" sz="1600" b="1" dirty="0" smtClean="0">
              <a:cs typeface="B Mitra" pitchFamily="2" charset="-78"/>
            </a:rPr>
            <a:t>تأمین امنیت افراد،حفاظت از اموال و اطلاعات،حراست از سیستم</a:t>
          </a:r>
          <a:endParaRPr lang="fa-IR" sz="1600" b="1" dirty="0">
            <a:cs typeface="B Mitra" pitchFamily="2" charset="-78"/>
          </a:endParaRPr>
        </a:p>
      </dgm:t>
    </dgm:pt>
    <dgm:pt modelId="{237241F1-C7E5-4046-90DB-F11342379DBF}" type="parTrans" cxnId="{9988901A-556B-4C1D-9B00-C2D2DAEEF8DE}">
      <dgm:prSet/>
      <dgm:spPr/>
      <dgm:t>
        <a:bodyPr/>
        <a:lstStyle/>
        <a:p>
          <a:pPr rtl="1"/>
          <a:endParaRPr lang="fa-IR">
            <a:cs typeface="B Mitra" pitchFamily="2" charset="-78"/>
          </a:endParaRPr>
        </a:p>
      </dgm:t>
    </dgm:pt>
    <dgm:pt modelId="{CC07DDE9-BEAE-4229-803E-7BCF97399F09}" type="sibTrans" cxnId="{9988901A-556B-4C1D-9B00-C2D2DAEEF8DE}">
      <dgm:prSet/>
      <dgm:spPr/>
      <dgm:t>
        <a:bodyPr/>
        <a:lstStyle/>
        <a:p>
          <a:pPr rtl="1"/>
          <a:endParaRPr lang="fa-IR">
            <a:cs typeface="B Mitra" pitchFamily="2" charset="-78"/>
          </a:endParaRPr>
        </a:p>
      </dgm:t>
    </dgm:pt>
    <dgm:pt modelId="{3A97973D-3282-482C-BBDD-AAFC418169D4}">
      <dgm:prSet custT="1"/>
      <dgm:spPr/>
      <dgm:t>
        <a:bodyPr/>
        <a:lstStyle/>
        <a:p>
          <a:pPr rtl="1"/>
          <a:r>
            <a:rPr lang="fa-IR" sz="4000" b="1" dirty="0" smtClean="0">
              <a:cs typeface="B Mitra" pitchFamily="2" charset="-78"/>
            </a:rPr>
            <a:t>ایمنی</a:t>
          </a:r>
          <a:endParaRPr lang="fa-IR" sz="4000" b="1" dirty="0">
            <a:cs typeface="B Mitra" pitchFamily="2" charset="-78"/>
          </a:endParaRPr>
        </a:p>
      </dgm:t>
    </dgm:pt>
    <dgm:pt modelId="{AB975C3F-0351-4578-953E-A6485501FBC2}" type="parTrans" cxnId="{51A9E8BC-2357-4A35-87A8-17B6B0ACD07F}">
      <dgm:prSet/>
      <dgm:spPr/>
      <dgm:t>
        <a:bodyPr/>
        <a:lstStyle/>
        <a:p>
          <a:pPr rtl="1"/>
          <a:endParaRPr lang="fa-IR">
            <a:cs typeface="B Mitra" pitchFamily="2" charset="-78"/>
          </a:endParaRPr>
        </a:p>
      </dgm:t>
    </dgm:pt>
    <dgm:pt modelId="{54417707-56D3-4441-93ED-9FCE726797EE}" type="sibTrans" cxnId="{51A9E8BC-2357-4A35-87A8-17B6B0ACD07F}">
      <dgm:prSet/>
      <dgm:spPr/>
      <dgm:t>
        <a:bodyPr/>
        <a:lstStyle/>
        <a:p>
          <a:pPr rtl="1"/>
          <a:endParaRPr lang="fa-IR">
            <a:cs typeface="B Mitra" pitchFamily="2" charset="-78"/>
          </a:endParaRPr>
        </a:p>
      </dgm:t>
    </dgm:pt>
    <dgm:pt modelId="{36E7D01E-4055-4780-A0D1-31F84BE7E7B5}" type="pres">
      <dgm:prSet presAssocID="{8D39DE9E-D285-4B87-BA9E-EB54C0BE748F}" presName="Name0" presStyleCnt="0">
        <dgm:presLayoutVars>
          <dgm:dir val="rev"/>
          <dgm:animLvl val="lvl"/>
          <dgm:resizeHandles val="exact"/>
        </dgm:presLayoutVars>
      </dgm:prSet>
      <dgm:spPr/>
      <dgm:t>
        <a:bodyPr/>
        <a:lstStyle/>
        <a:p>
          <a:pPr rtl="1"/>
          <a:endParaRPr lang="fa-IR"/>
        </a:p>
      </dgm:t>
    </dgm:pt>
    <dgm:pt modelId="{DF91FAB9-D038-476C-9AE7-631C1863FF06}" type="pres">
      <dgm:prSet presAssocID="{7274215B-2A72-4825-9984-F6A6306FF224}" presName="linNode" presStyleCnt="0"/>
      <dgm:spPr/>
    </dgm:pt>
    <dgm:pt modelId="{BBE8890C-5B23-4B51-978D-885510708E0B}" type="pres">
      <dgm:prSet presAssocID="{7274215B-2A72-4825-9984-F6A6306FF224}" presName="parentText" presStyleLbl="node1" presStyleIdx="0" presStyleCnt="6">
        <dgm:presLayoutVars>
          <dgm:chMax val="1"/>
          <dgm:bulletEnabled val="1"/>
        </dgm:presLayoutVars>
      </dgm:prSet>
      <dgm:spPr/>
      <dgm:t>
        <a:bodyPr/>
        <a:lstStyle/>
        <a:p>
          <a:pPr rtl="1"/>
          <a:endParaRPr lang="fa-IR"/>
        </a:p>
      </dgm:t>
    </dgm:pt>
    <dgm:pt modelId="{10A98279-D51E-4B14-B3F5-9F8CF8D63873}" type="pres">
      <dgm:prSet presAssocID="{7274215B-2A72-4825-9984-F6A6306FF224}" presName="descendantText" presStyleLbl="alignAccFollowNode1" presStyleIdx="0" presStyleCnt="6">
        <dgm:presLayoutVars>
          <dgm:bulletEnabled val="1"/>
        </dgm:presLayoutVars>
      </dgm:prSet>
      <dgm:spPr/>
      <dgm:t>
        <a:bodyPr/>
        <a:lstStyle/>
        <a:p>
          <a:pPr rtl="1"/>
          <a:endParaRPr lang="fa-IR"/>
        </a:p>
      </dgm:t>
    </dgm:pt>
    <dgm:pt modelId="{3BD56FC0-4ED4-488D-8057-D774923CFC36}" type="pres">
      <dgm:prSet presAssocID="{3709780F-9DBC-4CCB-92E6-0A96C917D6F7}" presName="sp" presStyleCnt="0"/>
      <dgm:spPr/>
    </dgm:pt>
    <dgm:pt modelId="{74614134-2701-439B-93B0-8957E6A63915}" type="pres">
      <dgm:prSet presAssocID="{09061336-B5EE-4208-97EA-8C8CFEB5478D}" presName="linNode" presStyleCnt="0"/>
      <dgm:spPr/>
    </dgm:pt>
    <dgm:pt modelId="{A46EF69A-ADD4-4B2D-8967-41ACB5B022C3}" type="pres">
      <dgm:prSet presAssocID="{09061336-B5EE-4208-97EA-8C8CFEB5478D}" presName="parentText" presStyleLbl="node1" presStyleIdx="1" presStyleCnt="6">
        <dgm:presLayoutVars>
          <dgm:chMax val="1"/>
          <dgm:bulletEnabled val="1"/>
        </dgm:presLayoutVars>
      </dgm:prSet>
      <dgm:spPr/>
      <dgm:t>
        <a:bodyPr/>
        <a:lstStyle/>
        <a:p>
          <a:pPr rtl="1"/>
          <a:endParaRPr lang="fa-IR"/>
        </a:p>
      </dgm:t>
    </dgm:pt>
    <dgm:pt modelId="{55E70B0E-0A0B-4C75-8CC4-6E727581918D}" type="pres">
      <dgm:prSet presAssocID="{09061336-B5EE-4208-97EA-8C8CFEB5478D}" presName="descendantText" presStyleLbl="alignAccFollowNode1" presStyleIdx="1" presStyleCnt="6">
        <dgm:presLayoutVars>
          <dgm:bulletEnabled val="1"/>
        </dgm:presLayoutVars>
      </dgm:prSet>
      <dgm:spPr/>
      <dgm:t>
        <a:bodyPr/>
        <a:lstStyle/>
        <a:p>
          <a:pPr rtl="1"/>
          <a:endParaRPr lang="fa-IR"/>
        </a:p>
      </dgm:t>
    </dgm:pt>
    <dgm:pt modelId="{7F29FC13-4D8C-4C62-AE80-B07930BD4E2F}" type="pres">
      <dgm:prSet presAssocID="{C1D3D26F-CF5A-46D4-B436-35F884CB4FE4}" presName="sp" presStyleCnt="0"/>
      <dgm:spPr/>
    </dgm:pt>
    <dgm:pt modelId="{C453FDC2-61E2-45EF-AB63-DA3314F71FC3}" type="pres">
      <dgm:prSet presAssocID="{5CD8BC77-6D80-4F42-BBC6-D2A9A4DA977F}" presName="linNode" presStyleCnt="0"/>
      <dgm:spPr/>
    </dgm:pt>
    <dgm:pt modelId="{311911B2-1A4D-4F61-A3AE-00622623BAB0}" type="pres">
      <dgm:prSet presAssocID="{5CD8BC77-6D80-4F42-BBC6-D2A9A4DA977F}" presName="parentText" presStyleLbl="node1" presStyleIdx="2" presStyleCnt="6">
        <dgm:presLayoutVars>
          <dgm:chMax val="1"/>
          <dgm:bulletEnabled val="1"/>
        </dgm:presLayoutVars>
      </dgm:prSet>
      <dgm:spPr/>
      <dgm:t>
        <a:bodyPr/>
        <a:lstStyle/>
        <a:p>
          <a:pPr rtl="1"/>
          <a:endParaRPr lang="fa-IR"/>
        </a:p>
      </dgm:t>
    </dgm:pt>
    <dgm:pt modelId="{63AA6193-49FE-48A1-9CB0-AAFD32572D6D}" type="pres">
      <dgm:prSet presAssocID="{5CD8BC77-6D80-4F42-BBC6-D2A9A4DA977F}" presName="descendantText" presStyleLbl="alignAccFollowNode1" presStyleIdx="2" presStyleCnt="6">
        <dgm:presLayoutVars>
          <dgm:bulletEnabled val="1"/>
        </dgm:presLayoutVars>
      </dgm:prSet>
      <dgm:spPr/>
      <dgm:t>
        <a:bodyPr/>
        <a:lstStyle/>
        <a:p>
          <a:pPr rtl="1"/>
          <a:endParaRPr lang="fa-IR"/>
        </a:p>
      </dgm:t>
    </dgm:pt>
    <dgm:pt modelId="{3C2468A5-C08F-4604-8B83-C463BBDA3F5C}" type="pres">
      <dgm:prSet presAssocID="{C3F82F8A-F28C-466B-B0A5-78B098593AC0}" presName="sp" presStyleCnt="0"/>
      <dgm:spPr/>
    </dgm:pt>
    <dgm:pt modelId="{F2F2D8A5-70D3-4A84-AD7C-CEB76ADEA3B5}" type="pres">
      <dgm:prSet presAssocID="{BA74FCA3-ED06-42B1-90D5-8F6EA2B40D7F}" presName="linNode" presStyleCnt="0"/>
      <dgm:spPr/>
    </dgm:pt>
    <dgm:pt modelId="{E6EE6E9B-8D92-4F11-AD3A-AFDA1D1187A0}" type="pres">
      <dgm:prSet presAssocID="{BA74FCA3-ED06-42B1-90D5-8F6EA2B40D7F}" presName="parentText" presStyleLbl="node1" presStyleIdx="3" presStyleCnt="6">
        <dgm:presLayoutVars>
          <dgm:chMax val="1"/>
          <dgm:bulletEnabled val="1"/>
        </dgm:presLayoutVars>
      </dgm:prSet>
      <dgm:spPr/>
      <dgm:t>
        <a:bodyPr/>
        <a:lstStyle/>
        <a:p>
          <a:pPr rtl="1"/>
          <a:endParaRPr lang="fa-IR"/>
        </a:p>
      </dgm:t>
    </dgm:pt>
    <dgm:pt modelId="{31C7F475-BC2F-483D-9C62-DACD251FF908}" type="pres">
      <dgm:prSet presAssocID="{BA74FCA3-ED06-42B1-90D5-8F6EA2B40D7F}" presName="descendantText" presStyleLbl="alignAccFollowNode1" presStyleIdx="3" presStyleCnt="6">
        <dgm:presLayoutVars>
          <dgm:bulletEnabled val="1"/>
        </dgm:presLayoutVars>
      </dgm:prSet>
      <dgm:spPr/>
      <dgm:t>
        <a:bodyPr/>
        <a:lstStyle/>
        <a:p>
          <a:pPr rtl="1"/>
          <a:endParaRPr lang="fa-IR"/>
        </a:p>
      </dgm:t>
    </dgm:pt>
    <dgm:pt modelId="{D2C4B87C-1FC9-4E33-88CF-804FDF5CBA4C}" type="pres">
      <dgm:prSet presAssocID="{185A6AEA-7981-49E6-BD83-15E508AD096A}" presName="sp" presStyleCnt="0"/>
      <dgm:spPr/>
    </dgm:pt>
    <dgm:pt modelId="{87CDAAE4-A932-43FA-917F-E9527602F83C}" type="pres">
      <dgm:prSet presAssocID="{3A97973D-3282-482C-BBDD-AAFC418169D4}" presName="linNode" presStyleCnt="0"/>
      <dgm:spPr/>
    </dgm:pt>
    <dgm:pt modelId="{716A8A94-0CFD-4FC5-BFAF-CE23DB12470C}" type="pres">
      <dgm:prSet presAssocID="{3A97973D-3282-482C-BBDD-AAFC418169D4}" presName="parentText" presStyleLbl="node1" presStyleIdx="4" presStyleCnt="6">
        <dgm:presLayoutVars>
          <dgm:chMax val="1"/>
          <dgm:bulletEnabled val="1"/>
        </dgm:presLayoutVars>
      </dgm:prSet>
      <dgm:spPr/>
      <dgm:t>
        <a:bodyPr/>
        <a:lstStyle/>
        <a:p>
          <a:pPr rtl="1"/>
          <a:endParaRPr lang="fa-IR"/>
        </a:p>
      </dgm:t>
    </dgm:pt>
    <dgm:pt modelId="{9B1DC1CA-FDD4-4B69-B4AF-AE45D40BEF84}" type="pres">
      <dgm:prSet presAssocID="{3A97973D-3282-482C-BBDD-AAFC418169D4}" presName="descendantText" presStyleLbl="alignAccFollowNode1" presStyleIdx="4" presStyleCnt="6">
        <dgm:presLayoutVars>
          <dgm:bulletEnabled val="1"/>
        </dgm:presLayoutVars>
      </dgm:prSet>
      <dgm:spPr/>
      <dgm:t>
        <a:bodyPr/>
        <a:lstStyle/>
        <a:p>
          <a:pPr rtl="1"/>
          <a:endParaRPr lang="fa-IR"/>
        </a:p>
      </dgm:t>
    </dgm:pt>
    <dgm:pt modelId="{E4C16B08-3ACC-43A7-8D53-A5CE2B30E4FA}" type="pres">
      <dgm:prSet presAssocID="{54417707-56D3-4441-93ED-9FCE726797EE}" presName="sp" presStyleCnt="0"/>
      <dgm:spPr/>
    </dgm:pt>
    <dgm:pt modelId="{A181082F-E09E-465F-9B68-888AD110E018}" type="pres">
      <dgm:prSet presAssocID="{A07C1B75-871A-432C-87D0-267C308F3F94}" presName="linNode" presStyleCnt="0"/>
      <dgm:spPr/>
    </dgm:pt>
    <dgm:pt modelId="{EDBAE8E4-6BDA-46D7-AB9A-D8E28A288349}" type="pres">
      <dgm:prSet presAssocID="{A07C1B75-871A-432C-87D0-267C308F3F94}" presName="parentText" presStyleLbl="node1" presStyleIdx="5" presStyleCnt="6">
        <dgm:presLayoutVars>
          <dgm:chMax val="1"/>
          <dgm:bulletEnabled val="1"/>
        </dgm:presLayoutVars>
      </dgm:prSet>
      <dgm:spPr/>
      <dgm:t>
        <a:bodyPr/>
        <a:lstStyle/>
        <a:p>
          <a:pPr rtl="1"/>
          <a:endParaRPr lang="fa-IR"/>
        </a:p>
      </dgm:t>
    </dgm:pt>
    <dgm:pt modelId="{06CB4528-CD56-42F1-9973-540E5EB13203}" type="pres">
      <dgm:prSet presAssocID="{A07C1B75-871A-432C-87D0-267C308F3F94}" presName="descendantText" presStyleLbl="alignAccFollowNode1" presStyleIdx="5" presStyleCnt="6">
        <dgm:presLayoutVars>
          <dgm:bulletEnabled val="1"/>
        </dgm:presLayoutVars>
      </dgm:prSet>
      <dgm:spPr/>
      <dgm:t>
        <a:bodyPr/>
        <a:lstStyle/>
        <a:p>
          <a:pPr rtl="1"/>
          <a:endParaRPr lang="fa-IR"/>
        </a:p>
      </dgm:t>
    </dgm:pt>
  </dgm:ptLst>
  <dgm:cxnLst>
    <dgm:cxn modelId="{A7D79B75-FBAD-4F18-9151-C7D408A737AF}" type="presOf" srcId="{5C0ED43E-C2BC-4B34-926C-259E7D5AE554}" destId="{55E70B0E-0A0B-4C75-8CC4-6E727581918D}" srcOrd="0" destOrd="0" presId="urn:microsoft.com/office/officeart/2005/8/layout/vList5"/>
    <dgm:cxn modelId="{8C02FFE5-9C15-45E6-81AB-5225301C6149}" type="presOf" srcId="{5CD8BC77-6D80-4F42-BBC6-D2A9A4DA977F}" destId="{311911B2-1A4D-4F61-A3AE-00622623BAB0}" srcOrd="0" destOrd="0" presId="urn:microsoft.com/office/officeart/2005/8/layout/vList5"/>
    <dgm:cxn modelId="{3FA998F9-2D71-41FF-8E6B-3D58A2B7022F}" srcId="{5CD8BC77-6D80-4F42-BBC6-D2A9A4DA977F}" destId="{85C4F0EA-0A9B-4E40-BA03-52215FD16413}" srcOrd="0" destOrd="0" parTransId="{8EFB9612-2ADD-4750-A61B-3ED97B0E3356}" sibTransId="{EEC2F325-45CD-4A34-AC50-065221760F35}"/>
    <dgm:cxn modelId="{3ED291C9-06F6-4FE4-82ED-8902D8CD6B75}" srcId="{8D39DE9E-D285-4B87-BA9E-EB54C0BE748F}" destId="{09061336-B5EE-4208-97EA-8C8CFEB5478D}" srcOrd="1" destOrd="0" parTransId="{2E71AED7-040E-4765-ABD2-9E515CEFD8E6}" sibTransId="{C1D3D26F-CF5A-46D4-B436-35F884CB4FE4}"/>
    <dgm:cxn modelId="{9E23D104-C6ED-49B4-BE95-004920F3120F}" type="presOf" srcId="{8D39DE9E-D285-4B87-BA9E-EB54C0BE748F}" destId="{36E7D01E-4055-4780-A0D1-31F84BE7E7B5}" srcOrd="0" destOrd="0" presId="urn:microsoft.com/office/officeart/2005/8/layout/vList5"/>
    <dgm:cxn modelId="{2A1368DF-BF1A-484C-8398-CE1067C894F1}" srcId="{09061336-B5EE-4208-97EA-8C8CFEB5478D}" destId="{5C0ED43E-C2BC-4B34-926C-259E7D5AE554}" srcOrd="0" destOrd="0" parTransId="{9FFA8FBE-C609-40CD-BE42-2106DD34B3C0}" sibTransId="{FA55DCB9-14C5-428E-8182-D4F13102256D}"/>
    <dgm:cxn modelId="{4FDE2A3F-4253-48EE-B662-29E53647FB04}" type="presOf" srcId="{1BC1D60E-4C7C-46B0-9DF7-99E09E14B5DA}" destId="{06CB4528-CD56-42F1-9973-540E5EB13203}" srcOrd="0" destOrd="0" presId="urn:microsoft.com/office/officeart/2005/8/layout/vList5"/>
    <dgm:cxn modelId="{68128FD1-60DB-48BE-BB07-0B0F1FAC63E6}" type="presOf" srcId="{EEAD48AC-D29D-47A4-85EE-F43E53FEE73C}" destId="{10A98279-D51E-4B14-B3F5-9F8CF8D63873}" srcOrd="0" destOrd="0" presId="urn:microsoft.com/office/officeart/2005/8/layout/vList5"/>
    <dgm:cxn modelId="{84C02A3F-3167-4ACA-863A-E88B7DBDFA2E}" type="presOf" srcId="{3A97973D-3282-482C-BBDD-AAFC418169D4}" destId="{716A8A94-0CFD-4FC5-BFAF-CE23DB12470C}" srcOrd="0" destOrd="0" presId="urn:microsoft.com/office/officeart/2005/8/layout/vList5"/>
    <dgm:cxn modelId="{F3162873-2B44-4208-8B32-7333E9E03C2E}" type="presOf" srcId="{7274215B-2A72-4825-9984-F6A6306FF224}" destId="{BBE8890C-5B23-4B51-978D-885510708E0B}" srcOrd="0" destOrd="0" presId="urn:microsoft.com/office/officeart/2005/8/layout/vList5"/>
    <dgm:cxn modelId="{9988901A-556B-4C1D-9B00-C2D2DAEEF8DE}" srcId="{3A97973D-3282-482C-BBDD-AAFC418169D4}" destId="{802DF9F3-A92F-4EEC-AE48-87C9F6476643}" srcOrd="0" destOrd="0" parTransId="{237241F1-C7E5-4046-90DB-F11342379DBF}" sibTransId="{CC07DDE9-BEAE-4229-803E-7BCF97399F09}"/>
    <dgm:cxn modelId="{E0BAE155-CAD1-47FE-90B3-93A0E8C7E88A}" type="presOf" srcId="{85C4F0EA-0A9B-4E40-BA03-52215FD16413}" destId="{63AA6193-49FE-48A1-9CB0-AAFD32572D6D}" srcOrd="0" destOrd="0" presId="urn:microsoft.com/office/officeart/2005/8/layout/vList5"/>
    <dgm:cxn modelId="{D9092E3A-EFA3-4A12-82C2-6D8842246F59}" type="presOf" srcId="{BA74FCA3-ED06-42B1-90D5-8F6EA2B40D7F}" destId="{E6EE6E9B-8D92-4F11-AD3A-AFDA1D1187A0}" srcOrd="0" destOrd="0" presId="urn:microsoft.com/office/officeart/2005/8/layout/vList5"/>
    <dgm:cxn modelId="{011C69C4-BDFB-453D-ADC2-C60EC18BAD47}" type="presOf" srcId="{09061336-B5EE-4208-97EA-8C8CFEB5478D}" destId="{A46EF69A-ADD4-4B2D-8967-41ACB5B022C3}" srcOrd="0" destOrd="0" presId="urn:microsoft.com/office/officeart/2005/8/layout/vList5"/>
    <dgm:cxn modelId="{572B138C-2DA4-4421-9A78-2F97901CB0FF}" srcId="{BA74FCA3-ED06-42B1-90D5-8F6EA2B40D7F}" destId="{A10903DC-CB2F-4663-8E68-EED4E6397673}" srcOrd="0" destOrd="0" parTransId="{62A7CFE0-4F6A-4A75-AF78-5180C6C4BEA3}" sibTransId="{343220B2-088D-4A48-815B-A3109C71C3BA}"/>
    <dgm:cxn modelId="{51A9E8BC-2357-4A35-87A8-17B6B0ACD07F}" srcId="{8D39DE9E-D285-4B87-BA9E-EB54C0BE748F}" destId="{3A97973D-3282-482C-BBDD-AAFC418169D4}" srcOrd="4" destOrd="0" parTransId="{AB975C3F-0351-4578-953E-A6485501FBC2}" sibTransId="{54417707-56D3-4441-93ED-9FCE726797EE}"/>
    <dgm:cxn modelId="{93D00380-273D-46A2-91C3-49D09A560B0E}" srcId="{8D39DE9E-D285-4B87-BA9E-EB54C0BE748F}" destId="{5CD8BC77-6D80-4F42-BBC6-D2A9A4DA977F}" srcOrd="2" destOrd="0" parTransId="{5132C46C-BA01-4BE7-836C-264824569B8A}" sibTransId="{C3F82F8A-F28C-466B-B0A5-78B098593AC0}"/>
    <dgm:cxn modelId="{9032BA50-0B14-4F67-8FB1-DC8F03B8F697}" srcId="{8D39DE9E-D285-4B87-BA9E-EB54C0BE748F}" destId="{A07C1B75-871A-432C-87D0-267C308F3F94}" srcOrd="5" destOrd="0" parTransId="{1D8BD01B-A994-4DE1-BE0C-18C54CE314CD}" sibTransId="{CEE1C853-F17C-49A1-8018-534258F9156C}"/>
    <dgm:cxn modelId="{683CD23F-07A8-496D-AC8F-11FDA9C38B77}" srcId="{8D39DE9E-D285-4B87-BA9E-EB54C0BE748F}" destId="{7274215B-2A72-4825-9984-F6A6306FF224}" srcOrd="0" destOrd="0" parTransId="{C0B3939C-B08B-4D58-8344-07661B9C8547}" sibTransId="{3709780F-9DBC-4CCB-92E6-0A96C917D6F7}"/>
    <dgm:cxn modelId="{22FE0A49-942D-4014-A00F-AB503D7A7408}" srcId="{A07C1B75-871A-432C-87D0-267C308F3F94}" destId="{1BC1D60E-4C7C-46B0-9DF7-99E09E14B5DA}" srcOrd="0" destOrd="0" parTransId="{06ADE305-30C5-42F5-A220-0D27D080D3A0}" sibTransId="{765CF3F9-099E-4167-9763-897B1AABAD53}"/>
    <dgm:cxn modelId="{52A391CE-214E-4AE8-A370-D1502B12DB66}" srcId="{8D39DE9E-D285-4B87-BA9E-EB54C0BE748F}" destId="{BA74FCA3-ED06-42B1-90D5-8F6EA2B40D7F}" srcOrd="3" destOrd="0" parTransId="{0ECA0086-B8BC-4D6B-A0F3-ED37DBB166C0}" sibTransId="{185A6AEA-7981-49E6-BD83-15E508AD096A}"/>
    <dgm:cxn modelId="{01A62FAF-4C3A-477B-A991-25E3F981D5B0}" type="presOf" srcId="{802DF9F3-A92F-4EEC-AE48-87C9F6476643}" destId="{9B1DC1CA-FDD4-4B69-B4AF-AE45D40BEF84}" srcOrd="0" destOrd="0" presId="urn:microsoft.com/office/officeart/2005/8/layout/vList5"/>
    <dgm:cxn modelId="{FB5EA5CA-5940-4580-B251-B1D405AB1C1B}" srcId="{7274215B-2A72-4825-9984-F6A6306FF224}" destId="{EEAD48AC-D29D-47A4-85EE-F43E53FEE73C}" srcOrd="0" destOrd="0" parTransId="{0BB17F3C-6FE8-4A39-94D3-934024EEF4DD}" sibTransId="{9CE696D2-C952-4B7B-8579-F57A7B9E8173}"/>
    <dgm:cxn modelId="{0BE29EFD-4ADC-4FA4-BB65-1ED238CCF723}" type="presOf" srcId="{A07C1B75-871A-432C-87D0-267C308F3F94}" destId="{EDBAE8E4-6BDA-46D7-AB9A-D8E28A288349}" srcOrd="0" destOrd="0" presId="urn:microsoft.com/office/officeart/2005/8/layout/vList5"/>
    <dgm:cxn modelId="{637E5986-11EE-475E-91F9-DAB9A6BD388D}" type="presOf" srcId="{A10903DC-CB2F-4663-8E68-EED4E6397673}" destId="{31C7F475-BC2F-483D-9C62-DACD251FF908}" srcOrd="0" destOrd="0" presId="urn:microsoft.com/office/officeart/2005/8/layout/vList5"/>
    <dgm:cxn modelId="{0606BCC1-7595-47F6-8BAD-D445FEA1A769}" type="presParOf" srcId="{36E7D01E-4055-4780-A0D1-31F84BE7E7B5}" destId="{DF91FAB9-D038-476C-9AE7-631C1863FF06}" srcOrd="0" destOrd="0" presId="urn:microsoft.com/office/officeart/2005/8/layout/vList5"/>
    <dgm:cxn modelId="{95BB1350-46C4-43B3-892C-062E0389CD73}" type="presParOf" srcId="{DF91FAB9-D038-476C-9AE7-631C1863FF06}" destId="{BBE8890C-5B23-4B51-978D-885510708E0B}" srcOrd="0" destOrd="0" presId="urn:microsoft.com/office/officeart/2005/8/layout/vList5"/>
    <dgm:cxn modelId="{5E2CB9E2-2C69-4B9C-B495-6ABC0375E482}" type="presParOf" srcId="{DF91FAB9-D038-476C-9AE7-631C1863FF06}" destId="{10A98279-D51E-4B14-B3F5-9F8CF8D63873}" srcOrd="1" destOrd="0" presId="urn:microsoft.com/office/officeart/2005/8/layout/vList5"/>
    <dgm:cxn modelId="{FF57B497-335A-4819-8C4A-210C3940D3CF}" type="presParOf" srcId="{36E7D01E-4055-4780-A0D1-31F84BE7E7B5}" destId="{3BD56FC0-4ED4-488D-8057-D774923CFC36}" srcOrd="1" destOrd="0" presId="urn:microsoft.com/office/officeart/2005/8/layout/vList5"/>
    <dgm:cxn modelId="{139A55A1-5A95-46C5-BDB8-A5B3DEF89E59}" type="presParOf" srcId="{36E7D01E-4055-4780-A0D1-31F84BE7E7B5}" destId="{74614134-2701-439B-93B0-8957E6A63915}" srcOrd="2" destOrd="0" presId="urn:microsoft.com/office/officeart/2005/8/layout/vList5"/>
    <dgm:cxn modelId="{0EF30B82-9295-4F96-9FA1-3FB902C89922}" type="presParOf" srcId="{74614134-2701-439B-93B0-8957E6A63915}" destId="{A46EF69A-ADD4-4B2D-8967-41ACB5B022C3}" srcOrd="0" destOrd="0" presId="urn:microsoft.com/office/officeart/2005/8/layout/vList5"/>
    <dgm:cxn modelId="{FF8837AD-608F-43EA-AA0E-6A2514C31CCA}" type="presParOf" srcId="{74614134-2701-439B-93B0-8957E6A63915}" destId="{55E70B0E-0A0B-4C75-8CC4-6E727581918D}" srcOrd="1" destOrd="0" presId="urn:microsoft.com/office/officeart/2005/8/layout/vList5"/>
    <dgm:cxn modelId="{8D90B822-3650-4C49-9FE9-D6A201092AEA}" type="presParOf" srcId="{36E7D01E-4055-4780-A0D1-31F84BE7E7B5}" destId="{7F29FC13-4D8C-4C62-AE80-B07930BD4E2F}" srcOrd="3" destOrd="0" presId="urn:microsoft.com/office/officeart/2005/8/layout/vList5"/>
    <dgm:cxn modelId="{722E3010-F9CE-4D30-9430-2F0369082704}" type="presParOf" srcId="{36E7D01E-4055-4780-A0D1-31F84BE7E7B5}" destId="{C453FDC2-61E2-45EF-AB63-DA3314F71FC3}" srcOrd="4" destOrd="0" presId="urn:microsoft.com/office/officeart/2005/8/layout/vList5"/>
    <dgm:cxn modelId="{355CDD9C-0BCC-473A-94A0-4E810BA6CC6A}" type="presParOf" srcId="{C453FDC2-61E2-45EF-AB63-DA3314F71FC3}" destId="{311911B2-1A4D-4F61-A3AE-00622623BAB0}" srcOrd="0" destOrd="0" presId="urn:microsoft.com/office/officeart/2005/8/layout/vList5"/>
    <dgm:cxn modelId="{0559372C-475B-43C5-8707-003EE79D39FD}" type="presParOf" srcId="{C453FDC2-61E2-45EF-AB63-DA3314F71FC3}" destId="{63AA6193-49FE-48A1-9CB0-AAFD32572D6D}" srcOrd="1" destOrd="0" presId="urn:microsoft.com/office/officeart/2005/8/layout/vList5"/>
    <dgm:cxn modelId="{3F64FD86-4498-4C64-BB5E-8AFDC25F3A42}" type="presParOf" srcId="{36E7D01E-4055-4780-A0D1-31F84BE7E7B5}" destId="{3C2468A5-C08F-4604-8B83-C463BBDA3F5C}" srcOrd="5" destOrd="0" presId="urn:microsoft.com/office/officeart/2005/8/layout/vList5"/>
    <dgm:cxn modelId="{C9C30838-C8DF-484B-BCFE-9AC3D4D209D6}" type="presParOf" srcId="{36E7D01E-4055-4780-A0D1-31F84BE7E7B5}" destId="{F2F2D8A5-70D3-4A84-AD7C-CEB76ADEA3B5}" srcOrd="6" destOrd="0" presId="urn:microsoft.com/office/officeart/2005/8/layout/vList5"/>
    <dgm:cxn modelId="{BADF647F-1E49-48D9-BC78-F3047518038F}" type="presParOf" srcId="{F2F2D8A5-70D3-4A84-AD7C-CEB76ADEA3B5}" destId="{E6EE6E9B-8D92-4F11-AD3A-AFDA1D1187A0}" srcOrd="0" destOrd="0" presId="urn:microsoft.com/office/officeart/2005/8/layout/vList5"/>
    <dgm:cxn modelId="{6601E114-8A51-48B3-89C4-74D761971345}" type="presParOf" srcId="{F2F2D8A5-70D3-4A84-AD7C-CEB76ADEA3B5}" destId="{31C7F475-BC2F-483D-9C62-DACD251FF908}" srcOrd="1" destOrd="0" presId="urn:microsoft.com/office/officeart/2005/8/layout/vList5"/>
    <dgm:cxn modelId="{7CA060FE-8C2F-443B-8BD9-02B2133412BF}" type="presParOf" srcId="{36E7D01E-4055-4780-A0D1-31F84BE7E7B5}" destId="{D2C4B87C-1FC9-4E33-88CF-804FDF5CBA4C}" srcOrd="7" destOrd="0" presId="urn:microsoft.com/office/officeart/2005/8/layout/vList5"/>
    <dgm:cxn modelId="{B5420476-34AE-4DD8-ACED-A92DDCD1C827}" type="presParOf" srcId="{36E7D01E-4055-4780-A0D1-31F84BE7E7B5}" destId="{87CDAAE4-A932-43FA-917F-E9527602F83C}" srcOrd="8" destOrd="0" presId="urn:microsoft.com/office/officeart/2005/8/layout/vList5"/>
    <dgm:cxn modelId="{9792EBEF-270F-44B5-BB1A-B2851B9DACE8}" type="presParOf" srcId="{87CDAAE4-A932-43FA-917F-E9527602F83C}" destId="{716A8A94-0CFD-4FC5-BFAF-CE23DB12470C}" srcOrd="0" destOrd="0" presId="urn:microsoft.com/office/officeart/2005/8/layout/vList5"/>
    <dgm:cxn modelId="{20945C2A-561F-42C0-A4FE-17E76148F219}" type="presParOf" srcId="{87CDAAE4-A932-43FA-917F-E9527602F83C}" destId="{9B1DC1CA-FDD4-4B69-B4AF-AE45D40BEF84}" srcOrd="1" destOrd="0" presId="urn:microsoft.com/office/officeart/2005/8/layout/vList5"/>
    <dgm:cxn modelId="{54048741-A7EC-4E7F-9E87-712FCFBE0E84}" type="presParOf" srcId="{36E7D01E-4055-4780-A0D1-31F84BE7E7B5}" destId="{E4C16B08-3ACC-43A7-8D53-A5CE2B30E4FA}" srcOrd="9" destOrd="0" presId="urn:microsoft.com/office/officeart/2005/8/layout/vList5"/>
    <dgm:cxn modelId="{4D2288B6-5D76-4886-AF59-1E113EE80F89}" type="presParOf" srcId="{36E7D01E-4055-4780-A0D1-31F84BE7E7B5}" destId="{A181082F-E09E-465F-9B68-888AD110E018}" srcOrd="10" destOrd="0" presId="urn:microsoft.com/office/officeart/2005/8/layout/vList5"/>
    <dgm:cxn modelId="{5184FB19-F847-4621-8B6C-970BBADC1910}" type="presParOf" srcId="{A181082F-E09E-465F-9B68-888AD110E018}" destId="{EDBAE8E4-6BDA-46D7-AB9A-D8E28A288349}" srcOrd="0" destOrd="0" presId="urn:microsoft.com/office/officeart/2005/8/layout/vList5"/>
    <dgm:cxn modelId="{E54E7665-E3D9-470F-A665-78F37E751A44}" type="presParOf" srcId="{A181082F-E09E-465F-9B68-888AD110E018}" destId="{06CB4528-CD56-42F1-9973-540E5EB1320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603F879-8EEC-4FFB-955A-7188B67789EE}"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fa-IR"/>
        </a:p>
      </dgm:t>
    </dgm:pt>
    <dgm:pt modelId="{8832D69E-5244-4F16-8735-860EFF5C5F27}">
      <dgm:prSet phldrT="[Text]"/>
      <dgm:spPr/>
      <dgm:t>
        <a:bodyPr/>
        <a:lstStyle/>
        <a:p>
          <a:pPr rtl="1"/>
          <a:r>
            <a:rPr lang="en-US" dirty="0" smtClean="0">
              <a:latin typeface="+mn-lt"/>
            </a:rPr>
            <a:t>Division of work</a:t>
          </a:r>
          <a:endParaRPr lang="fa-IR" dirty="0">
            <a:latin typeface="+mn-lt"/>
          </a:endParaRPr>
        </a:p>
      </dgm:t>
    </dgm:pt>
    <dgm:pt modelId="{9BAA0DD9-06E0-4FE1-AED9-2DC21FDCBA32}" type="parTrans" cxnId="{76153FFC-A40F-42FB-9073-E34AD50C3146}">
      <dgm:prSet/>
      <dgm:spPr/>
      <dgm:t>
        <a:bodyPr/>
        <a:lstStyle/>
        <a:p>
          <a:pPr rtl="1"/>
          <a:endParaRPr lang="fa-IR"/>
        </a:p>
      </dgm:t>
    </dgm:pt>
    <dgm:pt modelId="{417B63BB-B05A-4530-AED8-D7A525D1750F}" type="sibTrans" cxnId="{76153FFC-A40F-42FB-9073-E34AD50C3146}">
      <dgm:prSet/>
      <dgm:spPr/>
      <dgm:t>
        <a:bodyPr/>
        <a:lstStyle/>
        <a:p>
          <a:pPr rtl="1"/>
          <a:endParaRPr lang="fa-IR"/>
        </a:p>
      </dgm:t>
    </dgm:pt>
    <dgm:pt modelId="{436AF0BC-CC65-4E69-A5BB-86C90BA7FCEC}">
      <dgm:prSet phldrT="[Text]" custT="1"/>
      <dgm:spPr/>
      <dgm:t>
        <a:bodyPr/>
        <a:lstStyle/>
        <a:p>
          <a:pPr rtl="1"/>
          <a:r>
            <a:rPr lang="fa-IR" sz="2000" b="1" dirty="0" smtClean="0">
              <a:solidFill>
                <a:schemeClr val="bg2">
                  <a:lumMod val="10000"/>
                </a:schemeClr>
              </a:solidFill>
              <a:cs typeface="B Mitra" pitchFamily="2" charset="-78"/>
            </a:rPr>
            <a:t>تقسیم  کار</a:t>
          </a:r>
          <a:endParaRPr lang="fa-IR" sz="2000" b="1" dirty="0">
            <a:solidFill>
              <a:schemeClr val="bg2">
                <a:lumMod val="10000"/>
              </a:schemeClr>
            </a:solidFill>
            <a:cs typeface="B Mitra" pitchFamily="2" charset="-78"/>
          </a:endParaRPr>
        </a:p>
      </dgm:t>
    </dgm:pt>
    <dgm:pt modelId="{5423B838-7550-45DD-BEDD-D77118C68A18}" type="parTrans" cxnId="{16B0D7AA-DC34-489B-B82E-B93F83C30DD5}">
      <dgm:prSet/>
      <dgm:spPr/>
      <dgm:t>
        <a:bodyPr/>
        <a:lstStyle/>
        <a:p>
          <a:pPr rtl="1"/>
          <a:endParaRPr lang="fa-IR"/>
        </a:p>
      </dgm:t>
    </dgm:pt>
    <dgm:pt modelId="{622DABD9-EB78-4E01-9D2D-5073BA2E00FD}" type="sibTrans" cxnId="{16B0D7AA-DC34-489B-B82E-B93F83C30DD5}">
      <dgm:prSet/>
      <dgm:spPr/>
      <dgm:t>
        <a:bodyPr/>
        <a:lstStyle/>
        <a:p>
          <a:pPr rtl="1"/>
          <a:endParaRPr lang="fa-IR"/>
        </a:p>
      </dgm:t>
    </dgm:pt>
    <dgm:pt modelId="{28C0C518-6AEB-45D3-A53D-1A1F16BCEA44}">
      <dgm:prSet phldrT="[Text]"/>
      <dgm:spPr/>
      <dgm:t>
        <a:bodyPr/>
        <a:lstStyle/>
        <a:p>
          <a:pPr rtl="1"/>
          <a:r>
            <a:rPr lang="en-US" dirty="0" smtClean="0"/>
            <a:t>Authority and responsibility</a:t>
          </a:r>
          <a:endParaRPr lang="fa-IR" dirty="0">
            <a:latin typeface="+mn-lt"/>
          </a:endParaRPr>
        </a:p>
      </dgm:t>
    </dgm:pt>
    <dgm:pt modelId="{C4ACD201-8D60-4DC3-9121-60FD26C5844E}" type="parTrans" cxnId="{06486097-9F7A-46DC-A1F9-D15DD17904F3}">
      <dgm:prSet/>
      <dgm:spPr/>
      <dgm:t>
        <a:bodyPr/>
        <a:lstStyle/>
        <a:p>
          <a:pPr rtl="1"/>
          <a:endParaRPr lang="fa-IR"/>
        </a:p>
      </dgm:t>
    </dgm:pt>
    <dgm:pt modelId="{20E97E1C-F196-4760-8161-024DBF51A324}" type="sibTrans" cxnId="{06486097-9F7A-46DC-A1F9-D15DD17904F3}">
      <dgm:prSet/>
      <dgm:spPr/>
      <dgm:t>
        <a:bodyPr/>
        <a:lstStyle/>
        <a:p>
          <a:pPr rtl="1"/>
          <a:endParaRPr lang="fa-IR"/>
        </a:p>
      </dgm:t>
    </dgm:pt>
    <dgm:pt modelId="{50D568A1-71A2-45E3-88DF-BEF4A1D64D86}">
      <dgm:prSet phldrT="[Text]" custT="1"/>
      <dgm:spPr/>
      <dgm:t>
        <a:bodyPr/>
        <a:lstStyle/>
        <a:p>
          <a:pPr rtl="1"/>
          <a:r>
            <a:rPr lang="fa-IR" sz="2000" b="1" dirty="0" smtClean="0">
              <a:solidFill>
                <a:schemeClr val="bg2">
                  <a:lumMod val="10000"/>
                </a:schemeClr>
              </a:solidFill>
              <a:cs typeface="B Mitra" pitchFamily="2" charset="-78"/>
            </a:rPr>
            <a:t>اختیار</a:t>
          </a:r>
          <a:r>
            <a:rPr lang="en-US" sz="2000" b="1" dirty="0" smtClean="0">
              <a:solidFill>
                <a:schemeClr val="bg2">
                  <a:lumMod val="10000"/>
                </a:schemeClr>
              </a:solidFill>
              <a:cs typeface="B Mitra" pitchFamily="2" charset="-78"/>
            </a:rPr>
            <a:t> </a:t>
          </a:r>
          <a:r>
            <a:rPr lang="fa-IR" sz="2000" b="1" dirty="0" smtClean="0">
              <a:solidFill>
                <a:schemeClr val="bg2">
                  <a:lumMod val="10000"/>
                </a:schemeClr>
              </a:solidFill>
              <a:cs typeface="B Mitra" pitchFamily="2" charset="-78"/>
            </a:rPr>
            <a:t> و مسئولیت</a:t>
          </a:r>
          <a:endParaRPr lang="fa-IR" sz="2000" b="1" dirty="0">
            <a:solidFill>
              <a:schemeClr val="bg2">
                <a:lumMod val="10000"/>
              </a:schemeClr>
            </a:solidFill>
            <a:cs typeface="B Mitra" pitchFamily="2" charset="-78"/>
          </a:endParaRPr>
        </a:p>
      </dgm:t>
    </dgm:pt>
    <dgm:pt modelId="{9AE140CE-8339-4172-BC61-E737E375DFDF}" type="parTrans" cxnId="{9FB1F6FB-DED4-4EB3-B234-6B52CA3E9ACA}">
      <dgm:prSet/>
      <dgm:spPr/>
      <dgm:t>
        <a:bodyPr/>
        <a:lstStyle/>
        <a:p>
          <a:pPr rtl="1"/>
          <a:endParaRPr lang="fa-IR"/>
        </a:p>
      </dgm:t>
    </dgm:pt>
    <dgm:pt modelId="{FB05C51B-4B71-4A2B-99FB-66FB4168DADA}" type="sibTrans" cxnId="{9FB1F6FB-DED4-4EB3-B234-6B52CA3E9ACA}">
      <dgm:prSet/>
      <dgm:spPr/>
      <dgm:t>
        <a:bodyPr/>
        <a:lstStyle/>
        <a:p>
          <a:pPr rtl="1"/>
          <a:endParaRPr lang="fa-IR"/>
        </a:p>
      </dgm:t>
    </dgm:pt>
    <dgm:pt modelId="{0A722542-237C-4044-BD45-3315C15EAD2E}">
      <dgm:prSet phldrT="[Text]"/>
      <dgm:spPr/>
      <dgm:t>
        <a:bodyPr/>
        <a:lstStyle/>
        <a:p>
          <a:pPr rtl="0"/>
          <a:r>
            <a:rPr lang="en-US" dirty="0" smtClean="0"/>
            <a:t>subordination of individual  interest</a:t>
          </a:r>
          <a:r>
            <a:rPr lang="fa-IR" dirty="0" smtClean="0"/>
            <a:t> </a:t>
          </a:r>
          <a:r>
            <a:rPr lang="en-US" dirty="0" smtClean="0"/>
            <a:t> to General Interest</a:t>
          </a:r>
          <a:endParaRPr lang="fa-IR" dirty="0">
            <a:latin typeface="+mn-lt"/>
          </a:endParaRPr>
        </a:p>
      </dgm:t>
    </dgm:pt>
    <dgm:pt modelId="{10B01078-B354-4658-9581-5857633722B3}" type="parTrans" cxnId="{9966022B-6EA7-4CFE-8EE5-A77AC38737A0}">
      <dgm:prSet/>
      <dgm:spPr/>
      <dgm:t>
        <a:bodyPr/>
        <a:lstStyle/>
        <a:p>
          <a:pPr rtl="1"/>
          <a:endParaRPr lang="fa-IR"/>
        </a:p>
      </dgm:t>
    </dgm:pt>
    <dgm:pt modelId="{D63F3E84-34F9-4833-B91D-C805B8438652}" type="sibTrans" cxnId="{9966022B-6EA7-4CFE-8EE5-A77AC38737A0}">
      <dgm:prSet/>
      <dgm:spPr/>
      <dgm:t>
        <a:bodyPr/>
        <a:lstStyle/>
        <a:p>
          <a:pPr rtl="1"/>
          <a:endParaRPr lang="fa-IR"/>
        </a:p>
      </dgm:t>
    </dgm:pt>
    <dgm:pt modelId="{B615B2E9-8A83-4D96-9063-E1771739AF18}">
      <dgm:prSet phldrT="[Text]" custT="1"/>
      <dgm:spPr/>
      <dgm:t>
        <a:bodyPr/>
        <a:lstStyle/>
        <a:p>
          <a:pPr rtl="1"/>
          <a:r>
            <a:rPr lang="fa-IR" sz="2000" b="1" dirty="0" smtClean="0">
              <a:solidFill>
                <a:schemeClr val="bg2">
                  <a:lumMod val="10000"/>
                </a:schemeClr>
              </a:solidFill>
              <a:cs typeface="B Mitra" pitchFamily="2" charset="-78"/>
            </a:rPr>
            <a:t> تبعیت اهداف منافع فردی از منافع سازمان</a:t>
          </a:r>
          <a:endParaRPr lang="fa-IR" sz="2000" b="1" dirty="0">
            <a:solidFill>
              <a:schemeClr val="bg2">
                <a:lumMod val="10000"/>
              </a:schemeClr>
            </a:solidFill>
            <a:cs typeface="B Mitra" pitchFamily="2" charset="-78"/>
          </a:endParaRPr>
        </a:p>
      </dgm:t>
    </dgm:pt>
    <dgm:pt modelId="{350D0FAA-E67A-4D35-B06C-59F9C039F87E}" type="parTrans" cxnId="{CBA4E34B-3BF4-4CBE-B6D0-2CA3F905F23F}">
      <dgm:prSet/>
      <dgm:spPr/>
      <dgm:t>
        <a:bodyPr/>
        <a:lstStyle/>
        <a:p>
          <a:pPr rtl="1"/>
          <a:endParaRPr lang="fa-IR"/>
        </a:p>
      </dgm:t>
    </dgm:pt>
    <dgm:pt modelId="{CC39AEA8-C29E-4EF1-A428-19AAE510E994}" type="sibTrans" cxnId="{CBA4E34B-3BF4-4CBE-B6D0-2CA3F905F23F}">
      <dgm:prSet/>
      <dgm:spPr/>
      <dgm:t>
        <a:bodyPr/>
        <a:lstStyle/>
        <a:p>
          <a:pPr rtl="1"/>
          <a:endParaRPr lang="fa-IR"/>
        </a:p>
      </dgm:t>
    </dgm:pt>
    <dgm:pt modelId="{8B4F6EC5-C780-4EF9-AE62-38C1D4654BA0}">
      <dgm:prSet custT="1"/>
      <dgm:spPr/>
      <dgm:t>
        <a:bodyPr/>
        <a:lstStyle/>
        <a:p>
          <a:pPr rtl="1"/>
          <a:r>
            <a:rPr lang="fa-IR" sz="2000" b="1" dirty="0" smtClean="0">
              <a:solidFill>
                <a:schemeClr val="bg2">
                  <a:lumMod val="10000"/>
                </a:schemeClr>
              </a:solidFill>
              <a:cs typeface="B Mitra" pitchFamily="2" charset="-78"/>
            </a:rPr>
            <a:t>انضباط</a:t>
          </a:r>
          <a:endParaRPr lang="fa-IR" sz="2000" b="1" dirty="0">
            <a:solidFill>
              <a:schemeClr val="bg2">
                <a:lumMod val="10000"/>
              </a:schemeClr>
            </a:solidFill>
            <a:cs typeface="B Mitra" pitchFamily="2" charset="-78"/>
          </a:endParaRPr>
        </a:p>
      </dgm:t>
    </dgm:pt>
    <dgm:pt modelId="{6932BE51-BC5F-4495-8B54-83B18A8D9691}" type="parTrans" cxnId="{C7889CF1-4A30-4C8B-8639-B31A1BB688AA}">
      <dgm:prSet/>
      <dgm:spPr/>
      <dgm:t>
        <a:bodyPr/>
        <a:lstStyle/>
        <a:p>
          <a:pPr rtl="1"/>
          <a:endParaRPr lang="fa-IR"/>
        </a:p>
      </dgm:t>
    </dgm:pt>
    <dgm:pt modelId="{D9826362-7ED1-490F-881F-B6D08095EC62}" type="sibTrans" cxnId="{C7889CF1-4A30-4C8B-8639-B31A1BB688AA}">
      <dgm:prSet/>
      <dgm:spPr/>
      <dgm:t>
        <a:bodyPr/>
        <a:lstStyle/>
        <a:p>
          <a:pPr rtl="1"/>
          <a:endParaRPr lang="fa-IR"/>
        </a:p>
      </dgm:t>
    </dgm:pt>
    <dgm:pt modelId="{E8766578-2FFB-42FB-988A-70125C601902}">
      <dgm:prSet/>
      <dgm:spPr/>
      <dgm:t>
        <a:bodyPr/>
        <a:lstStyle/>
        <a:p>
          <a:pPr rtl="1"/>
          <a:r>
            <a:rPr lang="en-US" dirty="0" smtClean="0">
              <a:latin typeface="+mn-lt"/>
            </a:rPr>
            <a:t>Discipline</a:t>
          </a:r>
          <a:endParaRPr lang="fa-IR" dirty="0">
            <a:latin typeface="+mn-lt"/>
          </a:endParaRPr>
        </a:p>
      </dgm:t>
    </dgm:pt>
    <dgm:pt modelId="{70682B2B-145D-4613-B4AE-C94FD38E1D35}" type="parTrans" cxnId="{0475E009-EDD4-44CF-8B61-5451CCAE1FF4}">
      <dgm:prSet/>
      <dgm:spPr/>
      <dgm:t>
        <a:bodyPr/>
        <a:lstStyle/>
        <a:p>
          <a:pPr rtl="1"/>
          <a:endParaRPr lang="fa-IR"/>
        </a:p>
      </dgm:t>
    </dgm:pt>
    <dgm:pt modelId="{FA56F442-8C13-40E6-88BD-51EA5B923B9C}" type="sibTrans" cxnId="{0475E009-EDD4-44CF-8B61-5451CCAE1FF4}">
      <dgm:prSet/>
      <dgm:spPr/>
      <dgm:t>
        <a:bodyPr/>
        <a:lstStyle/>
        <a:p>
          <a:pPr rtl="1"/>
          <a:endParaRPr lang="fa-IR"/>
        </a:p>
      </dgm:t>
    </dgm:pt>
    <dgm:pt modelId="{6CC44F71-1518-4BAC-878B-86A8F5E44C33}">
      <dgm:prSet custT="1"/>
      <dgm:spPr/>
      <dgm:t>
        <a:bodyPr/>
        <a:lstStyle/>
        <a:p>
          <a:pPr rtl="1"/>
          <a:r>
            <a:rPr lang="fa-IR" sz="2000" b="1" dirty="0" smtClean="0">
              <a:solidFill>
                <a:schemeClr val="bg2">
                  <a:lumMod val="10000"/>
                </a:schemeClr>
              </a:solidFill>
              <a:cs typeface="B Mitra" pitchFamily="2" charset="-78"/>
            </a:rPr>
            <a:t>وحدت فرماندهی</a:t>
          </a:r>
          <a:endParaRPr lang="fa-IR" sz="2000" b="1" dirty="0">
            <a:solidFill>
              <a:schemeClr val="bg2">
                <a:lumMod val="10000"/>
              </a:schemeClr>
            </a:solidFill>
            <a:cs typeface="B Mitra" pitchFamily="2" charset="-78"/>
          </a:endParaRPr>
        </a:p>
      </dgm:t>
    </dgm:pt>
    <dgm:pt modelId="{239F35DC-DB0A-46C2-8F39-BB516184C95C}" type="parTrans" cxnId="{C97DB5FA-0596-4D6D-8113-178C09A2C54F}">
      <dgm:prSet/>
      <dgm:spPr/>
      <dgm:t>
        <a:bodyPr/>
        <a:lstStyle/>
        <a:p>
          <a:pPr rtl="1"/>
          <a:endParaRPr lang="fa-IR"/>
        </a:p>
      </dgm:t>
    </dgm:pt>
    <dgm:pt modelId="{5892B5F5-062D-49D3-A243-4B9229895BB1}" type="sibTrans" cxnId="{C97DB5FA-0596-4D6D-8113-178C09A2C54F}">
      <dgm:prSet/>
      <dgm:spPr/>
      <dgm:t>
        <a:bodyPr/>
        <a:lstStyle/>
        <a:p>
          <a:pPr rtl="1"/>
          <a:endParaRPr lang="fa-IR"/>
        </a:p>
      </dgm:t>
    </dgm:pt>
    <dgm:pt modelId="{16ECB160-D3D7-43DC-98CE-8110420A2A7F}">
      <dgm:prSet/>
      <dgm:spPr/>
      <dgm:t>
        <a:bodyPr/>
        <a:lstStyle/>
        <a:p>
          <a:pPr rtl="1"/>
          <a:r>
            <a:rPr lang="en-US" dirty="0" smtClean="0">
              <a:latin typeface="+mn-lt"/>
            </a:rPr>
            <a:t>Unity of  Command</a:t>
          </a:r>
          <a:endParaRPr lang="fa-IR" dirty="0">
            <a:latin typeface="+mn-lt"/>
          </a:endParaRPr>
        </a:p>
      </dgm:t>
    </dgm:pt>
    <dgm:pt modelId="{37866494-D717-4F9B-8E2F-6CF1C78EC469}" type="parTrans" cxnId="{D52DDA43-9857-4AE8-AD17-70DB436F7B04}">
      <dgm:prSet/>
      <dgm:spPr/>
      <dgm:t>
        <a:bodyPr/>
        <a:lstStyle/>
        <a:p>
          <a:pPr rtl="1"/>
          <a:endParaRPr lang="fa-IR"/>
        </a:p>
      </dgm:t>
    </dgm:pt>
    <dgm:pt modelId="{169C32DC-BD82-4ED0-8115-719248E14187}" type="sibTrans" cxnId="{D52DDA43-9857-4AE8-AD17-70DB436F7B04}">
      <dgm:prSet/>
      <dgm:spPr/>
      <dgm:t>
        <a:bodyPr/>
        <a:lstStyle/>
        <a:p>
          <a:pPr rtl="1"/>
          <a:endParaRPr lang="fa-IR"/>
        </a:p>
      </dgm:t>
    </dgm:pt>
    <dgm:pt modelId="{7D7C1F23-491E-4A34-B277-7E3D39AE91D0}">
      <dgm:prSet custT="1"/>
      <dgm:spPr/>
      <dgm:t>
        <a:bodyPr/>
        <a:lstStyle/>
        <a:p>
          <a:pPr rtl="1"/>
          <a:r>
            <a:rPr lang="fa-IR" sz="2000" b="1" dirty="0" smtClean="0">
              <a:solidFill>
                <a:schemeClr val="bg2">
                  <a:lumMod val="10000"/>
                </a:schemeClr>
              </a:solidFill>
              <a:cs typeface="B Mitra" pitchFamily="2" charset="-78"/>
            </a:rPr>
            <a:t>وحدت مدیریت</a:t>
          </a:r>
          <a:endParaRPr lang="fa-IR" sz="2000" b="1" dirty="0">
            <a:solidFill>
              <a:schemeClr val="bg2">
                <a:lumMod val="10000"/>
              </a:schemeClr>
            </a:solidFill>
            <a:cs typeface="B Mitra" pitchFamily="2" charset="-78"/>
          </a:endParaRPr>
        </a:p>
      </dgm:t>
    </dgm:pt>
    <dgm:pt modelId="{DC0D92F6-D844-41B6-AE9B-6E5F7153CCF0}" type="parTrans" cxnId="{C2859671-24AC-4274-AABE-D545ABBB4D5E}">
      <dgm:prSet/>
      <dgm:spPr/>
      <dgm:t>
        <a:bodyPr/>
        <a:lstStyle/>
        <a:p>
          <a:pPr rtl="1"/>
          <a:endParaRPr lang="fa-IR"/>
        </a:p>
      </dgm:t>
    </dgm:pt>
    <dgm:pt modelId="{3196EE1A-230B-4E1D-AC29-B9293B6E1B44}" type="sibTrans" cxnId="{C2859671-24AC-4274-AABE-D545ABBB4D5E}">
      <dgm:prSet/>
      <dgm:spPr/>
      <dgm:t>
        <a:bodyPr/>
        <a:lstStyle/>
        <a:p>
          <a:pPr rtl="1"/>
          <a:endParaRPr lang="fa-IR"/>
        </a:p>
      </dgm:t>
    </dgm:pt>
    <dgm:pt modelId="{E26B2254-4CAE-401F-8CB7-D2CA809254D6}">
      <dgm:prSet/>
      <dgm:spPr/>
      <dgm:t>
        <a:bodyPr/>
        <a:lstStyle/>
        <a:p>
          <a:pPr rtl="1"/>
          <a:r>
            <a:rPr lang="en-US" dirty="0" smtClean="0">
              <a:latin typeface="+mn-lt"/>
            </a:rPr>
            <a:t>Unity of  Direction</a:t>
          </a:r>
          <a:endParaRPr lang="fa-IR" dirty="0">
            <a:latin typeface="+mn-lt"/>
          </a:endParaRPr>
        </a:p>
      </dgm:t>
    </dgm:pt>
    <dgm:pt modelId="{E328735D-E051-4698-AFF3-F51AB5F8C9A2}" type="parTrans" cxnId="{88AD223C-7FCF-49F5-A22E-61A8DD652B2B}">
      <dgm:prSet/>
      <dgm:spPr/>
      <dgm:t>
        <a:bodyPr/>
        <a:lstStyle/>
        <a:p>
          <a:pPr rtl="1"/>
          <a:endParaRPr lang="fa-IR"/>
        </a:p>
      </dgm:t>
    </dgm:pt>
    <dgm:pt modelId="{15C238FE-B9D4-4A08-8475-B8D0C1F5BED4}" type="sibTrans" cxnId="{88AD223C-7FCF-49F5-A22E-61A8DD652B2B}">
      <dgm:prSet/>
      <dgm:spPr/>
      <dgm:t>
        <a:bodyPr/>
        <a:lstStyle/>
        <a:p>
          <a:pPr rtl="1"/>
          <a:endParaRPr lang="fa-IR"/>
        </a:p>
      </dgm:t>
    </dgm:pt>
    <dgm:pt modelId="{60D4D9C3-9BF5-4E32-9A0E-BDE8A7CF166B}">
      <dgm:prSet custT="1"/>
      <dgm:spPr/>
      <dgm:t>
        <a:bodyPr/>
        <a:lstStyle/>
        <a:p>
          <a:pPr rtl="1"/>
          <a:r>
            <a:rPr lang="fa-IR" sz="2000" b="1" dirty="0" smtClean="0">
              <a:solidFill>
                <a:schemeClr val="bg2">
                  <a:lumMod val="10000"/>
                </a:schemeClr>
              </a:solidFill>
              <a:cs typeface="B Mitra" pitchFamily="2" charset="-78"/>
            </a:rPr>
            <a:t>جبران خدمات کارکنان </a:t>
          </a:r>
          <a:endParaRPr lang="fa-IR" sz="2000" b="1" dirty="0">
            <a:solidFill>
              <a:schemeClr val="bg2">
                <a:lumMod val="10000"/>
              </a:schemeClr>
            </a:solidFill>
            <a:cs typeface="B Mitra" pitchFamily="2" charset="-78"/>
          </a:endParaRPr>
        </a:p>
      </dgm:t>
    </dgm:pt>
    <dgm:pt modelId="{A5AA6335-765E-411D-A694-A230AC25D774}" type="parTrans" cxnId="{B9CCCAE4-74FE-4189-BBC9-90803EA0CC0B}">
      <dgm:prSet/>
      <dgm:spPr/>
      <dgm:t>
        <a:bodyPr/>
        <a:lstStyle/>
        <a:p>
          <a:pPr rtl="1"/>
          <a:endParaRPr lang="fa-IR"/>
        </a:p>
      </dgm:t>
    </dgm:pt>
    <dgm:pt modelId="{04BDF2FE-0E09-4D79-B89B-D64F40AE7B7D}" type="sibTrans" cxnId="{B9CCCAE4-74FE-4189-BBC9-90803EA0CC0B}">
      <dgm:prSet/>
      <dgm:spPr/>
      <dgm:t>
        <a:bodyPr/>
        <a:lstStyle/>
        <a:p>
          <a:pPr rtl="1"/>
          <a:endParaRPr lang="fa-IR"/>
        </a:p>
      </dgm:t>
    </dgm:pt>
    <dgm:pt modelId="{5FED23BE-431D-403A-A67D-90B8C6AE01B0}">
      <dgm:prSet/>
      <dgm:spPr/>
      <dgm:t>
        <a:bodyPr/>
        <a:lstStyle/>
        <a:p>
          <a:pPr rtl="0"/>
          <a:r>
            <a:rPr lang="en-US" dirty="0" smtClean="0"/>
            <a:t> Remuneration of Personnel</a:t>
          </a:r>
          <a:endParaRPr lang="fa-IR" dirty="0">
            <a:latin typeface="+mn-lt"/>
          </a:endParaRPr>
        </a:p>
      </dgm:t>
    </dgm:pt>
    <dgm:pt modelId="{417D6FA0-27B8-433C-9932-DC2685ABA4F8}" type="parTrans" cxnId="{8CE044E0-6024-4F69-A8AE-47A460FB978C}">
      <dgm:prSet/>
      <dgm:spPr/>
      <dgm:t>
        <a:bodyPr/>
        <a:lstStyle/>
        <a:p>
          <a:pPr rtl="1"/>
          <a:endParaRPr lang="fa-IR"/>
        </a:p>
      </dgm:t>
    </dgm:pt>
    <dgm:pt modelId="{C8193CA6-BBE0-4C5A-9036-D4A6D01C14F2}" type="sibTrans" cxnId="{8CE044E0-6024-4F69-A8AE-47A460FB978C}">
      <dgm:prSet/>
      <dgm:spPr/>
      <dgm:t>
        <a:bodyPr/>
        <a:lstStyle/>
        <a:p>
          <a:pPr rtl="1"/>
          <a:endParaRPr lang="fa-IR"/>
        </a:p>
      </dgm:t>
    </dgm:pt>
    <dgm:pt modelId="{5034AEC2-1ADB-4006-B3C2-45F2828BC872}" type="pres">
      <dgm:prSet presAssocID="{F603F879-8EEC-4FFB-955A-7188B67789EE}" presName="Name0" presStyleCnt="0">
        <dgm:presLayoutVars>
          <dgm:dir val="rev"/>
          <dgm:animLvl val="lvl"/>
          <dgm:resizeHandles val="exact"/>
        </dgm:presLayoutVars>
      </dgm:prSet>
      <dgm:spPr/>
      <dgm:t>
        <a:bodyPr/>
        <a:lstStyle/>
        <a:p>
          <a:pPr rtl="1"/>
          <a:endParaRPr lang="fa-IR"/>
        </a:p>
      </dgm:t>
    </dgm:pt>
    <dgm:pt modelId="{6CA07E46-10B4-42A2-A177-8ABEE7702382}" type="pres">
      <dgm:prSet presAssocID="{8832D69E-5244-4F16-8735-860EFF5C5F27}" presName="linNode" presStyleCnt="0"/>
      <dgm:spPr/>
    </dgm:pt>
    <dgm:pt modelId="{88A55FD3-9A5C-409F-9E23-903ECE34D6F8}" type="pres">
      <dgm:prSet presAssocID="{8832D69E-5244-4F16-8735-860EFF5C5F27}" presName="parentText" presStyleLbl="node1" presStyleIdx="0" presStyleCnt="7" custScaleX="123173">
        <dgm:presLayoutVars>
          <dgm:chMax val="1"/>
          <dgm:bulletEnabled val="1"/>
        </dgm:presLayoutVars>
      </dgm:prSet>
      <dgm:spPr/>
      <dgm:t>
        <a:bodyPr/>
        <a:lstStyle/>
        <a:p>
          <a:pPr rtl="1"/>
          <a:endParaRPr lang="fa-IR"/>
        </a:p>
      </dgm:t>
    </dgm:pt>
    <dgm:pt modelId="{FF53C19C-A0A1-418A-9002-557E2460D948}" type="pres">
      <dgm:prSet presAssocID="{8832D69E-5244-4F16-8735-860EFF5C5F27}" presName="descendantText" presStyleLbl="alignAccFollowNode1" presStyleIdx="0" presStyleCnt="7" custScaleX="93280">
        <dgm:presLayoutVars>
          <dgm:bulletEnabled val="1"/>
        </dgm:presLayoutVars>
      </dgm:prSet>
      <dgm:spPr/>
      <dgm:t>
        <a:bodyPr/>
        <a:lstStyle/>
        <a:p>
          <a:pPr rtl="1"/>
          <a:endParaRPr lang="fa-IR"/>
        </a:p>
      </dgm:t>
    </dgm:pt>
    <dgm:pt modelId="{D28AAEB6-56DE-4B2E-BDFE-79F95F12BFD6}" type="pres">
      <dgm:prSet presAssocID="{417B63BB-B05A-4530-AED8-D7A525D1750F}" presName="sp" presStyleCnt="0"/>
      <dgm:spPr/>
    </dgm:pt>
    <dgm:pt modelId="{93465ADB-F079-4B7E-8FF0-3E06C36E17AB}" type="pres">
      <dgm:prSet presAssocID="{28C0C518-6AEB-45D3-A53D-1A1F16BCEA44}" presName="linNode" presStyleCnt="0"/>
      <dgm:spPr/>
    </dgm:pt>
    <dgm:pt modelId="{0CD02B2C-94B4-45D1-801D-1DF45685C51C}" type="pres">
      <dgm:prSet presAssocID="{28C0C518-6AEB-45D3-A53D-1A1F16BCEA44}" presName="parentText" presStyleLbl="node1" presStyleIdx="1" presStyleCnt="7" custScaleX="123173">
        <dgm:presLayoutVars>
          <dgm:chMax val="1"/>
          <dgm:bulletEnabled val="1"/>
        </dgm:presLayoutVars>
      </dgm:prSet>
      <dgm:spPr/>
      <dgm:t>
        <a:bodyPr/>
        <a:lstStyle/>
        <a:p>
          <a:pPr rtl="1"/>
          <a:endParaRPr lang="fa-IR"/>
        </a:p>
      </dgm:t>
    </dgm:pt>
    <dgm:pt modelId="{0796F2B7-2A04-4BE9-95D1-0EB47F34E3A2}" type="pres">
      <dgm:prSet presAssocID="{28C0C518-6AEB-45D3-A53D-1A1F16BCEA44}" presName="descendantText" presStyleLbl="alignAccFollowNode1" presStyleIdx="1" presStyleCnt="7" custScaleX="93280">
        <dgm:presLayoutVars>
          <dgm:bulletEnabled val="1"/>
        </dgm:presLayoutVars>
      </dgm:prSet>
      <dgm:spPr/>
      <dgm:t>
        <a:bodyPr/>
        <a:lstStyle/>
        <a:p>
          <a:pPr rtl="1"/>
          <a:endParaRPr lang="fa-IR"/>
        </a:p>
      </dgm:t>
    </dgm:pt>
    <dgm:pt modelId="{B3A7F968-428E-4D36-A692-76EED94A5FC8}" type="pres">
      <dgm:prSet presAssocID="{20E97E1C-F196-4760-8161-024DBF51A324}" presName="sp" presStyleCnt="0"/>
      <dgm:spPr/>
    </dgm:pt>
    <dgm:pt modelId="{FD4F2BA1-C21F-4DFE-A259-DB64D580DADD}" type="pres">
      <dgm:prSet presAssocID="{E8766578-2FFB-42FB-988A-70125C601902}" presName="linNode" presStyleCnt="0"/>
      <dgm:spPr/>
    </dgm:pt>
    <dgm:pt modelId="{42E621EE-8C18-483B-AB26-52D57AA534C1}" type="pres">
      <dgm:prSet presAssocID="{E8766578-2FFB-42FB-988A-70125C601902}" presName="parentText" presStyleLbl="node1" presStyleIdx="2" presStyleCnt="7" custScaleX="123173">
        <dgm:presLayoutVars>
          <dgm:chMax val="1"/>
          <dgm:bulletEnabled val="1"/>
        </dgm:presLayoutVars>
      </dgm:prSet>
      <dgm:spPr/>
      <dgm:t>
        <a:bodyPr/>
        <a:lstStyle/>
        <a:p>
          <a:pPr rtl="1"/>
          <a:endParaRPr lang="fa-IR"/>
        </a:p>
      </dgm:t>
    </dgm:pt>
    <dgm:pt modelId="{F14B506F-6A89-4F61-B5AB-B638335814B4}" type="pres">
      <dgm:prSet presAssocID="{E8766578-2FFB-42FB-988A-70125C601902}" presName="descendantText" presStyleLbl="alignAccFollowNode1" presStyleIdx="2" presStyleCnt="7" custScaleX="93280">
        <dgm:presLayoutVars>
          <dgm:bulletEnabled val="1"/>
        </dgm:presLayoutVars>
      </dgm:prSet>
      <dgm:spPr/>
      <dgm:t>
        <a:bodyPr/>
        <a:lstStyle/>
        <a:p>
          <a:pPr rtl="1"/>
          <a:endParaRPr lang="fa-IR"/>
        </a:p>
      </dgm:t>
    </dgm:pt>
    <dgm:pt modelId="{172DB76B-6FAF-4584-95F7-118A68D5F7C8}" type="pres">
      <dgm:prSet presAssocID="{FA56F442-8C13-40E6-88BD-51EA5B923B9C}" presName="sp" presStyleCnt="0"/>
      <dgm:spPr/>
    </dgm:pt>
    <dgm:pt modelId="{9EEF8472-76F9-4B7C-A35E-9833B99B577D}" type="pres">
      <dgm:prSet presAssocID="{16ECB160-D3D7-43DC-98CE-8110420A2A7F}" presName="linNode" presStyleCnt="0"/>
      <dgm:spPr/>
    </dgm:pt>
    <dgm:pt modelId="{106D0EB4-C7E0-47AA-8DC1-E6714C1B3184}" type="pres">
      <dgm:prSet presAssocID="{16ECB160-D3D7-43DC-98CE-8110420A2A7F}" presName="parentText" presStyleLbl="node1" presStyleIdx="3" presStyleCnt="7" custScaleX="123173">
        <dgm:presLayoutVars>
          <dgm:chMax val="1"/>
          <dgm:bulletEnabled val="1"/>
        </dgm:presLayoutVars>
      </dgm:prSet>
      <dgm:spPr/>
      <dgm:t>
        <a:bodyPr/>
        <a:lstStyle/>
        <a:p>
          <a:pPr rtl="1"/>
          <a:endParaRPr lang="fa-IR"/>
        </a:p>
      </dgm:t>
    </dgm:pt>
    <dgm:pt modelId="{E3CFF422-1444-4AC8-84C4-21E9E34EFEE5}" type="pres">
      <dgm:prSet presAssocID="{16ECB160-D3D7-43DC-98CE-8110420A2A7F}" presName="descendantText" presStyleLbl="alignAccFollowNode1" presStyleIdx="3" presStyleCnt="7" custScaleX="93280">
        <dgm:presLayoutVars>
          <dgm:bulletEnabled val="1"/>
        </dgm:presLayoutVars>
      </dgm:prSet>
      <dgm:spPr/>
      <dgm:t>
        <a:bodyPr/>
        <a:lstStyle/>
        <a:p>
          <a:pPr rtl="1"/>
          <a:endParaRPr lang="fa-IR"/>
        </a:p>
      </dgm:t>
    </dgm:pt>
    <dgm:pt modelId="{466480B4-D7B6-437A-8DF9-92A2778E2AF4}" type="pres">
      <dgm:prSet presAssocID="{169C32DC-BD82-4ED0-8115-719248E14187}" presName="sp" presStyleCnt="0"/>
      <dgm:spPr/>
    </dgm:pt>
    <dgm:pt modelId="{7800833C-BDF3-4ABD-9B18-5BB7C2CA6E2A}" type="pres">
      <dgm:prSet presAssocID="{E26B2254-4CAE-401F-8CB7-D2CA809254D6}" presName="linNode" presStyleCnt="0"/>
      <dgm:spPr/>
    </dgm:pt>
    <dgm:pt modelId="{C32E56E9-36D6-4EDB-A1B8-48D9AB8D137C}" type="pres">
      <dgm:prSet presAssocID="{E26B2254-4CAE-401F-8CB7-D2CA809254D6}" presName="parentText" presStyleLbl="node1" presStyleIdx="4" presStyleCnt="7" custScaleX="123173">
        <dgm:presLayoutVars>
          <dgm:chMax val="1"/>
          <dgm:bulletEnabled val="1"/>
        </dgm:presLayoutVars>
      </dgm:prSet>
      <dgm:spPr/>
      <dgm:t>
        <a:bodyPr/>
        <a:lstStyle/>
        <a:p>
          <a:pPr rtl="1"/>
          <a:endParaRPr lang="fa-IR"/>
        </a:p>
      </dgm:t>
    </dgm:pt>
    <dgm:pt modelId="{A3A67912-F59E-415B-832F-B4461F2FDD1C}" type="pres">
      <dgm:prSet presAssocID="{E26B2254-4CAE-401F-8CB7-D2CA809254D6}" presName="descendantText" presStyleLbl="alignAccFollowNode1" presStyleIdx="4" presStyleCnt="7" custScaleX="93280">
        <dgm:presLayoutVars>
          <dgm:bulletEnabled val="1"/>
        </dgm:presLayoutVars>
      </dgm:prSet>
      <dgm:spPr/>
      <dgm:t>
        <a:bodyPr/>
        <a:lstStyle/>
        <a:p>
          <a:pPr rtl="1"/>
          <a:endParaRPr lang="fa-IR"/>
        </a:p>
      </dgm:t>
    </dgm:pt>
    <dgm:pt modelId="{6EA1107E-3981-4279-B43D-1ABC8F3778EC}" type="pres">
      <dgm:prSet presAssocID="{15C238FE-B9D4-4A08-8475-B8D0C1F5BED4}" presName="sp" presStyleCnt="0"/>
      <dgm:spPr/>
    </dgm:pt>
    <dgm:pt modelId="{EF7935B9-A2E2-4BF4-A4C4-93CB809452EB}" type="pres">
      <dgm:prSet presAssocID="{0A722542-237C-4044-BD45-3315C15EAD2E}" presName="linNode" presStyleCnt="0"/>
      <dgm:spPr/>
    </dgm:pt>
    <dgm:pt modelId="{97AF7D18-1C59-4B3B-A788-5A0A597E5C96}" type="pres">
      <dgm:prSet presAssocID="{0A722542-237C-4044-BD45-3315C15EAD2E}" presName="parentText" presStyleLbl="node1" presStyleIdx="5" presStyleCnt="7" custScaleX="123173">
        <dgm:presLayoutVars>
          <dgm:chMax val="1"/>
          <dgm:bulletEnabled val="1"/>
        </dgm:presLayoutVars>
      </dgm:prSet>
      <dgm:spPr/>
      <dgm:t>
        <a:bodyPr/>
        <a:lstStyle/>
        <a:p>
          <a:pPr rtl="1"/>
          <a:endParaRPr lang="fa-IR"/>
        </a:p>
      </dgm:t>
    </dgm:pt>
    <dgm:pt modelId="{29D5215C-4610-46CC-8551-CC0216FEFE57}" type="pres">
      <dgm:prSet presAssocID="{0A722542-237C-4044-BD45-3315C15EAD2E}" presName="descendantText" presStyleLbl="alignAccFollowNode1" presStyleIdx="5" presStyleCnt="7" custScaleX="93280">
        <dgm:presLayoutVars>
          <dgm:bulletEnabled val="1"/>
        </dgm:presLayoutVars>
      </dgm:prSet>
      <dgm:spPr/>
      <dgm:t>
        <a:bodyPr/>
        <a:lstStyle/>
        <a:p>
          <a:pPr rtl="1"/>
          <a:endParaRPr lang="fa-IR"/>
        </a:p>
      </dgm:t>
    </dgm:pt>
    <dgm:pt modelId="{E676C47A-AA3E-490F-8C86-65AFA8620AF1}" type="pres">
      <dgm:prSet presAssocID="{D63F3E84-34F9-4833-B91D-C805B8438652}" presName="sp" presStyleCnt="0"/>
      <dgm:spPr/>
    </dgm:pt>
    <dgm:pt modelId="{4DBF8249-FE46-4F3E-80C7-723584BDB7A8}" type="pres">
      <dgm:prSet presAssocID="{5FED23BE-431D-403A-A67D-90B8C6AE01B0}" presName="linNode" presStyleCnt="0"/>
      <dgm:spPr/>
    </dgm:pt>
    <dgm:pt modelId="{21F8E992-3D95-4A69-B09B-D5C0B013EB8F}" type="pres">
      <dgm:prSet presAssocID="{5FED23BE-431D-403A-A67D-90B8C6AE01B0}" presName="parentText" presStyleLbl="node1" presStyleIdx="6" presStyleCnt="7" custScaleX="123173">
        <dgm:presLayoutVars>
          <dgm:chMax val="1"/>
          <dgm:bulletEnabled val="1"/>
        </dgm:presLayoutVars>
      </dgm:prSet>
      <dgm:spPr/>
      <dgm:t>
        <a:bodyPr/>
        <a:lstStyle/>
        <a:p>
          <a:pPr rtl="1"/>
          <a:endParaRPr lang="fa-IR"/>
        </a:p>
      </dgm:t>
    </dgm:pt>
    <dgm:pt modelId="{EEC856A6-A6DD-4CD7-8D6D-496A9A5DA99C}" type="pres">
      <dgm:prSet presAssocID="{5FED23BE-431D-403A-A67D-90B8C6AE01B0}" presName="descendantText" presStyleLbl="alignAccFollowNode1" presStyleIdx="6" presStyleCnt="7" custScaleX="93280">
        <dgm:presLayoutVars>
          <dgm:bulletEnabled val="1"/>
        </dgm:presLayoutVars>
      </dgm:prSet>
      <dgm:spPr/>
      <dgm:t>
        <a:bodyPr/>
        <a:lstStyle/>
        <a:p>
          <a:pPr rtl="1"/>
          <a:endParaRPr lang="fa-IR"/>
        </a:p>
      </dgm:t>
    </dgm:pt>
  </dgm:ptLst>
  <dgm:cxnLst>
    <dgm:cxn modelId="{0475E009-EDD4-44CF-8B61-5451CCAE1FF4}" srcId="{F603F879-8EEC-4FFB-955A-7188B67789EE}" destId="{E8766578-2FFB-42FB-988A-70125C601902}" srcOrd="2" destOrd="0" parTransId="{70682B2B-145D-4613-B4AE-C94FD38E1D35}" sibTransId="{FA56F442-8C13-40E6-88BD-51EA5B923B9C}"/>
    <dgm:cxn modelId="{16B0D7AA-DC34-489B-B82E-B93F83C30DD5}" srcId="{8832D69E-5244-4F16-8735-860EFF5C5F27}" destId="{436AF0BC-CC65-4E69-A5BB-86C90BA7FCEC}" srcOrd="0" destOrd="0" parTransId="{5423B838-7550-45DD-BEDD-D77118C68A18}" sibTransId="{622DABD9-EB78-4E01-9D2D-5073BA2E00FD}"/>
    <dgm:cxn modelId="{9966022B-6EA7-4CFE-8EE5-A77AC38737A0}" srcId="{F603F879-8EEC-4FFB-955A-7188B67789EE}" destId="{0A722542-237C-4044-BD45-3315C15EAD2E}" srcOrd="5" destOrd="0" parTransId="{10B01078-B354-4658-9581-5857633722B3}" sibTransId="{D63F3E84-34F9-4833-B91D-C805B8438652}"/>
    <dgm:cxn modelId="{5B0FB998-5A75-4FDB-97F1-C14E8B468A67}" type="presOf" srcId="{28C0C518-6AEB-45D3-A53D-1A1F16BCEA44}" destId="{0CD02B2C-94B4-45D1-801D-1DF45685C51C}" srcOrd="0" destOrd="0" presId="urn:microsoft.com/office/officeart/2005/8/layout/vList5"/>
    <dgm:cxn modelId="{8CE044E0-6024-4F69-A8AE-47A460FB978C}" srcId="{F603F879-8EEC-4FFB-955A-7188B67789EE}" destId="{5FED23BE-431D-403A-A67D-90B8C6AE01B0}" srcOrd="6" destOrd="0" parTransId="{417D6FA0-27B8-433C-9932-DC2685ABA4F8}" sibTransId="{C8193CA6-BBE0-4C5A-9036-D4A6D01C14F2}"/>
    <dgm:cxn modelId="{C7889CF1-4A30-4C8B-8639-B31A1BB688AA}" srcId="{E8766578-2FFB-42FB-988A-70125C601902}" destId="{8B4F6EC5-C780-4EF9-AE62-38C1D4654BA0}" srcOrd="0" destOrd="0" parTransId="{6932BE51-BC5F-4495-8B54-83B18A8D9691}" sibTransId="{D9826362-7ED1-490F-881F-B6D08095EC62}"/>
    <dgm:cxn modelId="{253C0E8B-0674-49E8-BAB6-48F37D2CB30D}" type="presOf" srcId="{F603F879-8EEC-4FFB-955A-7188B67789EE}" destId="{5034AEC2-1ADB-4006-B3C2-45F2828BC872}" srcOrd="0" destOrd="0" presId="urn:microsoft.com/office/officeart/2005/8/layout/vList5"/>
    <dgm:cxn modelId="{06486097-9F7A-46DC-A1F9-D15DD17904F3}" srcId="{F603F879-8EEC-4FFB-955A-7188B67789EE}" destId="{28C0C518-6AEB-45D3-A53D-1A1F16BCEA44}" srcOrd="1" destOrd="0" parTransId="{C4ACD201-8D60-4DC3-9121-60FD26C5844E}" sibTransId="{20E97E1C-F196-4760-8161-024DBF51A324}"/>
    <dgm:cxn modelId="{A9FC407E-E77E-4749-9017-61BC842458B3}" type="presOf" srcId="{7D7C1F23-491E-4A34-B277-7E3D39AE91D0}" destId="{A3A67912-F59E-415B-832F-B4461F2FDD1C}" srcOrd="0" destOrd="0" presId="urn:microsoft.com/office/officeart/2005/8/layout/vList5"/>
    <dgm:cxn modelId="{B9CCCAE4-74FE-4189-BBC9-90803EA0CC0B}" srcId="{5FED23BE-431D-403A-A67D-90B8C6AE01B0}" destId="{60D4D9C3-9BF5-4E32-9A0E-BDE8A7CF166B}" srcOrd="0" destOrd="0" parTransId="{A5AA6335-765E-411D-A694-A230AC25D774}" sibTransId="{04BDF2FE-0E09-4D79-B89B-D64F40AE7B7D}"/>
    <dgm:cxn modelId="{CBA4E34B-3BF4-4CBE-B6D0-2CA3F905F23F}" srcId="{0A722542-237C-4044-BD45-3315C15EAD2E}" destId="{B615B2E9-8A83-4D96-9063-E1771739AF18}" srcOrd="0" destOrd="0" parTransId="{350D0FAA-E67A-4D35-B06C-59F9C039F87E}" sibTransId="{CC39AEA8-C29E-4EF1-A428-19AAE510E994}"/>
    <dgm:cxn modelId="{3EF37FB6-8138-42D7-B0CE-74640711DF98}" type="presOf" srcId="{8832D69E-5244-4F16-8735-860EFF5C5F27}" destId="{88A55FD3-9A5C-409F-9E23-903ECE34D6F8}" srcOrd="0" destOrd="0" presId="urn:microsoft.com/office/officeart/2005/8/layout/vList5"/>
    <dgm:cxn modelId="{D8542C3D-98D7-48F5-B453-1C796353AD1A}" type="presOf" srcId="{E26B2254-4CAE-401F-8CB7-D2CA809254D6}" destId="{C32E56E9-36D6-4EDB-A1B8-48D9AB8D137C}" srcOrd="0" destOrd="0" presId="urn:microsoft.com/office/officeart/2005/8/layout/vList5"/>
    <dgm:cxn modelId="{C2859671-24AC-4274-AABE-D545ABBB4D5E}" srcId="{E26B2254-4CAE-401F-8CB7-D2CA809254D6}" destId="{7D7C1F23-491E-4A34-B277-7E3D39AE91D0}" srcOrd="0" destOrd="0" parTransId="{DC0D92F6-D844-41B6-AE9B-6E5F7153CCF0}" sibTransId="{3196EE1A-230B-4E1D-AC29-B9293B6E1B44}"/>
    <dgm:cxn modelId="{C97DB5FA-0596-4D6D-8113-178C09A2C54F}" srcId="{16ECB160-D3D7-43DC-98CE-8110420A2A7F}" destId="{6CC44F71-1518-4BAC-878B-86A8F5E44C33}" srcOrd="0" destOrd="0" parTransId="{239F35DC-DB0A-46C2-8F39-BB516184C95C}" sibTransId="{5892B5F5-062D-49D3-A243-4B9229895BB1}"/>
    <dgm:cxn modelId="{81B0109C-3E3F-4EEB-A8E6-F14E64A7160C}" type="presOf" srcId="{436AF0BC-CC65-4E69-A5BB-86C90BA7FCEC}" destId="{FF53C19C-A0A1-418A-9002-557E2460D948}" srcOrd="0" destOrd="0" presId="urn:microsoft.com/office/officeart/2005/8/layout/vList5"/>
    <dgm:cxn modelId="{43AC408B-8B6D-42AD-9519-6AB70E51DCE3}" type="presOf" srcId="{5FED23BE-431D-403A-A67D-90B8C6AE01B0}" destId="{21F8E992-3D95-4A69-B09B-D5C0B013EB8F}" srcOrd="0" destOrd="0" presId="urn:microsoft.com/office/officeart/2005/8/layout/vList5"/>
    <dgm:cxn modelId="{A0CA63B3-2F6E-43C3-96BB-3C19A5B233E4}" type="presOf" srcId="{B615B2E9-8A83-4D96-9063-E1771739AF18}" destId="{29D5215C-4610-46CC-8551-CC0216FEFE57}" srcOrd="0" destOrd="0" presId="urn:microsoft.com/office/officeart/2005/8/layout/vList5"/>
    <dgm:cxn modelId="{888F3D76-9E0A-46C6-98B5-6A02ECA0C989}" type="presOf" srcId="{60D4D9C3-9BF5-4E32-9A0E-BDE8A7CF166B}" destId="{EEC856A6-A6DD-4CD7-8D6D-496A9A5DA99C}" srcOrd="0" destOrd="0" presId="urn:microsoft.com/office/officeart/2005/8/layout/vList5"/>
    <dgm:cxn modelId="{29AFD306-789D-435A-8AB6-5C9704467A8D}" type="presOf" srcId="{8B4F6EC5-C780-4EF9-AE62-38C1D4654BA0}" destId="{F14B506F-6A89-4F61-B5AB-B638335814B4}" srcOrd="0" destOrd="0" presId="urn:microsoft.com/office/officeart/2005/8/layout/vList5"/>
    <dgm:cxn modelId="{15BF13DB-EC36-4EEE-839F-095914293A2F}" type="presOf" srcId="{E8766578-2FFB-42FB-988A-70125C601902}" destId="{42E621EE-8C18-483B-AB26-52D57AA534C1}" srcOrd="0" destOrd="0" presId="urn:microsoft.com/office/officeart/2005/8/layout/vList5"/>
    <dgm:cxn modelId="{60C7A1B2-A6DC-48FB-B7F1-DD83DDE33C75}" type="presOf" srcId="{6CC44F71-1518-4BAC-878B-86A8F5E44C33}" destId="{E3CFF422-1444-4AC8-84C4-21E9E34EFEE5}" srcOrd="0" destOrd="0" presId="urn:microsoft.com/office/officeart/2005/8/layout/vList5"/>
    <dgm:cxn modelId="{88AD223C-7FCF-49F5-A22E-61A8DD652B2B}" srcId="{F603F879-8EEC-4FFB-955A-7188B67789EE}" destId="{E26B2254-4CAE-401F-8CB7-D2CA809254D6}" srcOrd="4" destOrd="0" parTransId="{E328735D-E051-4698-AFF3-F51AB5F8C9A2}" sibTransId="{15C238FE-B9D4-4A08-8475-B8D0C1F5BED4}"/>
    <dgm:cxn modelId="{6E6DF42C-2982-454B-B53D-D78835BB4BA5}" type="presOf" srcId="{0A722542-237C-4044-BD45-3315C15EAD2E}" destId="{97AF7D18-1C59-4B3B-A788-5A0A597E5C96}" srcOrd="0" destOrd="0" presId="urn:microsoft.com/office/officeart/2005/8/layout/vList5"/>
    <dgm:cxn modelId="{D52DDA43-9857-4AE8-AD17-70DB436F7B04}" srcId="{F603F879-8EEC-4FFB-955A-7188B67789EE}" destId="{16ECB160-D3D7-43DC-98CE-8110420A2A7F}" srcOrd="3" destOrd="0" parTransId="{37866494-D717-4F9B-8E2F-6CF1C78EC469}" sibTransId="{169C32DC-BD82-4ED0-8115-719248E14187}"/>
    <dgm:cxn modelId="{DBA1B18D-7231-4FE0-8A5A-583C5E8CAE57}" type="presOf" srcId="{16ECB160-D3D7-43DC-98CE-8110420A2A7F}" destId="{106D0EB4-C7E0-47AA-8DC1-E6714C1B3184}" srcOrd="0" destOrd="0" presId="urn:microsoft.com/office/officeart/2005/8/layout/vList5"/>
    <dgm:cxn modelId="{9FB1F6FB-DED4-4EB3-B234-6B52CA3E9ACA}" srcId="{28C0C518-6AEB-45D3-A53D-1A1F16BCEA44}" destId="{50D568A1-71A2-45E3-88DF-BEF4A1D64D86}" srcOrd="0" destOrd="0" parTransId="{9AE140CE-8339-4172-BC61-E737E375DFDF}" sibTransId="{FB05C51B-4B71-4A2B-99FB-66FB4168DADA}"/>
    <dgm:cxn modelId="{6BBD5C38-1626-4ECC-874C-F9A7D930BE06}" type="presOf" srcId="{50D568A1-71A2-45E3-88DF-BEF4A1D64D86}" destId="{0796F2B7-2A04-4BE9-95D1-0EB47F34E3A2}" srcOrd="0" destOrd="0" presId="urn:microsoft.com/office/officeart/2005/8/layout/vList5"/>
    <dgm:cxn modelId="{76153FFC-A40F-42FB-9073-E34AD50C3146}" srcId="{F603F879-8EEC-4FFB-955A-7188B67789EE}" destId="{8832D69E-5244-4F16-8735-860EFF5C5F27}" srcOrd="0" destOrd="0" parTransId="{9BAA0DD9-06E0-4FE1-AED9-2DC21FDCBA32}" sibTransId="{417B63BB-B05A-4530-AED8-D7A525D1750F}"/>
    <dgm:cxn modelId="{BD3A6B23-3123-43AF-B7BF-427595D4F977}" type="presParOf" srcId="{5034AEC2-1ADB-4006-B3C2-45F2828BC872}" destId="{6CA07E46-10B4-42A2-A177-8ABEE7702382}" srcOrd="0" destOrd="0" presId="urn:microsoft.com/office/officeart/2005/8/layout/vList5"/>
    <dgm:cxn modelId="{90575A05-AC8B-45FE-B786-56AA3F03B1DA}" type="presParOf" srcId="{6CA07E46-10B4-42A2-A177-8ABEE7702382}" destId="{88A55FD3-9A5C-409F-9E23-903ECE34D6F8}" srcOrd="0" destOrd="0" presId="urn:microsoft.com/office/officeart/2005/8/layout/vList5"/>
    <dgm:cxn modelId="{AEB0D433-EBBE-41CD-AE2A-7EA3333C8360}" type="presParOf" srcId="{6CA07E46-10B4-42A2-A177-8ABEE7702382}" destId="{FF53C19C-A0A1-418A-9002-557E2460D948}" srcOrd="1" destOrd="0" presId="urn:microsoft.com/office/officeart/2005/8/layout/vList5"/>
    <dgm:cxn modelId="{09D0886A-5999-4145-988A-FBDA3922BC9E}" type="presParOf" srcId="{5034AEC2-1ADB-4006-B3C2-45F2828BC872}" destId="{D28AAEB6-56DE-4B2E-BDFE-79F95F12BFD6}" srcOrd="1" destOrd="0" presId="urn:microsoft.com/office/officeart/2005/8/layout/vList5"/>
    <dgm:cxn modelId="{CD3488FD-F25E-43E2-877E-E54C71B00B7C}" type="presParOf" srcId="{5034AEC2-1ADB-4006-B3C2-45F2828BC872}" destId="{93465ADB-F079-4B7E-8FF0-3E06C36E17AB}" srcOrd="2" destOrd="0" presId="urn:microsoft.com/office/officeart/2005/8/layout/vList5"/>
    <dgm:cxn modelId="{0DC9DE33-F0B0-4A4B-8502-CC086ED4DB3B}" type="presParOf" srcId="{93465ADB-F079-4B7E-8FF0-3E06C36E17AB}" destId="{0CD02B2C-94B4-45D1-801D-1DF45685C51C}" srcOrd="0" destOrd="0" presId="urn:microsoft.com/office/officeart/2005/8/layout/vList5"/>
    <dgm:cxn modelId="{8BB1897A-5892-4E9D-B7D1-86C290646A91}" type="presParOf" srcId="{93465ADB-F079-4B7E-8FF0-3E06C36E17AB}" destId="{0796F2B7-2A04-4BE9-95D1-0EB47F34E3A2}" srcOrd="1" destOrd="0" presId="urn:microsoft.com/office/officeart/2005/8/layout/vList5"/>
    <dgm:cxn modelId="{7B9F88DE-B810-40C8-B3CC-3DB446A5F4C5}" type="presParOf" srcId="{5034AEC2-1ADB-4006-B3C2-45F2828BC872}" destId="{B3A7F968-428E-4D36-A692-76EED94A5FC8}" srcOrd="3" destOrd="0" presId="urn:microsoft.com/office/officeart/2005/8/layout/vList5"/>
    <dgm:cxn modelId="{87DEBE35-35C8-495D-BFF0-C810485C9AEA}" type="presParOf" srcId="{5034AEC2-1ADB-4006-B3C2-45F2828BC872}" destId="{FD4F2BA1-C21F-4DFE-A259-DB64D580DADD}" srcOrd="4" destOrd="0" presId="urn:microsoft.com/office/officeart/2005/8/layout/vList5"/>
    <dgm:cxn modelId="{C1F7C504-AA47-48BB-8E46-68510B84CF7D}" type="presParOf" srcId="{FD4F2BA1-C21F-4DFE-A259-DB64D580DADD}" destId="{42E621EE-8C18-483B-AB26-52D57AA534C1}" srcOrd="0" destOrd="0" presId="urn:microsoft.com/office/officeart/2005/8/layout/vList5"/>
    <dgm:cxn modelId="{B4C4AFA1-A63E-4815-A1FB-C2C9F52D8C7A}" type="presParOf" srcId="{FD4F2BA1-C21F-4DFE-A259-DB64D580DADD}" destId="{F14B506F-6A89-4F61-B5AB-B638335814B4}" srcOrd="1" destOrd="0" presId="urn:microsoft.com/office/officeart/2005/8/layout/vList5"/>
    <dgm:cxn modelId="{27B0E23E-B785-4D72-AFBF-092D7FA3515A}" type="presParOf" srcId="{5034AEC2-1ADB-4006-B3C2-45F2828BC872}" destId="{172DB76B-6FAF-4584-95F7-118A68D5F7C8}" srcOrd="5" destOrd="0" presId="urn:microsoft.com/office/officeart/2005/8/layout/vList5"/>
    <dgm:cxn modelId="{DC29915C-57C5-4481-B9B4-223BF4D7E07F}" type="presParOf" srcId="{5034AEC2-1ADB-4006-B3C2-45F2828BC872}" destId="{9EEF8472-76F9-4B7C-A35E-9833B99B577D}" srcOrd="6" destOrd="0" presId="urn:microsoft.com/office/officeart/2005/8/layout/vList5"/>
    <dgm:cxn modelId="{083FDCFF-2CB4-4DFA-B4C3-905EA749F6F6}" type="presParOf" srcId="{9EEF8472-76F9-4B7C-A35E-9833B99B577D}" destId="{106D0EB4-C7E0-47AA-8DC1-E6714C1B3184}" srcOrd="0" destOrd="0" presId="urn:microsoft.com/office/officeart/2005/8/layout/vList5"/>
    <dgm:cxn modelId="{EC916BFE-338B-4D8E-AA27-5B8A12892056}" type="presParOf" srcId="{9EEF8472-76F9-4B7C-A35E-9833B99B577D}" destId="{E3CFF422-1444-4AC8-84C4-21E9E34EFEE5}" srcOrd="1" destOrd="0" presId="urn:microsoft.com/office/officeart/2005/8/layout/vList5"/>
    <dgm:cxn modelId="{399BFD58-477F-4217-9438-0297568CE9FF}" type="presParOf" srcId="{5034AEC2-1ADB-4006-B3C2-45F2828BC872}" destId="{466480B4-D7B6-437A-8DF9-92A2778E2AF4}" srcOrd="7" destOrd="0" presId="urn:microsoft.com/office/officeart/2005/8/layout/vList5"/>
    <dgm:cxn modelId="{C8557CB8-A4CC-4BC8-8679-32D2B7C40D88}" type="presParOf" srcId="{5034AEC2-1ADB-4006-B3C2-45F2828BC872}" destId="{7800833C-BDF3-4ABD-9B18-5BB7C2CA6E2A}" srcOrd="8" destOrd="0" presId="urn:microsoft.com/office/officeart/2005/8/layout/vList5"/>
    <dgm:cxn modelId="{39B85AB2-4E77-4638-9ECD-098C2164CA74}" type="presParOf" srcId="{7800833C-BDF3-4ABD-9B18-5BB7C2CA6E2A}" destId="{C32E56E9-36D6-4EDB-A1B8-48D9AB8D137C}" srcOrd="0" destOrd="0" presId="urn:microsoft.com/office/officeart/2005/8/layout/vList5"/>
    <dgm:cxn modelId="{326ED3D8-ADD5-4392-834A-ADE7CB8DD541}" type="presParOf" srcId="{7800833C-BDF3-4ABD-9B18-5BB7C2CA6E2A}" destId="{A3A67912-F59E-415B-832F-B4461F2FDD1C}" srcOrd="1" destOrd="0" presId="urn:microsoft.com/office/officeart/2005/8/layout/vList5"/>
    <dgm:cxn modelId="{94E93CAB-C3DD-4DE7-9D4D-05BF993C35C7}" type="presParOf" srcId="{5034AEC2-1ADB-4006-B3C2-45F2828BC872}" destId="{6EA1107E-3981-4279-B43D-1ABC8F3778EC}" srcOrd="9" destOrd="0" presId="urn:microsoft.com/office/officeart/2005/8/layout/vList5"/>
    <dgm:cxn modelId="{F3776C64-AE7D-4365-97D0-ABE5BC3F4EBF}" type="presParOf" srcId="{5034AEC2-1ADB-4006-B3C2-45F2828BC872}" destId="{EF7935B9-A2E2-4BF4-A4C4-93CB809452EB}" srcOrd="10" destOrd="0" presId="urn:microsoft.com/office/officeart/2005/8/layout/vList5"/>
    <dgm:cxn modelId="{322CC108-BE92-412B-AF2D-42A389319709}" type="presParOf" srcId="{EF7935B9-A2E2-4BF4-A4C4-93CB809452EB}" destId="{97AF7D18-1C59-4B3B-A788-5A0A597E5C96}" srcOrd="0" destOrd="0" presId="urn:microsoft.com/office/officeart/2005/8/layout/vList5"/>
    <dgm:cxn modelId="{B51C822D-B8FE-4156-9672-6DC5382A1D95}" type="presParOf" srcId="{EF7935B9-A2E2-4BF4-A4C4-93CB809452EB}" destId="{29D5215C-4610-46CC-8551-CC0216FEFE57}" srcOrd="1" destOrd="0" presId="urn:microsoft.com/office/officeart/2005/8/layout/vList5"/>
    <dgm:cxn modelId="{3048FF48-53FD-4011-867C-53F12862E86E}" type="presParOf" srcId="{5034AEC2-1ADB-4006-B3C2-45F2828BC872}" destId="{E676C47A-AA3E-490F-8C86-65AFA8620AF1}" srcOrd="11" destOrd="0" presId="urn:microsoft.com/office/officeart/2005/8/layout/vList5"/>
    <dgm:cxn modelId="{08016FD8-BEF3-49AF-9CAE-C6AAC5636360}" type="presParOf" srcId="{5034AEC2-1ADB-4006-B3C2-45F2828BC872}" destId="{4DBF8249-FE46-4F3E-80C7-723584BDB7A8}" srcOrd="12" destOrd="0" presId="urn:microsoft.com/office/officeart/2005/8/layout/vList5"/>
    <dgm:cxn modelId="{DCF30049-6BAA-4832-8F27-396934EE9BEB}" type="presParOf" srcId="{4DBF8249-FE46-4F3E-80C7-723584BDB7A8}" destId="{21F8E992-3D95-4A69-B09B-D5C0B013EB8F}" srcOrd="0" destOrd="0" presId="urn:microsoft.com/office/officeart/2005/8/layout/vList5"/>
    <dgm:cxn modelId="{ED8ADA13-0D28-4F36-AA41-1CF34C863A1D}" type="presParOf" srcId="{4DBF8249-FE46-4F3E-80C7-723584BDB7A8}" destId="{EEC856A6-A6DD-4CD7-8D6D-496A9A5DA99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603F879-8EEC-4FFB-955A-7188B67789EE}"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fa-IR"/>
        </a:p>
      </dgm:t>
    </dgm:pt>
    <dgm:pt modelId="{8832D69E-5244-4F16-8735-860EFF5C5F27}">
      <dgm:prSet phldrT="[Text]"/>
      <dgm:spPr/>
      <dgm:t>
        <a:bodyPr/>
        <a:lstStyle/>
        <a:p>
          <a:pPr rtl="0"/>
          <a:r>
            <a:rPr lang="en-US" dirty="0" smtClean="0">
              <a:latin typeface="+mn-lt"/>
            </a:rPr>
            <a:t>Centralization</a:t>
          </a:r>
          <a:endParaRPr lang="fa-IR" dirty="0">
            <a:latin typeface="+mn-lt"/>
          </a:endParaRPr>
        </a:p>
      </dgm:t>
    </dgm:pt>
    <dgm:pt modelId="{9BAA0DD9-06E0-4FE1-AED9-2DC21FDCBA32}" type="parTrans" cxnId="{76153FFC-A40F-42FB-9073-E34AD50C3146}">
      <dgm:prSet/>
      <dgm:spPr/>
      <dgm:t>
        <a:bodyPr/>
        <a:lstStyle/>
        <a:p>
          <a:pPr rtl="1"/>
          <a:endParaRPr lang="fa-IR"/>
        </a:p>
      </dgm:t>
    </dgm:pt>
    <dgm:pt modelId="{417B63BB-B05A-4530-AED8-D7A525D1750F}" type="sibTrans" cxnId="{76153FFC-A40F-42FB-9073-E34AD50C3146}">
      <dgm:prSet/>
      <dgm:spPr/>
      <dgm:t>
        <a:bodyPr/>
        <a:lstStyle/>
        <a:p>
          <a:pPr rtl="1"/>
          <a:endParaRPr lang="fa-IR"/>
        </a:p>
      </dgm:t>
    </dgm:pt>
    <dgm:pt modelId="{436AF0BC-CC65-4E69-A5BB-86C90BA7FCEC}">
      <dgm:prSet phldrT="[Text]" custT="1"/>
      <dgm:spPr/>
      <dgm:t>
        <a:bodyPr/>
        <a:lstStyle/>
        <a:p>
          <a:pPr rtl="1"/>
          <a:r>
            <a:rPr lang="fa-IR" sz="2000" b="1" dirty="0" smtClean="0">
              <a:solidFill>
                <a:schemeClr val="bg2">
                  <a:lumMod val="10000"/>
                </a:schemeClr>
              </a:solidFill>
              <a:cs typeface="B Mitra" pitchFamily="2" charset="-78"/>
            </a:rPr>
            <a:t>تمرکز</a:t>
          </a:r>
          <a:endParaRPr lang="fa-IR" sz="2000" b="1" dirty="0">
            <a:solidFill>
              <a:schemeClr val="bg2">
                <a:lumMod val="10000"/>
              </a:schemeClr>
            </a:solidFill>
            <a:cs typeface="B Mitra" pitchFamily="2" charset="-78"/>
          </a:endParaRPr>
        </a:p>
      </dgm:t>
    </dgm:pt>
    <dgm:pt modelId="{5423B838-7550-45DD-BEDD-D77118C68A18}" type="parTrans" cxnId="{16B0D7AA-DC34-489B-B82E-B93F83C30DD5}">
      <dgm:prSet/>
      <dgm:spPr/>
      <dgm:t>
        <a:bodyPr/>
        <a:lstStyle/>
        <a:p>
          <a:pPr rtl="1"/>
          <a:endParaRPr lang="fa-IR"/>
        </a:p>
      </dgm:t>
    </dgm:pt>
    <dgm:pt modelId="{622DABD9-EB78-4E01-9D2D-5073BA2E00FD}" type="sibTrans" cxnId="{16B0D7AA-DC34-489B-B82E-B93F83C30DD5}">
      <dgm:prSet/>
      <dgm:spPr/>
      <dgm:t>
        <a:bodyPr/>
        <a:lstStyle/>
        <a:p>
          <a:pPr rtl="1"/>
          <a:endParaRPr lang="fa-IR"/>
        </a:p>
      </dgm:t>
    </dgm:pt>
    <dgm:pt modelId="{28C0C518-6AEB-45D3-A53D-1A1F16BCEA44}">
      <dgm:prSet phldrT="[Text]"/>
      <dgm:spPr/>
      <dgm:t>
        <a:bodyPr/>
        <a:lstStyle/>
        <a:p>
          <a:pPr rtl="0"/>
          <a:r>
            <a:rPr lang="en-US" dirty="0" smtClean="0"/>
            <a:t>Scalar Chain</a:t>
          </a:r>
          <a:endParaRPr lang="fa-IR" dirty="0">
            <a:latin typeface="+mn-lt"/>
          </a:endParaRPr>
        </a:p>
      </dgm:t>
    </dgm:pt>
    <dgm:pt modelId="{C4ACD201-8D60-4DC3-9121-60FD26C5844E}" type="parTrans" cxnId="{06486097-9F7A-46DC-A1F9-D15DD17904F3}">
      <dgm:prSet/>
      <dgm:spPr/>
      <dgm:t>
        <a:bodyPr/>
        <a:lstStyle/>
        <a:p>
          <a:pPr rtl="1"/>
          <a:endParaRPr lang="fa-IR"/>
        </a:p>
      </dgm:t>
    </dgm:pt>
    <dgm:pt modelId="{20E97E1C-F196-4760-8161-024DBF51A324}" type="sibTrans" cxnId="{06486097-9F7A-46DC-A1F9-D15DD17904F3}">
      <dgm:prSet/>
      <dgm:spPr/>
      <dgm:t>
        <a:bodyPr/>
        <a:lstStyle/>
        <a:p>
          <a:pPr rtl="1"/>
          <a:endParaRPr lang="fa-IR"/>
        </a:p>
      </dgm:t>
    </dgm:pt>
    <dgm:pt modelId="{50D568A1-71A2-45E3-88DF-BEF4A1D64D86}">
      <dgm:prSet phldrT="[Text]" custT="1"/>
      <dgm:spPr/>
      <dgm:t>
        <a:bodyPr/>
        <a:lstStyle/>
        <a:p>
          <a:pPr rtl="1"/>
          <a:r>
            <a:rPr lang="fa-IR" sz="2000" b="1" dirty="0" smtClean="0">
              <a:solidFill>
                <a:schemeClr val="bg2">
                  <a:lumMod val="10000"/>
                </a:schemeClr>
              </a:solidFill>
              <a:cs typeface="B Mitra" pitchFamily="2" charset="-78"/>
            </a:rPr>
            <a:t>سلسله مراتب</a:t>
          </a:r>
          <a:endParaRPr lang="fa-IR" sz="2000" b="1" dirty="0">
            <a:solidFill>
              <a:schemeClr val="bg2">
                <a:lumMod val="10000"/>
              </a:schemeClr>
            </a:solidFill>
            <a:cs typeface="B Mitra" pitchFamily="2" charset="-78"/>
          </a:endParaRPr>
        </a:p>
      </dgm:t>
    </dgm:pt>
    <dgm:pt modelId="{9AE140CE-8339-4172-BC61-E737E375DFDF}" type="parTrans" cxnId="{9FB1F6FB-DED4-4EB3-B234-6B52CA3E9ACA}">
      <dgm:prSet/>
      <dgm:spPr/>
      <dgm:t>
        <a:bodyPr/>
        <a:lstStyle/>
        <a:p>
          <a:pPr rtl="1"/>
          <a:endParaRPr lang="fa-IR"/>
        </a:p>
      </dgm:t>
    </dgm:pt>
    <dgm:pt modelId="{FB05C51B-4B71-4A2B-99FB-66FB4168DADA}" type="sibTrans" cxnId="{9FB1F6FB-DED4-4EB3-B234-6B52CA3E9ACA}">
      <dgm:prSet/>
      <dgm:spPr/>
      <dgm:t>
        <a:bodyPr/>
        <a:lstStyle/>
        <a:p>
          <a:pPr rtl="1"/>
          <a:endParaRPr lang="fa-IR"/>
        </a:p>
      </dgm:t>
    </dgm:pt>
    <dgm:pt modelId="{0A722542-237C-4044-BD45-3315C15EAD2E}">
      <dgm:prSet phldrT="[Text]"/>
      <dgm:spPr/>
      <dgm:t>
        <a:bodyPr/>
        <a:lstStyle/>
        <a:p>
          <a:pPr rtl="0"/>
          <a:r>
            <a:rPr lang="en-US" dirty="0" smtClean="0"/>
            <a:t>Initiative</a:t>
          </a:r>
          <a:endParaRPr lang="fa-IR" dirty="0">
            <a:latin typeface="+mn-lt"/>
          </a:endParaRPr>
        </a:p>
      </dgm:t>
    </dgm:pt>
    <dgm:pt modelId="{10B01078-B354-4658-9581-5857633722B3}" type="parTrans" cxnId="{9966022B-6EA7-4CFE-8EE5-A77AC38737A0}">
      <dgm:prSet/>
      <dgm:spPr/>
      <dgm:t>
        <a:bodyPr/>
        <a:lstStyle/>
        <a:p>
          <a:pPr rtl="1"/>
          <a:endParaRPr lang="fa-IR"/>
        </a:p>
      </dgm:t>
    </dgm:pt>
    <dgm:pt modelId="{D63F3E84-34F9-4833-B91D-C805B8438652}" type="sibTrans" cxnId="{9966022B-6EA7-4CFE-8EE5-A77AC38737A0}">
      <dgm:prSet/>
      <dgm:spPr/>
      <dgm:t>
        <a:bodyPr/>
        <a:lstStyle/>
        <a:p>
          <a:pPr rtl="1"/>
          <a:endParaRPr lang="fa-IR"/>
        </a:p>
      </dgm:t>
    </dgm:pt>
    <dgm:pt modelId="{B615B2E9-8A83-4D96-9063-E1771739AF18}">
      <dgm:prSet phldrT="[Text]" custT="1"/>
      <dgm:spPr/>
      <dgm:t>
        <a:bodyPr/>
        <a:lstStyle/>
        <a:p>
          <a:pPr rtl="1"/>
          <a:r>
            <a:rPr lang="fa-IR" sz="2000" b="1" dirty="0" smtClean="0">
              <a:solidFill>
                <a:schemeClr val="bg2">
                  <a:lumMod val="10000"/>
                </a:schemeClr>
              </a:solidFill>
              <a:cs typeface="B Mitra" pitchFamily="2" charset="-78"/>
            </a:rPr>
            <a:t> ابتکار عمل</a:t>
          </a:r>
          <a:endParaRPr lang="fa-IR" sz="2000" b="1" dirty="0">
            <a:solidFill>
              <a:schemeClr val="bg2">
                <a:lumMod val="10000"/>
              </a:schemeClr>
            </a:solidFill>
            <a:cs typeface="B Mitra" pitchFamily="2" charset="-78"/>
          </a:endParaRPr>
        </a:p>
      </dgm:t>
    </dgm:pt>
    <dgm:pt modelId="{350D0FAA-E67A-4D35-B06C-59F9C039F87E}" type="parTrans" cxnId="{CBA4E34B-3BF4-4CBE-B6D0-2CA3F905F23F}">
      <dgm:prSet/>
      <dgm:spPr/>
      <dgm:t>
        <a:bodyPr/>
        <a:lstStyle/>
        <a:p>
          <a:pPr rtl="1"/>
          <a:endParaRPr lang="fa-IR"/>
        </a:p>
      </dgm:t>
    </dgm:pt>
    <dgm:pt modelId="{CC39AEA8-C29E-4EF1-A428-19AAE510E994}" type="sibTrans" cxnId="{CBA4E34B-3BF4-4CBE-B6D0-2CA3F905F23F}">
      <dgm:prSet/>
      <dgm:spPr/>
      <dgm:t>
        <a:bodyPr/>
        <a:lstStyle/>
        <a:p>
          <a:pPr rtl="1"/>
          <a:endParaRPr lang="fa-IR"/>
        </a:p>
      </dgm:t>
    </dgm:pt>
    <dgm:pt modelId="{8B4F6EC5-C780-4EF9-AE62-38C1D4654BA0}">
      <dgm:prSet custT="1"/>
      <dgm:spPr/>
      <dgm:t>
        <a:bodyPr/>
        <a:lstStyle/>
        <a:p>
          <a:pPr rtl="1"/>
          <a:r>
            <a:rPr lang="fa-IR" sz="2000" b="1" dirty="0" smtClean="0">
              <a:solidFill>
                <a:schemeClr val="bg2">
                  <a:lumMod val="10000"/>
                </a:schemeClr>
              </a:solidFill>
              <a:cs typeface="B Mitra" pitchFamily="2" charset="-78"/>
            </a:rPr>
            <a:t>نظم</a:t>
          </a:r>
          <a:endParaRPr lang="fa-IR" sz="2000" b="1" dirty="0">
            <a:solidFill>
              <a:schemeClr val="bg2">
                <a:lumMod val="10000"/>
              </a:schemeClr>
            </a:solidFill>
            <a:cs typeface="B Mitra" pitchFamily="2" charset="-78"/>
          </a:endParaRPr>
        </a:p>
      </dgm:t>
    </dgm:pt>
    <dgm:pt modelId="{6932BE51-BC5F-4495-8B54-83B18A8D9691}" type="parTrans" cxnId="{C7889CF1-4A30-4C8B-8639-B31A1BB688AA}">
      <dgm:prSet/>
      <dgm:spPr/>
      <dgm:t>
        <a:bodyPr/>
        <a:lstStyle/>
        <a:p>
          <a:pPr rtl="1"/>
          <a:endParaRPr lang="fa-IR"/>
        </a:p>
      </dgm:t>
    </dgm:pt>
    <dgm:pt modelId="{D9826362-7ED1-490F-881F-B6D08095EC62}" type="sibTrans" cxnId="{C7889CF1-4A30-4C8B-8639-B31A1BB688AA}">
      <dgm:prSet/>
      <dgm:spPr/>
      <dgm:t>
        <a:bodyPr/>
        <a:lstStyle/>
        <a:p>
          <a:pPr rtl="1"/>
          <a:endParaRPr lang="fa-IR"/>
        </a:p>
      </dgm:t>
    </dgm:pt>
    <dgm:pt modelId="{E8766578-2FFB-42FB-988A-70125C601902}">
      <dgm:prSet/>
      <dgm:spPr/>
      <dgm:t>
        <a:bodyPr/>
        <a:lstStyle/>
        <a:p>
          <a:pPr rtl="0"/>
          <a:r>
            <a:rPr lang="en-US" dirty="0" smtClean="0">
              <a:latin typeface="+mn-lt"/>
            </a:rPr>
            <a:t>Order</a:t>
          </a:r>
          <a:endParaRPr lang="fa-IR" dirty="0">
            <a:latin typeface="+mn-lt"/>
          </a:endParaRPr>
        </a:p>
      </dgm:t>
    </dgm:pt>
    <dgm:pt modelId="{70682B2B-145D-4613-B4AE-C94FD38E1D35}" type="parTrans" cxnId="{0475E009-EDD4-44CF-8B61-5451CCAE1FF4}">
      <dgm:prSet/>
      <dgm:spPr/>
      <dgm:t>
        <a:bodyPr/>
        <a:lstStyle/>
        <a:p>
          <a:pPr rtl="1"/>
          <a:endParaRPr lang="fa-IR"/>
        </a:p>
      </dgm:t>
    </dgm:pt>
    <dgm:pt modelId="{FA56F442-8C13-40E6-88BD-51EA5B923B9C}" type="sibTrans" cxnId="{0475E009-EDD4-44CF-8B61-5451CCAE1FF4}">
      <dgm:prSet/>
      <dgm:spPr/>
      <dgm:t>
        <a:bodyPr/>
        <a:lstStyle/>
        <a:p>
          <a:pPr rtl="1"/>
          <a:endParaRPr lang="fa-IR"/>
        </a:p>
      </dgm:t>
    </dgm:pt>
    <dgm:pt modelId="{6CC44F71-1518-4BAC-878B-86A8F5E44C33}">
      <dgm:prSet custT="1"/>
      <dgm:spPr/>
      <dgm:t>
        <a:bodyPr/>
        <a:lstStyle/>
        <a:p>
          <a:pPr rtl="1"/>
          <a:r>
            <a:rPr lang="fa-IR" sz="2000" b="1" dirty="0" smtClean="0">
              <a:solidFill>
                <a:schemeClr val="bg2">
                  <a:lumMod val="10000"/>
                </a:schemeClr>
              </a:solidFill>
              <a:cs typeface="B Mitra" pitchFamily="2" charset="-78"/>
            </a:rPr>
            <a:t>عدالت</a:t>
          </a:r>
          <a:endParaRPr lang="fa-IR" sz="2000" b="1" dirty="0">
            <a:solidFill>
              <a:schemeClr val="bg2">
                <a:lumMod val="10000"/>
              </a:schemeClr>
            </a:solidFill>
            <a:cs typeface="B Mitra" pitchFamily="2" charset="-78"/>
          </a:endParaRPr>
        </a:p>
      </dgm:t>
    </dgm:pt>
    <dgm:pt modelId="{239F35DC-DB0A-46C2-8F39-BB516184C95C}" type="parTrans" cxnId="{C97DB5FA-0596-4D6D-8113-178C09A2C54F}">
      <dgm:prSet/>
      <dgm:spPr/>
      <dgm:t>
        <a:bodyPr/>
        <a:lstStyle/>
        <a:p>
          <a:pPr rtl="1"/>
          <a:endParaRPr lang="fa-IR"/>
        </a:p>
      </dgm:t>
    </dgm:pt>
    <dgm:pt modelId="{5892B5F5-062D-49D3-A243-4B9229895BB1}" type="sibTrans" cxnId="{C97DB5FA-0596-4D6D-8113-178C09A2C54F}">
      <dgm:prSet/>
      <dgm:spPr/>
      <dgm:t>
        <a:bodyPr/>
        <a:lstStyle/>
        <a:p>
          <a:pPr rtl="1"/>
          <a:endParaRPr lang="fa-IR"/>
        </a:p>
      </dgm:t>
    </dgm:pt>
    <dgm:pt modelId="{16ECB160-D3D7-43DC-98CE-8110420A2A7F}">
      <dgm:prSet/>
      <dgm:spPr/>
      <dgm:t>
        <a:bodyPr/>
        <a:lstStyle/>
        <a:p>
          <a:pPr rtl="0"/>
          <a:r>
            <a:rPr lang="en-US" dirty="0" smtClean="0">
              <a:latin typeface="+mn-lt"/>
            </a:rPr>
            <a:t>Equity</a:t>
          </a:r>
          <a:endParaRPr lang="fa-IR" dirty="0">
            <a:latin typeface="+mn-lt"/>
          </a:endParaRPr>
        </a:p>
      </dgm:t>
    </dgm:pt>
    <dgm:pt modelId="{37866494-D717-4F9B-8E2F-6CF1C78EC469}" type="parTrans" cxnId="{D52DDA43-9857-4AE8-AD17-70DB436F7B04}">
      <dgm:prSet/>
      <dgm:spPr/>
      <dgm:t>
        <a:bodyPr/>
        <a:lstStyle/>
        <a:p>
          <a:pPr rtl="1"/>
          <a:endParaRPr lang="fa-IR"/>
        </a:p>
      </dgm:t>
    </dgm:pt>
    <dgm:pt modelId="{169C32DC-BD82-4ED0-8115-719248E14187}" type="sibTrans" cxnId="{D52DDA43-9857-4AE8-AD17-70DB436F7B04}">
      <dgm:prSet/>
      <dgm:spPr/>
      <dgm:t>
        <a:bodyPr/>
        <a:lstStyle/>
        <a:p>
          <a:pPr rtl="1"/>
          <a:endParaRPr lang="fa-IR"/>
        </a:p>
      </dgm:t>
    </dgm:pt>
    <dgm:pt modelId="{7D7C1F23-491E-4A34-B277-7E3D39AE91D0}">
      <dgm:prSet custT="1"/>
      <dgm:spPr/>
      <dgm:t>
        <a:bodyPr/>
        <a:lstStyle/>
        <a:p>
          <a:pPr rtl="1"/>
          <a:r>
            <a:rPr lang="fa-IR" sz="2000" b="1" dirty="0" smtClean="0">
              <a:solidFill>
                <a:schemeClr val="bg2">
                  <a:lumMod val="10000"/>
                </a:schemeClr>
              </a:solidFill>
              <a:cs typeface="B Mitra" pitchFamily="2" charset="-78"/>
            </a:rPr>
            <a:t>ثبات</a:t>
          </a:r>
          <a:endParaRPr lang="fa-IR" sz="2000" b="1" dirty="0">
            <a:solidFill>
              <a:schemeClr val="bg2">
                <a:lumMod val="10000"/>
              </a:schemeClr>
            </a:solidFill>
            <a:cs typeface="B Mitra" pitchFamily="2" charset="-78"/>
          </a:endParaRPr>
        </a:p>
      </dgm:t>
    </dgm:pt>
    <dgm:pt modelId="{DC0D92F6-D844-41B6-AE9B-6E5F7153CCF0}" type="parTrans" cxnId="{C2859671-24AC-4274-AABE-D545ABBB4D5E}">
      <dgm:prSet/>
      <dgm:spPr/>
      <dgm:t>
        <a:bodyPr/>
        <a:lstStyle/>
        <a:p>
          <a:pPr rtl="1"/>
          <a:endParaRPr lang="fa-IR"/>
        </a:p>
      </dgm:t>
    </dgm:pt>
    <dgm:pt modelId="{3196EE1A-230B-4E1D-AC29-B9293B6E1B44}" type="sibTrans" cxnId="{C2859671-24AC-4274-AABE-D545ABBB4D5E}">
      <dgm:prSet/>
      <dgm:spPr/>
      <dgm:t>
        <a:bodyPr/>
        <a:lstStyle/>
        <a:p>
          <a:pPr rtl="1"/>
          <a:endParaRPr lang="fa-IR"/>
        </a:p>
      </dgm:t>
    </dgm:pt>
    <dgm:pt modelId="{E26B2254-4CAE-401F-8CB7-D2CA809254D6}">
      <dgm:prSet/>
      <dgm:spPr/>
      <dgm:t>
        <a:bodyPr/>
        <a:lstStyle/>
        <a:p>
          <a:pPr rtl="0"/>
          <a:r>
            <a:rPr lang="en-US" dirty="0" smtClean="0">
              <a:latin typeface="+mn-lt"/>
            </a:rPr>
            <a:t>Stability of tenure of Personnel</a:t>
          </a:r>
          <a:endParaRPr lang="fa-IR" dirty="0">
            <a:latin typeface="+mn-lt"/>
          </a:endParaRPr>
        </a:p>
      </dgm:t>
    </dgm:pt>
    <dgm:pt modelId="{E328735D-E051-4698-AFF3-F51AB5F8C9A2}" type="parTrans" cxnId="{88AD223C-7FCF-49F5-A22E-61A8DD652B2B}">
      <dgm:prSet/>
      <dgm:spPr/>
      <dgm:t>
        <a:bodyPr/>
        <a:lstStyle/>
        <a:p>
          <a:pPr rtl="1"/>
          <a:endParaRPr lang="fa-IR"/>
        </a:p>
      </dgm:t>
    </dgm:pt>
    <dgm:pt modelId="{15C238FE-B9D4-4A08-8475-B8D0C1F5BED4}" type="sibTrans" cxnId="{88AD223C-7FCF-49F5-A22E-61A8DD652B2B}">
      <dgm:prSet/>
      <dgm:spPr/>
      <dgm:t>
        <a:bodyPr/>
        <a:lstStyle/>
        <a:p>
          <a:pPr rtl="1"/>
          <a:endParaRPr lang="fa-IR"/>
        </a:p>
      </dgm:t>
    </dgm:pt>
    <dgm:pt modelId="{60D4D9C3-9BF5-4E32-9A0E-BDE8A7CF166B}">
      <dgm:prSet custT="1"/>
      <dgm:spPr/>
      <dgm:t>
        <a:bodyPr/>
        <a:lstStyle/>
        <a:p>
          <a:pPr rtl="1"/>
          <a:r>
            <a:rPr lang="fa-IR" sz="2000" b="1" dirty="0" smtClean="0">
              <a:solidFill>
                <a:schemeClr val="bg2">
                  <a:lumMod val="10000"/>
                </a:schemeClr>
              </a:solidFill>
              <a:cs typeface="B Mitra" pitchFamily="2" charset="-78"/>
            </a:rPr>
            <a:t>احساس وحدت و یگانگی</a:t>
          </a:r>
          <a:endParaRPr lang="fa-IR" sz="2000" b="1" dirty="0">
            <a:solidFill>
              <a:schemeClr val="bg2">
                <a:lumMod val="10000"/>
              </a:schemeClr>
            </a:solidFill>
            <a:cs typeface="B Mitra" pitchFamily="2" charset="-78"/>
          </a:endParaRPr>
        </a:p>
      </dgm:t>
    </dgm:pt>
    <dgm:pt modelId="{A5AA6335-765E-411D-A694-A230AC25D774}" type="parTrans" cxnId="{B9CCCAE4-74FE-4189-BBC9-90803EA0CC0B}">
      <dgm:prSet/>
      <dgm:spPr/>
      <dgm:t>
        <a:bodyPr/>
        <a:lstStyle/>
        <a:p>
          <a:pPr rtl="1"/>
          <a:endParaRPr lang="fa-IR"/>
        </a:p>
      </dgm:t>
    </dgm:pt>
    <dgm:pt modelId="{04BDF2FE-0E09-4D79-B89B-D64F40AE7B7D}" type="sibTrans" cxnId="{B9CCCAE4-74FE-4189-BBC9-90803EA0CC0B}">
      <dgm:prSet/>
      <dgm:spPr/>
      <dgm:t>
        <a:bodyPr/>
        <a:lstStyle/>
        <a:p>
          <a:pPr rtl="1"/>
          <a:endParaRPr lang="fa-IR"/>
        </a:p>
      </dgm:t>
    </dgm:pt>
    <dgm:pt modelId="{5FED23BE-431D-403A-A67D-90B8C6AE01B0}">
      <dgm:prSet/>
      <dgm:spPr/>
      <dgm:t>
        <a:bodyPr/>
        <a:lstStyle/>
        <a:p>
          <a:pPr rtl="0"/>
          <a:r>
            <a:rPr lang="en-US" dirty="0" smtClean="0"/>
            <a:t> S</a:t>
          </a:r>
          <a:r>
            <a:rPr lang="en-US" b="1" i="1" dirty="0" smtClean="0"/>
            <a:t>prit </a:t>
          </a:r>
          <a:r>
            <a:rPr lang="en-US" b="1" i="1" dirty="0" err="1" smtClean="0"/>
            <a:t>decorps</a:t>
          </a:r>
          <a:endParaRPr lang="fa-IR" dirty="0">
            <a:latin typeface="+mn-lt"/>
          </a:endParaRPr>
        </a:p>
      </dgm:t>
    </dgm:pt>
    <dgm:pt modelId="{417D6FA0-27B8-433C-9932-DC2685ABA4F8}" type="parTrans" cxnId="{8CE044E0-6024-4F69-A8AE-47A460FB978C}">
      <dgm:prSet/>
      <dgm:spPr/>
      <dgm:t>
        <a:bodyPr/>
        <a:lstStyle/>
        <a:p>
          <a:pPr rtl="1"/>
          <a:endParaRPr lang="fa-IR"/>
        </a:p>
      </dgm:t>
    </dgm:pt>
    <dgm:pt modelId="{C8193CA6-BBE0-4C5A-9036-D4A6D01C14F2}" type="sibTrans" cxnId="{8CE044E0-6024-4F69-A8AE-47A460FB978C}">
      <dgm:prSet/>
      <dgm:spPr/>
      <dgm:t>
        <a:bodyPr/>
        <a:lstStyle/>
        <a:p>
          <a:pPr rtl="1"/>
          <a:endParaRPr lang="fa-IR"/>
        </a:p>
      </dgm:t>
    </dgm:pt>
    <dgm:pt modelId="{5034AEC2-1ADB-4006-B3C2-45F2828BC872}" type="pres">
      <dgm:prSet presAssocID="{F603F879-8EEC-4FFB-955A-7188B67789EE}" presName="Name0" presStyleCnt="0">
        <dgm:presLayoutVars>
          <dgm:dir val="rev"/>
          <dgm:animLvl val="lvl"/>
          <dgm:resizeHandles val="exact"/>
        </dgm:presLayoutVars>
      </dgm:prSet>
      <dgm:spPr/>
      <dgm:t>
        <a:bodyPr/>
        <a:lstStyle/>
        <a:p>
          <a:pPr rtl="1"/>
          <a:endParaRPr lang="fa-IR"/>
        </a:p>
      </dgm:t>
    </dgm:pt>
    <dgm:pt modelId="{6CA07E46-10B4-42A2-A177-8ABEE7702382}" type="pres">
      <dgm:prSet presAssocID="{8832D69E-5244-4F16-8735-860EFF5C5F27}" presName="linNode" presStyleCnt="0"/>
      <dgm:spPr/>
    </dgm:pt>
    <dgm:pt modelId="{88A55FD3-9A5C-409F-9E23-903ECE34D6F8}" type="pres">
      <dgm:prSet presAssocID="{8832D69E-5244-4F16-8735-860EFF5C5F27}" presName="parentText" presStyleLbl="node1" presStyleIdx="0" presStyleCnt="7" custScaleX="123173">
        <dgm:presLayoutVars>
          <dgm:chMax val="1"/>
          <dgm:bulletEnabled val="1"/>
        </dgm:presLayoutVars>
      </dgm:prSet>
      <dgm:spPr/>
      <dgm:t>
        <a:bodyPr/>
        <a:lstStyle/>
        <a:p>
          <a:pPr rtl="1"/>
          <a:endParaRPr lang="fa-IR"/>
        </a:p>
      </dgm:t>
    </dgm:pt>
    <dgm:pt modelId="{FF53C19C-A0A1-418A-9002-557E2460D948}" type="pres">
      <dgm:prSet presAssocID="{8832D69E-5244-4F16-8735-860EFF5C5F27}" presName="descendantText" presStyleLbl="alignAccFollowNode1" presStyleIdx="0" presStyleCnt="7" custScaleX="93280">
        <dgm:presLayoutVars>
          <dgm:bulletEnabled val="1"/>
        </dgm:presLayoutVars>
      </dgm:prSet>
      <dgm:spPr/>
      <dgm:t>
        <a:bodyPr/>
        <a:lstStyle/>
        <a:p>
          <a:pPr rtl="1"/>
          <a:endParaRPr lang="fa-IR"/>
        </a:p>
      </dgm:t>
    </dgm:pt>
    <dgm:pt modelId="{D28AAEB6-56DE-4B2E-BDFE-79F95F12BFD6}" type="pres">
      <dgm:prSet presAssocID="{417B63BB-B05A-4530-AED8-D7A525D1750F}" presName="sp" presStyleCnt="0"/>
      <dgm:spPr/>
    </dgm:pt>
    <dgm:pt modelId="{93465ADB-F079-4B7E-8FF0-3E06C36E17AB}" type="pres">
      <dgm:prSet presAssocID="{28C0C518-6AEB-45D3-A53D-1A1F16BCEA44}" presName="linNode" presStyleCnt="0"/>
      <dgm:spPr/>
    </dgm:pt>
    <dgm:pt modelId="{0CD02B2C-94B4-45D1-801D-1DF45685C51C}" type="pres">
      <dgm:prSet presAssocID="{28C0C518-6AEB-45D3-A53D-1A1F16BCEA44}" presName="parentText" presStyleLbl="node1" presStyleIdx="1" presStyleCnt="7" custScaleX="123173">
        <dgm:presLayoutVars>
          <dgm:chMax val="1"/>
          <dgm:bulletEnabled val="1"/>
        </dgm:presLayoutVars>
      </dgm:prSet>
      <dgm:spPr/>
      <dgm:t>
        <a:bodyPr/>
        <a:lstStyle/>
        <a:p>
          <a:pPr rtl="1"/>
          <a:endParaRPr lang="fa-IR"/>
        </a:p>
      </dgm:t>
    </dgm:pt>
    <dgm:pt modelId="{0796F2B7-2A04-4BE9-95D1-0EB47F34E3A2}" type="pres">
      <dgm:prSet presAssocID="{28C0C518-6AEB-45D3-A53D-1A1F16BCEA44}" presName="descendantText" presStyleLbl="alignAccFollowNode1" presStyleIdx="1" presStyleCnt="7" custScaleX="93280">
        <dgm:presLayoutVars>
          <dgm:bulletEnabled val="1"/>
        </dgm:presLayoutVars>
      </dgm:prSet>
      <dgm:spPr/>
      <dgm:t>
        <a:bodyPr/>
        <a:lstStyle/>
        <a:p>
          <a:pPr rtl="1"/>
          <a:endParaRPr lang="fa-IR"/>
        </a:p>
      </dgm:t>
    </dgm:pt>
    <dgm:pt modelId="{B3A7F968-428E-4D36-A692-76EED94A5FC8}" type="pres">
      <dgm:prSet presAssocID="{20E97E1C-F196-4760-8161-024DBF51A324}" presName="sp" presStyleCnt="0"/>
      <dgm:spPr/>
    </dgm:pt>
    <dgm:pt modelId="{FD4F2BA1-C21F-4DFE-A259-DB64D580DADD}" type="pres">
      <dgm:prSet presAssocID="{E8766578-2FFB-42FB-988A-70125C601902}" presName="linNode" presStyleCnt="0"/>
      <dgm:spPr/>
    </dgm:pt>
    <dgm:pt modelId="{42E621EE-8C18-483B-AB26-52D57AA534C1}" type="pres">
      <dgm:prSet presAssocID="{E8766578-2FFB-42FB-988A-70125C601902}" presName="parentText" presStyleLbl="node1" presStyleIdx="2" presStyleCnt="7" custScaleX="123173">
        <dgm:presLayoutVars>
          <dgm:chMax val="1"/>
          <dgm:bulletEnabled val="1"/>
        </dgm:presLayoutVars>
      </dgm:prSet>
      <dgm:spPr/>
      <dgm:t>
        <a:bodyPr/>
        <a:lstStyle/>
        <a:p>
          <a:pPr rtl="1"/>
          <a:endParaRPr lang="fa-IR"/>
        </a:p>
      </dgm:t>
    </dgm:pt>
    <dgm:pt modelId="{F14B506F-6A89-4F61-B5AB-B638335814B4}" type="pres">
      <dgm:prSet presAssocID="{E8766578-2FFB-42FB-988A-70125C601902}" presName="descendantText" presStyleLbl="alignAccFollowNode1" presStyleIdx="2" presStyleCnt="7" custScaleX="93280">
        <dgm:presLayoutVars>
          <dgm:bulletEnabled val="1"/>
        </dgm:presLayoutVars>
      </dgm:prSet>
      <dgm:spPr/>
      <dgm:t>
        <a:bodyPr/>
        <a:lstStyle/>
        <a:p>
          <a:pPr rtl="1"/>
          <a:endParaRPr lang="fa-IR"/>
        </a:p>
      </dgm:t>
    </dgm:pt>
    <dgm:pt modelId="{172DB76B-6FAF-4584-95F7-118A68D5F7C8}" type="pres">
      <dgm:prSet presAssocID="{FA56F442-8C13-40E6-88BD-51EA5B923B9C}" presName="sp" presStyleCnt="0"/>
      <dgm:spPr/>
    </dgm:pt>
    <dgm:pt modelId="{9EEF8472-76F9-4B7C-A35E-9833B99B577D}" type="pres">
      <dgm:prSet presAssocID="{16ECB160-D3D7-43DC-98CE-8110420A2A7F}" presName="linNode" presStyleCnt="0"/>
      <dgm:spPr/>
    </dgm:pt>
    <dgm:pt modelId="{106D0EB4-C7E0-47AA-8DC1-E6714C1B3184}" type="pres">
      <dgm:prSet presAssocID="{16ECB160-D3D7-43DC-98CE-8110420A2A7F}" presName="parentText" presStyleLbl="node1" presStyleIdx="3" presStyleCnt="7" custScaleX="123173">
        <dgm:presLayoutVars>
          <dgm:chMax val="1"/>
          <dgm:bulletEnabled val="1"/>
        </dgm:presLayoutVars>
      </dgm:prSet>
      <dgm:spPr/>
      <dgm:t>
        <a:bodyPr/>
        <a:lstStyle/>
        <a:p>
          <a:pPr rtl="1"/>
          <a:endParaRPr lang="fa-IR"/>
        </a:p>
      </dgm:t>
    </dgm:pt>
    <dgm:pt modelId="{E3CFF422-1444-4AC8-84C4-21E9E34EFEE5}" type="pres">
      <dgm:prSet presAssocID="{16ECB160-D3D7-43DC-98CE-8110420A2A7F}" presName="descendantText" presStyleLbl="alignAccFollowNode1" presStyleIdx="3" presStyleCnt="7" custScaleX="93280">
        <dgm:presLayoutVars>
          <dgm:bulletEnabled val="1"/>
        </dgm:presLayoutVars>
      </dgm:prSet>
      <dgm:spPr/>
      <dgm:t>
        <a:bodyPr/>
        <a:lstStyle/>
        <a:p>
          <a:pPr rtl="1"/>
          <a:endParaRPr lang="fa-IR"/>
        </a:p>
      </dgm:t>
    </dgm:pt>
    <dgm:pt modelId="{466480B4-D7B6-437A-8DF9-92A2778E2AF4}" type="pres">
      <dgm:prSet presAssocID="{169C32DC-BD82-4ED0-8115-719248E14187}" presName="sp" presStyleCnt="0"/>
      <dgm:spPr/>
    </dgm:pt>
    <dgm:pt modelId="{7800833C-BDF3-4ABD-9B18-5BB7C2CA6E2A}" type="pres">
      <dgm:prSet presAssocID="{E26B2254-4CAE-401F-8CB7-D2CA809254D6}" presName="linNode" presStyleCnt="0"/>
      <dgm:spPr/>
    </dgm:pt>
    <dgm:pt modelId="{C32E56E9-36D6-4EDB-A1B8-48D9AB8D137C}" type="pres">
      <dgm:prSet presAssocID="{E26B2254-4CAE-401F-8CB7-D2CA809254D6}" presName="parentText" presStyleLbl="node1" presStyleIdx="4" presStyleCnt="7" custScaleX="123173">
        <dgm:presLayoutVars>
          <dgm:chMax val="1"/>
          <dgm:bulletEnabled val="1"/>
        </dgm:presLayoutVars>
      </dgm:prSet>
      <dgm:spPr/>
      <dgm:t>
        <a:bodyPr/>
        <a:lstStyle/>
        <a:p>
          <a:pPr rtl="1"/>
          <a:endParaRPr lang="fa-IR"/>
        </a:p>
      </dgm:t>
    </dgm:pt>
    <dgm:pt modelId="{A3A67912-F59E-415B-832F-B4461F2FDD1C}" type="pres">
      <dgm:prSet presAssocID="{E26B2254-4CAE-401F-8CB7-D2CA809254D6}" presName="descendantText" presStyleLbl="alignAccFollowNode1" presStyleIdx="4" presStyleCnt="7" custScaleX="93280">
        <dgm:presLayoutVars>
          <dgm:bulletEnabled val="1"/>
        </dgm:presLayoutVars>
      </dgm:prSet>
      <dgm:spPr/>
      <dgm:t>
        <a:bodyPr/>
        <a:lstStyle/>
        <a:p>
          <a:pPr rtl="1"/>
          <a:endParaRPr lang="fa-IR"/>
        </a:p>
      </dgm:t>
    </dgm:pt>
    <dgm:pt modelId="{6EA1107E-3981-4279-B43D-1ABC8F3778EC}" type="pres">
      <dgm:prSet presAssocID="{15C238FE-B9D4-4A08-8475-B8D0C1F5BED4}" presName="sp" presStyleCnt="0"/>
      <dgm:spPr/>
    </dgm:pt>
    <dgm:pt modelId="{EF7935B9-A2E2-4BF4-A4C4-93CB809452EB}" type="pres">
      <dgm:prSet presAssocID="{0A722542-237C-4044-BD45-3315C15EAD2E}" presName="linNode" presStyleCnt="0"/>
      <dgm:spPr/>
    </dgm:pt>
    <dgm:pt modelId="{97AF7D18-1C59-4B3B-A788-5A0A597E5C96}" type="pres">
      <dgm:prSet presAssocID="{0A722542-237C-4044-BD45-3315C15EAD2E}" presName="parentText" presStyleLbl="node1" presStyleIdx="5" presStyleCnt="7" custScaleX="123173">
        <dgm:presLayoutVars>
          <dgm:chMax val="1"/>
          <dgm:bulletEnabled val="1"/>
        </dgm:presLayoutVars>
      </dgm:prSet>
      <dgm:spPr/>
      <dgm:t>
        <a:bodyPr/>
        <a:lstStyle/>
        <a:p>
          <a:pPr rtl="1"/>
          <a:endParaRPr lang="fa-IR"/>
        </a:p>
      </dgm:t>
    </dgm:pt>
    <dgm:pt modelId="{29D5215C-4610-46CC-8551-CC0216FEFE57}" type="pres">
      <dgm:prSet presAssocID="{0A722542-237C-4044-BD45-3315C15EAD2E}" presName="descendantText" presStyleLbl="alignAccFollowNode1" presStyleIdx="5" presStyleCnt="7" custScaleX="93280">
        <dgm:presLayoutVars>
          <dgm:bulletEnabled val="1"/>
        </dgm:presLayoutVars>
      </dgm:prSet>
      <dgm:spPr/>
      <dgm:t>
        <a:bodyPr/>
        <a:lstStyle/>
        <a:p>
          <a:pPr rtl="1"/>
          <a:endParaRPr lang="fa-IR"/>
        </a:p>
      </dgm:t>
    </dgm:pt>
    <dgm:pt modelId="{E676C47A-AA3E-490F-8C86-65AFA8620AF1}" type="pres">
      <dgm:prSet presAssocID="{D63F3E84-34F9-4833-B91D-C805B8438652}" presName="sp" presStyleCnt="0"/>
      <dgm:spPr/>
    </dgm:pt>
    <dgm:pt modelId="{4DBF8249-FE46-4F3E-80C7-723584BDB7A8}" type="pres">
      <dgm:prSet presAssocID="{5FED23BE-431D-403A-A67D-90B8C6AE01B0}" presName="linNode" presStyleCnt="0"/>
      <dgm:spPr/>
    </dgm:pt>
    <dgm:pt modelId="{21F8E992-3D95-4A69-B09B-D5C0B013EB8F}" type="pres">
      <dgm:prSet presAssocID="{5FED23BE-431D-403A-A67D-90B8C6AE01B0}" presName="parentText" presStyleLbl="node1" presStyleIdx="6" presStyleCnt="7" custScaleX="123173">
        <dgm:presLayoutVars>
          <dgm:chMax val="1"/>
          <dgm:bulletEnabled val="1"/>
        </dgm:presLayoutVars>
      </dgm:prSet>
      <dgm:spPr/>
      <dgm:t>
        <a:bodyPr/>
        <a:lstStyle/>
        <a:p>
          <a:pPr rtl="1"/>
          <a:endParaRPr lang="fa-IR"/>
        </a:p>
      </dgm:t>
    </dgm:pt>
    <dgm:pt modelId="{EEC856A6-A6DD-4CD7-8D6D-496A9A5DA99C}" type="pres">
      <dgm:prSet presAssocID="{5FED23BE-431D-403A-A67D-90B8C6AE01B0}" presName="descendantText" presStyleLbl="alignAccFollowNode1" presStyleIdx="6" presStyleCnt="7" custScaleX="93280">
        <dgm:presLayoutVars>
          <dgm:bulletEnabled val="1"/>
        </dgm:presLayoutVars>
      </dgm:prSet>
      <dgm:spPr/>
      <dgm:t>
        <a:bodyPr/>
        <a:lstStyle/>
        <a:p>
          <a:pPr rtl="1"/>
          <a:endParaRPr lang="fa-IR"/>
        </a:p>
      </dgm:t>
    </dgm:pt>
  </dgm:ptLst>
  <dgm:cxnLst>
    <dgm:cxn modelId="{0475E009-EDD4-44CF-8B61-5451CCAE1FF4}" srcId="{F603F879-8EEC-4FFB-955A-7188B67789EE}" destId="{E8766578-2FFB-42FB-988A-70125C601902}" srcOrd="2" destOrd="0" parTransId="{70682B2B-145D-4613-B4AE-C94FD38E1D35}" sibTransId="{FA56F442-8C13-40E6-88BD-51EA5B923B9C}"/>
    <dgm:cxn modelId="{16B0D7AA-DC34-489B-B82E-B93F83C30DD5}" srcId="{8832D69E-5244-4F16-8735-860EFF5C5F27}" destId="{436AF0BC-CC65-4E69-A5BB-86C90BA7FCEC}" srcOrd="0" destOrd="0" parTransId="{5423B838-7550-45DD-BEDD-D77118C68A18}" sibTransId="{622DABD9-EB78-4E01-9D2D-5073BA2E00FD}"/>
    <dgm:cxn modelId="{9EEC7F4B-4067-4CD7-86AC-86CA629B1FC9}" type="presOf" srcId="{8832D69E-5244-4F16-8735-860EFF5C5F27}" destId="{88A55FD3-9A5C-409F-9E23-903ECE34D6F8}" srcOrd="0" destOrd="0" presId="urn:microsoft.com/office/officeart/2005/8/layout/vList5"/>
    <dgm:cxn modelId="{9966022B-6EA7-4CFE-8EE5-A77AC38737A0}" srcId="{F603F879-8EEC-4FFB-955A-7188B67789EE}" destId="{0A722542-237C-4044-BD45-3315C15EAD2E}" srcOrd="5" destOrd="0" parTransId="{10B01078-B354-4658-9581-5857633722B3}" sibTransId="{D63F3E84-34F9-4833-B91D-C805B8438652}"/>
    <dgm:cxn modelId="{8CE044E0-6024-4F69-A8AE-47A460FB978C}" srcId="{F603F879-8EEC-4FFB-955A-7188B67789EE}" destId="{5FED23BE-431D-403A-A67D-90B8C6AE01B0}" srcOrd="6" destOrd="0" parTransId="{417D6FA0-27B8-433C-9932-DC2685ABA4F8}" sibTransId="{C8193CA6-BBE0-4C5A-9036-D4A6D01C14F2}"/>
    <dgm:cxn modelId="{C7889CF1-4A30-4C8B-8639-B31A1BB688AA}" srcId="{E8766578-2FFB-42FB-988A-70125C601902}" destId="{8B4F6EC5-C780-4EF9-AE62-38C1D4654BA0}" srcOrd="0" destOrd="0" parTransId="{6932BE51-BC5F-4495-8B54-83B18A8D9691}" sibTransId="{D9826362-7ED1-490F-881F-B6D08095EC62}"/>
    <dgm:cxn modelId="{06486097-9F7A-46DC-A1F9-D15DD17904F3}" srcId="{F603F879-8EEC-4FFB-955A-7188B67789EE}" destId="{28C0C518-6AEB-45D3-A53D-1A1F16BCEA44}" srcOrd="1" destOrd="0" parTransId="{C4ACD201-8D60-4DC3-9121-60FD26C5844E}" sibTransId="{20E97E1C-F196-4760-8161-024DBF51A324}"/>
    <dgm:cxn modelId="{B9CCCAE4-74FE-4189-BBC9-90803EA0CC0B}" srcId="{5FED23BE-431D-403A-A67D-90B8C6AE01B0}" destId="{60D4D9C3-9BF5-4E32-9A0E-BDE8A7CF166B}" srcOrd="0" destOrd="0" parTransId="{A5AA6335-765E-411D-A694-A230AC25D774}" sibTransId="{04BDF2FE-0E09-4D79-B89B-D64F40AE7B7D}"/>
    <dgm:cxn modelId="{CBA4E34B-3BF4-4CBE-B6D0-2CA3F905F23F}" srcId="{0A722542-237C-4044-BD45-3315C15EAD2E}" destId="{B615B2E9-8A83-4D96-9063-E1771739AF18}" srcOrd="0" destOrd="0" parTransId="{350D0FAA-E67A-4D35-B06C-59F9C039F87E}" sibTransId="{CC39AEA8-C29E-4EF1-A428-19AAE510E994}"/>
    <dgm:cxn modelId="{EAEFC842-A1D5-4CF3-9D43-EF1BADEAA81A}" type="presOf" srcId="{8B4F6EC5-C780-4EF9-AE62-38C1D4654BA0}" destId="{F14B506F-6A89-4F61-B5AB-B638335814B4}" srcOrd="0" destOrd="0" presId="urn:microsoft.com/office/officeart/2005/8/layout/vList5"/>
    <dgm:cxn modelId="{ED45567A-DB47-4C4F-B083-C7CA77FBD0FB}" type="presOf" srcId="{F603F879-8EEC-4FFB-955A-7188B67789EE}" destId="{5034AEC2-1ADB-4006-B3C2-45F2828BC872}" srcOrd="0" destOrd="0" presId="urn:microsoft.com/office/officeart/2005/8/layout/vList5"/>
    <dgm:cxn modelId="{B0C3E221-7BE4-420E-9E0E-6E65ADD47706}" type="presOf" srcId="{6CC44F71-1518-4BAC-878B-86A8F5E44C33}" destId="{E3CFF422-1444-4AC8-84C4-21E9E34EFEE5}" srcOrd="0" destOrd="0" presId="urn:microsoft.com/office/officeart/2005/8/layout/vList5"/>
    <dgm:cxn modelId="{430B7400-C504-414A-9F94-CE8267C5D92C}" type="presOf" srcId="{0A722542-237C-4044-BD45-3315C15EAD2E}" destId="{97AF7D18-1C59-4B3B-A788-5A0A597E5C96}" srcOrd="0" destOrd="0" presId="urn:microsoft.com/office/officeart/2005/8/layout/vList5"/>
    <dgm:cxn modelId="{7809F45D-D34D-441C-8A65-682035F11535}" type="presOf" srcId="{16ECB160-D3D7-43DC-98CE-8110420A2A7F}" destId="{106D0EB4-C7E0-47AA-8DC1-E6714C1B3184}" srcOrd="0" destOrd="0" presId="urn:microsoft.com/office/officeart/2005/8/layout/vList5"/>
    <dgm:cxn modelId="{D53DD5CF-A321-49BB-9BE9-5FB21B67687C}" type="presOf" srcId="{436AF0BC-CC65-4E69-A5BB-86C90BA7FCEC}" destId="{FF53C19C-A0A1-418A-9002-557E2460D948}" srcOrd="0" destOrd="0" presId="urn:microsoft.com/office/officeart/2005/8/layout/vList5"/>
    <dgm:cxn modelId="{D5923205-3DEB-4110-9F39-2E9ECBEB1721}" type="presOf" srcId="{28C0C518-6AEB-45D3-A53D-1A1F16BCEA44}" destId="{0CD02B2C-94B4-45D1-801D-1DF45685C51C}" srcOrd="0" destOrd="0" presId="urn:microsoft.com/office/officeart/2005/8/layout/vList5"/>
    <dgm:cxn modelId="{C2859671-24AC-4274-AABE-D545ABBB4D5E}" srcId="{E26B2254-4CAE-401F-8CB7-D2CA809254D6}" destId="{7D7C1F23-491E-4A34-B277-7E3D39AE91D0}" srcOrd="0" destOrd="0" parTransId="{DC0D92F6-D844-41B6-AE9B-6E5F7153CCF0}" sibTransId="{3196EE1A-230B-4E1D-AC29-B9293B6E1B44}"/>
    <dgm:cxn modelId="{C97DB5FA-0596-4D6D-8113-178C09A2C54F}" srcId="{16ECB160-D3D7-43DC-98CE-8110420A2A7F}" destId="{6CC44F71-1518-4BAC-878B-86A8F5E44C33}" srcOrd="0" destOrd="0" parTransId="{239F35DC-DB0A-46C2-8F39-BB516184C95C}" sibTransId="{5892B5F5-062D-49D3-A243-4B9229895BB1}"/>
    <dgm:cxn modelId="{E615B0E7-8692-4B4D-935C-2F559EAA521C}" type="presOf" srcId="{60D4D9C3-9BF5-4E32-9A0E-BDE8A7CF166B}" destId="{EEC856A6-A6DD-4CD7-8D6D-496A9A5DA99C}" srcOrd="0" destOrd="0" presId="urn:microsoft.com/office/officeart/2005/8/layout/vList5"/>
    <dgm:cxn modelId="{C62A5E55-B44C-4B83-B246-E0EE3070EB3B}" type="presOf" srcId="{B615B2E9-8A83-4D96-9063-E1771739AF18}" destId="{29D5215C-4610-46CC-8551-CC0216FEFE57}" srcOrd="0" destOrd="0" presId="urn:microsoft.com/office/officeart/2005/8/layout/vList5"/>
    <dgm:cxn modelId="{2108CFD7-3556-4960-9762-7E0531286A2F}" type="presOf" srcId="{7D7C1F23-491E-4A34-B277-7E3D39AE91D0}" destId="{A3A67912-F59E-415B-832F-B4461F2FDD1C}" srcOrd="0" destOrd="0" presId="urn:microsoft.com/office/officeart/2005/8/layout/vList5"/>
    <dgm:cxn modelId="{4789CF2F-478B-4264-A018-070854C62F98}" type="presOf" srcId="{5FED23BE-431D-403A-A67D-90B8C6AE01B0}" destId="{21F8E992-3D95-4A69-B09B-D5C0B013EB8F}" srcOrd="0" destOrd="0" presId="urn:microsoft.com/office/officeart/2005/8/layout/vList5"/>
    <dgm:cxn modelId="{88AD223C-7FCF-49F5-A22E-61A8DD652B2B}" srcId="{F603F879-8EEC-4FFB-955A-7188B67789EE}" destId="{E26B2254-4CAE-401F-8CB7-D2CA809254D6}" srcOrd="4" destOrd="0" parTransId="{E328735D-E051-4698-AFF3-F51AB5F8C9A2}" sibTransId="{15C238FE-B9D4-4A08-8475-B8D0C1F5BED4}"/>
    <dgm:cxn modelId="{44955996-571B-465D-85EC-4DB5FDEFE00D}" type="presOf" srcId="{E8766578-2FFB-42FB-988A-70125C601902}" destId="{42E621EE-8C18-483B-AB26-52D57AA534C1}" srcOrd="0" destOrd="0" presId="urn:microsoft.com/office/officeart/2005/8/layout/vList5"/>
    <dgm:cxn modelId="{D52DDA43-9857-4AE8-AD17-70DB436F7B04}" srcId="{F603F879-8EEC-4FFB-955A-7188B67789EE}" destId="{16ECB160-D3D7-43DC-98CE-8110420A2A7F}" srcOrd="3" destOrd="0" parTransId="{37866494-D717-4F9B-8E2F-6CF1C78EC469}" sibTransId="{169C32DC-BD82-4ED0-8115-719248E14187}"/>
    <dgm:cxn modelId="{9FB1F6FB-DED4-4EB3-B234-6B52CA3E9ACA}" srcId="{28C0C518-6AEB-45D3-A53D-1A1F16BCEA44}" destId="{50D568A1-71A2-45E3-88DF-BEF4A1D64D86}" srcOrd="0" destOrd="0" parTransId="{9AE140CE-8339-4172-BC61-E737E375DFDF}" sibTransId="{FB05C51B-4B71-4A2B-99FB-66FB4168DADA}"/>
    <dgm:cxn modelId="{1F2B8248-00C0-4B33-8D43-578CBDAFA927}" type="presOf" srcId="{E26B2254-4CAE-401F-8CB7-D2CA809254D6}" destId="{C32E56E9-36D6-4EDB-A1B8-48D9AB8D137C}" srcOrd="0" destOrd="0" presId="urn:microsoft.com/office/officeart/2005/8/layout/vList5"/>
    <dgm:cxn modelId="{4DC812BC-2D1A-411F-A731-F0F1AB7BA149}" type="presOf" srcId="{50D568A1-71A2-45E3-88DF-BEF4A1D64D86}" destId="{0796F2B7-2A04-4BE9-95D1-0EB47F34E3A2}" srcOrd="0" destOrd="0" presId="urn:microsoft.com/office/officeart/2005/8/layout/vList5"/>
    <dgm:cxn modelId="{76153FFC-A40F-42FB-9073-E34AD50C3146}" srcId="{F603F879-8EEC-4FFB-955A-7188B67789EE}" destId="{8832D69E-5244-4F16-8735-860EFF5C5F27}" srcOrd="0" destOrd="0" parTransId="{9BAA0DD9-06E0-4FE1-AED9-2DC21FDCBA32}" sibTransId="{417B63BB-B05A-4530-AED8-D7A525D1750F}"/>
    <dgm:cxn modelId="{4935F661-5AB1-481C-A775-429ABED9F5B0}" type="presParOf" srcId="{5034AEC2-1ADB-4006-B3C2-45F2828BC872}" destId="{6CA07E46-10B4-42A2-A177-8ABEE7702382}" srcOrd="0" destOrd="0" presId="urn:microsoft.com/office/officeart/2005/8/layout/vList5"/>
    <dgm:cxn modelId="{D3E67732-2EA6-4F34-8FC6-6127CC236985}" type="presParOf" srcId="{6CA07E46-10B4-42A2-A177-8ABEE7702382}" destId="{88A55FD3-9A5C-409F-9E23-903ECE34D6F8}" srcOrd="0" destOrd="0" presId="urn:microsoft.com/office/officeart/2005/8/layout/vList5"/>
    <dgm:cxn modelId="{DAF53C18-D87F-4F20-8DFA-8D5DF0DF8F7D}" type="presParOf" srcId="{6CA07E46-10B4-42A2-A177-8ABEE7702382}" destId="{FF53C19C-A0A1-418A-9002-557E2460D948}" srcOrd="1" destOrd="0" presId="urn:microsoft.com/office/officeart/2005/8/layout/vList5"/>
    <dgm:cxn modelId="{295E1E4D-0EF5-4CD1-8EAD-60DEDB5B8152}" type="presParOf" srcId="{5034AEC2-1ADB-4006-B3C2-45F2828BC872}" destId="{D28AAEB6-56DE-4B2E-BDFE-79F95F12BFD6}" srcOrd="1" destOrd="0" presId="urn:microsoft.com/office/officeart/2005/8/layout/vList5"/>
    <dgm:cxn modelId="{B7630951-6ED2-472E-A327-AC0AB4E58BFA}" type="presParOf" srcId="{5034AEC2-1ADB-4006-B3C2-45F2828BC872}" destId="{93465ADB-F079-4B7E-8FF0-3E06C36E17AB}" srcOrd="2" destOrd="0" presId="urn:microsoft.com/office/officeart/2005/8/layout/vList5"/>
    <dgm:cxn modelId="{9A6271D0-DDAA-46D2-8761-EE0B1B014B64}" type="presParOf" srcId="{93465ADB-F079-4B7E-8FF0-3E06C36E17AB}" destId="{0CD02B2C-94B4-45D1-801D-1DF45685C51C}" srcOrd="0" destOrd="0" presId="urn:microsoft.com/office/officeart/2005/8/layout/vList5"/>
    <dgm:cxn modelId="{2999D32B-D46A-4592-B680-0B89C88FAA2A}" type="presParOf" srcId="{93465ADB-F079-4B7E-8FF0-3E06C36E17AB}" destId="{0796F2B7-2A04-4BE9-95D1-0EB47F34E3A2}" srcOrd="1" destOrd="0" presId="urn:microsoft.com/office/officeart/2005/8/layout/vList5"/>
    <dgm:cxn modelId="{C6E49C7D-F2A6-450B-91A3-C8CA28FDDA17}" type="presParOf" srcId="{5034AEC2-1ADB-4006-B3C2-45F2828BC872}" destId="{B3A7F968-428E-4D36-A692-76EED94A5FC8}" srcOrd="3" destOrd="0" presId="urn:microsoft.com/office/officeart/2005/8/layout/vList5"/>
    <dgm:cxn modelId="{E08F6F93-7045-4C7C-BDB4-988AFA3454CE}" type="presParOf" srcId="{5034AEC2-1ADB-4006-B3C2-45F2828BC872}" destId="{FD4F2BA1-C21F-4DFE-A259-DB64D580DADD}" srcOrd="4" destOrd="0" presId="urn:microsoft.com/office/officeart/2005/8/layout/vList5"/>
    <dgm:cxn modelId="{E8E65DB7-7FDD-4E36-A589-20AD039FF250}" type="presParOf" srcId="{FD4F2BA1-C21F-4DFE-A259-DB64D580DADD}" destId="{42E621EE-8C18-483B-AB26-52D57AA534C1}" srcOrd="0" destOrd="0" presId="urn:microsoft.com/office/officeart/2005/8/layout/vList5"/>
    <dgm:cxn modelId="{952C616D-E680-4C9B-84FF-05AAF2760457}" type="presParOf" srcId="{FD4F2BA1-C21F-4DFE-A259-DB64D580DADD}" destId="{F14B506F-6A89-4F61-B5AB-B638335814B4}" srcOrd="1" destOrd="0" presId="urn:microsoft.com/office/officeart/2005/8/layout/vList5"/>
    <dgm:cxn modelId="{119828DF-3D2A-4E53-BCD7-D788FC4E1082}" type="presParOf" srcId="{5034AEC2-1ADB-4006-B3C2-45F2828BC872}" destId="{172DB76B-6FAF-4584-95F7-118A68D5F7C8}" srcOrd="5" destOrd="0" presId="urn:microsoft.com/office/officeart/2005/8/layout/vList5"/>
    <dgm:cxn modelId="{0B4680D9-56F6-48F4-AD23-38633E30992E}" type="presParOf" srcId="{5034AEC2-1ADB-4006-B3C2-45F2828BC872}" destId="{9EEF8472-76F9-4B7C-A35E-9833B99B577D}" srcOrd="6" destOrd="0" presId="urn:microsoft.com/office/officeart/2005/8/layout/vList5"/>
    <dgm:cxn modelId="{92F6DA09-9D73-4A5F-A1FB-94AD07FB1EB2}" type="presParOf" srcId="{9EEF8472-76F9-4B7C-A35E-9833B99B577D}" destId="{106D0EB4-C7E0-47AA-8DC1-E6714C1B3184}" srcOrd="0" destOrd="0" presId="urn:microsoft.com/office/officeart/2005/8/layout/vList5"/>
    <dgm:cxn modelId="{1112C623-F669-43D9-9572-C155557D2E99}" type="presParOf" srcId="{9EEF8472-76F9-4B7C-A35E-9833B99B577D}" destId="{E3CFF422-1444-4AC8-84C4-21E9E34EFEE5}" srcOrd="1" destOrd="0" presId="urn:microsoft.com/office/officeart/2005/8/layout/vList5"/>
    <dgm:cxn modelId="{2C9129A0-1661-4BC6-9607-DF79CC5841DE}" type="presParOf" srcId="{5034AEC2-1ADB-4006-B3C2-45F2828BC872}" destId="{466480B4-D7B6-437A-8DF9-92A2778E2AF4}" srcOrd="7" destOrd="0" presId="urn:microsoft.com/office/officeart/2005/8/layout/vList5"/>
    <dgm:cxn modelId="{74125EA6-B54B-464B-9EAD-C0A98981AE92}" type="presParOf" srcId="{5034AEC2-1ADB-4006-B3C2-45F2828BC872}" destId="{7800833C-BDF3-4ABD-9B18-5BB7C2CA6E2A}" srcOrd="8" destOrd="0" presId="urn:microsoft.com/office/officeart/2005/8/layout/vList5"/>
    <dgm:cxn modelId="{A465BBD1-742B-4AE2-84EE-F5AC433CCAC6}" type="presParOf" srcId="{7800833C-BDF3-4ABD-9B18-5BB7C2CA6E2A}" destId="{C32E56E9-36D6-4EDB-A1B8-48D9AB8D137C}" srcOrd="0" destOrd="0" presId="urn:microsoft.com/office/officeart/2005/8/layout/vList5"/>
    <dgm:cxn modelId="{0682AC60-D0BA-4625-A47A-343D1EFDE8DF}" type="presParOf" srcId="{7800833C-BDF3-4ABD-9B18-5BB7C2CA6E2A}" destId="{A3A67912-F59E-415B-832F-B4461F2FDD1C}" srcOrd="1" destOrd="0" presId="urn:microsoft.com/office/officeart/2005/8/layout/vList5"/>
    <dgm:cxn modelId="{BBEC8BAC-95CD-45DD-AAD4-04DC332D8369}" type="presParOf" srcId="{5034AEC2-1ADB-4006-B3C2-45F2828BC872}" destId="{6EA1107E-3981-4279-B43D-1ABC8F3778EC}" srcOrd="9" destOrd="0" presId="urn:microsoft.com/office/officeart/2005/8/layout/vList5"/>
    <dgm:cxn modelId="{54C1D676-F135-4299-B478-628C72809412}" type="presParOf" srcId="{5034AEC2-1ADB-4006-B3C2-45F2828BC872}" destId="{EF7935B9-A2E2-4BF4-A4C4-93CB809452EB}" srcOrd="10" destOrd="0" presId="urn:microsoft.com/office/officeart/2005/8/layout/vList5"/>
    <dgm:cxn modelId="{0D75ECAF-D5E9-4C58-BA92-20F0DDA0DA91}" type="presParOf" srcId="{EF7935B9-A2E2-4BF4-A4C4-93CB809452EB}" destId="{97AF7D18-1C59-4B3B-A788-5A0A597E5C96}" srcOrd="0" destOrd="0" presId="urn:microsoft.com/office/officeart/2005/8/layout/vList5"/>
    <dgm:cxn modelId="{D47A2ADF-FA79-48BE-B7B9-CF99F65BFC8D}" type="presParOf" srcId="{EF7935B9-A2E2-4BF4-A4C4-93CB809452EB}" destId="{29D5215C-4610-46CC-8551-CC0216FEFE57}" srcOrd="1" destOrd="0" presId="urn:microsoft.com/office/officeart/2005/8/layout/vList5"/>
    <dgm:cxn modelId="{C78266D7-B5FB-4235-BF90-19C1BFADB3B7}" type="presParOf" srcId="{5034AEC2-1ADB-4006-B3C2-45F2828BC872}" destId="{E676C47A-AA3E-490F-8C86-65AFA8620AF1}" srcOrd="11" destOrd="0" presId="urn:microsoft.com/office/officeart/2005/8/layout/vList5"/>
    <dgm:cxn modelId="{82BED36D-2215-4432-BC0E-0A39C193F450}" type="presParOf" srcId="{5034AEC2-1ADB-4006-B3C2-45F2828BC872}" destId="{4DBF8249-FE46-4F3E-80C7-723584BDB7A8}" srcOrd="12" destOrd="0" presId="urn:microsoft.com/office/officeart/2005/8/layout/vList5"/>
    <dgm:cxn modelId="{2E079880-7D3B-4D13-81F9-F72D2066FEC4}" type="presParOf" srcId="{4DBF8249-FE46-4F3E-80C7-723584BDB7A8}" destId="{21F8E992-3D95-4A69-B09B-D5C0B013EB8F}" srcOrd="0" destOrd="0" presId="urn:microsoft.com/office/officeart/2005/8/layout/vList5"/>
    <dgm:cxn modelId="{E146239A-BB94-4E79-ADBA-7C68C2C61CD7}" type="presParOf" srcId="{4DBF8249-FE46-4F3E-80C7-723584BDB7A8}" destId="{EEC856A6-A6DD-4CD7-8D6D-496A9A5DA99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EAFB02D-3596-48FF-8912-37F85E7447A9}" type="doc">
      <dgm:prSet loTypeId="urn:microsoft.com/office/officeart/2005/8/layout/cycle2" loCatId="cycle" qsTypeId="urn:microsoft.com/office/officeart/2005/8/quickstyle/simple2" qsCatId="simple" csTypeId="urn:microsoft.com/office/officeart/2005/8/colors/colorful1#2" csCatId="colorful" phldr="1"/>
      <dgm:spPr/>
    </dgm:pt>
    <dgm:pt modelId="{641F4506-5E16-4E3F-8C4E-622135154C81}">
      <dgm:prSet phldrT="[Text]" custT="1"/>
      <dgm:spPr/>
      <dgm:t>
        <a:bodyPr/>
        <a:lstStyle/>
        <a:p>
          <a:pPr rtl="1"/>
          <a:r>
            <a:rPr lang="en-US" sz="1800" b="1" dirty="0" smtClean="0">
              <a:solidFill>
                <a:schemeClr val="bg1"/>
              </a:solidFill>
              <a:effectLst>
                <a:outerShdw blurRad="38100" dist="38100" dir="2700000" algn="tl">
                  <a:srgbClr val="000000">
                    <a:alpha val="43137"/>
                  </a:srgbClr>
                </a:outerShdw>
              </a:effectLst>
            </a:rPr>
            <a:t>P</a:t>
          </a:r>
          <a:r>
            <a:rPr lang="en-US" sz="1400" b="1" dirty="0" smtClean="0">
              <a:solidFill>
                <a:schemeClr val="tx1">
                  <a:lumMod val="85000"/>
                  <a:lumOff val="15000"/>
                </a:schemeClr>
              </a:solidFill>
              <a:effectLst>
                <a:outerShdw blurRad="38100" dist="38100" dir="2700000" algn="tl">
                  <a:srgbClr val="000000">
                    <a:alpha val="43137"/>
                  </a:srgbClr>
                </a:outerShdw>
              </a:effectLst>
            </a:rPr>
            <a:t>lanning</a:t>
          </a:r>
          <a:endParaRPr lang="fa-IR" sz="1400" b="1" dirty="0">
            <a:solidFill>
              <a:schemeClr val="tx1">
                <a:lumMod val="85000"/>
                <a:lumOff val="15000"/>
              </a:schemeClr>
            </a:solidFill>
            <a:effectLst>
              <a:outerShdw blurRad="38100" dist="38100" dir="2700000" algn="tl">
                <a:srgbClr val="000000">
                  <a:alpha val="43137"/>
                </a:srgbClr>
              </a:outerShdw>
            </a:effectLst>
          </a:endParaRPr>
        </a:p>
      </dgm:t>
    </dgm:pt>
    <dgm:pt modelId="{AF0D1BDC-1BC9-4E83-95E0-1FF5C2421AE4}" type="parTrans" cxnId="{7A383D78-2EDB-403B-AF00-57B1AD5476AF}">
      <dgm:prSet/>
      <dgm:spPr/>
      <dgm:t>
        <a:bodyPr/>
        <a:lstStyle/>
        <a:p>
          <a:pPr rtl="1"/>
          <a:endParaRPr lang="fa-IR"/>
        </a:p>
      </dgm:t>
    </dgm:pt>
    <dgm:pt modelId="{49E37363-A36A-484A-8FB9-005E676290EC}" type="sibTrans" cxnId="{7A383D78-2EDB-403B-AF00-57B1AD5476AF}">
      <dgm:prSet/>
      <dgm:spPr/>
      <dgm:t>
        <a:bodyPr/>
        <a:lstStyle/>
        <a:p>
          <a:pPr rtl="1"/>
          <a:endParaRPr lang="fa-IR"/>
        </a:p>
      </dgm:t>
    </dgm:pt>
    <dgm:pt modelId="{00A3F2B4-5908-4634-A393-0D84BB9A3CBA}">
      <dgm:prSet phldrT="[Text]" custT="1"/>
      <dgm:spPr/>
      <dgm:t>
        <a:bodyPr/>
        <a:lstStyle/>
        <a:p>
          <a:pPr rtl="1"/>
          <a:r>
            <a:rPr lang="en-US" sz="1800" b="1" dirty="0" smtClean="0">
              <a:solidFill>
                <a:schemeClr val="bg1"/>
              </a:solidFill>
              <a:effectLst>
                <a:outerShdw blurRad="38100" dist="38100" dir="2700000" algn="tl">
                  <a:srgbClr val="000000">
                    <a:alpha val="43137"/>
                  </a:srgbClr>
                </a:outerShdw>
              </a:effectLst>
            </a:rPr>
            <a:t>R</a:t>
          </a:r>
          <a:r>
            <a:rPr lang="en-US" sz="1400" b="1" dirty="0" smtClean="0">
              <a:solidFill>
                <a:schemeClr val="tx1">
                  <a:lumMod val="85000"/>
                  <a:lumOff val="15000"/>
                </a:schemeClr>
              </a:solidFill>
              <a:effectLst>
                <a:outerShdw blurRad="38100" dist="38100" dir="2700000" algn="tl">
                  <a:srgbClr val="000000">
                    <a:alpha val="43137"/>
                  </a:srgbClr>
                </a:outerShdw>
              </a:effectLst>
            </a:rPr>
            <a:t>eporting</a:t>
          </a:r>
          <a:endParaRPr lang="fa-IR" sz="1400" b="1" dirty="0">
            <a:solidFill>
              <a:schemeClr val="tx1">
                <a:lumMod val="85000"/>
                <a:lumOff val="15000"/>
              </a:schemeClr>
            </a:solidFill>
            <a:effectLst>
              <a:outerShdw blurRad="38100" dist="38100" dir="2700000" algn="tl">
                <a:srgbClr val="000000">
                  <a:alpha val="43137"/>
                </a:srgbClr>
              </a:outerShdw>
            </a:effectLst>
          </a:endParaRPr>
        </a:p>
      </dgm:t>
    </dgm:pt>
    <dgm:pt modelId="{B63DCB3B-C2E1-42B4-B0B6-793B616F9018}" type="parTrans" cxnId="{5200929A-0425-42E1-8B14-C3F6588C3395}">
      <dgm:prSet/>
      <dgm:spPr/>
      <dgm:t>
        <a:bodyPr/>
        <a:lstStyle/>
        <a:p>
          <a:pPr rtl="1"/>
          <a:endParaRPr lang="fa-IR"/>
        </a:p>
      </dgm:t>
    </dgm:pt>
    <dgm:pt modelId="{5B3A662B-5663-4EFC-8969-16E79F7DE762}" type="sibTrans" cxnId="{5200929A-0425-42E1-8B14-C3F6588C3395}">
      <dgm:prSet/>
      <dgm:spPr/>
      <dgm:t>
        <a:bodyPr/>
        <a:lstStyle/>
        <a:p>
          <a:pPr rtl="1"/>
          <a:endParaRPr lang="fa-IR"/>
        </a:p>
      </dgm:t>
    </dgm:pt>
    <dgm:pt modelId="{0A479BCE-16CA-40B4-98B3-DCF633FBFD86}">
      <dgm:prSet phldrT="[Text]" custT="1"/>
      <dgm:spPr/>
      <dgm:t>
        <a:bodyPr/>
        <a:lstStyle/>
        <a:p>
          <a:pPr rtl="1"/>
          <a:r>
            <a:rPr lang="en-US" sz="1800" b="1" dirty="0" smtClean="0">
              <a:solidFill>
                <a:schemeClr val="bg1"/>
              </a:solidFill>
              <a:effectLst>
                <a:outerShdw blurRad="38100" dist="38100" dir="2700000" algn="tl">
                  <a:srgbClr val="000000">
                    <a:alpha val="43137"/>
                  </a:srgbClr>
                </a:outerShdw>
              </a:effectLst>
            </a:rPr>
            <a:t>B</a:t>
          </a:r>
          <a:r>
            <a:rPr lang="en-US" sz="1400" b="1" dirty="0" smtClean="0">
              <a:solidFill>
                <a:schemeClr val="tx1">
                  <a:lumMod val="85000"/>
                  <a:lumOff val="15000"/>
                </a:schemeClr>
              </a:solidFill>
              <a:effectLst>
                <a:outerShdw blurRad="38100" dist="38100" dir="2700000" algn="tl">
                  <a:srgbClr val="000000">
                    <a:alpha val="43137"/>
                  </a:srgbClr>
                </a:outerShdw>
              </a:effectLst>
            </a:rPr>
            <a:t>udgeting</a:t>
          </a:r>
          <a:endParaRPr lang="fa-IR" sz="1400" b="1" dirty="0">
            <a:solidFill>
              <a:schemeClr val="tx1">
                <a:lumMod val="85000"/>
                <a:lumOff val="15000"/>
              </a:schemeClr>
            </a:solidFill>
            <a:effectLst>
              <a:outerShdw blurRad="38100" dist="38100" dir="2700000" algn="tl">
                <a:srgbClr val="000000">
                  <a:alpha val="43137"/>
                </a:srgbClr>
              </a:outerShdw>
            </a:effectLst>
          </a:endParaRPr>
        </a:p>
      </dgm:t>
    </dgm:pt>
    <dgm:pt modelId="{4B517B84-1698-4B62-80D1-71BD9FF53BAB}" type="parTrans" cxnId="{4D9D4AFE-951D-4783-B450-D7EF2B098364}">
      <dgm:prSet/>
      <dgm:spPr/>
      <dgm:t>
        <a:bodyPr/>
        <a:lstStyle/>
        <a:p>
          <a:pPr rtl="1"/>
          <a:endParaRPr lang="fa-IR"/>
        </a:p>
      </dgm:t>
    </dgm:pt>
    <dgm:pt modelId="{F8E863C8-3E56-4BE5-878F-3FCC9EEAD6BD}" type="sibTrans" cxnId="{4D9D4AFE-951D-4783-B450-D7EF2B098364}">
      <dgm:prSet/>
      <dgm:spPr/>
      <dgm:t>
        <a:bodyPr/>
        <a:lstStyle/>
        <a:p>
          <a:pPr rtl="1"/>
          <a:endParaRPr lang="fa-IR"/>
        </a:p>
      </dgm:t>
    </dgm:pt>
    <dgm:pt modelId="{BDB16823-695E-4EF0-9306-6D6D56EA04E3}">
      <dgm:prSet custT="1"/>
      <dgm:spPr/>
      <dgm:t>
        <a:bodyPr/>
        <a:lstStyle/>
        <a:p>
          <a:pPr rtl="1"/>
          <a:r>
            <a:rPr lang="en-US" sz="1800" b="1" dirty="0" smtClean="0">
              <a:solidFill>
                <a:schemeClr val="bg1"/>
              </a:solidFill>
              <a:effectLst>
                <a:outerShdw blurRad="38100" dist="38100" dir="2700000" algn="tl">
                  <a:srgbClr val="000000">
                    <a:alpha val="43137"/>
                  </a:srgbClr>
                </a:outerShdw>
              </a:effectLst>
            </a:rPr>
            <a:t>C</a:t>
          </a:r>
          <a:r>
            <a:rPr lang="en-US" sz="2000" b="1" dirty="0" smtClean="0">
              <a:solidFill>
                <a:schemeClr val="bg1"/>
              </a:solidFill>
              <a:effectLst>
                <a:outerShdw blurRad="38100" dist="38100" dir="2700000" algn="tl">
                  <a:srgbClr val="000000">
                    <a:alpha val="43137"/>
                  </a:srgbClr>
                </a:outerShdw>
              </a:effectLst>
            </a:rPr>
            <a:t>o</a:t>
          </a:r>
          <a:r>
            <a:rPr lang="en-US" sz="1400" b="1" dirty="0" smtClean="0">
              <a:solidFill>
                <a:schemeClr val="tx1">
                  <a:lumMod val="85000"/>
                  <a:lumOff val="15000"/>
                </a:schemeClr>
              </a:solidFill>
              <a:effectLst>
                <a:outerShdw blurRad="38100" dist="38100" dir="2700000" algn="tl">
                  <a:srgbClr val="000000">
                    <a:alpha val="43137"/>
                  </a:srgbClr>
                </a:outerShdw>
              </a:effectLst>
            </a:rPr>
            <a:t>ordination</a:t>
          </a:r>
          <a:endParaRPr lang="fa-IR" sz="1400" b="1" dirty="0">
            <a:solidFill>
              <a:schemeClr val="tx1">
                <a:lumMod val="85000"/>
                <a:lumOff val="15000"/>
              </a:schemeClr>
            </a:solidFill>
            <a:effectLst>
              <a:outerShdw blurRad="38100" dist="38100" dir="2700000" algn="tl">
                <a:srgbClr val="000000">
                  <a:alpha val="43137"/>
                </a:srgbClr>
              </a:outerShdw>
            </a:effectLst>
          </a:endParaRPr>
        </a:p>
      </dgm:t>
    </dgm:pt>
    <dgm:pt modelId="{3B8C8CF0-4113-4315-B482-0AC038F3D770}" type="parTrans" cxnId="{4590386C-C7BD-4E79-A414-F9AFF7B847E2}">
      <dgm:prSet/>
      <dgm:spPr/>
      <dgm:t>
        <a:bodyPr/>
        <a:lstStyle/>
        <a:p>
          <a:pPr rtl="1"/>
          <a:endParaRPr lang="fa-IR"/>
        </a:p>
      </dgm:t>
    </dgm:pt>
    <dgm:pt modelId="{ED5C1507-A37C-4D6C-A55C-9BABF2EBCC21}" type="sibTrans" cxnId="{4590386C-C7BD-4E79-A414-F9AFF7B847E2}">
      <dgm:prSet/>
      <dgm:spPr/>
      <dgm:t>
        <a:bodyPr/>
        <a:lstStyle/>
        <a:p>
          <a:pPr rtl="1"/>
          <a:endParaRPr lang="fa-IR"/>
        </a:p>
      </dgm:t>
    </dgm:pt>
    <dgm:pt modelId="{BEA4976C-A943-4222-A3EA-F3D1615ABD77}">
      <dgm:prSet custT="1"/>
      <dgm:spPr/>
      <dgm:t>
        <a:bodyPr/>
        <a:lstStyle/>
        <a:p>
          <a:pPr rtl="1"/>
          <a:r>
            <a:rPr lang="en-US" sz="1800" b="1" dirty="0" smtClean="0">
              <a:solidFill>
                <a:schemeClr val="bg1"/>
              </a:solidFill>
              <a:effectLst>
                <a:outerShdw blurRad="38100" dist="38100" dir="2700000" algn="tl">
                  <a:srgbClr val="000000">
                    <a:alpha val="43137"/>
                  </a:srgbClr>
                </a:outerShdw>
              </a:effectLst>
            </a:rPr>
            <a:t>O</a:t>
          </a:r>
          <a:r>
            <a:rPr lang="en-US" sz="1400" b="1" dirty="0" smtClean="0">
              <a:solidFill>
                <a:schemeClr val="tx1">
                  <a:lumMod val="85000"/>
                  <a:lumOff val="15000"/>
                </a:schemeClr>
              </a:solidFill>
              <a:effectLst>
                <a:outerShdw blurRad="38100" dist="38100" dir="2700000" algn="tl">
                  <a:srgbClr val="000000">
                    <a:alpha val="43137"/>
                  </a:srgbClr>
                </a:outerShdw>
              </a:effectLst>
            </a:rPr>
            <a:t>rganization</a:t>
          </a:r>
          <a:endParaRPr lang="fa-IR" sz="1400" b="1" dirty="0">
            <a:solidFill>
              <a:schemeClr val="tx1">
                <a:lumMod val="85000"/>
                <a:lumOff val="15000"/>
              </a:schemeClr>
            </a:solidFill>
            <a:effectLst>
              <a:outerShdw blurRad="38100" dist="38100" dir="2700000" algn="tl">
                <a:srgbClr val="000000">
                  <a:alpha val="43137"/>
                </a:srgbClr>
              </a:outerShdw>
            </a:effectLst>
          </a:endParaRPr>
        </a:p>
      </dgm:t>
    </dgm:pt>
    <dgm:pt modelId="{7E59549A-E7DD-454F-AC1F-00A48ADCBE2A}" type="parTrans" cxnId="{486E9EAB-1284-4E3D-BCEE-4253AC07E422}">
      <dgm:prSet/>
      <dgm:spPr/>
      <dgm:t>
        <a:bodyPr/>
        <a:lstStyle/>
        <a:p>
          <a:pPr rtl="1"/>
          <a:endParaRPr lang="fa-IR"/>
        </a:p>
      </dgm:t>
    </dgm:pt>
    <dgm:pt modelId="{738377D4-68AE-494B-A7D4-85600A20E91D}" type="sibTrans" cxnId="{486E9EAB-1284-4E3D-BCEE-4253AC07E422}">
      <dgm:prSet/>
      <dgm:spPr/>
      <dgm:t>
        <a:bodyPr/>
        <a:lstStyle/>
        <a:p>
          <a:pPr rtl="1"/>
          <a:endParaRPr lang="fa-IR"/>
        </a:p>
      </dgm:t>
    </dgm:pt>
    <dgm:pt modelId="{612A2785-BD26-434F-859F-59C2A371EAC1}">
      <dgm:prSet custT="1"/>
      <dgm:spPr/>
      <dgm:t>
        <a:bodyPr/>
        <a:lstStyle/>
        <a:p>
          <a:pPr rtl="1"/>
          <a:r>
            <a:rPr lang="en-US" sz="1800" b="1" dirty="0" smtClean="0">
              <a:solidFill>
                <a:schemeClr val="bg1"/>
              </a:solidFill>
              <a:effectLst>
                <a:outerShdw blurRad="38100" dist="38100" dir="2700000" algn="tl">
                  <a:srgbClr val="000000">
                    <a:alpha val="43137"/>
                  </a:srgbClr>
                </a:outerShdw>
              </a:effectLst>
            </a:rPr>
            <a:t>S</a:t>
          </a:r>
          <a:r>
            <a:rPr lang="en-US" sz="1400" b="1" dirty="0" smtClean="0">
              <a:solidFill>
                <a:schemeClr val="tx1">
                  <a:lumMod val="85000"/>
                  <a:lumOff val="15000"/>
                </a:schemeClr>
              </a:solidFill>
              <a:effectLst>
                <a:outerShdw blurRad="38100" dist="38100" dir="2700000" algn="tl">
                  <a:srgbClr val="000000">
                    <a:alpha val="43137"/>
                  </a:srgbClr>
                </a:outerShdw>
              </a:effectLst>
            </a:rPr>
            <a:t>taffing</a:t>
          </a:r>
          <a:endParaRPr lang="fa-IR" sz="1400" b="1" dirty="0">
            <a:solidFill>
              <a:schemeClr val="tx1">
                <a:lumMod val="85000"/>
                <a:lumOff val="15000"/>
              </a:schemeClr>
            </a:solidFill>
            <a:effectLst>
              <a:outerShdw blurRad="38100" dist="38100" dir="2700000" algn="tl">
                <a:srgbClr val="000000">
                  <a:alpha val="43137"/>
                </a:srgbClr>
              </a:outerShdw>
            </a:effectLst>
          </a:endParaRPr>
        </a:p>
      </dgm:t>
    </dgm:pt>
    <dgm:pt modelId="{09BDE211-34E7-40AD-9FD1-38757868457C}" type="parTrans" cxnId="{9E47E95D-4B30-4AF4-B165-81067BB56BB1}">
      <dgm:prSet/>
      <dgm:spPr/>
      <dgm:t>
        <a:bodyPr/>
        <a:lstStyle/>
        <a:p>
          <a:pPr rtl="1"/>
          <a:endParaRPr lang="fa-IR"/>
        </a:p>
      </dgm:t>
    </dgm:pt>
    <dgm:pt modelId="{05A99226-DE79-4322-8B83-33BE71CC7F8D}" type="sibTrans" cxnId="{9E47E95D-4B30-4AF4-B165-81067BB56BB1}">
      <dgm:prSet/>
      <dgm:spPr/>
      <dgm:t>
        <a:bodyPr/>
        <a:lstStyle/>
        <a:p>
          <a:pPr rtl="1"/>
          <a:endParaRPr lang="fa-IR"/>
        </a:p>
      </dgm:t>
    </dgm:pt>
    <dgm:pt modelId="{E588EAEF-FBF0-4137-A202-94B26782D0E4}">
      <dgm:prSet custT="1"/>
      <dgm:spPr/>
      <dgm:t>
        <a:bodyPr/>
        <a:lstStyle/>
        <a:p>
          <a:pPr rtl="1"/>
          <a:r>
            <a:rPr lang="en-US" sz="1800" b="1" dirty="0" smtClean="0">
              <a:solidFill>
                <a:schemeClr val="bg1"/>
              </a:solidFill>
              <a:effectLst>
                <a:outerShdw blurRad="38100" dist="38100" dir="2700000" algn="tl">
                  <a:srgbClr val="000000">
                    <a:alpha val="43137"/>
                  </a:srgbClr>
                </a:outerShdw>
              </a:effectLst>
            </a:rPr>
            <a:t>D</a:t>
          </a:r>
          <a:r>
            <a:rPr lang="en-US" sz="1400" b="1" dirty="0" smtClean="0">
              <a:solidFill>
                <a:schemeClr val="tx1">
                  <a:lumMod val="85000"/>
                  <a:lumOff val="15000"/>
                </a:schemeClr>
              </a:solidFill>
              <a:effectLst>
                <a:outerShdw blurRad="38100" dist="38100" dir="2700000" algn="tl">
                  <a:srgbClr val="000000">
                    <a:alpha val="43137"/>
                  </a:srgbClr>
                </a:outerShdw>
              </a:effectLst>
            </a:rPr>
            <a:t>irecting</a:t>
          </a:r>
          <a:endParaRPr lang="fa-IR" sz="1400" b="1" dirty="0">
            <a:solidFill>
              <a:schemeClr val="tx1">
                <a:lumMod val="85000"/>
                <a:lumOff val="15000"/>
              </a:schemeClr>
            </a:solidFill>
            <a:effectLst>
              <a:outerShdw blurRad="38100" dist="38100" dir="2700000" algn="tl">
                <a:srgbClr val="000000">
                  <a:alpha val="43137"/>
                </a:srgbClr>
              </a:outerShdw>
            </a:effectLst>
          </a:endParaRPr>
        </a:p>
      </dgm:t>
    </dgm:pt>
    <dgm:pt modelId="{A564DB93-2CE8-431E-969F-34AF6A9037F3}" type="parTrans" cxnId="{1C13C69A-811B-4DC7-9AC9-7A913AE13E6B}">
      <dgm:prSet/>
      <dgm:spPr/>
      <dgm:t>
        <a:bodyPr/>
        <a:lstStyle/>
        <a:p>
          <a:pPr rtl="1"/>
          <a:endParaRPr lang="fa-IR"/>
        </a:p>
      </dgm:t>
    </dgm:pt>
    <dgm:pt modelId="{09C4C07B-A9F8-4403-B1DC-1F4E8ADEAD9B}" type="sibTrans" cxnId="{1C13C69A-811B-4DC7-9AC9-7A913AE13E6B}">
      <dgm:prSet/>
      <dgm:spPr/>
      <dgm:t>
        <a:bodyPr/>
        <a:lstStyle/>
        <a:p>
          <a:pPr rtl="1"/>
          <a:endParaRPr lang="fa-IR"/>
        </a:p>
      </dgm:t>
    </dgm:pt>
    <dgm:pt modelId="{C127E18D-50EF-4D0B-B8D0-2506CE260A2C}" type="pres">
      <dgm:prSet presAssocID="{3EAFB02D-3596-48FF-8912-37F85E7447A9}" presName="cycle" presStyleCnt="0">
        <dgm:presLayoutVars>
          <dgm:dir/>
          <dgm:resizeHandles val="exact"/>
        </dgm:presLayoutVars>
      </dgm:prSet>
      <dgm:spPr/>
    </dgm:pt>
    <dgm:pt modelId="{56C815E0-5B6D-4D5A-B0B5-F1B5BCAE2959}" type="pres">
      <dgm:prSet presAssocID="{641F4506-5E16-4E3F-8C4E-622135154C81}" presName="node" presStyleLbl="node1" presStyleIdx="0" presStyleCnt="7" custScaleX="112028" custScaleY="96375">
        <dgm:presLayoutVars>
          <dgm:bulletEnabled val="1"/>
        </dgm:presLayoutVars>
      </dgm:prSet>
      <dgm:spPr/>
      <dgm:t>
        <a:bodyPr/>
        <a:lstStyle/>
        <a:p>
          <a:pPr rtl="1"/>
          <a:endParaRPr lang="fa-IR"/>
        </a:p>
      </dgm:t>
    </dgm:pt>
    <dgm:pt modelId="{A47B1FB1-0240-497F-B016-3DCA81D6DEE3}" type="pres">
      <dgm:prSet presAssocID="{49E37363-A36A-484A-8FB9-005E676290EC}" presName="sibTrans" presStyleLbl="sibTrans2D1" presStyleIdx="0" presStyleCnt="7"/>
      <dgm:spPr/>
      <dgm:t>
        <a:bodyPr/>
        <a:lstStyle/>
        <a:p>
          <a:pPr rtl="1"/>
          <a:endParaRPr lang="fa-IR"/>
        </a:p>
      </dgm:t>
    </dgm:pt>
    <dgm:pt modelId="{BF9330FF-1286-4A59-8396-96472A64710A}" type="pres">
      <dgm:prSet presAssocID="{49E37363-A36A-484A-8FB9-005E676290EC}" presName="connectorText" presStyleLbl="sibTrans2D1" presStyleIdx="0" presStyleCnt="7"/>
      <dgm:spPr/>
      <dgm:t>
        <a:bodyPr/>
        <a:lstStyle/>
        <a:p>
          <a:pPr rtl="1"/>
          <a:endParaRPr lang="fa-IR"/>
        </a:p>
      </dgm:t>
    </dgm:pt>
    <dgm:pt modelId="{0CA0CAEB-A251-4332-89DD-D7B4A02F545B}" type="pres">
      <dgm:prSet presAssocID="{BEA4976C-A943-4222-A3EA-F3D1615ABD77}" presName="node" presStyleLbl="node1" presStyleIdx="1" presStyleCnt="7" custScaleX="112028" custScaleY="96375">
        <dgm:presLayoutVars>
          <dgm:bulletEnabled val="1"/>
        </dgm:presLayoutVars>
      </dgm:prSet>
      <dgm:spPr/>
      <dgm:t>
        <a:bodyPr/>
        <a:lstStyle/>
        <a:p>
          <a:pPr rtl="1"/>
          <a:endParaRPr lang="fa-IR"/>
        </a:p>
      </dgm:t>
    </dgm:pt>
    <dgm:pt modelId="{818FDDE0-52E8-4F05-9165-5B54D86D55EE}" type="pres">
      <dgm:prSet presAssocID="{738377D4-68AE-494B-A7D4-85600A20E91D}" presName="sibTrans" presStyleLbl="sibTrans2D1" presStyleIdx="1" presStyleCnt="7"/>
      <dgm:spPr/>
      <dgm:t>
        <a:bodyPr/>
        <a:lstStyle/>
        <a:p>
          <a:pPr rtl="1"/>
          <a:endParaRPr lang="fa-IR"/>
        </a:p>
      </dgm:t>
    </dgm:pt>
    <dgm:pt modelId="{AE931919-C0B0-40E3-8DB9-61353F042A34}" type="pres">
      <dgm:prSet presAssocID="{738377D4-68AE-494B-A7D4-85600A20E91D}" presName="connectorText" presStyleLbl="sibTrans2D1" presStyleIdx="1" presStyleCnt="7"/>
      <dgm:spPr/>
      <dgm:t>
        <a:bodyPr/>
        <a:lstStyle/>
        <a:p>
          <a:pPr rtl="1"/>
          <a:endParaRPr lang="fa-IR"/>
        </a:p>
      </dgm:t>
    </dgm:pt>
    <dgm:pt modelId="{7BC46487-9668-4CE8-B928-9CD7F44F8572}" type="pres">
      <dgm:prSet presAssocID="{612A2785-BD26-434F-859F-59C2A371EAC1}" presName="node" presStyleLbl="node1" presStyleIdx="2" presStyleCnt="7" custScaleX="112028" custScaleY="96375">
        <dgm:presLayoutVars>
          <dgm:bulletEnabled val="1"/>
        </dgm:presLayoutVars>
      </dgm:prSet>
      <dgm:spPr/>
      <dgm:t>
        <a:bodyPr/>
        <a:lstStyle/>
        <a:p>
          <a:pPr rtl="1"/>
          <a:endParaRPr lang="fa-IR"/>
        </a:p>
      </dgm:t>
    </dgm:pt>
    <dgm:pt modelId="{52C69930-8D3B-47F5-B3EE-FD116E7A8135}" type="pres">
      <dgm:prSet presAssocID="{05A99226-DE79-4322-8B83-33BE71CC7F8D}" presName="sibTrans" presStyleLbl="sibTrans2D1" presStyleIdx="2" presStyleCnt="7"/>
      <dgm:spPr/>
      <dgm:t>
        <a:bodyPr/>
        <a:lstStyle/>
        <a:p>
          <a:pPr rtl="1"/>
          <a:endParaRPr lang="fa-IR"/>
        </a:p>
      </dgm:t>
    </dgm:pt>
    <dgm:pt modelId="{7039F63C-A6DE-4DA6-9AD6-4CEDBB4E3FBA}" type="pres">
      <dgm:prSet presAssocID="{05A99226-DE79-4322-8B83-33BE71CC7F8D}" presName="connectorText" presStyleLbl="sibTrans2D1" presStyleIdx="2" presStyleCnt="7"/>
      <dgm:spPr/>
      <dgm:t>
        <a:bodyPr/>
        <a:lstStyle/>
        <a:p>
          <a:pPr rtl="1"/>
          <a:endParaRPr lang="fa-IR"/>
        </a:p>
      </dgm:t>
    </dgm:pt>
    <dgm:pt modelId="{DBBA2F5B-E8C5-4701-8D11-1BDB4C8E3AD1}" type="pres">
      <dgm:prSet presAssocID="{E588EAEF-FBF0-4137-A202-94B26782D0E4}" presName="node" presStyleLbl="node1" presStyleIdx="3" presStyleCnt="7" custScaleX="112028" custScaleY="96375">
        <dgm:presLayoutVars>
          <dgm:bulletEnabled val="1"/>
        </dgm:presLayoutVars>
      </dgm:prSet>
      <dgm:spPr/>
      <dgm:t>
        <a:bodyPr/>
        <a:lstStyle/>
        <a:p>
          <a:pPr rtl="1"/>
          <a:endParaRPr lang="fa-IR"/>
        </a:p>
      </dgm:t>
    </dgm:pt>
    <dgm:pt modelId="{83D101EC-2A92-4035-A99E-42038688E25B}" type="pres">
      <dgm:prSet presAssocID="{09C4C07B-A9F8-4403-B1DC-1F4E8ADEAD9B}" presName="sibTrans" presStyleLbl="sibTrans2D1" presStyleIdx="3" presStyleCnt="7"/>
      <dgm:spPr/>
      <dgm:t>
        <a:bodyPr/>
        <a:lstStyle/>
        <a:p>
          <a:pPr rtl="1"/>
          <a:endParaRPr lang="fa-IR"/>
        </a:p>
      </dgm:t>
    </dgm:pt>
    <dgm:pt modelId="{ED118E65-5594-4E1F-818F-693284D6348B}" type="pres">
      <dgm:prSet presAssocID="{09C4C07B-A9F8-4403-B1DC-1F4E8ADEAD9B}" presName="connectorText" presStyleLbl="sibTrans2D1" presStyleIdx="3" presStyleCnt="7"/>
      <dgm:spPr/>
      <dgm:t>
        <a:bodyPr/>
        <a:lstStyle/>
        <a:p>
          <a:pPr rtl="1"/>
          <a:endParaRPr lang="fa-IR"/>
        </a:p>
      </dgm:t>
    </dgm:pt>
    <dgm:pt modelId="{4E061C7E-EBE2-4B1F-AEBD-A8CBED6CD990}" type="pres">
      <dgm:prSet presAssocID="{BDB16823-695E-4EF0-9306-6D6D56EA04E3}" presName="node" presStyleLbl="node1" presStyleIdx="4" presStyleCnt="7" custScaleX="112028" custScaleY="96375">
        <dgm:presLayoutVars>
          <dgm:bulletEnabled val="1"/>
        </dgm:presLayoutVars>
      </dgm:prSet>
      <dgm:spPr/>
      <dgm:t>
        <a:bodyPr/>
        <a:lstStyle/>
        <a:p>
          <a:pPr rtl="1"/>
          <a:endParaRPr lang="fa-IR"/>
        </a:p>
      </dgm:t>
    </dgm:pt>
    <dgm:pt modelId="{04A156AD-1B0D-453F-A5E2-FDC185788447}" type="pres">
      <dgm:prSet presAssocID="{ED5C1507-A37C-4D6C-A55C-9BABF2EBCC21}" presName="sibTrans" presStyleLbl="sibTrans2D1" presStyleIdx="4" presStyleCnt="7"/>
      <dgm:spPr/>
      <dgm:t>
        <a:bodyPr/>
        <a:lstStyle/>
        <a:p>
          <a:pPr rtl="1"/>
          <a:endParaRPr lang="fa-IR"/>
        </a:p>
      </dgm:t>
    </dgm:pt>
    <dgm:pt modelId="{128A25AD-FCC3-43BC-B3EC-961DBDB678A5}" type="pres">
      <dgm:prSet presAssocID="{ED5C1507-A37C-4D6C-A55C-9BABF2EBCC21}" presName="connectorText" presStyleLbl="sibTrans2D1" presStyleIdx="4" presStyleCnt="7"/>
      <dgm:spPr/>
      <dgm:t>
        <a:bodyPr/>
        <a:lstStyle/>
        <a:p>
          <a:pPr rtl="1"/>
          <a:endParaRPr lang="fa-IR"/>
        </a:p>
      </dgm:t>
    </dgm:pt>
    <dgm:pt modelId="{D01395DB-63F3-418D-9529-9E7461E40406}" type="pres">
      <dgm:prSet presAssocID="{00A3F2B4-5908-4634-A393-0D84BB9A3CBA}" presName="node" presStyleLbl="node1" presStyleIdx="5" presStyleCnt="7" custScaleX="112028" custScaleY="96375">
        <dgm:presLayoutVars>
          <dgm:bulletEnabled val="1"/>
        </dgm:presLayoutVars>
      </dgm:prSet>
      <dgm:spPr/>
      <dgm:t>
        <a:bodyPr/>
        <a:lstStyle/>
        <a:p>
          <a:pPr rtl="1"/>
          <a:endParaRPr lang="fa-IR"/>
        </a:p>
      </dgm:t>
    </dgm:pt>
    <dgm:pt modelId="{B3B313BE-55AF-4827-A6E6-B7AACDFC6CCD}" type="pres">
      <dgm:prSet presAssocID="{5B3A662B-5663-4EFC-8969-16E79F7DE762}" presName="sibTrans" presStyleLbl="sibTrans2D1" presStyleIdx="5" presStyleCnt="7"/>
      <dgm:spPr/>
      <dgm:t>
        <a:bodyPr/>
        <a:lstStyle/>
        <a:p>
          <a:pPr rtl="1"/>
          <a:endParaRPr lang="fa-IR"/>
        </a:p>
      </dgm:t>
    </dgm:pt>
    <dgm:pt modelId="{73A39532-872A-4E1C-A5B5-684485898023}" type="pres">
      <dgm:prSet presAssocID="{5B3A662B-5663-4EFC-8969-16E79F7DE762}" presName="connectorText" presStyleLbl="sibTrans2D1" presStyleIdx="5" presStyleCnt="7"/>
      <dgm:spPr/>
      <dgm:t>
        <a:bodyPr/>
        <a:lstStyle/>
        <a:p>
          <a:pPr rtl="1"/>
          <a:endParaRPr lang="fa-IR"/>
        </a:p>
      </dgm:t>
    </dgm:pt>
    <dgm:pt modelId="{DFB2765D-6194-47A1-8964-DA8865C137B1}" type="pres">
      <dgm:prSet presAssocID="{0A479BCE-16CA-40B4-98B3-DCF633FBFD86}" presName="node" presStyleLbl="node1" presStyleIdx="6" presStyleCnt="7" custScaleX="112028" custScaleY="96375">
        <dgm:presLayoutVars>
          <dgm:bulletEnabled val="1"/>
        </dgm:presLayoutVars>
      </dgm:prSet>
      <dgm:spPr/>
      <dgm:t>
        <a:bodyPr/>
        <a:lstStyle/>
        <a:p>
          <a:pPr rtl="1"/>
          <a:endParaRPr lang="fa-IR"/>
        </a:p>
      </dgm:t>
    </dgm:pt>
    <dgm:pt modelId="{400615E3-7896-4A5E-8657-868C2629E7CA}" type="pres">
      <dgm:prSet presAssocID="{F8E863C8-3E56-4BE5-878F-3FCC9EEAD6BD}" presName="sibTrans" presStyleLbl="sibTrans2D1" presStyleIdx="6" presStyleCnt="7"/>
      <dgm:spPr/>
      <dgm:t>
        <a:bodyPr/>
        <a:lstStyle/>
        <a:p>
          <a:pPr rtl="1"/>
          <a:endParaRPr lang="fa-IR"/>
        </a:p>
      </dgm:t>
    </dgm:pt>
    <dgm:pt modelId="{1EFE80D1-6052-45E9-BB6C-02020A41300E}" type="pres">
      <dgm:prSet presAssocID="{F8E863C8-3E56-4BE5-878F-3FCC9EEAD6BD}" presName="connectorText" presStyleLbl="sibTrans2D1" presStyleIdx="6" presStyleCnt="7"/>
      <dgm:spPr/>
      <dgm:t>
        <a:bodyPr/>
        <a:lstStyle/>
        <a:p>
          <a:pPr rtl="1"/>
          <a:endParaRPr lang="fa-IR"/>
        </a:p>
      </dgm:t>
    </dgm:pt>
  </dgm:ptLst>
  <dgm:cxnLst>
    <dgm:cxn modelId="{7A3AC49E-9A56-4B58-B555-EB8FBDA227B0}" type="presOf" srcId="{F8E863C8-3E56-4BE5-878F-3FCC9EEAD6BD}" destId="{1EFE80D1-6052-45E9-BB6C-02020A41300E}" srcOrd="1" destOrd="0" presId="urn:microsoft.com/office/officeart/2005/8/layout/cycle2"/>
    <dgm:cxn modelId="{16CDF093-0970-4556-A428-104FE323588C}" type="presOf" srcId="{641F4506-5E16-4E3F-8C4E-622135154C81}" destId="{56C815E0-5B6D-4D5A-B0B5-F1B5BCAE2959}" srcOrd="0" destOrd="0" presId="urn:microsoft.com/office/officeart/2005/8/layout/cycle2"/>
    <dgm:cxn modelId="{CD726342-E98C-4A46-BCD8-C11D6944F32A}" type="presOf" srcId="{612A2785-BD26-434F-859F-59C2A371EAC1}" destId="{7BC46487-9668-4CE8-B928-9CD7F44F8572}" srcOrd="0" destOrd="0" presId="urn:microsoft.com/office/officeart/2005/8/layout/cycle2"/>
    <dgm:cxn modelId="{5E12052B-6928-4ECF-AA6D-380DF8B6CDAE}" type="presOf" srcId="{3EAFB02D-3596-48FF-8912-37F85E7447A9}" destId="{C127E18D-50EF-4D0B-B8D0-2506CE260A2C}" srcOrd="0" destOrd="0" presId="urn:microsoft.com/office/officeart/2005/8/layout/cycle2"/>
    <dgm:cxn modelId="{BC824FEA-DAEF-4753-AD47-0B0806F53C8A}" type="presOf" srcId="{00A3F2B4-5908-4634-A393-0D84BB9A3CBA}" destId="{D01395DB-63F3-418D-9529-9E7461E40406}" srcOrd="0" destOrd="0" presId="urn:microsoft.com/office/officeart/2005/8/layout/cycle2"/>
    <dgm:cxn modelId="{2041B918-4D57-4CE4-870A-BE36A23E52DC}" type="presOf" srcId="{5B3A662B-5663-4EFC-8969-16E79F7DE762}" destId="{B3B313BE-55AF-4827-A6E6-B7AACDFC6CCD}" srcOrd="0" destOrd="0" presId="urn:microsoft.com/office/officeart/2005/8/layout/cycle2"/>
    <dgm:cxn modelId="{4BF15373-6ACE-4CE1-9CE5-7DA7D1A9116A}" type="presOf" srcId="{E588EAEF-FBF0-4137-A202-94B26782D0E4}" destId="{DBBA2F5B-E8C5-4701-8D11-1BDB4C8E3AD1}" srcOrd="0" destOrd="0" presId="urn:microsoft.com/office/officeart/2005/8/layout/cycle2"/>
    <dgm:cxn modelId="{3FB0E539-B6FB-4A07-993F-A37EF69437A0}" type="presOf" srcId="{BEA4976C-A943-4222-A3EA-F3D1615ABD77}" destId="{0CA0CAEB-A251-4332-89DD-D7B4A02F545B}" srcOrd="0" destOrd="0" presId="urn:microsoft.com/office/officeart/2005/8/layout/cycle2"/>
    <dgm:cxn modelId="{02FDE210-1C96-4798-86CA-74862CFAE6F5}" type="presOf" srcId="{49E37363-A36A-484A-8FB9-005E676290EC}" destId="{BF9330FF-1286-4A59-8396-96472A64710A}" srcOrd="1" destOrd="0" presId="urn:microsoft.com/office/officeart/2005/8/layout/cycle2"/>
    <dgm:cxn modelId="{4B6DCD1C-F9E6-43DE-BF04-3F19D5E65172}" type="presOf" srcId="{5B3A662B-5663-4EFC-8969-16E79F7DE762}" destId="{73A39532-872A-4E1C-A5B5-684485898023}" srcOrd="1" destOrd="0" presId="urn:microsoft.com/office/officeart/2005/8/layout/cycle2"/>
    <dgm:cxn modelId="{E69F97A9-F748-4A19-94A4-5A6C236289A7}" type="presOf" srcId="{09C4C07B-A9F8-4403-B1DC-1F4E8ADEAD9B}" destId="{83D101EC-2A92-4035-A99E-42038688E25B}" srcOrd="0" destOrd="0" presId="urn:microsoft.com/office/officeart/2005/8/layout/cycle2"/>
    <dgm:cxn modelId="{9E47E95D-4B30-4AF4-B165-81067BB56BB1}" srcId="{3EAFB02D-3596-48FF-8912-37F85E7447A9}" destId="{612A2785-BD26-434F-859F-59C2A371EAC1}" srcOrd="2" destOrd="0" parTransId="{09BDE211-34E7-40AD-9FD1-38757868457C}" sibTransId="{05A99226-DE79-4322-8B83-33BE71CC7F8D}"/>
    <dgm:cxn modelId="{486E9EAB-1284-4E3D-BCEE-4253AC07E422}" srcId="{3EAFB02D-3596-48FF-8912-37F85E7447A9}" destId="{BEA4976C-A943-4222-A3EA-F3D1615ABD77}" srcOrd="1" destOrd="0" parTransId="{7E59549A-E7DD-454F-AC1F-00A48ADCBE2A}" sibTransId="{738377D4-68AE-494B-A7D4-85600A20E91D}"/>
    <dgm:cxn modelId="{928EA7E1-33D5-47F8-9BD9-4CE3FD79E941}" type="presOf" srcId="{05A99226-DE79-4322-8B83-33BE71CC7F8D}" destId="{52C69930-8D3B-47F5-B3EE-FD116E7A8135}" srcOrd="0" destOrd="0" presId="urn:microsoft.com/office/officeart/2005/8/layout/cycle2"/>
    <dgm:cxn modelId="{97900BB0-ED21-4C24-A058-7AFDE111E8E8}" type="presOf" srcId="{09C4C07B-A9F8-4403-B1DC-1F4E8ADEAD9B}" destId="{ED118E65-5594-4E1F-818F-693284D6348B}" srcOrd="1" destOrd="0" presId="urn:microsoft.com/office/officeart/2005/8/layout/cycle2"/>
    <dgm:cxn modelId="{5200929A-0425-42E1-8B14-C3F6588C3395}" srcId="{3EAFB02D-3596-48FF-8912-37F85E7447A9}" destId="{00A3F2B4-5908-4634-A393-0D84BB9A3CBA}" srcOrd="5" destOrd="0" parTransId="{B63DCB3B-C2E1-42B4-B0B6-793B616F9018}" sibTransId="{5B3A662B-5663-4EFC-8969-16E79F7DE762}"/>
    <dgm:cxn modelId="{64279811-819D-4E44-AB13-960BFF3A9704}" type="presOf" srcId="{F8E863C8-3E56-4BE5-878F-3FCC9EEAD6BD}" destId="{400615E3-7896-4A5E-8657-868C2629E7CA}" srcOrd="0" destOrd="0" presId="urn:microsoft.com/office/officeart/2005/8/layout/cycle2"/>
    <dgm:cxn modelId="{7EE99411-393D-411E-B96D-51473AB72D52}" type="presOf" srcId="{BDB16823-695E-4EF0-9306-6D6D56EA04E3}" destId="{4E061C7E-EBE2-4B1F-AEBD-A8CBED6CD990}" srcOrd="0" destOrd="0" presId="urn:microsoft.com/office/officeart/2005/8/layout/cycle2"/>
    <dgm:cxn modelId="{7A383D78-2EDB-403B-AF00-57B1AD5476AF}" srcId="{3EAFB02D-3596-48FF-8912-37F85E7447A9}" destId="{641F4506-5E16-4E3F-8C4E-622135154C81}" srcOrd="0" destOrd="0" parTransId="{AF0D1BDC-1BC9-4E83-95E0-1FF5C2421AE4}" sibTransId="{49E37363-A36A-484A-8FB9-005E676290EC}"/>
    <dgm:cxn modelId="{C52EC56C-AF29-46C0-B054-39FF90D13CD2}" type="presOf" srcId="{05A99226-DE79-4322-8B83-33BE71CC7F8D}" destId="{7039F63C-A6DE-4DA6-9AD6-4CEDBB4E3FBA}" srcOrd="1" destOrd="0" presId="urn:microsoft.com/office/officeart/2005/8/layout/cycle2"/>
    <dgm:cxn modelId="{1C13C69A-811B-4DC7-9AC9-7A913AE13E6B}" srcId="{3EAFB02D-3596-48FF-8912-37F85E7447A9}" destId="{E588EAEF-FBF0-4137-A202-94B26782D0E4}" srcOrd="3" destOrd="0" parTransId="{A564DB93-2CE8-431E-969F-34AF6A9037F3}" sibTransId="{09C4C07B-A9F8-4403-B1DC-1F4E8ADEAD9B}"/>
    <dgm:cxn modelId="{6BD69507-87F6-4776-8F19-E2F2E4BEC848}" type="presOf" srcId="{ED5C1507-A37C-4D6C-A55C-9BABF2EBCC21}" destId="{04A156AD-1B0D-453F-A5E2-FDC185788447}" srcOrd="0" destOrd="0" presId="urn:microsoft.com/office/officeart/2005/8/layout/cycle2"/>
    <dgm:cxn modelId="{3976EE95-BEF2-436C-89AE-32112D26FE18}" type="presOf" srcId="{738377D4-68AE-494B-A7D4-85600A20E91D}" destId="{AE931919-C0B0-40E3-8DB9-61353F042A34}" srcOrd="1" destOrd="0" presId="urn:microsoft.com/office/officeart/2005/8/layout/cycle2"/>
    <dgm:cxn modelId="{5AA46249-3EF3-4F72-8509-1CDE278F497E}" type="presOf" srcId="{0A479BCE-16CA-40B4-98B3-DCF633FBFD86}" destId="{DFB2765D-6194-47A1-8964-DA8865C137B1}" srcOrd="0" destOrd="0" presId="urn:microsoft.com/office/officeart/2005/8/layout/cycle2"/>
    <dgm:cxn modelId="{7D6293B7-62E6-47D9-91CB-8DA214AB494C}" type="presOf" srcId="{738377D4-68AE-494B-A7D4-85600A20E91D}" destId="{818FDDE0-52E8-4F05-9165-5B54D86D55EE}" srcOrd="0" destOrd="0" presId="urn:microsoft.com/office/officeart/2005/8/layout/cycle2"/>
    <dgm:cxn modelId="{4590386C-C7BD-4E79-A414-F9AFF7B847E2}" srcId="{3EAFB02D-3596-48FF-8912-37F85E7447A9}" destId="{BDB16823-695E-4EF0-9306-6D6D56EA04E3}" srcOrd="4" destOrd="0" parTransId="{3B8C8CF0-4113-4315-B482-0AC038F3D770}" sibTransId="{ED5C1507-A37C-4D6C-A55C-9BABF2EBCC21}"/>
    <dgm:cxn modelId="{4D9D4AFE-951D-4783-B450-D7EF2B098364}" srcId="{3EAFB02D-3596-48FF-8912-37F85E7447A9}" destId="{0A479BCE-16CA-40B4-98B3-DCF633FBFD86}" srcOrd="6" destOrd="0" parTransId="{4B517B84-1698-4B62-80D1-71BD9FF53BAB}" sibTransId="{F8E863C8-3E56-4BE5-878F-3FCC9EEAD6BD}"/>
    <dgm:cxn modelId="{E2E023BD-B3E1-49D5-9447-F8C4A4270528}" type="presOf" srcId="{ED5C1507-A37C-4D6C-A55C-9BABF2EBCC21}" destId="{128A25AD-FCC3-43BC-B3EC-961DBDB678A5}" srcOrd="1" destOrd="0" presId="urn:microsoft.com/office/officeart/2005/8/layout/cycle2"/>
    <dgm:cxn modelId="{868521CE-FE92-4FA3-8B18-CA7C62E75E97}" type="presOf" srcId="{49E37363-A36A-484A-8FB9-005E676290EC}" destId="{A47B1FB1-0240-497F-B016-3DCA81D6DEE3}" srcOrd="0" destOrd="0" presId="urn:microsoft.com/office/officeart/2005/8/layout/cycle2"/>
    <dgm:cxn modelId="{EED1FAD6-9515-43E1-9172-0578934EEBF2}" type="presParOf" srcId="{C127E18D-50EF-4D0B-B8D0-2506CE260A2C}" destId="{56C815E0-5B6D-4D5A-B0B5-F1B5BCAE2959}" srcOrd="0" destOrd="0" presId="urn:microsoft.com/office/officeart/2005/8/layout/cycle2"/>
    <dgm:cxn modelId="{6717DC4A-4372-463A-9109-BE6B8B91CBAE}" type="presParOf" srcId="{C127E18D-50EF-4D0B-B8D0-2506CE260A2C}" destId="{A47B1FB1-0240-497F-B016-3DCA81D6DEE3}" srcOrd="1" destOrd="0" presId="urn:microsoft.com/office/officeart/2005/8/layout/cycle2"/>
    <dgm:cxn modelId="{EB57A5A8-EBAA-44BD-B2D4-E607DAF3FD55}" type="presParOf" srcId="{A47B1FB1-0240-497F-B016-3DCA81D6DEE3}" destId="{BF9330FF-1286-4A59-8396-96472A64710A}" srcOrd="0" destOrd="0" presId="urn:microsoft.com/office/officeart/2005/8/layout/cycle2"/>
    <dgm:cxn modelId="{91AF2884-1848-4100-A705-9B17D50D4C3A}" type="presParOf" srcId="{C127E18D-50EF-4D0B-B8D0-2506CE260A2C}" destId="{0CA0CAEB-A251-4332-89DD-D7B4A02F545B}" srcOrd="2" destOrd="0" presId="urn:microsoft.com/office/officeart/2005/8/layout/cycle2"/>
    <dgm:cxn modelId="{3C96763A-6D48-4FF8-9DC7-222D21329F1C}" type="presParOf" srcId="{C127E18D-50EF-4D0B-B8D0-2506CE260A2C}" destId="{818FDDE0-52E8-4F05-9165-5B54D86D55EE}" srcOrd="3" destOrd="0" presId="urn:microsoft.com/office/officeart/2005/8/layout/cycle2"/>
    <dgm:cxn modelId="{9DC78700-9228-448C-894D-7791F6B95AAF}" type="presParOf" srcId="{818FDDE0-52E8-4F05-9165-5B54D86D55EE}" destId="{AE931919-C0B0-40E3-8DB9-61353F042A34}" srcOrd="0" destOrd="0" presId="urn:microsoft.com/office/officeart/2005/8/layout/cycle2"/>
    <dgm:cxn modelId="{9CF14EE9-7E42-4BB0-AB6D-873A450336A6}" type="presParOf" srcId="{C127E18D-50EF-4D0B-B8D0-2506CE260A2C}" destId="{7BC46487-9668-4CE8-B928-9CD7F44F8572}" srcOrd="4" destOrd="0" presId="urn:microsoft.com/office/officeart/2005/8/layout/cycle2"/>
    <dgm:cxn modelId="{02B39A1A-CD72-41FD-BE1E-8098EDDD60A0}" type="presParOf" srcId="{C127E18D-50EF-4D0B-B8D0-2506CE260A2C}" destId="{52C69930-8D3B-47F5-B3EE-FD116E7A8135}" srcOrd="5" destOrd="0" presId="urn:microsoft.com/office/officeart/2005/8/layout/cycle2"/>
    <dgm:cxn modelId="{5955D58C-4B46-4781-B644-30BF95595FB9}" type="presParOf" srcId="{52C69930-8D3B-47F5-B3EE-FD116E7A8135}" destId="{7039F63C-A6DE-4DA6-9AD6-4CEDBB4E3FBA}" srcOrd="0" destOrd="0" presId="urn:microsoft.com/office/officeart/2005/8/layout/cycle2"/>
    <dgm:cxn modelId="{C6DFA158-687E-4495-B5C5-C1C41D9DA54E}" type="presParOf" srcId="{C127E18D-50EF-4D0B-B8D0-2506CE260A2C}" destId="{DBBA2F5B-E8C5-4701-8D11-1BDB4C8E3AD1}" srcOrd="6" destOrd="0" presId="urn:microsoft.com/office/officeart/2005/8/layout/cycle2"/>
    <dgm:cxn modelId="{A2AEF885-C697-421B-A672-B20DA9386CA4}" type="presParOf" srcId="{C127E18D-50EF-4D0B-B8D0-2506CE260A2C}" destId="{83D101EC-2A92-4035-A99E-42038688E25B}" srcOrd="7" destOrd="0" presId="urn:microsoft.com/office/officeart/2005/8/layout/cycle2"/>
    <dgm:cxn modelId="{B644DC4B-CEF1-440A-919B-8BABB3E32BD9}" type="presParOf" srcId="{83D101EC-2A92-4035-A99E-42038688E25B}" destId="{ED118E65-5594-4E1F-818F-693284D6348B}" srcOrd="0" destOrd="0" presId="urn:microsoft.com/office/officeart/2005/8/layout/cycle2"/>
    <dgm:cxn modelId="{512989BF-5730-4FFD-9C00-9126BDC94E11}" type="presParOf" srcId="{C127E18D-50EF-4D0B-B8D0-2506CE260A2C}" destId="{4E061C7E-EBE2-4B1F-AEBD-A8CBED6CD990}" srcOrd="8" destOrd="0" presId="urn:microsoft.com/office/officeart/2005/8/layout/cycle2"/>
    <dgm:cxn modelId="{6C58CEEE-6B2E-4271-B2E4-B07555B99B9F}" type="presParOf" srcId="{C127E18D-50EF-4D0B-B8D0-2506CE260A2C}" destId="{04A156AD-1B0D-453F-A5E2-FDC185788447}" srcOrd="9" destOrd="0" presId="urn:microsoft.com/office/officeart/2005/8/layout/cycle2"/>
    <dgm:cxn modelId="{44990E9E-4898-4C2F-979D-91EE3621B09A}" type="presParOf" srcId="{04A156AD-1B0D-453F-A5E2-FDC185788447}" destId="{128A25AD-FCC3-43BC-B3EC-961DBDB678A5}" srcOrd="0" destOrd="0" presId="urn:microsoft.com/office/officeart/2005/8/layout/cycle2"/>
    <dgm:cxn modelId="{0FAFF3F7-06B0-4555-BF36-498EB534303C}" type="presParOf" srcId="{C127E18D-50EF-4D0B-B8D0-2506CE260A2C}" destId="{D01395DB-63F3-418D-9529-9E7461E40406}" srcOrd="10" destOrd="0" presId="urn:microsoft.com/office/officeart/2005/8/layout/cycle2"/>
    <dgm:cxn modelId="{15B30118-0A12-402A-BFF0-258BEDBA7B6B}" type="presParOf" srcId="{C127E18D-50EF-4D0B-B8D0-2506CE260A2C}" destId="{B3B313BE-55AF-4827-A6E6-B7AACDFC6CCD}" srcOrd="11" destOrd="0" presId="urn:microsoft.com/office/officeart/2005/8/layout/cycle2"/>
    <dgm:cxn modelId="{26805B48-A115-4E2D-8F73-F8D55C0DD69A}" type="presParOf" srcId="{B3B313BE-55AF-4827-A6E6-B7AACDFC6CCD}" destId="{73A39532-872A-4E1C-A5B5-684485898023}" srcOrd="0" destOrd="0" presId="urn:microsoft.com/office/officeart/2005/8/layout/cycle2"/>
    <dgm:cxn modelId="{5901DBF2-E1F3-4507-8D8F-8F04FF1F9D24}" type="presParOf" srcId="{C127E18D-50EF-4D0B-B8D0-2506CE260A2C}" destId="{DFB2765D-6194-47A1-8964-DA8865C137B1}" srcOrd="12" destOrd="0" presId="urn:microsoft.com/office/officeart/2005/8/layout/cycle2"/>
    <dgm:cxn modelId="{F3B98234-5489-40C9-BE8B-BD410C4623B0}" type="presParOf" srcId="{C127E18D-50EF-4D0B-B8D0-2506CE260A2C}" destId="{400615E3-7896-4A5E-8657-868C2629E7CA}" srcOrd="13" destOrd="0" presId="urn:microsoft.com/office/officeart/2005/8/layout/cycle2"/>
    <dgm:cxn modelId="{6BD60971-69FB-4E4D-8C91-AEDD700188EE}" type="presParOf" srcId="{400615E3-7896-4A5E-8657-868C2629E7CA}" destId="{1EFE80D1-6052-45E9-BB6C-02020A41300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EAFB02D-3596-48FF-8912-37F85E7447A9}" type="doc">
      <dgm:prSet loTypeId="urn:microsoft.com/office/officeart/2005/8/layout/cycle2" loCatId="cycle" qsTypeId="urn:microsoft.com/office/officeart/2005/8/quickstyle/simple2" qsCatId="simple" csTypeId="urn:microsoft.com/office/officeart/2005/8/colors/colorful1#4" csCatId="colorful" phldr="1"/>
      <dgm:spPr/>
    </dgm:pt>
    <dgm:pt modelId="{641F4506-5E16-4E3F-8C4E-622135154C81}">
      <dgm:prSet phldrT="[Text]" custT="1"/>
      <dgm:spPr/>
      <dgm:t>
        <a:bodyPr/>
        <a:lstStyle/>
        <a:p>
          <a:pPr rtl="1"/>
          <a:r>
            <a:rPr lang="fa-IR" sz="3200" b="1" dirty="0" smtClean="0">
              <a:solidFill>
                <a:schemeClr val="bg1"/>
              </a:solidFill>
              <a:effectLst/>
              <a:latin typeface="IranNastaliq" pitchFamily="18" charset="0"/>
              <a:cs typeface="IranNastaliq" pitchFamily="18" charset="0"/>
            </a:rPr>
            <a:t>برنامه ریزی</a:t>
          </a:r>
          <a:endParaRPr lang="fa-IR" sz="3200" b="1" dirty="0">
            <a:solidFill>
              <a:schemeClr val="bg1"/>
            </a:solidFill>
            <a:effectLst/>
            <a:latin typeface="IranNastaliq" pitchFamily="18" charset="0"/>
            <a:cs typeface="IranNastaliq" pitchFamily="18" charset="0"/>
          </a:endParaRPr>
        </a:p>
      </dgm:t>
    </dgm:pt>
    <dgm:pt modelId="{AF0D1BDC-1BC9-4E83-95E0-1FF5C2421AE4}" type="parTrans" cxnId="{7A383D78-2EDB-403B-AF00-57B1AD5476AF}">
      <dgm:prSet/>
      <dgm:spPr/>
      <dgm:t>
        <a:bodyPr/>
        <a:lstStyle/>
        <a:p>
          <a:pPr rtl="1"/>
          <a:endParaRPr lang="fa-IR"/>
        </a:p>
      </dgm:t>
    </dgm:pt>
    <dgm:pt modelId="{49E37363-A36A-484A-8FB9-005E676290EC}" type="sibTrans" cxnId="{7A383D78-2EDB-403B-AF00-57B1AD5476AF}">
      <dgm:prSet/>
      <dgm:spPr/>
      <dgm:t>
        <a:bodyPr/>
        <a:lstStyle/>
        <a:p>
          <a:pPr rtl="1"/>
          <a:endParaRPr lang="fa-IR"/>
        </a:p>
      </dgm:t>
    </dgm:pt>
    <dgm:pt modelId="{00A3F2B4-5908-4634-A393-0D84BB9A3CBA}">
      <dgm:prSet phldrT="[Text]" custT="1"/>
      <dgm:spPr/>
      <dgm:t>
        <a:bodyPr/>
        <a:lstStyle/>
        <a:p>
          <a:pPr rtl="1"/>
          <a:r>
            <a:rPr lang="fa-IR" sz="2800" b="1" dirty="0" smtClean="0">
              <a:solidFill>
                <a:schemeClr val="bg1"/>
              </a:solidFill>
              <a:effectLst/>
              <a:latin typeface="IranNastaliq" pitchFamily="18" charset="0"/>
              <a:cs typeface="IranNastaliq" pitchFamily="18" charset="0"/>
            </a:rPr>
            <a:t>گزارش دهی</a:t>
          </a:r>
          <a:endParaRPr lang="fa-IR" sz="2800" b="1" dirty="0">
            <a:solidFill>
              <a:schemeClr val="bg1"/>
            </a:solidFill>
            <a:effectLst/>
            <a:latin typeface="IranNastaliq" pitchFamily="18" charset="0"/>
            <a:cs typeface="IranNastaliq" pitchFamily="18" charset="0"/>
          </a:endParaRPr>
        </a:p>
      </dgm:t>
    </dgm:pt>
    <dgm:pt modelId="{B63DCB3B-C2E1-42B4-B0B6-793B616F9018}" type="parTrans" cxnId="{5200929A-0425-42E1-8B14-C3F6588C3395}">
      <dgm:prSet/>
      <dgm:spPr/>
      <dgm:t>
        <a:bodyPr/>
        <a:lstStyle/>
        <a:p>
          <a:pPr rtl="1"/>
          <a:endParaRPr lang="fa-IR"/>
        </a:p>
      </dgm:t>
    </dgm:pt>
    <dgm:pt modelId="{5B3A662B-5663-4EFC-8969-16E79F7DE762}" type="sibTrans" cxnId="{5200929A-0425-42E1-8B14-C3F6588C3395}">
      <dgm:prSet/>
      <dgm:spPr/>
      <dgm:t>
        <a:bodyPr/>
        <a:lstStyle/>
        <a:p>
          <a:pPr rtl="1"/>
          <a:endParaRPr lang="fa-IR"/>
        </a:p>
      </dgm:t>
    </dgm:pt>
    <dgm:pt modelId="{0A479BCE-16CA-40B4-98B3-DCF633FBFD86}">
      <dgm:prSet phldrT="[Text]" custT="1"/>
      <dgm:spPr/>
      <dgm:t>
        <a:bodyPr/>
        <a:lstStyle/>
        <a:p>
          <a:pPr rtl="1"/>
          <a:r>
            <a:rPr lang="fa-IR" sz="3200" b="1" dirty="0" smtClean="0">
              <a:solidFill>
                <a:schemeClr val="bg1"/>
              </a:solidFill>
              <a:effectLst/>
              <a:latin typeface="IranNastaliq" pitchFamily="18" charset="0"/>
              <a:cs typeface="IranNastaliq" pitchFamily="18" charset="0"/>
            </a:rPr>
            <a:t>بودجه بندی</a:t>
          </a:r>
          <a:endParaRPr lang="fa-IR" sz="3200" b="1" dirty="0">
            <a:solidFill>
              <a:schemeClr val="bg1"/>
            </a:solidFill>
            <a:effectLst/>
            <a:latin typeface="IranNastaliq" pitchFamily="18" charset="0"/>
            <a:cs typeface="IranNastaliq" pitchFamily="18" charset="0"/>
          </a:endParaRPr>
        </a:p>
      </dgm:t>
    </dgm:pt>
    <dgm:pt modelId="{4B517B84-1698-4B62-80D1-71BD9FF53BAB}" type="parTrans" cxnId="{4D9D4AFE-951D-4783-B450-D7EF2B098364}">
      <dgm:prSet/>
      <dgm:spPr/>
      <dgm:t>
        <a:bodyPr/>
        <a:lstStyle/>
        <a:p>
          <a:pPr rtl="1"/>
          <a:endParaRPr lang="fa-IR"/>
        </a:p>
      </dgm:t>
    </dgm:pt>
    <dgm:pt modelId="{F8E863C8-3E56-4BE5-878F-3FCC9EEAD6BD}" type="sibTrans" cxnId="{4D9D4AFE-951D-4783-B450-D7EF2B098364}">
      <dgm:prSet/>
      <dgm:spPr/>
      <dgm:t>
        <a:bodyPr/>
        <a:lstStyle/>
        <a:p>
          <a:pPr rtl="1"/>
          <a:endParaRPr lang="fa-IR"/>
        </a:p>
      </dgm:t>
    </dgm:pt>
    <dgm:pt modelId="{BDB16823-695E-4EF0-9306-6D6D56EA04E3}">
      <dgm:prSet custT="1"/>
      <dgm:spPr/>
      <dgm:t>
        <a:bodyPr/>
        <a:lstStyle/>
        <a:p>
          <a:pPr rtl="1"/>
          <a:r>
            <a:rPr lang="fa-IR" sz="3200" b="1" dirty="0" smtClean="0">
              <a:solidFill>
                <a:schemeClr val="bg1"/>
              </a:solidFill>
              <a:effectLst/>
              <a:latin typeface="IranNastaliq" pitchFamily="18" charset="0"/>
              <a:cs typeface="IranNastaliq" pitchFamily="18" charset="0"/>
            </a:rPr>
            <a:t>هماهنگی</a:t>
          </a:r>
          <a:endParaRPr lang="fa-IR" sz="3200" b="1" dirty="0">
            <a:solidFill>
              <a:schemeClr val="bg1"/>
            </a:solidFill>
            <a:effectLst/>
            <a:latin typeface="IranNastaliq" pitchFamily="18" charset="0"/>
            <a:cs typeface="IranNastaliq" pitchFamily="18" charset="0"/>
          </a:endParaRPr>
        </a:p>
      </dgm:t>
    </dgm:pt>
    <dgm:pt modelId="{3B8C8CF0-4113-4315-B482-0AC038F3D770}" type="parTrans" cxnId="{4590386C-C7BD-4E79-A414-F9AFF7B847E2}">
      <dgm:prSet/>
      <dgm:spPr/>
      <dgm:t>
        <a:bodyPr/>
        <a:lstStyle/>
        <a:p>
          <a:pPr rtl="1"/>
          <a:endParaRPr lang="fa-IR"/>
        </a:p>
      </dgm:t>
    </dgm:pt>
    <dgm:pt modelId="{ED5C1507-A37C-4D6C-A55C-9BABF2EBCC21}" type="sibTrans" cxnId="{4590386C-C7BD-4E79-A414-F9AFF7B847E2}">
      <dgm:prSet/>
      <dgm:spPr/>
      <dgm:t>
        <a:bodyPr/>
        <a:lstStyle/>
        <a:p>
          <a:pPr rtl="1"/>
          <a:endParaRPr lang="fa-IR"/>
        </a:p>
      </dgm:t>
    </dgm:pt>
    <dgm:pt modelId="{BEA4976C-A943-4222-A3EA-F3D1615ABD77}">
      <dgm:prSet custT="1"/>
      <dgm:spPr/>
      <dgm:t>
        <a:bodyPr/>
        <a:lstStyle/>
        <a:p>
          <a:pPr rtl="1"/>
          <a:r>
            <a:rPr lang="fa-IR" sz="3200" b="1" dirty="0" smtClean="0">
              <a:solidFill>
                <a:schemeClr val="bg1"/>
              </a:solidFill>
              <a:effectLst/>
              <a:latin typeface="IranNastaliq" pitchFamily="18" charset="0"/>
              <a:cs typeface="IranNastaliq" pitchFamily="18" charset="0"/>
            </a:rPr>
            <a:t>سازماندهی</a:t>
          </a:r>
          <a:endParaRPr lang="fa-IR" sz="3200" b="1" dirty="0">
            <a:solidFill>
              <a:schemeClr val="bg1"/>
            </a:solidFill>
            <a:effectLst/>
            <a:latin typeface="IranNastaliq" pitchFamily="18" charset="0"/>
            <a:cs typeface="IranNastaliq" pitchFamily="18" charset="0"/>
          </a:endParaRPr>
        </a:p>
      </dgm:t>
    </dgm:pt>
    <dgm:pt modelId="{7E59549A-E7DD-454F-AC1F-00A48ADCBE2A}" type="parTrans" cxnId="{486E9EAB-1284-4E3D-BCEE-4253AC07E422}">
      <dgm:prSet/>
      <dgm:spPr/>
      <dgm:t>
        <a:bodyPr/>
        <a:lstStyle/>
        <a:p>
          <a:pPr rtl="1"/>
          <a:endParaRPr lang="fa-IR"/>
        </a:p>
      </dgm:t>
    </dgm:pt>
    <dgm:pt modelId="{738377D4-68AE-494B-A7D4-85600A20E91D}" type="sibTrans" cxnId="{486E9EAB-1284-4E3D-BCEE-4253AC07E422}">
      <dgm:prSet/>
      <dgm:spPr/>
      <dgm:t>
        <a:bodyPr/>
        <a:lstStyle/>
        <a:p>
          <a:pPr rtl="1"/>
          <a:endParaRPr lang="fa-IR"/>
        </a:p>
      </dgm:t>
    </dgm:pt>
    <dgm:pt modelId="{612A2785-BD26-434F-859F-59C2A371EAC1}">
      <dgm:prSet custT="1"/>
      <dgm:spPr/>
      <dgm:t>
        <a:bodyPr/>
        <a:lstStyle/>
        <a:p>
          <a:pPr rtl="1"/>
          <a:r>
            <a:rPr lang="fa-IR" sz="3200" b="1" dirty="0" smtClean="0">
              <a:solidFill>
                <a:schemeClr val="bg1"/>
              </a:solidFill>
              <a:effectLst/>
              <a:latin typeface="IranNastaliq" pitchFamily="18" charset="0"/>
              <a:cs typeface="IranNastaliq" pitchFamily="18" charset="0"/>
            </a:rPr>
            <a:t>کارگزینی</a:t>
          </a:r>
          <a:endParaRPr lang="fa-IR" sz="3200" b="1" dirty="0">
            <a:solidFill>
              <a:schemeClr val="bg1"/>
            </a:solidFill>
            <a:effectLst/>
            <a:latin typeface="IranNastaliq" pitchFamily="18" charset="0"/>
            <a:cs typeface="IranNastaliq" pitchFamily="18" charset="0"/>
          </a:endParaRPr>
        </a:p>
      </dgm:t>
    </dgm:pt>
    <dgm:pt modelId="{09BDE211-34E7-40AD-9FD1-38757868457C}" type="parTrans" cxnId="{9E47E95D-4B30-4AF4-B165-81067BB56BB1}">
      <dgm:prSet/>
      <dgm:spPr/>
      <dgm:t>
        <a:bodyPr/>
        <a:lstStyle/>
        <a:p>
          <a:pPr rtl="1"/>
          <a:endParaRPr lang="fa-IR"/>
        </a:p>
      </dgm:t>
    </dgm:pt>
    <dgm:pt modelId="{05A99226-DE79-4322-8B83-33BE71CC7F8D}" type="sibTrans" cxnId="{9E47E95D-4B30-4AF4-B165-81067BB56BB1}">
      <dgm:prSet/>
      <dgm:spPr/>
      <dgm:t>
        <a:bodyPr/>
        <a:lstStyle/>
        <a:p>
          <a:pPr rtl="1"/>
          <a:endParaRPr lang="fa-IR"/>
        </a:p>
      </dgm:t>
    </dgm:pt>
    <dgm:pt modelId="{E588EAEF-FBF0-4137-A202-94B26782D0E4}">
      <dgm:prSet custT="1"/>
      <dgm:spPr/>
      <dgm:t>
        <a:bodyPr/>
        <a:lstStyle/>
        <a:p>
          <a:pPr rtl="1"/>
          <a:r>
            <a:rPr lang="fa-IR" sz="3200" b="1" dirty="0" smtClean="0">
              <a:solidFill>
                <a:schemeClr val="bg1"/>
              </a:solidFill>
              <a:effectLst/>
              <a:latin typeface="IranNastaliq" pitchFamily="18" charset="0"/>
              <a:cs typeface="IranNastaliq" pitchFamily="18" charset="0"/>
            </a:rPr>
            <a:t>هدایت</a:t>
          </a:r>
          <a:endParaRPr lang="fa-IR" sz="3200" b="1" dirty="0">
            <a:solidFill>
              <a:schemeClr val="bg1"/>
            </a:solidFill>
            <a:effectLst/>
            <a:latin typeface="IranNastaliq" pitchFamily="18" charset="0"/>
            <a:cs typeface="IranNastaliq" pitchFamily="18" charset="0"/>
          </a:endParaRPr>
        </a:p>
      </dgm:t>
    </dgm:pt>
    <dgm:pt modelId="{A564DB93-2CE8-431E-969F-34AF6A9037F3}" type="parTrans" cxnId="{1C13C69A-811B-4DC7-9AC9-7A913AE13E6B}">
      <dgm:prSet/>
      <dgm:spPr/>
      <dgm:t>
        <a:bodyPr/>
        <a:lstStyle/>
        <a:p>
          <a:pPr rtl="1"/>
          <a:endParaRPr lang="fa-IR"/>
        </a:p>
      </dgm:t>
    </dgm:pt>
    <dgm:pt modelId="{09C4C07B-A9F8-4403-B1DC-1F4E8ADEAD9B}" type="sibTrans" cxnId="{1C13C69A-811B-4DC7-9AC9-7A913AE13E6B}">
      <dgm:prSet/>
      <dgm:spPr/>
      <dgm:t>
        <a:bodyPr/>
        <a:lstStyle/>
        <a:p>
          <a:pPr rtl="1"/>
          <a:endParaRPr lang="fa-IR"/>
        </a:p>
      </dgm:t>
    </dgm:pt>
    <dgm:pt modelId="{C127E18D-50EF-4D0B-B8D0-2506CE260A2C}" type="pres">
      <dgm:prSet presAssocID="{3EAFB02D-3596-48FF-8912-37F85E7447A9}" presName="cycle" presStyleCnt="0">
        <dgm:presLayoutVars>
          <dgm:dir/>
          <dgm:resizeHandles val="exact"/>
        </dgm:presLayoutVars>
      </dgm:prSet>
      <dgm:spPr/>
    </dgm:pt>
    <dgm:pt modelId="{56C815E0-5B6D-4D5A-B0B5-F1B5BCAE2959}" type="pres">
      <dgm:prSet presAssocID="{641F4506-5E16-4E3F-8C4E-622135154C81}" presName="node" presStyleLbl="node1" presStyleIdx="0" presStyleCnt="7" custScaleX="112028" custScaleY="96375">
        <dgm:presLayoutVars>
          <dgm:bulletEnabled val="1"/>
        </dgm:presLayoutVars>
      </dgm:prSet>
      <dgm:spPr/>
      <dgm:t>
        <a:bodyPr/>
        <a:lstStyle/>
        <a:p>
          <a:pPr rtl="1"/>
          <a:endParaRPr lang="fa-IR"/>
        </a:p>
      </dgm:t>
    </dgm:pt>
    <dgm:pt modelId="{A47B1FB1-0240-497F-B016-3DCA81D6DEE3}" type="pres">
      <dgm:prSet presAssocID="{49E37363-A36A-484A-8FB9-005E676290EC}" presName="sibTrans" presStyleLbl="sibTrans2D1" presStyleIdx="0" presStyleCnt="7"/>
      <dgm:spPr/>
      <dgm:t>
        <a:bodyPr/>
        <a:lstStyle/>
        <a:p>
          <a:pPr rtl="1"/>
          <a:endParaRPr lang="fa-IR"/>
        </a:p>
      </dgm:t>
    </dgm:pt>
    <dgm:pt modelId="{BF9330FF-1286-4A59-8396-96472A64710A}" type="pres">
      <dgm:prSet presAssocID="{49E37363-A36A-484A-8FB9-005E676290EC}" presName="connectorText" presStyleLbl="sibTrans2D1" presStyleIdx="0" presStyleCnt="7"/>
      <dgm:spPr/>
      <dgm:t>
        <a:bodyPr/>
        <a:lstStyle/>
        <a:p>
          <a:pPr rtl="1"/>
          <a:endParaRPr lang="fa-IR"/>
        </a:p>
      </dgm:t>
    </dgm:pt>
    <dgm:pt modelId="{0CA0CAEB-A251-4332-89DD-D7B4A02F545B}" type="pres">
      <dgm:prSet presAssocID="{BEA4976C-A943-4222-A3EA-F3D1615ABD77}" presName="node" presStyleLbl="node1" presStyleIdx="1" presStyleCnt="7" custScaleX="112028" custScaleY="96375">
        <dgm:presLayoutVars>
          <dgm:bulletEnabled val="1"/>
        </dgm:presLayoutVars>
      </dgm:prSet>
      <dgm:spPr/>
      <dgm:t>
        <a:bodyPr/>
        <a:lstStyle/>
        <a:p>
          <a:pPr rtl="1"/>
          <a:endParaRPr lang="fa-IR"/>
        </a:p>
      </dgm:t>
    </dgm:pt>
    <dgm:pt modelId="{818FDDE0-52E8-4F05-9165-5B54D86D55EE}" type="pres">
      <dgm:prSet presAssocID="{738377D4-68AE-494B-A7D4-85600A20E91D}" presName="sibTrans" presStyleLbl="sibTrans2D1" presStyleIdx="1" presStyleCnt="7"/>
      <dgm:spPr/>
      <dgm:t>
        <a:bodyPr/>
        <a:lstStyle/>
        <a:p>
          <a:pPr rtl="1"/>
          <a:endParaRPr lang="fa-IR"/>
        </a:p>
      </dgm:t>
    </dgm:pt>
    <dgm:pt modelId="{AE931919-C0B0-40E3-8DB9-61353F042A34}" type="pres">
      <dgm:prSet presAssocID="{738377D4-68AE-494B-A7D4-85600A20E91D}" presName="connectorText" presStyleLbl="sibTrans2D1" presStyleIdx="1" presStyleCnt="7"/>
      <dgm:spPr/>
      <dgm:t>
        <a:bodyPr/>
        <a:lstStyle/>
        <a:p>
          <a:pPr rtl="1"/>
          <a:endParaRPr lang="fa-IR"/>
        </a:p>
      </dgm:t>
    </dgm:pt>
    <dgm:pt modelId="{7BC46487-9668-4CE8-B928-9CD7F44F8572}" type="pres">
      <dgm:prSet presAssocID="{612A2785-BD26-434F-859F-59C2A371EAC1}" presName="node" presStyleLbl="node1" presStyleIdx="2" presStyleCnt="7" custScaleX="112028" custScaleY="96375">
        <dgm:presLayoutVars>
          <dgm:bulletEnabled val="1"/>
        </dgm:presLayoutVars>
      </dgm:prSet>
      <dgm:spPr/>
      <dgm:t>
        <a:bodyPr/>
        <a:lstStyle/>
        <a:p>
          <a:pPr rtl="1"/>
          <a:endParaRPr lang="fa-IR"/>
        </a:p>
      </dgm:t>
    </dgm:pt>
    <dgm:pt modelId="{52C69930-8D3B-47F5-B3EE-FD116E7A8135}" type="pres">
      <dgm:prSet presAssocID="{05A99226-DE79-4322-8B83-33BE71CC7F8D}" presName="sibTrans" presStyleLbl="sibTrans2D1" presStyleIdx="2" presStyleCnt="7"/>
      <dgm:spPr/>
      <dgm:t>
        <a:bodyPr/>
        <a:lstStyle/>
        <a:p>
          <a:pPr rtl="1"/>
          <a:endParaRPr lang="fa-IR"/>
        </a:p>
      </dgm:t>
    </dgm:pt>
    <dgm:pt modelId="{7039F63C-A6DE-4DA6-9AD6-4CEDBB4E3FBA}" type="pres">
      <dgm:prSet presAssocID="{05A99226-DE79-4322-8B83-33BE71CC7F8D}" presName="connectorText" presStyleLbl="sibTrans2D1" presStyleIdx="2" presStyleCnt="7"/>
      <dgm:spPr/>
      <dgm:t>
        <a:bodyPr/>
        <a:lstStyle/>
        <a:p>
          <a:pPr rtl="1"/>
          <a:endParaRPr lang="fa-IR"/>
        </a:p>
      </dgm:t>
    </dgm:pt>
    <dgm:pt modelId="{DBBA2F5B-E8C5-4701-8D11-1BDB4C8E3AD1}" type="pres">
      <dgm:prSet presAssocID="{E588EAEF-FBF0-4137-A202-94B26782D0E4}" presName="node" presStyleLbl="node1" presStyleIdx="3" presStyleCnt="7" custScaleX="112028" custScaleY="96375">
        <dgm:presLayoutVars>
          <dgm:bulletEnabled val="1"/>
        </dgm:presLayoutVars>
      </dgm:prSet>
      <dgm:spPr/>
      <dgm:t>
        <a:bodyPr/>
        <a:lstStyle/>
        <a:p>
          <a:pPr rtl="1"/>
          <a:endParaRPr lang="fa-IR"/>
        </a:p>
      </dgm:t>
    </dgm:pt>
    <dgm:pt modelId="{83D101EC-2A92-4035-A99E-42038688E25B}" type="pres">
      <dgm:prSet presAssocID="{09C4C07B-A9F8-4403-B1DC-1F4E8ADEAD9B}" presName="sibTrans" presStyleLbl="sibTrans2D1" presStyleIdx="3" presStyleCnt="7"/>
      <dgm:spPr/>
      <dgm:t>
        <a:bodyPr/>
        <a:lstStyle/>
        <a:p>
          <a:pPr rtl="1"/>
          <a:endParaRPr lang="fa-IR"/>
        </a:p>
      </dgm:t>
    </dgm:pt>
    <dgm:pt modelId="{ED118E65-5594-4E1F-818F-693284D6348B}" type="pres">
      <dgm:prSet presAssocID="{09C4C07B-A9F8-4403-B1DC-1F4E8ADEAD9B}" presName="connectorText" presStyleLbl="sibTrans2D1" presStyleIdx="3" presStyleCnt="7"/>
      <dgm:spPr/>
      <dgm:t>
        <a:bodyPr/>
        <a:lstStyle/>
        <a:p>
          <a:pPr rtl="1"/>
          <a:endParaRPr lang="fa-IR"/>
        </a:p>
      </dgm:t>
    </dgm:pt>
    <dgm:pt modelId="{4E061C7E-EBE2-4B1F-AEBD-A8CBED6CD990}" type="pres">
      <dgm:prSet presAssocID="{BDB16823-695E-4EF0-9306-6D6D56EA04E3}" presName="node" presStyleLbl="node1" presStyleIdx="4" presStyleCnt="7" custScaleX="112028" custScaleY="96375">
        <dgm:presLayoutVars>
          <dgm:bulletEnabled val="1"/>
        </dgm:presLayoutVars>
      </dgm:prSet>
      <dgm:spPr/>
      <dgm:t>
        <a:bodyPr/>
        <a:lstStyle/>
        <a:p>
          <a:pPr rtl="1"/>
          <a:endParaRPr lang="fa-IR"/>
        </a:p>
      </dgm:t>
    </dgm:pt>
    <dgm:pt modelId="{04A156AD-1B0D-453F-A5E2-FDC185788447}" type="pres">
      <dgm:prSet presAssocID="{ED5C1507-A37C-4D6C-A55C-9BABF2EBCC21}" presName="sibTrans" presStyleLbl="sibTrans2D1" presStyleIdx="4" presStyleCnt="7"/>
      <dgm:spPr/>
      <dgm:t>
        <a:bodyPr/>
        <a:lstStyle/>
        <a:p>
          <a:pPr rtl="1"/>
          <a:endParaRPr lang="fa-IR"/>
        </a:p>
      </dgm:t>
    </dgm:pt>
    <dgm:pt modelId="{128A25AD-FCC3-43BC-B3EC-961DBDB678A5}" type="pres">
      <dgm:prSet presAssocID="{ED5C1507-A37C-4D6C-A55C-9BABF2EBCC21}" presName="connectorText" presStyleLbl="sibTrans2D1" presStyleIdx="4" presStyleCnt="7"/>
      <dgm:spPr/>
      <dgm:t>
        <a:bodyPr/>
        <a:lstStyle/>
        <a:p>
          <a:pPr rtl="1"/>
          <a:endParaRPr lang="fa-IR"/>
        </a:p>
      </dgm:t>
    </dgm:pt>
    <dgm:pt modelId="{D01395DB-63F3-418D-9529-9E7461E40406}" type="pres">
      <dgm:prSet presAssocID="{00A3F2B4-5908-4634-A393-0D84BB9A3CBA}" presName="node" presStyleLbl="node1" presStyleIdx="5" presStyleCnt="7" custScaleX="112852" custScaleY="100710">
        <dgm:presLayoutVars>
          <dgm:bulletEnabled val="1"/>
        </dgm:presLayoutVars>
      </dgm:prSet>
      <dgm:spPr/>
      <dgm:t>
        <a:bodyPr/>
        <a:lstStyle/>
        <a:p>
          <a:pPr rtl="1"/>
          <a:endParaRPr lang="fa-IR"/>
        </a:p>
      </dgm:t>
    </dgm:pt>
    <dgm:pt modelId="{B3B313BE-55AF-4827-A6E6-B7AACDFC6CCD}" type="pres">
      <dgm:prSet presAssocID="{5B3A662B-5663-4EFC-8969-16E79F7DE762}" presName="sibTrans" presStyleLbl="sibTrans2D1" presStyleIdx="5" presStyleCnt="7"/>
      <dgm:spPr/>
      <dgm:t>
        <a:bodyPr/>
        <a:lstStyle/>
        <a:p>
          <a:pPr rtl="1"/>
          <a:endParaRPr lang="fa-IR"/>
        </a:p>
      </dgm:t>
    </dgm:pt>
    <dgm:pt modelId="{73A39532-872A-4E1C-A5B5-684485898023}" type="pres">
      <dgm:prSet presAssocID="{5B3A662B-5663-4EFC-8969-16E79F7DE762}" presName="connectorText" presStyleLbl="sibTrans2D1" presStyleIdx="5" presStyleCnt="7"/>
      <dgm:spPr/>
      <dgm:t>
        <a:bodyPr/>
        <a:lstStyle/>
        <a:p>
          <a:pPr rtl="1"/>
          <a:endParaRPr lang="fa-IR"/>
        </a:p>
      </dgm:t>
    </dgm:pt>
    <dgm:pt modelId="{DFB2765D-6194-47A1-8964-DA8865C137B1}" type="pres">
      <dgm:prSet presAssocID="{0A479BCE-16CA-40B4-98B3-DCF633FBFD86}" presName="node" presStyleLbl="node1" presStyleIdx="6" presStyleCnt="7" custScaleX="112028" custScaleY="96375">
        <dgm:presLayoutVars>
          <dgm:bulletEnabled val="1"/>
        </dgm:presLayoutVars>
      </dgm:prSet>
      <dgm:spPr/>
      <dgm:t>
        <a:bodyPr/>
        <a:lstStyle/>
        <a:p>
          <a:pPr rtl="1"/>
          <a:endParaRPr lang="fa-IR"/>
        </a:p>
      </dgm:t>
    </dgm:pt>
    <dgm:pt modelId="{400615E3-7896-4A5E-8657-868C2629E7CA}" type="pres">
      <dgm:prSet presAssocID="{F8E863C8-3E56-4BE5-878F-3FCC9EEAD6BD}" presName="sibTrans" presStyleLbl="sibTrans2D1" presStyleIdx="6" presStyleCnt="7"/>
      <dgm:spPr/>
      <dgm:t>
        <a:bodyPr/>
        <a:lstStyle/>
        <a:p>
          <a:pPr rtl="1"/>
          <a:endParaRPr lang="fa-IR"/>
        </a:p>
      </dgm:t>
    </dgm:pt>
    <dgm:pt modelId="{1EFE80D1-6052-45E9-BB6C-02020A41300E}" type="pres">
      <dgm:prSet presAssocID="{F8E863C8-3E56-4BE5-878F-3FCC9EEAD6BD}" presName="connectorText" presStyleLbl="sibTrans2D1" presStyleIdx="6" presStyleCnt="7"/>
      <dgm:spPr/>
      <dgm:t>
        <a:bodyPr/>
        <a:lstStyle/>
        <a:p>
          <a:pPr rtl="1"/>
          <a:endParaRPr lang="fa-IR"/>
        </a:p>
      </dgm:t>
    </dgm:pt>
  </dgm:ptLst>
  <dgm:cxnLst>
    <dgm:cxn modelId="{43B6A9E5-B297-44FB-82CC-746E62A33080}" type="presOf" srcId="{05A99226-DE79-4322-8B83-33BE71CC7F8D}" destId="{52C69930-8D3B-47F5-B3EE-FD116E7A8135}" srcOrd="0" destOrd="0" presId="urn:microsoft.com/office/officeart/2005/8/layout/cycle2"/>
    <dgm:cxn modelId="{8259E8FC-15A8-448E-BEC9-78AED9997CE0}" type="presOf" srcId="{E588EAEF-FBF0-4137-A202-94B26782D0E4}" destId="{DBBA2F5B-E8C5-4701-8D11-1BDB4C8E3AD1}" srcOrd="0" destOrd="0" presId="urn:microsoft.com/office/officeart/2005/8/layout/cycle2"/>
    <dgm:cxn modelId="{F9F9B82E-BDDD-47F5-B76D-6D2D5D2C168C}" type="presOf" srcId="{05A99226-DE79-4322-8B83-33BE71CC7F8D}" destId="{7039F63C-A6DE-4DA6-9AD6-4CEDBB4E3FBA}" srcOrd="1" destOrd="0" presId="urn:microsoft.com/office/officeart/2005/8/layout/cycle2"/>
    <dgm:cxn modelId="{609DC197-0757-4041-9619-CD89F7E6F4BF}" type="presOf" srcId="{09C4C07B-A9F8-4403-B1DC-1F4E8ADEAD9B}" destId="{83D101EC-2A92-4035-A99E-42038688E25B}" srcOrd="0" destOrd="0" presId="urn:microsoft.com/office/officeart/2005/8/layout/cycle2"/>
    <dgm:cxn modelId="{6F4BC08A-B55C-4A8B-BE60-2A392B25EC36}" type="presOf" srcId="{5B3A662B-5663-4EFC-8969-16E79F7DE762}" destId="{B3B313BE-55AF-4827-A6E6-B7AACDFC6CCD}" srcOrd="0" destOrd="0" presId="urn:microsoft.com/office/officeart/2005/8/layout/cycle2"/>
    <dgm:cxn modelId="{EA965598-968A-483A-85DA-2C824268656E}" type="presOf" srcId="{ED5C1507-A37C-4D6C-A55C-9BABF2EBCC21}" destId="{128A25AD-FCC3-43BC-B3EC-961DBDB678A5}" srcOrd="1" destOrd="0" presId="urn:microsoft.com/office/officeart/2005/8/layout/cycle2"/>
    <dgm:cxn modelId="{737DBA11-7CF9-472D-BC80-8BD9E7EEF3AF}" type="presOf" srcId="{612A2785-BD26-434F-859F-59C2A371EAC1}" destId="{7BC46487-9668-4CE8-B928-9CD7F44F8572}" srcOrd="0" destOrd="0" presId="urn:microsoft.com/office/officeart/2005/8/layout/cycle2"/>
    <dgm:cxn modelId="{7801D312-925C-46EA-BA3F-B6A6ECE55954}" type="presOf" srcId="{738377D4-68AE-494B-A7D4-85600A20E91D}" destId="{818FDDE0-52E8-4F05-9165-5B54D86D55EE}" srcOrd="0" destOrd="0" presId="urn:microsoft.com/office/officeart/2005/8/layout/cycle2"/>
    <dgm:cxn modelId="{1555E108-7FF8-4ACE-9DEE-E07B0C7E1C61}" type="presOf" srcId="{3EAFB02D-3596-48FF-8912-37F85E7447A9}" destId="{C127E18D-50EF-4D0B-B8D0-2506CE260A2C}" srcOrd="0" destOrd="0" presId="urn:microsoft.com/office/officeart/2005/8/layout/cycle2"/>
    <dgm:cxn modelId="{8AEA1D44-E44C-4C1D-A76F-68119A2691B0}" type="presOf" srcId="{00A3F2B4-5908-4634-A393-0D84BB9A3CBA}" destId="{D01395DB-63F3-418D-9529-9E7461E40406}" srcOrd="0" destOrd="0" presId="urn:microsoft.com/office/officeart/2005/8/layout/cycle2"/>
    <dgm:cxn modelId="{F7966471-238F-4A42-86E5-798BC6ADF0C3}" type="presOf" srcId="{BDB16823-695E-4EF0-9306-6D6D56EA04E3}" destId="{4E061C7E-EBE2-4B1F-AEBD-A8CBED6CD990}" srcOrd="0" destOrd="0" presId="urn:microsoft.com/office/officeart/2005/8/layout/cycle2"/>
    <dgm:cxn modelId="{C1344773-3D79-46BC-8B1B-0F95CA6102C7}" type="presOf" srcId="{49E37363-A36A-484A-8FB9-005E676290EC}" destId="{A47B1FB1-0240-497F-B016-3DCA81D6DEE3}" srcOrd="0" destOrd="0" presId="urn:microsoft.com/office/officeart/2005/8/layout/cycle2"/>
    <dgm:cxn modelId="{9E47E95D-4B30-4AF4-B165-81067BB56BB1}" srcId="{3EAFB02D-3596-48FF-8912-37F85E7447A9}" destId="{612A2785-BD26-434F-859F-59C2A371EAC1}" srcOrd="2" destOrd="0" parTransId="{09BDE211-34E7-40AD-9FD1-38757868457C}" sibTransId="{05A99226-DE79-4322-8B83-33BE71CC7F8D}"/>
    <dgm:cxn modelId="{70A36470-3D80-4358-9CC5-7B213B0B025A}" type="presOf" srcId="{BEA4976C-A943-4222-A3EA-F3D1615ABD77}" destId="{0CA0CAEB-A251-4332-89DD-D7B4A02F545B}" srcOrd="0" destOrd="0" presId="urn:microsoft.com/office/officeart/2005/8/layout/cycle2"/>
    <dgm:cxn modelId="{A61EB4BB-5E3A-429F-A2BA-79E1A2FD5467}" type="presOf" srcId="{09C4C07B-A9F8-4403-B1DC-1F4E8ADEAD9B}" destId="{ED118E65-5594-4E1F-818F-693284D6348B}" srcOrd="1" destOrd="0" presId="urn:microsoft.com/office/officeart/2005/8/layout/cycle2"/>
    <dgm:cxn modelId="{486E9EAB-1284-4E3D-BCEE-4253AC07E422}" srcId="{3EAFB02D-3596-48FF-8912-37F85E7447A9}" destId="{BEA4976C-A943-4222-A3EA-F3D1615ABD77}" srcOrd="1" destOrd="0" parTransId="{7E59549A-E7DD-454F-AC1F-00A48ADCBE2A}" sibTransId="{738377D4-68AE-494B-A7D4-85600A20E91D}"/>
    <dgm:cxn modelId="{5200929A-0425-42E1-8B14-C3F6588C3395}" srcId="{3EAFB02D-3596-48FF-8912-37F85E7447A9}" destId="{00A3F2B4-5908-4634-A393-0D84BB9A3CBA}" srcOrd="5" destOrd="0" parTransId="{B63DCB3B-C2E1-42B4-B0B6-793B616F9018}" sibTransId="{5B3A662B-5663-4EFC-8969-16E79F7DE762}"/>
    <dgm:cxn modelId="{7A383D78-2EDB-403B-AF00-57B1AD5476AF}" srcId="{3EAFB02D-3596-48FF-8912-37F85E7447A9}" destId="{641F4506-5E16-4E3F-8C4E-622135154C81}" srcOrd="0" destOrd="0" parTransId="{AF0D1BDC-1BC9-4E83-95E0-1FF5C2421AE4}" sibTransId="{49E37363-A36A-484A-8FB9-005E676290EC}"/>
    <dgm:cxn modelId="{904AA04E-43A9-4D25-B081-C7FD74EDD1A9}" type="presOf" srcId="{F8E863C8-3E56-4BE5-878F-3FCC9EEAD6BD}" destId="{1EFE80D1-6052-45E9-BB6C-02020A41300E}" srcOrd="1" destOrd="0" presId="urn:microsoft.com/office/officeart/2005/8/layout/cycle2"/>
    <dgm:cxn modelId="{1C13C69A-811B-4DC7-9AC9-7A913AE13E6B}" srcId="{3EAFB02D-3596-48FF-8912-37F85E7447A9}" destId="{E588EAEF-FBF0-4137-A202-94B26782D0E4}" srcOrd="3" destOrd="0" parTransId="{A564DB93-2CE8-431E-969F-34AF6A9037F3}" sibTransId="{09C4C07B-A9F8-4403-B1DC-1F4E8ADEAD9B}"/>
    <dgm:cxn modelId="{6C90A68A-ED25-4041-92A3-CF21CE735DAB}" type="presOf" srcId="{738377D4-68AE-494B-A7D4-85600A20E91D}" destId="{AE931919-C0B0-40E3-8DB9-61353F042A34}" srcOrd="1" destOrd="0" presId="urn:microsoft.com/office/officeart/2005/8/layout/cycle2"/>
    <dgm:cxn modelId="{9CA06ED4-792C-45B1-B88B-5C40F725D73A}" type="presOf" srcId="{0A479BCE-16CA-40B4-98B3-DCF633FBFD86}" destId="{DFB2765D-6194-47A1-8964-DA8865C137B1}" srcOrd="0" destOrd="0" presId="urn:microsoft.com/office/officeart/2005/8/layout/cycle2"/>
    <dgm:cxn modelId="{575F6E08-12F8-4499-970E-46317972047E}" type="presOf" srcId="{5B3A662B-5663-4EFC-8969-16E79F7DE762}" destId="{73A39532-872A-4E1C-A5B5-684485898023}" srcOrd="1" destOrd="0" presId="urn:microsoft.com/office/officeart/2005/8/layout/cycle2"/>
    <dgm:cxn modelId="{A3D9865F-5704-482B-91BF-AFD6EC8C7D35}" type="presOf" srcId="{641F4506-5E16-4E3F-8C4E-622135154C81}" destId="{56C815E0-5B6D-4D5A-B0B5-F1B5BCAE2959}" srcOrd="0" destOrd="0" presId="urn:microsoft.com/office/officeart/2005/8/layout/cycle2"/>
    <dgm:cxn modelId="{4590386C-C7BD-4E79-A414-F9AFF7B847E2}" srcId="{3EAFB02D-3596-48FF-8912-37F85E7447A9}" destId="{BDB16823-695E-4EF0-9306-6D6D56EA04E3}" srcOrd="4" destOrd="0" parTransId="{3B8C8CF0-4113-4315-B482-0AC038F3D770}" sibTransId="{ED5C1507-A37C-4D6C-A55C-9BABF2EBCC21}"/>
    <dgm:cxn modelId="{3307CB00-8010-41C5-869E-0F4DBC7AB24B}" type="presOf" srcId="{ED5C1507-A37C-4D6C-A55C-9BABF2EBCC21}" destId="{04A156AD-1B0D-453F-A5E2-FDC185788447}" srcOrd="0" destOrd="0" presId="urn:microsoft.com/office/officeart/2005/8/layout/cycle2"/>
    <dgm:cxn modelId="{D4878F1E-21DD-460D-A46A-1DBF74BDB642}" type="presOf" srcId="{F8E863C8-3E56-4BE5-878F-3FCC9EEAD6BD}" destId="{400615E3-7896-4A5E-8657-868C2629E7CA}" srcOrd="0" destOrd="0" presId="urn:microsoft.com/office/officeart/2005/8/layout/cycle2"/>
    <dgm:cxn modelId="{4D9D4AFE-951D-4783-B450-D7EF2B098364}" srcId="{3EAFB02D-3596-48FF-8912-37F85E7447A9}" destId="{0A479BCE-16CA-40B4-98B3-DCF633FBFD86}" srcOrd="6" destOrd="0" parTransId="{4B517B84-1698-4B62-80D1-71BD9FF53BAB}" sibTransId="{F8E863C8-3E56-4BE5-878F-3FCC9EEAD6BD}"/>
    <dgm:cxn modelId="{64D5D513-D967-40D7-BBE9-3FFAB561CE12}" type="presOf" srcId="{49E37363-A36A-484A-8FB9-005E676290EC}" destId="{BF9330FF-1286-4A59-8396-96472A64710A}" srcOrd="1" destOrd="0" presId="urn:microsoft.com/office/officeart/2005/8/layout/cycle2"/>
    <dgm:cxn modelId="{50E9EDC3-C597-42B9-9818-546692ECADFF}" type="presParOf" srcId="{C127E18D-50EF-4D0B-B8D0-2506CE260A2C}" destId="{56C815E0-5B6D-4D5A-B0B5-F1B5BCAE2959}" srcOrd="0" destOrd="0" presId="urn:microsoft.com/office/officeart/2005/8/layout/cycle2"/>
    <dgm:cxn modelId="{6CD7B030-16EB-4C58-9F7C-1681CE44B063}" type="presParOf" srcId="{C127E18D-50EF-4D0B-B8D0-2506CE260A2C}" destId="{A47B1FB1-0240-497F-B016-3DCA81D6DEE3}" srcOrd="1" destOrd="0" presId="urn:microsoft.com/office/officeart/2005/8/layout/cycle2"/>
    <dgm:cxn modelId="{E87C5EAD-DBCD-4F3E-8610-3AA08C2D78D1}" type="presParOf" srcId="{A47B1FB1-0240-497F-B016-3DCA81D6DEE3}" destId="{BF9330FF-1286-4A59-8396-96472A64710A}" srcOrd="0" destOrd="0" presId="urn:microsoft.com/office/officeart/2005/8/layout/cycle2"/>
    <dgm:cxn modelId="{478866A7-6738-4DF9-8118-594A56C42C5C}" type="presParOf" srcId="{C127E18D-50EF-4D0B-B8D0-2506CE260A2C}" destId="{0CA0CAEB-A251-4332-89DD-D7B4A02F545B}" srcOrd="2" destOrd="0" presId="urn:microsoft.com/office/officeart/2005/8/layout/cycle2"/>
    <dgm:cxn modelId="{E0C859CB-6996-4BFA-8259-8ADD72F1E1CB}" type="presParOf" srcId="{C127E18D-50EF-4D0B-B8D0-2506CE260A2C}" destId="{818FDDE0-52E8-4F05-9165-5B54D86D55EE}" srcOrd="3" destOrd="0" presId="urn:microsoft.com/office/officeart/2005/8/layout/cycle2"/>
    <dgm:cxn modelId="{2DECC638-F0AE-41D4-8DA2-355357A7949F}" type="presParOf" srcId="{818FDDE0-52E8-4F05-9165-5B54D86D55EE}" destId="{AE931919-C0B0-40E3-8DB9-61353F042A34}" srcOrd="0" destOrd="0" presId="urn:microsoft.com/office/officeart/2005/8/layout/cycle2"/>
    <dgm:cxn modelId="{2205A795-6236-49B6-ABB0-7A20AF984586}" type="presParOf" srcId="{C127E18D-50EF-4D0B-B8D0-2506CE260A2C}" destId="{7BC46487-9668-4CE8-B928-9CD7F44F8572}" srcOrd="4" destOrd="0" presId="urn:microsoft.com/office/officeart/2005/8/layout/cycle2"/>
    <dgm:cxn modelId="{9D98C136-3CA1-4A6A-94AB-27758B52C4F0}" type="presParOf" srcId="{C127E18D-50EF-4D0B-B8D0-2506CE260A2C}" destId="{52C69930-8D3B-47F5-B3EE-FD116E7A8135}" srcOrd="5" destOrd="0" presId="urn:microsoft.com/office/officeart/2005/8/layout/cycle2"/>
    <dgm:cxn modelId="{81F36FC3-C623-465A-8249-D09823678B68}" type="presParOf" srcId="{52C69930-8D3B-47F5-B3EE-FD116E7A8135}" destId="{7039F63C-A6DE-4DA6-9AD6-4CEDBB4E3FBA}" srcOrd="0" destOrd="0" presId="urn:microsoft.com/office/officeart/2005/8/layout/cycle2"/>
    <dgm:cxn modelId="{7CBEF31F-A046-4D11-9B95-BBD942DC8F76}" type="presParOf" srcId="{C127E18D-50EF-4D0B-B8D0-2506CE260A2C}" destId="{DBBA2F5B-E8C5-4701-8D11-1BDB4C8E3AD1}" srcOrd="6" destOrd="0" presId="urn:microsoft.com/office/officeart/2005/8/layout/cycle2"/>
    <dgm:cxn modelId="{92F02F2A-ADC8-4C6B-8429-BF9C3AF8B576}" type="presParOf" srcId="{C127E18D-50EF-4D0B-B8D0-2506CE260A2C}" destId="{83D101EC-2A92-4035-A99E-42038688E25B}" srcOrd="7" destOrd="0" presId="urn:microsoft.com/office/officeart/2005/8/layout/cycle2"/>
    <dgm:cxn modelId="{DEEE07CF-DBB3-4FC1-987B-64F917905351}" type="presParOf" srcId="{83D101EC-2A92-4035-A99E-42038688E25B}" destId="{ED118E65-5594-4E1F-818F-693284D6348B}" srcOrd="0" destOrd="0" presId="urn:microsoft.com/office/officeart/2005/8/layout/cycle2"/>
    <dgm:cxn modelId="{034F39A5-85B4-4EE5-8C63-B7FEB20AF7FF}" type="presParOf" srcId="{C127E18D-50EF-4D0B-B8D0-2506CE260A2C}" destId="{4E061C7E-EBE2-4B1F-AEBD-A8CBED6CD990}" srcOrd="8" destOrd="0" presId="urn:microsoft.com/office/officeart/2005/8/layout/cycle2"/>
    <dgm:cxn modelId="{F6F770FF-B3D7-4556-8293-2ECAD77C49A3}" type="presParOf" srcId="{C127E18D-50EF-4D0B-B8D0-2506CE260A2C}" destId="{04A156AD-1B0D-453F-A5E2-FDC185788447}" srcOrd="9" destOrd="0" presId="urn:microsoft.com/office/officeart/2005/8/layout/cycle2"/>
    <dgm:cxn modelId="{45E3711E-FF1F-47F0-88D8-30F47EF33B53}" type="presParOf" srcId="{04A156AD-1B0D-453F-A5E2-FDC185788447}" destId="{128A25AD-FCC3-43BC-B3EC-961DBDB678A5}" srcOrd="0" destOrd="0" presId="urn:microsoft.com/office/officeart/2005/8/layout/cycle2"/>
    <dgm:cxn modelId="{F1421E84-66D6-4EC1-8A50-1E5D4F894C94}" type="presParOf" srcId="{C127E18D-50EF-4D0B-B8D0-2506CE260A2C}" destId="{D01395DB-63F3-418D-9529-9E7461E40406}" srcOrd="10" destOrd="0" presId="urn:microsoft.com/office/officeart/2005/8/layout/cycle2"/>
    <dgm:cxn modelId="{56B6AE18-BF1D-4F4A-AE3F-8DEF3318AFC9}" type="presParOf" srcId="{C127E18D-50EF-4D0B-B8D0-2506CE260A2C}" destId="{B3B313BE-55AF-4827-A6E6-B7AACDFC6CCD}" srcOrd="11" destOrd="0" presId="urn:microsoft.com/office/officeart/2005/8/layout/cycle2"/>
    <dgm:cxn modelId="{2C610E7F-8BE3-4ABC-9354-3714EBA5785F}" type="presParOf" srcId="{B3B313BE-55AF-4827-A6E6-B7AACDFC6CCD}" destId="{73A39532-872A-4E1C-A5B5-684485898023}" srcOrd="0" destOrd="0" presId="urn:microsoft.com/office/officeart/2005/8/layout/cycle2"/>
    <dgm:cxn modelId="{F43C6F14-99CE-425D-8B2B-D68FD69FEFA0}" type="presParOf" srcId="{C127E18D-50EF-4D0B-B8D0-2506CE260A2C}" destId="{DFB2765D-6194-47A1-8964-DA8865C137B1}" srcOrd="12" destOrd="0" presId="urn:microsoft.com/office/officeart/2005/8/layout/cycle2"/>
    <dgm:cxn modelId="{A9AD7201-7D24-4355-B191-1060F7E139CB}" type="presParOf" srcId="{C127E18D-50EF-4D0B-B8D0-2506CE260A2C}" destId="{400615E3-7896-4A5E-8657-868C2629E7CA}" srcOrd="13" destOrd="0" presId="urn:microsoft.com/office/officeart/2005/8/layout/cycle2"/>
    <dgm:cxn modelId="{58A004EB-0E2E-4410-AAF5-9897D635150E}" type="presParOf" srcId="{400615E3-7896-4A5E-8657-868C2629E7CA}" destId="{1EFE80D1-6052-45E9-BB6C-02020A41300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C1DFE5-0FB3-475F-9760-2DAC320C87C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A4F66BE-1362-4688-AD4D-62C1EE057DA5}">
      <dgm:prSet phldrT="[Text]" custT="1">
        <dgm:style>
          <a:lnRef idx="2">
            <a:schemeClr val="accent6"/>
          </a:lnRef>
          <a:fillRef idx="1">
            <a:schemeClr val="lt1"/>
          </a:fillRef>
          <a:effectRef idx="0">
            <a:schemeClr val="accent6"/>
          </a:effectRef>
          <a:fontRef idx="minor">
            <a:schemeClr val="dk1"/>
          </a:fontRef>
        </dgm:style>
      </dgm:prSet>
      <dgm:spPr>
        <a:effectLst>
          <a:innerShdw blurRad="114300">
            <a:prstClr val="black"/>
          </a:innerShdw>
        </a:effectLst>
      </dgm:spPr>
      <dgm:t>
        <a:bodyPr/>
        <a:lstStyle/>
        <a:p>
          <a:r>
            <a:rPr lang="fa-IR" sz="4400" b="1" dirty="0" smtClean="0">
              <a:solidFill>
                <a:srgbClr val="C00000"/>
              </a:solidFill>
              <a:cs typeface="B Mitra" pitchFamily="2" charset="-78"/>
            </a:rPr>
            <a:t>عصر اوليه</a:t>
          </a:r>
          <a:endParaRPr lang="en-US" sz="6000" dirty="0">
            <a:solidFill>
              <a:srgbClr val="C00000"/>
            </a:solidFill>
            <a:cs typeface="B Mitra" pitchFamily="2" charset="-78"/>
          </a:endParaRPr>
        </a:p>
      </dgm:t>
    </dgm:pt>
    <dgm:pt modelId="{462E2EFA-59D0-40AF-AB2B-980B35061743}" type="parTrans" cxnId="{97749313-7D54-467D-B3B4-B918C31F70B5}">
      <dgm:prSet/>
      <dgm:spPr/>
      <dgm:t>
        <a:bodyPr/>
        <a:lstStyle/>
        <a:p>
          <a:endParaRPr lang="en-US"/>
        </a:p>
      </dgm:t>
    </dgm:pt>
    <dgm:pt modelId="{4BEE2E45-219F-4142-BBD2-1C6AEC3364A4}" type="sibTrans" cxnId="{97749313-7D54-467D-B3B4-B918C31F70B5}">
      <dgm:prSet/>
      <dgm:spPr/>
      <dgm:t>
        <a:bodyPr/>
        <a:lstStyle/>
        <a:p>
          <a:endParaRPr lang="en-US"/>
        </a:p>
      </dgm:t>
    </dgm:pt>
    <dgm:pt modelId="{6F1D69D9-9CB5-49D0-B8C3-87D340D5C100}">
      <dgm:prSet phldrT="[Text]" custT="1">
        <dgm:style>
          <a:lnRef idx="2">
            <a:schemeClr val="accent2"/>
          </a:lnRef>
          <a:fillRef idx="1">
            <a:schemeClr val="lt1"/>
          </a:fillRef>
          <a:effectRef idx="0">
            <a:schemeClr val="accent2"/>
          </a:effectRef>
          <a:fontRef idx="minor">
            <a:schemeClr val="dk1"/>
          </a:fontRef>
        </dgm:style>
      </dgm:prSet>
      <dgm:spPr/>
      <dgm:t>
        <a:bodyPr/>
        <a:lstStyle/>
        <a:p>
          <a:pPr algn="justLow" rtl="1"/>
          <a:r>
            <a:rPr lang="fa-IR" sz="3200" dirty="0" smtClean="0">
              <a:cs typeface="Nazanin" pitchFamily="2" charset="-78"/>
            </a:rPr>
            <a:t>1. از ابتداي خلقت بشر نوعي مديريت وجود داشته است.  </a:t>
          </a:r>
          <a:endParaRPr lang="en-US" sz="3200" dirty="0"/>
        </a:p>
      </dgm:t>
    </dgm:pt>
    <dgm:pt modelId="{F2A009B9-7634-46A8-A547-2E44A6F3D161}" type="parTrans" cxnId="{F767C16A-4C93-40B9-B77D-68B8191782C9}">
      <dgm:prSet/>
      <dgm:spPr/>
      <dgm:t>
        <a:bodyPr/>
        <a:lstStyle/>
        <a:p>
          <a:endParaRPr lang="en-US"/>
        </a:p>
      </dgm:t>
    </dgm:pt>
    <dgm:pt modelId="{9CA61E21-EA73-4576-893A-5909B9268377}" type="sibTrans" cxnId="{F767C16A-4C93-40B9-B77D-68B8191782C9}">
      <dgm:prSet/>
      <dgm:spPr/>
      <dgm:t>
        <a:bodyPr/>
        <a:lstStyle/>
        <a:p>
          <a:endParaRPr lang="en-US"/>
        </a:p>
      </dgm:t>
    </dgm:pt>
    <dgm:pt modelId="{219FDD59-5E25-4860-82A0-EF7C4A56644D}">
      <dgm:prSet phldrT="[Text]" custT="1">
        <dgm:style>
          <a:lnRef idx="2">
            <a:schemeClr val="accent2"/>
          </a:lnRef>
          <a:fillRef idx="1">
            <a:schemeClr val="lt1"/>
          </a:fillRef>
          <a:effectRef idx="0">
            <a:schemeClr val="accent2"/>
          </a:effectRef>
          <a:fontRef idx="minor">
            <a:schemeClr val="dk1"/>
          </a:fontRef>
        </dgm:style>
      </dgm:prSet>
      <dgm:spPr/>
      <dgm:t>
        <a:bodyPr/>
        <a:lstStyle/>
        <a:p>
          <a:pPr algn="justLow" rtl="1"/>
          <a:r>
            <a:rPr lang="fa-IR" sz="3200" dirty="0" smtClean="0">
              <a:cs typeface="Nazanin" pitchFamily="2" charset="-78"/>
            </a:rPr>
            <a:t>2. انسان همواره درحال مهاجرت بوده و مديريت بايد متناسب با اين زندگي مي‌بود.   </a:t>
          </a:r>
          <a:endParaRPr lang="en-US" sz="3200" dirty="0"/>
        </a:p>
      </dgm:t>
    </dgm:pt>
    <dgm:pt modelId="{7FBBA66D-B937-4F1C-8688-A81423591B66}" type="parTrans" cxnId="{4BE7C583-A5DD-422D-A72C-052C9885161F}">
      <dgm:prSet/>
      <dgm:spPr/>
      <dgm:t>
        <a:bodyPr/>
        <a:lstStyle/>
        <a:p>
          <a:endParaRPr lang="en-US"/>
        </a:p>
      </dgm:t>
    </dgm:pt>
    <dgm:pt modelId="{653B26DC-1D56-4DE7-9272-E697C3AFC9A4}" type="sibTrans" cxnId="{4BE7C583-A5DD-422D-A72C-052C9885161F}">
      <dgm:prSet/>
      <dgm:spPr/>
      <dgm:t>
        <a:bodyPr/>
        <a:lstStyle/>
        <a:p>
          <a:endParaRPr lang="en-US"/>
        </a:p>
      </dgm:t>
    </dgm:pt>
    <dgm:pt modelId="{2D386BFB-6F6C-4689-9C03-A8B5BEC46991}">
      <dgm:prSet phldrT="[Text]" custT="1">
        <dgm:style>
          <a:lnRef idx="2">
            <a:schemeClr val="accent2"/>
          </a:lnRef>
          <a:fillRef idx="1">
            <a:schemeClr val="lt1"/>
          </a:fillRef>
          <a:effectRef idx="0">
            <a:schemeClr val="accent2"/>
          </a:effectRef>
          <a:fontRef idx="minor">
            <a:schemeClr val="dk1"/>
          </a:fontRef>
        </dgm:style>
      </dgm:prSet>
      <dgm:spPr/>
      <dgm:t>
        <a:bodyPr/>
        <a:lstStyle/>
        <a:p>
          <a:pPr algn="justLow" rtl="1"/>
          <a:r>
            <a:rPr lang="fa-IR" sz="3200" dirty="0" smtClean="0">
              <a:cs typeface="Nazanin" pitchFamily="2" charset="-78"/>
            </a:rPr>
            <a:t>3. افراد کاملاً مشغول تهيه مايحتاج زندگي و غذا بوده‌اند.</a:t>
          </a:r>
          <a:endParaRPr lang="en-US" sz="3200" dirty="0"/>
        </a:p>
      </dgm:t>
    </dgm:pt>
    <dgm:pt modelId="{804C1BDC-BA6D-42F5-ADFF-33809E72A3DC}" type="parTrans" cxnId="{F2E73842-83DB-4846-9A36-8E0D9A5EB002}">
      <dgm:prSet/>
      <dgm:spPr/>
      <dgm:t>
        <a:bodyPr/>
        <a:lstStyle/>
        <a:p>
          <a:endParaRPr lang="en-US"/>
        </a:p>
      </dgm:t>
    </dgm:pt>
    <dgm:pt modelId="{7E7DC264-3F5E-466C-B038-905395A7473F}" type="sibTrans" cxnId="{F2E73842-83DB-4846-9A36-8E0D9A5EB002}">
      <dgm:prSet/>
      <dgm:spPr/>
      <dgm:t>
        <a:bodyPr/>
        <a:lstStyle/>
        <a:p>
          <a:endParaRPr lang="en-US"/>
        </a:p>
      </dgm:t>
    </dgm:pt>
    <dgm:pt modelId="{C731B6B9-395E-42D6-9E8A-04F681052871}" type="pres">
      <dgm:prSet presAssocID="{90C1DFE5-0FB3-475F-9760-2DAC320C87C4}" presName="theList" presStyleCnt="0">
        <dgm:presLayoutVars>
          <dgm:dir/>
          <dgm:animLvl val="lvl"/>
          <dgm:resizeHandles val="exact"/>
        </dgm:presLayoutVars>
      </dgm:prSet>
      <dgm:spPr/>
      <dgm:t>
        <a:bodyPr/>
        <a:lstStyle/>
        <a:p>
          <a:endParaRPr lang="en-US"/>
        </a:p>
      </dgm:t>
    </dgm:pt>
    <dgm:pt modelId="{26610EC6-82BB-429C-8F19-F349EBD56FBB}" type="pres">
      <dgm:prSet presAssocID="{2A4F66BE-1362-4688-AD4D-62C1EE057DA5}" presName="compNode" presStyleCnt="0"/>
      <dgm:spPr/>
    </dgm:pt>
    <dgm:pt modelId="{73EFFE8F-BB18-4979-8FCD-B36285299325}" type="pres">
      <dgm:prSet presAssocID="{2A4F66BE-1362-4688-AD4D-62C1EE057DA5}" presName="aNode" presStyleLbl="bgShp" presStyleIdx="0" presStyleCnt="1" custLinFactNeighborX="-49" custLinFactNeighborY="221"/>
      <dgm:spPr/>
      <dgm:t>
        <a:bodyPr/>
        <a:lstStyle/>
        <a:p>
          <a:endParaRPr lang="en-US"/>
        </a:p>
      </dgm:t>
    </dgm:pt>
    <dgm:pt modelId="{DA7A9902-1A17-473B-AAAC-B729985DED67}" type="pres">
      <dgm:prSet presAssocID="{2A4F66BE-1362-4688-AD4D-62C1EE057DA5}" presName="textNode" presStyleLbl="bgShp" presStyleIdx="0" presStyleCnt="1"/>
      <dgm:spPr/>
      <dgm:t>
        <a:bodyPr/>
        <a:lstStyle/>
        <a:p>
          <a:endParaRPr lang="en-US"/>
        </a:p>
      </dgm:t>
    </dgm:pt>
    <dgm:pt modelId="{8E954AA0-B4A9-4FB6-B9B8-EC92635A243B}" type="pres">
      <dgm:prSet presAssocID="{2A4F66BE-1362-4688-AD4D-62C1EE057DA5}" presName="compChildNode" presStyleCnt="0"/>
      <dgm:spPr/>
    </dgm:pt>
    <dgm:pt modelId="{69CF0512-52F5-4AE4-A511-8F31615DA8ED}" type="pres">
      <dgm:prSet presAssocID="{2A4F66BE-1362-4688-AD4D-62C1EE057DA5}" presName="theInnerList" presStyleCnt="0"/>
      <dgm:spPr/>
    </dgm:pt>
    <dgm:pt modelId="{3AEECE6E-4696-4D97-A809-24E448D6ADDA}" type="pres">
      <dgm:prSet presAssocID="{6F1D69D9-9CB5-49D0-B8C3-87D340D5C100}" presName="childNode" presStyleLbl="node1" presStyleIdx="0" presStyleCnt="3" custScaleX="121594" custLinFactNeighborY="-82431">
        <dgm:presLayoutVars>
          <dgm:bulletEnabled val="1"/>
        </dgm:presLayoutVars>
      </dgm:prSet>
      <dgm:spPr/>
      <dgm:t>
        <a:bodyPr/>
        <a:lstStyle/>
        <a:p>
          <a:endParaRPr lang="en-US"/>
        </a:p>
      </dgm:t>
    </dgm:pt>
    <dgm:pt modelId="{9E690B73-CC53-4302-A412-3E8C64F814F1}" type="pres">
      <dgm:prSet presAssocID="{6F1D69D9-9CB5-49D0-B8C3-87D340D5C100}" presName="aSpace2" presStyleCnt="0"/>
      <dgm:spPr/>
    </dgm:pt>
    <dgm:pt modelId="{293B266E-44CF-446A-B225-7628025EF426}" type="pres">
      <dgm:prSet presAssocID="{219FDD59-5E25-4860-82A0-EF7C4A56644D}" presName="childNode" presStyleLbl="node1" presStyleIdx="1" presStyleCnt="3" custScaleX="121594" custLinFactNeighborY="-82431">
        <dgm:presLayoutVars>
          <dgm:bulletEnabled val="1"/>
        </dgm:presLayoutVars>
      </dgm:prSet>
      <dgm:spPr/>
      <dgm:t>
        <a:bodyPr/>
        <a:lstStyle/>
        <a:p>
          <a:endParaRPr lang="en-US"/>
        </a:p>
      </dgm:t>
    </dgm:pt>
    <dgm:pt modelId="{0755ABB2-4C8C-464A-BF24-5D39C88135BB}" type="pres">
      <dgm:prSet presAssocID="{219FDD59-5E25-4860-82A0-EF7C4A56644D}" presName="aSpace2" presStyleCnt="0"/>
      <dgm:spPr/>
    </dgm:pt>
    <dgm:pt modelId="{9BCB50A9-DAE3-4532-B411-AC7A7A58F105}" type="pres">
      <dgm:prSet presAssocID="{2D386BFB-6F6C-4689-9C03-A8B5BEC46991}" presName="childNode" presStyleLbl="node1" presStyleIdx="2" presStyleCnt="3" custScaleX="121594" custLinFactNeighborY="-82431">
        <dgm:presLayoutVars>
          <dgm:bulletEnabled val="1"/>
        </dgm:presLayoutVars>
      </dgm:prSet>
      <dgm:spPr/>
      <dgm:t>
        <a:bodyPr/>
        <a:lstStyle/>
        <a:p>
          <a:endParaRPr lang="en-US"/>
        </a:p>
      </dgm:t>
    </dgm:pt>
  </dgm:ptLst>
  <dgm:cxnLst>
    <dgm:cxn modelId="{15E36A20-AD29-428C-9097-DA2EEFEC78A3}" type="presOf" srcId="{219FDD59-5E25-4860-82A0-EF7C4A56644D}" destId="{293B266E-44CF-446A-B225-7628025EF426}" srcOrd="0" destOrd="0" presId="urn:microsoft.com/office/officeart/2005/8/layout/lProcess2"/>
    <dgm:cxn modelId="{108CAF87-1357-436A-9E93-0947EAED6D82}" type="presOf" srcId="{90C1DFE5-0FB3-475F-9760-2DAC320C87C4}" destId="{C731B6B9-395E-42D6-9E8A-04F681052871}" srcOrd="0" destOrd="0" presId="urn:microsoft.com/office/officeart/2005/8/layout/lProcess2"/>
    <dgm:cxn modelId="{F767C16A-4C93-40B9-B77D-68B8191782C9}" srcId="{2A4F66BE-1362-4688-AD4D-62C1EE057DA5}" destId="{6F1D69D9-9CB5-49D0-B8C3-87D340D5C100}" srcOrd="0" destOrd="0" parTransId="{F2A009B9-7634-46A8-A547-2E44A6F3D161}" sibTransId="{9CA61E21-EA73-4576-893A-5909B9268377}"/>
    <dgm:cxn modelId="{5F866402-C72D-47C7-8B02-95D9077A3CAA}" type="presOf" srcId="{2A4F66BE-1362-4688-AD4D-62C1EE057DA5}" destId="{DA7A9902-1A17-473B-AAAC-B729985DED67}" srcOrd="1" destOrd="0" presId="urn:microsoft.com/office/officeart/2005/8/layout/lProcess2"/>
    <dgm:cxn modelId="{97749313-7D54-467D-B3B4-B918C31F70B5}" srcId="{90C1DFE5-0FB3-475F-9760-2DAC320C87C4}" destId="{2A4F66BE-1362-4688-AD4D-62C1EE057DA5}" srcOrd="0" destOrd="0" parTransId="{462E2EFA-59D0-40AF-AB2B-980B35061743}" sibTransId="{4BEE2E45-219F-4142-BBD2-1C6AEC3364A4}"/>
    <dgm:cxn modelId="{F2E73842-83DB-4846-9A36-8E0D9A5EB002}" srcId="{2A4F66BE-1362-4688-AD4D-62C1EE057DA5}" destId="{2D386BFB-6F6C-4689-9C03-A8B5BEC46991}" srcOrd="2" destOrd="0" parTransId="{804C1BDC-BA6D-42F5-ADFF-33809E72A3DC}" sibTransId="{7E7DC264-3F5E-466C-B038-905395A7473F}"/>
    <dgm:cxn modelId="{4BE7C583-A5DD-422D-A72C-052C9885161F}" srcId="{2A4F66BE-1362-4688-AD4D-62C1EE057DA5}" destId="{219FDD59-5E25-4860-82A0-EF7C4A56644D}" srcOrd="1" destOrd="0" parTransId="{7FBBA66D-B937-4F1C-8688-A81423591B66}" sibTransId="{653B26DC-1D56-4DE7-9272-E697C3AFC9A4}"/>
    <dgm:cxn modelId="{9A52CFEE-A0E4-4352-A17B-76DEB68AD5D7}" type="presOf" srcId="{2A4F66BE-1362-4688-AD4D-62C1EE057DA5}" destId="{73EFFE8F-BB18-4979-8FCD-B36285299325}" srcOrd="0" destOrd="0" presId="urn:microsoft.com/office/officeart/2005/8/layout/lProcess2"/>
    <dgm:cxn modelId="{2224D29C-B36C-4FC9-9331-A8524EE6C36A}" type="presOf" srcId="{6F1D69D9-9CB5-49D0-B8C3-87D340D5C100}" destId="{3AEECE6E-4696-4D97-A809-24E448D6ADDA}" srcOrd="0" destOrd="0" presId="urn:microsoft.com/office/officeart/2005/8/layout/lProcess2"/>
    <dgm:cxn modelId="{B2AD1682-5F93-453F-897C-222151DEE6CF}" type="presOf" srcId="{2D386BFB-6F6C-4689-9C03-A8B5BEC46991}" destId="{9BCB50A9-DAE3-4532-B411-AC7A7A58F105}" srcOrd="0" destOrd="0" presId="urn:microsoft.com/office/officeart/2005/8/layout/lProcess2"/>
    <dgm:cxn modelId="{3DA9FB04-E0B2-4067-9BEF-8C958C393CAF}" type="presParOf" srcId="{C731B6B9-395E-42D6-9E8A-04F681052871}" destId="{26610EC6-82BB-429C-8F19-F349EBD56FBB}" srcOrd="0" destOrd="0" presId="urn:microsoft.com/office/officeart/2005/8/layout/lProcess2"/>
    <dgm:cxn modelId="{D34DB62A-2D7E-4E59-BC6C-FB24785F5FFF}" type="presParOf" srcId="{26610EC6-82BB-429C-8F19-F349EBD56FBB}" destId="{73EFFE8F-BB18-4979-8FCD-B36285299325}" srcOrd="0" destOrd="0" presId="urn:microsoft.com/office/officeart/2005/8/layout/lProcess2"/>
    <dgm:cxn modelId="{9FE78A57-E972-4CE1-9D3D-2DB1B44E3F52}" type="presParOf" srcId="{26610EC6-82BB-429C-8F19-F349EBD56FBB}" destId="{DA7A9902-1A17-473B-AAAC-B729985DED67}" srcOrd="1" destOrd="0" presId="urn:microsoft.com/office/officeart/2005/8/layout/lProcess2"/>
    <dgm:cxn modelId="{0434B69F-9E96-4909-92BF-BBA4F4F7FEAF}" type="presParOf" srcId="{26610EC6-82BB-429C-8F19-F349EBD56FBB}" destId="{8E954AA0-B4A9-4FB6-B9B8-EC92635A243B}" srcOrd="2" destOrd="0" presId="urn:microsoft.com/office/officeart/2005/8/layout/lProcess2"/>
    <dgm:cxn modelId="{8B6D1956-296A-4788-8EDA-16DC64DC1C04}" type="presParOf" srcId="{8E954AA0-B4A9-4FB6-B9B8-EC92635A243B}" destId="{69CF0512-52F5-4AE4-A511-8F31615DA8ED}" srcOrd="0" destOrd="0" presId="urn:microsoft.com/office/officeart/2005/8/layout/lProcess2"/>
    <dgm:cxn modelId="{4A61DEE4-80ED-4C4F-AE3B-5BCA1569B95A}" type="presParOf" srcId="{69CF0512-52F5-4AE4-A511-8F31615DA8ED}" destId="{3AEECE6E-4696-4D97-A809-24E448D6ADDA}" srcOrd="0" destOrd="0" presId="urn:microsoft.com/office/officeart/2005/8/layout/lProcess2"/>
    <dgm:cxn modelId="{E29F1180-EE26-4249-87D7-98D350A5942F}" type="presParOf" srcId="{69CF0512-52F5-4AE4-A511-8F31615DA8ED}" destId="{9E690B73-CC53-4302-A412-3E8C64F814F1}" srcOrd="1" destOrd="0" presId="urn:microsoft.com/office/officeart/2005/8/layout/lProcess2"/>
    <dgm:cxn modelId="{21A82B02-9DC9-4A5D-A02D-8801659CECA5}" type="presParOf" srcId="{69CF0512-52F5-4AE4-A511-8F31615DA8ED}" destId="{293B266E-44CF-446A-B225-7628025EF426}" srcOrd="2" destOrd="0" presId="urn:microsoft.com/office/officeart/2005/8/layout/lProcess2"/>
    <dgm:cxn modelId="{E7600E06-0F3B-40F2-9660-0775BF45D6CC}" type="presParOf" srcId="{69CF0512-52F5-4AE4-A511-8F31615DA8ED}" destId="{0755ABB2-4C8C-464A-BF24-5D39C88135BB}" srcOrd="3" destOrd="0" presId="urn:microsoft.com/office/officeart/2005/8/layout/lProcess2"/>
    <dgm:cxn modelId="{BB804E59-D9B6-4815-990E-E5EFE700DCAD}" type="presParOf" srcId="{69CF0512-52F5-4AE4-A511-8F31615DA8ED}" destId="{9BCB50A9-DAE3-4532-B411-AC7A7A58F105}"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947758C-5BDA-4DD6-8305-44F000C79DDC}" type="doc">
      <dgm:prSet loTypeId="urn:microsoft.com/office/officeart/2005/8/layout/radial2" loCatId="relationship" qsTypeId="urn:microsoft.com/office/officeart/2005/8/quickstyle/simple3" qsCatId="simple" csTypeId="urn:microsoft.com/office/officeart/2005/8/colors/colorful3" csCatId="colorful" phldr="1"/>
      <dgm:spPr/>
      <dgm:t>
        <a:bodyPr/>
        <a:lstStyle/>
        <a:p>
          <a:endParaRPr lang="en-US"/>
        </a:p>
      </dgm:t>
    </dgm:pt>
    <dgm:pt modelId="{21DE8168-75D0-4168-98A9-EA516C599AF2}">
      <dgm:prSet phldrT="[Text]" custT="1"/>
      <dgm:spPr/>
      <dgm:t>
        <a:bodyPr/>
        <a:lstStyle/>
        <a:p>
          <a:r>
            <a:rPr lang="fa-IR" sz="3200" b="1" dirty="0" smtClean="0">
              <a:solidFill>
                <a:srgbClr val="C00000"/>
              </a:solidFill>
              <a:cs typeface="B Mitra" pitchFamily="2" charset="-78"/>
            </a:rPr>
            <a:t>بورو</a:t>
          </a:r>
          <a:endParaRPr lang="en-US" sz="3200" b="1" dirty="0">
            <a:solidFill>
              <a:srgbClr val="C00000"/>
            </a:solidFill>
            <a:cs typeface="B Mitra" pitchFamily="2" charset="-78"/>
          </a:endParaRPr>
        </a:p>
      </dgm:t>
    </dgm:pt>
    <dgm:pt modelId="{F7AA2780-40A3-44B8-A759-C0AABAD09196}" type="parTrans" cxnId="{217B362E-D34E-4A41-A97B-72DD93753772}">
      <dgm:prSet/>
      <dgm:spPr/>
      <dgm:t>
        <a:bodyPr/>
        <a:lstStyle/>
        <a:p>
          <a:endParaRPr lang="en-US"/>
        </a:p>
      </dgm:t>
    </dgm:pt>
    <dgm:pt modelId="{06968D3F-382E-4DBD-9B06-9FA57E336C9D}" type="sibTrans" cxnId="{217B362E-D34E-4A41-A97B-72DD93753772}">
      <dgm:prSet/>
      <dgm:spPr/>
      <dgm:t>
        <a:bodyPr/>
        <a:lstStyle/>
        <a:p>
          <a:endParaRPr lang="en-US"/>
        </a:p>
      </dgm:t>
    </dgm:pt>
    <dgm:pt modelId="{D1BA2F07-C671-45DE-B03B-80D3C60FB0D3}">
      <dgm:prSet phldrT="[Text]" custT="1"/>
      <dgm:spPr/>
      <dgm:t>
        <a:bodyPr/>
        <a:lstStyle/>
        <a:p>
          <a:pPr rtl="1"/>
          <a:r>
            <a:rPr lang="fa-IR" sz="3600" b="1" dirty="0" smtClean="0">
              <a:solidFill>
                <a:srgbClr val="C00000"/>
              </a:solidFill>
              <a:cs typeface="B Mitra" pitchFamily="2" charset="-78"/>
            </a:rPr>
            <a:t>به معنی دفتر</a:t>
          </a:r>
          <a:endParaRPr lang="en-US" sz="3600" b="1" dirty="0">
            <a:solidFill>
              <a:srgbClr val="C00000"/>
            </a:solidFill>
            <a:cs typeface="B Mitra" pitchFamily="2" charset="-78"/>
          </a:endParaRPr>
        </a:p>
      </dgm:t>
    </dgm:pt>
    <dgm:pt modelId="{D353A3E7-52E4-4709-8A88-C445738AAAB4}" type="parTrans" cxnId="{A7DB1447-6897-4514-B978-31526C82D03C}">
      <dgm:prSet/>
      <dgm:spPr/>
      <dgm:t>
        <a:bodyPr/>
        <a:lstStyle/>
        <a:p>
          <a:endParaRPr lang="en-US"/>
        </a:p>
      </dgm:t>
    </dgm:pt>
    <dgm:pt modelId="{CAFCF343-3091-4D83-B3CA-47CC15633C08}" type="sibTrans" cxnId="{A7DB1447-6897-4514-B978-31526C82D03C}">
      <dgm:prSet/>
      <dgm:spPr/>
      <dgm:t>
        <a:bodyPr/>
        <a:lstStyle/>
        <a:p>
          <a:endParaRPr lang="en-US"/>
        </a:p>
      </dgm:t>
    </dgm:pt>
    <dgm:pt modelId="{3BE36EA8-A282-4123-83E8-0B65FD43D37E}">
      <dgm:prSet phldrT="[Text]" custT="1"/>
      <dgm:spPr/>
      <dgm:t>
        <a:bodyPr/>
        <a:lstStyle/>
        <a:p>
          <a:r>
            <a:rPr lang="fa-IR" sz="3200" b="1" dirty="0" smtClean="0">
              <a:cs typeface="B Mitra" pitchFamily="2" charset="-78"/>
            </a:rPr>
            <a:t>کراسی</a:t>
          </a:r>
          <a:endParaRPr lang="en-US" sz="3200" b="1" dirty="0">
            <a:cs typeface="B Mitra" pitchFamily="2" charset="-78"/>
          </a:endParaRPr>
        </a:p>
      </dgm:t>
    </dgm:pt>
    <dgm:pt modelId="{474C3D3D-698D-43D1-AFF8-A8DDD2A1F31F}" type="parTrans" cxnId="{D23CDF5E-1116-4EED-98CE-0BD517CCE60F}">
      <dgm:prSet/>
      <dgm:spPr/>
      <dgm:t>
        <a:bodyPr/>
        <a:lstStyle/>
        <a:p>
          <a:endParaRPr lang="en-US"/>
        </a:p>
      </dgm:t>
    </dgm:pt>
    <dgm:pt modelId="{473D89AC-4E00-4167-BBB7-183358322A31}" type="sibTrans" cxnId="{D23CDF5E-1116-4EED-98CE-0BD517CCE60F}">
      <dgm:prSet/>
      <dgm:spPr/>
      <dgm:t>
        <a:bodyPr/>
        <a:lstStyle/>
        <a:p>
          <a:endParaRPr lang="en-US"/>
        </a:p>
      </dgm:t>
    </dgm:pt>
    <dgm:pt modelId="{04EF34F6-A396-48B1-AEDA-FE4D49005A75}">
      <dgm:prSet phldrT="[Text]" custT="1"/>
      <dgm:spPr/>
      <dgm:t>
        <a:bodyPr/>
        <a:lstStyle/>
        <a:p>
          <a:pPr rtl="1"/>
          <a:r>
            <a:rPr lang="fa-IR" sz="3200" b="1" dirty="0" smtClean="0">
              <a:cs typeface="B Mitra" pitchFamily="2" charset="-78"/>
            </a:rPr>
            <a:t>به معنی حکومت</a:t>
          </a:r>
          <a:endParaRPr lang="en-US" sz="3200" b="1" dirty="0">
            <a:cs typeface="B Mitra" pitchFamily="2" charset="-78"/>
          </a:endParaRPr>
        </a:p>
      </dgm:t>
    </dgm:pt>
    <dgm:pt modelId="{E3C9ECF0-CEE4-4DC1-B82C-96A1C7202049}" type="parTrans" cxnId="{B4D807EB-B79D-44FF-93B0-33AC393DFF16}">
      <dgm:prSet/>
      <dgm:spPr/>
      <dgm:t>
        <a:bodyPr/>
        <a:lstStyle/>
        <a:p>
          <a:endParaRPr lang="en-US"/>
        </a:p>
      </dgm:t>
    </dgm:pt>
    <dgm:pt modelId="{3050BB12-77AC-46D3-AD5B-8D98EBB0194B}" type="sibTrans" cxnId="{B4D807EB-B79D-44FF-93B0-33AC393DFF16}">
      <dgm:prSet/>
      <dgm:spPr/>
      <dgm:t>
        <a:bodyPr/>
        <a:lstStyle/>
        <a:p>
          <a:endParaRPr lang="en-US"/>
        </a:p>
      </dgm:t>
    </dgm:pt>
    <dgm:pt modelId="{948BB846-5A76-4F7B-9CD6-6CEF62725297}" type="pres">
      <dgm:prSet presAssocID="{2947758C-5BDA-4DD6-8305-44F000C79DDC}" presName="composite" presStyleCnt="0">
        <dgm:presLayoutVars>
          <dgm:chMax val="5"/>
          <dgm:dir/>
          <dgm:animLvl val="ctr"/>
          <dgm:resizeHandles val="exact"/>
        </dgm:presLayoutVars>
      </dgm:prSet>
      <dgm:spPr/>
      <dgm:t>
        <a:bodyPr/>
        <a:lstStyle/>
        <a:p>
          <a:endParaRPr lang="en-US"/>
        </a:p>
      </dgm:t>
    </dgm:pt>
    <dgm:pt modelId="{EA9485BF-2DA5-4981-86D0-18416877D8F7}" type="pres">
      <dgm:prSet presAssocID="{2947758C-5BDA-4DD6-8305-44F000C79DDC}" presName="cycle" presStyleCnt="0"/>
      <dgm:spPr/>
    </dgm:pt>
    <dgm:pt modelId="{AAD5DEBC-0455-477F-BAD5-E45EC7A8BCD4}" type="pres">
      <dgm:prSet presAssocID="{2947758C-5BDA-4DD6-8305-44F000C79DDC}" presName="centerShape" presStyleCnt="0"/>
      <dgm:spPr/>
    </dgm:pt>
    <dgm:pt modelId="{B964BAAA-AEBB-4B0F-A1B2-5876F906BE91}" type="pres">
      <dgm:prSet presAssocID="{2947758C-5BDA-4DD6-8305-44F000C79DDC}" presName="connSite" presStyleLbl="node1" presStyleIdx="0" presStyleCnt="3"/>
      <dgm:spPr/>
    </dgm:pt>
    <dgm:pt modelId="{5F9CA754-F967-4CB1-8DBB-E80F56CDBF2B}" type="pres">
      <dgm:prSet presAssocID="{2947758C-5BDA-4DD6-8305-44F000C79DDC}" presName="visible" presStyleLbl="node1" presStyleIdx="0" presStyleCnt="3"/>
      <dgm:spPr>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dgm:spPr>
    </dgm:pt>
    <dgm:pt modelId="{80C62C5E-A6B7-468F-8E55-7CC08A107887}" type="pres">
      <dgm:prSet presAssocID="{F7AA2780-40A3-44B8-A759-C0AABAD09196}" presName="Name25" presStyleLbl="parChTrans1D1" presStyleIdx="0" presStyleCnt="2"/>
      <dgm:spPr/>
      <dgm:t>
        <a:bodyPr/>
        <a:lstStyle/>
        <a:p>
          <a:endParaRPr lang="en-US"/>
        </a:p>
      </dgm:t>
    </dgm:pt>
    <dgm:pt modelId="{BF3C5703-8DB5-4300-A4A2-58981364805D}" type="pres">
      <dgm:prSet presAssocID="{21DE8168-75D0-4168-98A9-EA516C599AF2}" presName="node" presStyleCnt="0"/>
      <dgm:spPr/>
    </dgm:pt>
    <dgm:pt modelId="{41ED4144-BD5D-424E-B415-7DB3355545CA}" type="pres">
      <dgm:prSet presAssocID="{21DE8168-75D0-4168-98A9-EA516C599AF2}" presName="parentNode" presStyleLbl="node1" presStyleIdx="1" presStyleCnt="3" custScaleX="118945" custLinFactNeighborX="-29003" custLinFactNeighborY="-25744">
        <dgm:presLayoutVars>
          <dgm:chMax val="1"/>
          <dgm:bulletEnabled val="1"/>
        </dgm:presLayoutVars>
      </dgm:prSet>
      <dgm:spPr/>
      <dgm:t>
        <a:bodyPr/>
        <a:lstStyle/>
        <a:p>
          <a:endParaRPr lang="en-US"/>
        </a:p>
      </dgm:t>
    </dgm:pt>
    <dgm:pt modelId="{B2571C44-67F5-46DF-9A8E-26F8B019E9B4}" type="pres">
      <dgm:prSet presAssocID="{21DE8168-75D0-4168-98A9-EA516C599AF2}" presName="childNode" presStyleLbl="revTx" presStyleIdx="0" presStyleCnt="2">
        <dgm:presLayoutVars>
          <dgm:bulletEnabled val="1"/>
        </dgm:presLayoutVars>
      </dgm:prSet>
      <dgm:spPr/>
      <dgm:t>
        <a:bodyPr/>
        <a:lstStyle/>
        <a:p>
          <a:endParaRPr lang="en-US"/>
        </a:p>
      </dgm:t>
    </dgm:pt>
    <dgm:pt modelId="{4ADB1A7C-7A9B-46BB-9332-F80FC6178428}" type="pres">
      <dgm:prSet presAssocID="{474C3D3D-698D-43D1-AFF8-A8DDD2A1F31F}" presName="Name25" presStyleLbl="parChTrans1D1" presStyleIdx="1" presStyleCnt="2"/>
      <dgm:spPr/>
      <dgm:t>
        <a:bodyPr/>
        <a:lstStyle/>
        <a:p>
          <a:endParaRPr lang="en-US"/>
        </a:p>
      </dgm:t>
    </dgm:pt>
    <dgm:pt modelId="{2A0F4738-82C1-4651-A197-10ADED90FE62}" type="pres">
      <dgm:prSet presAssocID="{3BE36EA8-A282-4123-83E8-0B65FD43D37E}" presName="node" presStyleCnt="0"/>
      <dgm:spPr/>
    </dgm:pt>
    <dgm:pt modelId="{1C0B8919-CEE0-4E9E-AA11-552901806CAD}" type="pres">
      <dgm:prSet presAssocID="{3BE36EA8-A282-4123-83E8-0B65FD43D37E}" presName="parentNode" presStyleLbl="node1" presStyleIdx="2" presStyleCnt="3" custScaleX="117587" custLinFactNeighborX="-24160" custLinFactNeighborY="22743">
        <dgm:presLayoutVars>
          <dgm:chMax val="1"/>
          <dgm:bulletEnabled val="1"/>
        </dgm:presLayoutVars>
      </dgm:prSet>
      <dgm:spPr/>
      <dgm:t>
        <a:bodyPr/>
        <a:lstStyle/>
        <a:p>
          <a:endParaRPr lang="en-US"/>
        </a:p>
      </dgm:t>
    </dgm:pt>
    <dgm:pt modelId="{C72F4B1E-DAF3-40B9-A17A-7BC87610E78D}" type="pres">
      <dgm:prSet presAssocID="{3BE36EA8-A282-4123-83E8-0B65FD43D37E}" presName="childNode" presStyleLbl="revTx" presStyleIdx="1" presStyleCnt="2">
        <dgm:presLayoutVars>
          <dgm:bulletEnabled val="1"/>
        </dgm:presLayoutVars>
      </dgm:prSet>
      <dgm:spPr/>
      <dgm:t>
        <a:bodyPr/>
        <a:lstStyle/>
        <a:p>
          <a:endParaRPr lang="en-US"/>
        </a:p>
      </dgm:t>
    </dgm:pt>
  </dgm:ptLst>
  <dgm:cxnLst>
    <dgm:cxn modelId="{747A0060-039C-42C6-8467-B8B1706ECF0C}" type="presOf" srcId="{F7AA2780-40A3-44B8-A759-C0AABAD09196}" destId="{80C62C5E-A6B7-468F-8E55-7CC08A107887}" srcOrd="0" destOrd="0" presId="urn:microsoft.com/office/officeart/2005/8/layout/radial2"/>
    <dgm:cxn modelId="{A7DB1447-6897-4514-B978-31526C82D03C}" srcId="{21DE8168-75D0-4168-98A9-EA516C599AF2}" destId="{D1BA2F07-C671-45DE-B03B-80D3C60FB0D3}" srcOrd="0" destOrd="0" parTransId="{D353A3E7-52E4-4709-8A88-C445738AAAB4}" sibTransId="{CAFCF343-3091-4D83-B3CA-47CC15633C08}"/>
    <dgm:cxn modelId="{9FDAC446-C8F3-4DDD-8F6C-2D23A4D1C1BC}" type="presOf" srcId="{D1BA2F07-C671-45DE-B03B-80D3C60FB0D3}" destId="{B2571C44-67F5-46DF-9A8E-26F8B019E9B4}" srcOrd="0" destOrd="0" presId="urn:microsoft.com/office/officeart/2005/8/layout/radial2"/>
    <dgm:cxn modelId="{5ACFFD6B-6F9F-4DE8-AABE-660DF9F02008}" type="presOf" srcId="{2947758C-5BDA-4DD6-8305-44F000C79DDC}" destId="{948BB846-5A76-4F7B-9CD6-6CEF62725297}" srcOrd="0" destOrd="0" presId="urn:microsoft.com/office/officeart/2005/8/layout/radial2"/>
    <dgm:cxn modelId="{2FE9BB84-B0C6-4AB6-A01A-CA7398FF7AE7}" type="presOf" srcId="{04EF34F6-A396-48B1-AEDA-FE4D49005A75}" destId="{C72F4B1E-DAF3-40B9-A17A-7BC87610E78D}" srcOrd="0" destOrd="0" presId="urn:microsoft.com/office/officeart/2005/8/layout/radial2"/>
    <dgm:cxn modelId="{D23CDF5E-1116-4EED-98CE-0BD517CCE60F}" srcId="{2947758C-5BDA-4DD6-8305-44F000C79DDC}" destId="{3BE36EA8-A282-4123-83E8-0B65FD43D37E}" srcOrd="1" destOrd="0" parTransId="{474C3D3D-698D-43D1-AFF8-A8DDD2A1F31F}" sibTransId="{473D89AC-4E00-4167-BBB7-183358322A31}"/>
    <dgm:cxn modelId="{B8A84FC9-C596-4852-87F6-5EBF7FB37CB3}" type="presOf" srcId="{3BE36EA8-A282-4123-83E8-0B65FD43D37E}" destId="{1C0B8919-CEE0-4E9E-AA11-552901806CAD}" srcOrd="0" destOrd="0" presId="urn:microsoft.com/office/officeart/2005/8/layout/radial2"/>
    <dgm:cxn modelId="{946DF515-0826-48F5-AFEC-0C7EC206217B}" type="presOf" srcId="{21DE8168-75D0-4168-98A9-EA516C599AF2}" destId="{41ED4144-BD5D-424E-B415-7DB3355545CA}" srcOrd="0" destOrd="0" presId="urn:microsoft.com/office/officeart/2005/8/layout/radial2"/>
    <dgm:cxn modelId="{B4D807EB-B79D-44FF-93B0-33AC393DFF16}" srcId="{3BE36EA8-A282-4123-83E8-0B65FD43D37E}" destId="{04EF34F6-A396-48B1-AEDA-FE4D49005A75}" srcOrd="0" destOrd="0" parTransId="{E3C9ECF0-CEE4-4DC1-B82C-96A1C7202049}" sibTransId="{3050BB12-77AC-46D3-AD5B-8D98EBB0194B}"/>
    <dgm:cxn modelId="{A428067D-3280-40ED-9953-E7E5EE78FDBC}" type="presOf" srcId="{474C3D3D-698D-43D1-AFF8-A8DDD2A1F31F}" destId="{4ADB1A7C-7A9B-46BB-9332-F80FC6178428}" srcOrd="0" destOrd="0" presId="urn:microsoft.com/office/officeart/2005/8/layout/radial2"/>
    <dgm:cxn modelId="{217B362E-D34E-4A41-A97B-72DD93753772}" srcId="{2947758C-5BDA-4DD6-8305-44F000C79DDC}" destId="{21DE8168-75D0-4168-98A9-EA516C599AF2}" srcOrd="0" destOrd="0" parTransId="{F7AA2780-40A3-44B8-A759-C0AABAD09196}" sibTransId="{06968D3F-382E-4DBD-9B06-9FA57E336C9D}"/>
    <dgm:cxn modelId="{1D33A407-453D-4246-AB16-36E63FDA1CFB}" type="presParOf" srcId="{948BB846-5A76-4F7B-9CD6-6CEF62725297}" destId="{EA9485BF-2DA5-4981-86D0-18416877D8F7}" srcOrd="0" destOrd="0" presId="urn:microsoft.com/office/officeart/2005/8/layout/radial2"/>
    <dgm:cxn modelId="{C4529F20-DDB4-42AB-B984-60C5C4A2EC67}" type="presParOf" srcId="{EA9485BF-2DA5-4981-86D0-18416877D8F7}" destId="{AAD5DEBC-0455-477F-BAD5-E45EC7A8BCD4}" srcOrd="0" destOrd="0" presId="urn:microsoft.com/office/officeart/2005/8/layout/radial2"/>
    <dgm:cxn modelId="{61AAD0DA-82A0-454A-AA8C-F9469B8C1DF2}" type="presParOf" srcId="{AAD5DEBC-0455-477F-BAD5-E45EC7A8BCD4}" destId="{B964BAAA-AEBB-4B0F-A1B2-5876F906BE91}" srcOrd="0" destOrd="0" presId="urn:microsoft.com/office/officeart/2005/8/layout/radial2"/>
    <dgm:cxn modelId="{D78681B4-26F4-4420-9900-C1AF53530C03}" type="presParOf" srcId="{AAD5DEBC-0455-477F-BAD5-E45EC7A8BCD4}" destId="{5F9CA754-F967-4CB1-8DBB-E80F56CDBF2B}" srcOrd="1" destOrd="0" presId="urn:microsoft.com/office/officeart/2005/8/layout/radial2"/>
    <dgm:cxn modelId="{DF25375E-A1B3-4B5F-B63D-A3588DC38673}" type="presParOf" srcId="{EA9485BF-2DA5-4981-86D0-18416877D8F7}" destId="{80C62C5E-A6B7-468F-8E55-7CC08A107887}" srcOrd="1" destOrd="0" presId="urn:microsoft.com/office/officeart/2005/8/layout/radial2"/>
    <dgm:cxn modelId="{988F72B0-6BF3-47B7-8C8B-E0CEB4DD9CED}" type="presParOf" srcId="{EA9485BF-2DA5-4981-86D0-18416877D8F7}" destId="{BF3C5703-8DB5-4300-A4A2-58981364805D}" srcOrd="2" destOrd="0" presId="urn:microsoft.com/office/officeart/2005/8/layout/radial2"/>
    <dgm:cxn modelId="{8DC5E93D-DB1A-4585-94A9-92DAA5C87447}" type="presParOf" srcId="{BF3C5703-8DB5-4300-A4A2-58981364805D}" destId="{41ED4144-BD5D-424E-B415-7DB3355545CA}" srcOrd="0" destOrd="0" presId="urn:microsoft.com/office/officeart/2005/8/layout/radial2"/>
    <dgm:cxn modelId="{B8E98290-6609-4B70-A099-4229F1923631}" type="presParOf" srcId="{BF3C5703-8DB5-4300-A4A2-58981364805D}" destId="{B2571C44-67F5-46DF-9A8E-26F8B019E9B4}" srcOrd="1" destOrd="0" presId="urn:microsoft.com/office/officeart/2005/8/layout/radial2"/>
    <dgm:cxn modelId="{5B3F1536-AC62-4FC7-988E-BC1B7C2777F1}" type="presParOf" srcId="{EA9485BF-2DA5-4981-86D0-18416877D8F7}" destId="{4ADB1A7C-7A9B-46BB-9332-F80FC6178428}" srcOrd="3" destOrd="0" presId="urn:microsoft.com/office/officeart/2005/8/layout/radial2"/>
    <dgm:cxn modelId="{6BA98624-70C1-4945-90C5-FE7E592BA89F}" type="presParOf" srcId="{EA9485BF-2DA5-4981-86D0-18416877D8F7}" destId="{2A0F4738-82C1-4651-A197-10ADED90FE62}" srcOrd="4" destOrd="0" presId="urn:microsoft.com/office/officeart/2005/8/layout/radial2"/>
    <dgm:cxn modelId="{48C828FC-E08D-4AE9-A830-72E10028CD30}" type="presParOf" srcId="{2A0F4738-82C1-4651-A197-10ADED90FE62}" destId="{1C0B8919-CEE0-4E9E-AA11-552901806CAD}" srcOrd="0" destOrd="0" presId="urn:microsoft.com/office/officeart/2005/8/layout/radial2"/>
    <dgm:cxn modelId="{21705725-B1E6-4141-81E3-876A9B7E882B}" type="presParOf" srcId="{2A0F4738-82C1-4651-A197-10ADED90FE62}" destId="{C72F4B1E-DAF3-40B9-A17A-7BC87610E78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9B9D7DE-2AC8-4007-A8F8-A1187AF90138}" type="doc">
      <dgm:prSet loTypeId="urn:microsoft.com/office/officeart/2005/8/layout/vList5" loCatId="list" qsTypeId="urn:microsoft.com/office/officeart/2005/8/quickstyle/3d2" qsCatId="3D" csTypeId="urn:microsoft.com/office/officeart/2005/8/colors/colorful3" csCatId="colorful" phldr="1"/>
      <dgm:spPr/>
      <dgm:t>
        <a:bodyPr/>
        <a:lstStyle/>
        <a:p>
          <a:endParaRPr lang="en-US"/>
        </a:p>
      </dgm:t>
    </dgm:pt>
    <dgm:pt modelId="{4BE6B06D-F4E9-4747-900E-FF2472D2B533}">
      <dgm:prSet phldrT="[Text]" custT="1"/>
      <dgm:spPr>
        <a:gradFill rotWithShape="0">
          <a:gsLst>
            <a:gs pos="0">
              <a:srgbClr val="FFEFD1"/>
            </a:gs>
            <a:gs pos="64999">
              <a:srgbClr val="F0EBD5"/>
            </a:gs>
            <a:gs pos="100000">
              <a:srgbClr val="D1C39F"/>
            </a:gs>
          </a:gsLst>
          <a:lin ang="5400000" scaled="0"/>
        </a:gradFill>
      </dgm:spPr>
      <dgm:t>
        <a:bodyPr/>
        <a:lstStyle/>
        <a:p>
          <a:pPr algn="ctr" rtl="1"/>
          <a:r>
            <a:rPr lang="fa-IR" sz="3600" b="1" dirty="0" smtClean="0">
              <a:solidFill>
                <a:schemeClr val="tx1"/>
              </a:solidFill>
              <a:cs typeface="B Mitra" pitchFamily="2" charset="-78"/>
            </a:rPr>
            <a:t>اول</a:t>
          </a:r>
          <a:endParaRPr lang="en-US" sz="3600" b="1" dirty="0">
            <a:solidFill>
              <a:schemeClr val="tx1"/>
            </a:solidFill>
            <a:cs typeface="B Mitra" pitchFamily="2" charset="-78"/>
          </a:endParaRPr>
        </a:p>
      </dgm:t>
    </dgm:pt>
    <dgm:pt modelId="{673BB27B-111C-4BE3-A742-0644CAC0F893}" type="parTrans" cxnId="{164AAB92-BE4D-4A05-B7F7-109F12E81241}">
      <dgm:prSet/>
      <dgm:spPr/>
      <dgm:t>
        <a:bodyPr/>
        <a:lstStyle/>
        <a:p>
          <a:endParaRPr lang="en-US" sz="1600" b="1">
            <a:cs typeface="B Mitra" pitchFamily="2" charset="-78"/>
          </a:endParaRPr>
        </a:p>
      </dgm:t>
    </dgm:pt>
    <dgm:pt modelId="{9D36704C-3644-433C-846A-418BA7E8E398}" type="sibTrans" cxnId="{164AAB92-BE4D-4A05-B7F7-109F12E81241}">
      <dgm:prSet/>
      <dgm:spPr/>
      <dgm:t>
        <a:bodyPr/>
        <a:lstStyle/>
        <a:p>
          <a:endParaRPr lang="en-US" sz="1600" b="1">
            <a:cs typeface="B Mitra" pitchFamily="2" charset="-78"/>
          </a:endParaRPr>
        </a:p>
      </dgm:t>
    </dgm:pt>
    <dgm:pt modelId="{E1BCFDD8-CB1B-4577-AAFF-CF96570D5407}">
      <dgm:prSet phldrT="[Text]" custT="1">
        <dgm:style>
          <a:lnRef idx="1">
            <a:schemeClr val="accent5"/>
          </a:lnRef>
          <a:fillRef idx="2">
            <a:schemeClr val="accent5"/>
          </a:fillRef>
          <a:effectRef idx="1">
            <a:schemeClr val="accent5"/>
          </a:effectRef>
          <a:fontRef idx="minor">
            <a:schemeClr val="dk1"/>
          </a:fontRef>
        </dgm:style>
      </dgm:prSet>
      <dgm:spPr>
        <a:ln/>
      </dgm:spPr>
      <dgm:t>
        <a:bodyPr/>
        <a:lstStyle/>
        <a:p>
          <a:pPr algn="justLow" rtl="1"/>
          <a:r>
            <a:rPr lang="fa-IR" sz="2400" b="1" dirty="0" smtClean="0">
              <a:solidFill>
                <a:schemeClr val="tx1"/>
              </a:solidFill>
              <a:cs typeface="B Mitra" pitchFamily="2" charset="-78"/>
            </a:rPr>
            <a:t>به معنی سازمان بزرگ با تمام آثار مثبت و یا منفی آن. </a:t>
          </a:r>
          <a:endParaRPr lang="en-US" sz="2400" b="1" dirty="0">
            <a:solidFill>
              <a:schemeClr val="tx1"/>
            </a:solidFill>
            <a:cs typeface="B Mitra" pitchFamily="2" charset="-78"/>
          </a:endParaRPr>
        </a:p>
      </dgm:t>
    </dgm:pt>
    <dgm:pt modelId="{27DAC446-412D-491E-9EAD-130BFDF52667}" type="parTrans" cxnId="{DAEA94B8-E355-42F0-BDD9-A78D96F501D2}">
      <dgm:prSet/>
      <dgm:spPr/>
      <dgm:t>
        <a:bodyPr/>
        <a:lstStyle/>
        <a:p>
          <a:endParaRPr lang="en-US" sz="1600" b="1">
            <a:cs typeface="B Mitra" pitchFamily="2" charset="-78"/>
          </a:endParaRPr>
        </a:p>
      </dgm:t>
    </dgm:pt>
    <dgm:pt modelId="{EDFA33BD-CE6D-4A0D-A3A1-1F2FAFD3DF41}" type="sibTrans" cxnId="{DAEA94B8-E355-42F0-BDD9-A78D96F501D2}">
      <dgm:prSet/>
      <dgm:spPr/>
      <dgm:t>
        <a:bodyPr/>
        <a:lstStyle/>
        <a:p>
          <a:endParaRPr lang="en-US" sz="1600" b="1">
            <a:cs typeface="B Mitra" pitchFamily="2" charset="-78"/>
          </a:endParaRPr>
        </a:p>
      </dgm:t>
    </dgm:pt>
    <dgm:pt modelId="{341C3265-1FF4-47DD-9381-9355C436295C}">
      <dgm:prSet phldrT="[Text]" custT="1"/>
      <dgm:spPr>
        <a:gradFill rotWithShape="0">
          <a:gsLst>
            <a:gs pos="0">
              <a:srgbClr val="FFEFD1"/>
            </a:gs>
            <a:gs pos="64999">
              <a:srgbClr val="F0EBD5"/>
            </a:gs>
            <a:gs pos="100000">
              <a:srgbClr val="D1C39F"/>
            </a:gs>
          </a:gsLst>
          <a:lin ang="5400000" scaled="0"/>
        </a:gradFill>
      </dgm:spPr>
      <dgm:t>
        <a:bodyPr/>
        <a:lstStyle/>
        <a:p>
          <a:pPr algn="ctr" rtl="1"/>
          <a:r>
            <a:rPr lang="fa-IR" sz="3600" b="1" dirty="0" smtClean="0">
              <a:solidFill>
                <a:srgbClr val="054200"/>
              </a:solidFill>
              <a:latin typeface="+mn-lt"/>
              <a:cs typeface="B Mitra" pitchFamily="2" charset="-78"/>
            </a:rPr>
            <a:t>دوم</a:t>
          </a:r>
          <a:endParaRPr lang="en-US" sz="3600" b="1" dirty="0">
            <a:solidFill>
              <a:srgbClr val="C00000"/>
            </a:solidFill>
            <a:latin typeface="+mn-lt"/>
            <a:cs typeface="B Mitra" pitchFamily="2" charset="-78"/>
          </a:endParaRPr>
        </a:p>
      </dgm:t>
    </dgm:pt>
    <dgm:pt modelId="{C72ADF7A-40A3-4465-B6D7-8232C626DDFB}" type="parTrans" cxnId="{7ADB0889-42DA-4542-B9B8-13C05BECBE09}">
      <dgm:prSet/>
      <dgm:spPr/>
      <dgm:t>
        <a:bodyPr/>
        <a:lstStyle/>
        <a:p>
          <a:endParaRPr lang="en-US" sz="1600" b="1">
            <a:cs typeface="B Mitra" pitchFamily="2" charset="-78"/>
          </a:endParaRPr>
        </a:p>
      </dgm:t>
    </dgm:pt>
    <dgm:pt modelId="{FD3A0A6D-A7DF-4645-9070-9B0C603731E7}" type="sibTrans" cxnId="{7ADB0889-42DA-4542-B9B8-13C05BECBE09}">
      <dgm:prSet/>
      <dgm:spPr/>
      <dgm:t>
        <a:bodyPr/>
        <a:lstStyle/>
        <a:p>
          <a:endParaRPr lang="en-US" sz="1600" b="1">
            <a:cs typeface="B Mitra" pitchFamily="2" charset="-78"/>
          </a:endParaRPr>
        </a:p>
      </dgm:t>
    </dgm:pt>
    <dgm:pt modelId="{BC27AC40-31B6-4D6C-93A5-4E108261625D}">
      <dgm:prSet phldrT="[Text]" custT="1">
        <dgm:style>
          <a:lnRef idx="1">
            <a:schemeClr val="accent3"/>
          </a:lnRef>
          <a:fillRef idx="2">
            <a:schemeClr val="accent3"/>
          </a:fillRef>
          <a:effectRef idx="1">
            <a:schemeClr val="accent3"/>
          </a:effectRef>
          <a:fontRef idx="minor">
            <a:schemeClr val="dk1"/>
          </a:fontRef>
        </dgm:style>
      </dgm:prSet>
      <dgm:spPr>
        <a:ln/>
      </dgm:spPr>
      <dgm:t>
        <a:bodyPr/>
        <a:lstStyle/>
        <a:p>
          <a:pPr algn="justLow" rtl="1"/>
          <a:r>
            <a:rPr lang="fa-IR" sz="1800" b="1" dirty="0" smtClean="0">
              <a:cs typeface="B Mitra" pitchFamily="2" charset="-78"/>
            </a:rPr>
            <a:t>به معنی سازمان با حد اکثر کارایی که مفهوم مثبت از بوروکراسی را بیان می کند.</a:t>
          </a:r>
          <a:endParaRPr lang="en-US" sz="1800" b="1" dirty="0">
            <a:solidFill>
              <a:srgbClr val="C00000"/>
            </a:solidFill>
            <a:cs typeface="B Mitra" pitchFamily="2" charset="-78"/>
          </a:endParaRPr>
        </a:p>
      </dgm:t>
    </dgm:pt>
    <dgm:pt modelId="{BE563CDE-ABDB-400F-BEB8-461103AA3AC7}" type="parTrans" cxnId="{960C399C-8E26-4F53-B849-895B8F1E03CC}">
      <dgm:prSet/>
      <dgm:spPr/>
      <dgm:t>
        <a:bodyPr/>
        <a:lstStyle/>
        <a:p>
          <a:endParaRPr lang="en-US" sz="1600" b="1">
            <a:cs typeface="B Mitra" pitchFamily="2" charset="-78"/>
          </a:endParaRPr>
        </a:p>
      </dgm:t>
    </dgm:pt>
    <dgm:pt modelId="{A28BDCE7-7BB8-4CE5-9E99-D7094A5BC3D8}" type="sibTrans" cxnId="{960C399C-8E26-4F53-B849-895B8F1E03CC}">
      <dgm:prSet/>
      <dgm:spPr/>
      <dgm:t>
        <a:bodyPr/>
        <a:lstStyle/>
        <a:p>
          <a:endParaRPr lang="en-US" sz="1600" b="1">
            <a:cs typeface="B Mitra" pitchFamily="2" charset="-78"/>
          </a:endParaRPr>
        </a:p>
      </dgm:t>
    </dgm:pt>
    <dgm:pt modelId="{E14B61C4-78B4-43AA-BD5E-F3FE81D34C49}">
      <dgm:prSet phldrT="[Text]" custT="1"/>
      <dgm:spPr>
        <a:gradFill rotWithShape="0">
          <a:gsLst>
            <a:gs pos="0">
              <a:srgbClr val="FFEFD1"/>
            </a:gs>
            <a:gs pos="64999">
              <a:srgbClr val="F0EBD5"/>
            </a:gs>
            <a:gs pos="100000">
              <a:srgbClr val="D1C39F"/>
            </a:gs>
          </a:gsLst>
          <a:lin ang="5400000" scaled="0"/>
        </a:gradFill>
      </dgm:spPr>
      <dgm:t>
        <a:bodyPr/>
        <a:lstStyle/>
        <a:p>
          <a:pPr algn="ctr" rtl="1"/>
          <a:r>
            <a:rPr lang="fa-IR" sz="3600" b="1" dirty="0" smtClean="0">
              <a:solidFill>
                <a:srgbClr val="C00000"/>
              </a:solidFill>
              <a:latin typeface="+mn-lt"/>
              <a:cs typeface="B Mitra" pitchFamily="2" charset="-78"/>
            </a:rPr>
            <a:t>سوم</a:t>
          </a:r>
          <a:endParaRPr lang="en-US" sz="3600" b="1" dirty="0">
            <a:solidFill>
              <a:srgbClr val="C00000"/>
            </a:solidFill>
            <a:latin typeface="+mn-lt"/>
            <a:cs typeface="B Mitra" pitchFamily="2" charset="-78"/>
          </a:endParaRPr>
        </a:p>
      </dgm:t>
    </dgm:pt>
    <dgm:pt modelId="{76417ED0-AC31-44FA-8F46-108556B88C3B}" type="parTrans" cxnId="{E206FD05-EB2E-4768-AAA4-806456DD59AD}">
      <dgm:prSet/>
      <dgm:spPr/>
      <dgm:t>
        <a:bodyPr/>
        <a:lstStyle/>
        <a:p>
          <a:endParaRPr lang="en-US" sz="1600" b="1">
            <a:cs typeface="B Mitra" pitchFamily="2" charset="-78"/>
          </a:endParaRPr>
        </a:p>
      </dgm:t>
    </dgm:pt>
    <dgm:pt modelId="{01362255-A453-4E17-A033-4ECF12A10057}" type="sibTrans" cxnId="{E206FD05-EB2E-4768-AAA4-806456DD59AD}">
      <dgm:prSet/>
      <dgm:spPr/>
      <dgm:t>
        <a:bodyPr/>
        <a:lstStyle/>
        <a:p>
          <a:endParaRPr lang="en-US" sz="1600" b="1">
            <a:cs typeface="B Mitra" pitchFamily="2" charset="-78"/>
          </a:endParaRPr>
        </a:p>
      </dgm:t>
    </dgm:pt>
    <dgm:pt modelId="{361E4A76-7CDE-475F-877B-E3487EF653B9}">
      <dgm:prSet phldrT="[Text]" custT="1">
        <dgm:style>
          <a:lnRef idx="1">
            <a:schemeClr val="accent6"/>
          </a:lnRef>
          <a:fillRef idx="2">
            <a:schemeClr val="accent6"/>
          </a:fillRef>
          <a:effectRef idx="1">
            <a:schemeClr val="accent6"/>
          </a:effectRef>
          <a:fontRef idx="minor">
            <a:schemeClr val="dk1"/>
          </a:fontRef>
        </dgm:style>
      </dgm:prSet>
      <dgm:spPr>
        <a:ln/>
      </dgm:spPr>
      <dgm:t>
        <a:bodyPr/>
        <a:lstStyle/>
        <a:p>
          <a:pPr algn="justLow" rtl="1"/>
          <a:r>
            <a:rPr lang="fa-IR" sz="2000" b="1" dirty="0" smtClean="0">
              <a:cs typeface="B Mitra" pitchFamily="2" charset="-78"/>
            </a:rPr>
            <a:t>به معنی عدم کارایی که در حقیقت خصوصیت منفی سازمان ها را بیان می کند .</a:t>
          </a:r>
          <a:endParaRPr lang="en-US" sz="2000" b="1" dirty="0">
            <a:solidFill>
              <a:srgbClr val="C00000"/>
            </a:solidFill>
            <a:cs typeface="B Mitra" pitchFamily="2" charset="-78"/>
          </a:endParaRPr>
        </a:p>
      </dgm:t>
    </dgm:pt>
    <dgm:pt modelId="{C9A8370C-12E4-4B7A-AF24-5D80F8B0BB52}" type="parTrans" cxnId="{027EB261-1610-41AC-BBEC-9D146F92E243}">
      <dgm:prSet/>
      <dgm:spPr/>
      <dgm:t>
        <a:bodyPr/>
        <a:lstStyle/>
        <a:p>
          <a:endParaRPr lang="en-US" sz="1600" b="1">
            <a:cs typeface="B Mitra" pitchFamily="2" charset="-78"/>
          </a:endParaRPr>
        </a:p>
      </dgm:t>
    </dgm:pt>
    <dgm:pt modelId="{F6D76F0B-E3D8-4CC8-B6D8-ECFDB91D7AE4}" type="sibTrans" cxnId="{027EB261-1610-41AC-BBEC-9D146F92E243}">
      <dgm:prSet/>
      <dgm:spPr/>
      <dgm:t>
        <a:bodyPr/>
        <a:lstStyle/>
        <a:p>
          <a:endParaRPr lang="en-US" sz="1600" b="1">
            <a:cs typeface="B Mitra" pitchFamily="2" charset="-78"/>
          </a:endParaRPr>
        </a:p>
      </dgm:t>
    </dgm:pt>
    <dgm:pt modelId="{56FCC551-F6E7-4A01-9EDA-89C874756D5F}" type="pres">
      <dgm:prSet presAssocID="{39B9D7DE-2AC8-4007-A8F8-A1187AF90138}" presName="Name0" presStyleCnt="0">
        <dgm:presLayoutVars>
          <dgm:dir/>
          <dgm:animLvl val="lvl"/>
          <dgm:resizeHandles val="exact"/>
        </dgm:presLayoutVars>
      </dgm:prSet>
      <dgm:spPr/>
      <dgm:t>
        <a:bodyPr/>
        <a:lstStyle/>
        <a:p>
          <a:endParaRPr lang="en-US"/>
        </a:p>
      </dgm:t>
    </dgm:pt>
    <dgm:pt modelId="{F35F8EDD-0D55-41E6-B2CA-BC758252F2CD}" type="pres">
      <dgm:prSet presAssocID="{4BE6B06D-F4E9-4747-900E-FF2472D2B533}" presName="linNode" presStyleCnt="0"/>
      <dgm:spPr/>
    </dgm:pt>
    <dgm:pt modelId="{398EBA3F-527B-4A81-97E5-51CA4439E419}" type="pres">
      <dgm:prSet presAssocID="{4BE6B06D-F4E9-4747-900E-FF2472D2B533}" presName="parentText" presStyleLbl="node1" presStyleIdx="0" presStyleCnt="3" custScaleX="68862" custLinFactX="100000" custLinFactNeighborX="136076" custLinFactNeighborY="-3">
        <dgm:presLayoutVars>
          <dgm:chMax val="1"/>
          <dgm:bulletEnabled val="1"/>
        </dgm:presLayoutVars>
      </dgm:prSet>
      <dgm:spPr/>
      <dgm:t>
        <a:bodyPr/>
        <a:lstStyle/>
        <a:p>
          <a:endParaRPr lang="en-US"/>
        </a:p>
      </dgm:t>
    </dgm:pt>
    <dgm:pt modelId="{699AA9B7-A659-4557-AD12-3AE8ADF7A0D3}" type="pres">
      <dgm:prSet presAssocID="{4BE6B06D-F4E9-4747-900E-FF2472D2B533}" presName="descendantText" presStyleLbl="alignAccFollowNode1" presStyleIdx="0" presStyleCnt="3" custFlipVert="1" custFlipHor="1" custScaleX="190463" custScaleY="99216" custLinFactNeighborX="-98567" custLinFactNeighborY="116">
        <dgm:presLayoutVars>
          <dgm:bulletEnabled val="1"/>
        </dgm:presLayoutVars>
      </dgm:prSet>
      <dgm:spPr/>
      <dgm:t>
        <a:bodyPr/>
        <a:lstStyle/>
        <a:p>
          <a:endParaRPr lang="en-US"/>
        </a:p>
      </dgm:t>
    </dgm:pt>
    <dgm:pt modelId="{721F5B10-0E4E-41A6-8C5A-6BBC2EA88661}" type="pres">
      <dgm:prSet presAssocID="{9D36704C-3644-433C-846A-418BA7E8E398}" presName="sp" presStyleCnt="0"/>
      <dgm:spPr/>
    </dgm:pt>
    <dgm:pt modelId="{D3929828-C7EA-4D59-8AF3-0D1B2741CCDE}" type="pres">
      <dgm:prSet presAssocID="{341C3265-1FF4-47DD-9381-9355C436295C}" presName="linNode" presStyleCnt="0"/>
      <dgm:spPr/>
    </dgm:pt>
    <dgm:pt modelId="{29550D97-A76C-4D4C-A679-7C22BC63D729}" type="pres">
      <dgm:prSet presAssocID="{341C3265-1FF4-47DD-9381-9355C436295C}" presName="parentText" presStyleLbl="node1" presStyleIdx="1" presStyleCnt="3" custScaleX="68862" custLinFactX="100000" custLinFactNeighborX="136076" custLinFactNeighborY="3">
        <dgm:presLayoutVars>
          <dgm:chMax val="1"/>
          <dgm:bulletEnabled val="1"/>
        </dgm:presLayoutVars>
      </dgm:prSet>
      <dgm:spPr/>
      <dgm:t>
        <a:bodyPr/>
        <a:lstStyle/>
        <a:p>
          <a:endParaRPr lang="en-US"/>
        </a:p>
      </dgm:t>
    </dgm:pt>
    <dgm:pt modelId="{CF6F0978-5CD3-4429-AA17-7D9405E5D604}" type="pres">
      <dgm:prSet presAssocID="{341C3265-1FF4-47DD-9381-9355C436295C}" presName="descendantText" presStyleLbl="alignAccFollowNode1" presStyleIdx="1" presStyleCnt="3" custFlipVert="1" custFlipHor="1" custScaleX="190463" custScaleY="97979" custLinFactNeighborX="-82886" custLinFactNeighborY="3384">
        <dgm:presLayoutVars>
          <dgm:bulletEnabled val="1"/>
        </dgm:presLayoutVars>
      </dgm:prSet>
      <dgm:spPr/>
      <dgm:t>
        <a:bodyPr/>
        <a:lstStyle/>
        <a:p>
          <a:endParaRPr lang="en-US"/>
        </a:p>
      </dgm:t>
    </dgm:pt>
    <dgm:pt modelId="{61A73886-EDED-4536-BE14-4F63F43DFCD0}" type="pres">
      <dgm:prSet presAssocID="{FD3A0A6D-A7DF-4645-9070-9B0C603731E7}" presName="sp" presStyleCnt="0"/>
      <dgm:spPr/>
    </dgm:pt>
    <dgm:pt modelId="{4E97A9DA-95F3-4F80-A337-7D5556A47CC1}" type="pres">
      <dgm:prSet presAssocID="{E14B61C4-78B4-43AA-BD5E-F3FE81D34C49}" presName="linNode" presStyleCnt="0"/>
      <dgm:spPr/>
    </dgm:pt>
    <dgm:pt modelId="{A08CA126-F318-4F6B-AA41-EBA1B945CD68}" type="pres">
      <dgm:prSet presAssocID="{E14B61C4-78B4-43AA-BD5E-F3FE81D34C49}" presName="parentText" presStyleLbl="node1" presStyleIdx="2" presStyleCnt="3" custScaleX="68862" custLinFactX="100000" custLinFactNeighborX="136076" custLinFactNeighborY="3">
        <dgm:presLayoutVars>
          <dgm:chMax val="1"/>
          <dgm:bulletEnabled val="1"/>
        </dgm:presLayoutVars>
      </dgm:prSet>
      <dgm:spPr/>
      <dgm:t>
        <a:bodyPr/>
        <a:lstStyle/>
        <a:p>
          <a:endParaRPr lang="en-US"/>
        </a:p>
      </dgm:t>
    </dgm:pt>
    <dgm:pt modelId="{0B40493F-C1D4-476B-ACE1-7F6B4899AEE4}" type="pres">
      <dgm:prSet presAssocID="{E14B61C4-78B4-43AA-BD5E-F3FE81D34C49}" presName="descendantText" presStyleLbl="alignAccFollowNode1" presStyleIdx="2" presStyleCnt="3" custFlipVert="1" custFlipHor="1" custScaleX="190463" custScaleY="97979" custLinFactNeighborX="-82886" custLinFactNeighborY="3384">
        <dgm:presLayoutVars>
          <dgm:bulletEnabled val="1"/>
        </dgm:presLayoutVars>
      </dgm:prSet>
      <dgm:spPr/>
      <dgm:t>
        <a:bodyPr/>
        <a:lstStyle/>
        <a:p>
          <a:endParaRPr lang="en-US"/>
        </a:p>
      </dgm:t>
    </dgm:pt>
  </dgm:ptLst>
  <dgm:cxnLst>
    <dgm:cxn modelId="{960C399C-8E26-4F53-B849-895B8F1E03CC}" srcId="{341C3265-1FF4-47DD-9381-9355C436295C}" destId="{BC27AC40-31B6-4D6C-93A5-4E108261625D}" srcOrd="0" destOrd="0" parTransId="{BE563CDE-ABDB-400F-BEB8-461103AA3AC7}" sibTransId="{A28BDCE7-7BB8-4CE5-9E99-D7094A5BC3D8}"/>
    <dgm:cxn modelId="{164AAB92-BE4D-4A05-B7F7-109F12E81241}" srcId="{39B9D7DE-2AC8-4007-A8F8-A1187AF90138}" destId="{4BE6B06D-F4E9-4747-900E-FF2472D2B533}" srcOrd="0" destOrd="0" parTransId="{673BB27B-111C-4BE3-A742-0644CAC0F893}" sibTransId="{9D36704C-3644-433C-846A-418BA7E8E398}"/>
    <dgm:cxn modelId="{027EB261-1610-41AC-BBEC-9D146F92E243}" srcId="{E14B61C4-78B4-43AA-BD5E-F3FE81D34C49}" destId="{361E4A76-7CDE-475F-877B-E3487EF653B9}" srcOrd="0" destOrd="0" parTransId="{C9A8370C-12E4-4B7A-AF24-5D80F8B0BB52}" sibTransId="{F6D76F0B-E3D8-4CC8-B6D8-ECFDB91D7AE4}"/>
    <dgm:cxn modelId="{7ADB0889-42DA-4542-B9B8-13C05BECBE09}" srcId="{39B9D7DE-2AC8-4007-A8F8-A1187AF90138}" destId="{341C3265-1FF4-47DD-9381-9355C436295C}" srcOrd="1" destOrd="0" parTransId="{C72ADF7A-40A3-4465-B6D7-8232C626DDFB}" sibTransId="{FD3A0A6D-A7DF-4645-9070-9B0C603731E7}"/>
    <dgm:cxn modelId="{6BDFE30C-569E-413C-9CE4-945406627988}" type="presOf" srcId="{4BE6B06D-F4E9-4747-900E-FF2472D2B533}" destId="{398EBA3F-527B-4A81-97E5-51CA4439E419}" srcOrd="0" destOrd="0" presId="urn:microsoft.com/office/officeart/2005/8/layout/vList5"/>
    <dgm:cxn modelId="{DAEA94B8-E355-42F0-BDD9-A78D96F501D2}" srcId="{4BE6B06D-F4E9-4747-900E-FF2472D2B533}" destId="{E1BCFDD8-CB1B-4577-AAFF-CF96570D5407}" srcOrd="0" destOrd="0" parTransId="{27DAC446-412D-491E-9EAD-130BFDF52667}" sibTransId="{EDFA33BD-CE6D-4A0D-A3A1-1F2FAFD3DF41}"/>
    <dgm:cxn modelId="{68494392-35E3-4DF8-8663-A0CD3FC54BAB}" type="presOf" srcId="{E1BCFDD8-CB1B-4577-AAFF-CF96570D5407}" destId="{699AA9B7-A659-4557-AD12-3AE8ADF7A0D3}" srcOrd="0" destOrd="0" presId="urn:microsoft.com/office/officeart/2005/8/layout/vList5"/>
    <dgm:cxn modelId="{49B833F1-D1E6-4238-8BFF-783BFF8A81C8}" type="presOf" srcId="{BC27AC40-31B6-4D6C-93A5-4E108261625D}" destId="{CF6F0978-5CD3-4429-AA17-7D9405E5D604}" srcOrd="0" destOrd="0" presId="urn:microsoft.com/office/officeart/2005/8/layout/vList5"/>
    <dgm:cxn modelId="{C829D9B8-EDF2-424D-9717-704EEE5D8C39}" type="presOf" srcId="{341C3265-1FF4-47DD-9381-9355C436295C}" destId="{29550D97-A76C-4D4C-A679-7C22BC63D729}" srcOrd="0" destOrd="0" presId="urn:microsoft.com/office/officeart/2005/8/layout/vList5"/>
    <dgm:cxn modelId="{C0603B8F-614E-460F-B78F-F62AE70E2D15}" type="presOf" srcId="{E14B61C4-78B4-43AA-BD5E-F3FE81D34C49}" destId="{A08CA126-F318-4F6B-AA41-EBA1B945CD68}" srcOrd="0" destOrd="0" presId="urn:microsoft.com/office/officeart/2005/8/layout/vList5"/>
    <dgm:cxn modelId="{7CC848C7-FE8B-495D-8627-EAF0DB789353}" type="presOf" srcId="{39B9D7DE-2AC8-4007-A8F8-A1187AF90138}" destId="{56FCC551-F6E7-4A01-9EDA-89C874756D5F}" srcOrd="0" destOrd="0" presId="urn:microsoft.com/office/officeart/2005/8/layout/vList5"/>
    <dgm:cxn modelId="{E206FD05-EB2E-4768-AAA4-806456DD59AD}" srcId="{39B9D7DE-2AC8-4007-A8F8-A1187AF90138}" destId="{E14B61C4-78B4-43AA-BD5E-F3FE81D34C49}" srcOrd="2" destOrd="0" parTransId="{76417ED0-AC31-44FA-8F46-108556B88C3B}" sibTransId="{01362255-A453-4E17-A033-4ECF12A10057}"/>
    <dgm:cxn modelId="{848946D6-CBB9-418F-88F9-81012C60840E}" type="presOf" srcId="{361E4A76-7CDE-475F-877B-E3487EF653B9}" destId="{0B40493F-C1D4-476B-ACE1-7F6B4899AEE4}" srcOrd="0" destOrd="0" presId="urn:microsoft.com/office/officeart/2005/8/layout/vList5"/>
    <dgm:cxn modelId="{5082EACD-9E9D-4BFA-9251-AD729301CF4A}" type="presParOf" srcId="{56FCC551-F6E7-4A01-9EDA-89C874756D5F}" destId="{F35F8EDD-0D55-41E6-B2CA-BC758252F2CD}" srcOrd="0" destOrd="0" presId="urn:microsoft.com/office/officeart/2005/8/layout/vList5"/>
    <dgm:cxn modelId="{05705C22-2E05-478B-8FDC-4178EBD77035}" type="presParOf" srcId="{F35F8EDD-0D55-41E6-B2CA-BC758252F2CD}" destId="{398EBA3F-527B-4A81-97E5-51CA4439E419}" srcOrd="0" destOrd="0" presId="urn:microsoft.com/office/officeart/2005/8/layout/vList5"/>
    <dgm:cxn modelId="{87F59E3C-389A-4385-ADBD-A5C235BD4B85}" type="presParOf" srcId="{F35F8EDD-0D55-41E6-B2CA-BC758252F2CD}" destId="{699AA9B7-A659-4557-AD12-3AE8ADF7A0D3}" srcOrd="1" destOrd="0" presId="urn:microsoft.com/office/officeart/2005/8/layout/vList5"/>
    <dgm:cxn modelId="{48293C84-9DDE-4AAC-9998-7B07333AD489}" type="presParOf" srcId="{56FCC551-F6E7-4A01-9EDA-89C874756D5F}" destId="{721F5B10-0E4E-41A6-8C5A-6BBC2EA88661}" srcOrd="1" destOrd="0" presId="urn:microsoft.com/office/officeart/2005/8/layout/vList5"/>
    <dgm:cxn modelId="{EBB8B245-FDA2-4188-AE75-095DCC48C7B3}" type="presParOf" srcId="{56FCC551-F6E7-4A01-9EDA-89C874756D5F}" destId="{D3929828-C7EA-4D59-8AF3-0D1B2741CCDE}" srcOrd="2" destOrd="0" presId="urn:microsoft.com/office/officeart/2005/8/layout/vList5"/>
    <dgm:cxn modelId="{9A8A7DBB-9FF2-400E-AD50-8BE4035DF911}" type="presParOf" srcId="{D3929828-C7EA-4D59-8AF3-0D1B2741CCDE}" destId="{29550D97-A76C-4D4C-A679-7C22BC63D729}" srcOrd="0" destOrd="0" presId="urn:microsoft.com/office/officeart/2005/8/layout/vList5"/>
    <dgm:cxn modelId="{4BE0EDB5-0FB2-453C-B11E-D53B1CCA6A6D}" type="presParOf" srcId="{D3929828-C7EA-4D59-8AF3-0D1B2741CCDE}" destId="{CF6F0978-5CD3-4429-AA17-7D9405E5D604}" srcOrd="1" destOrd="0" presId="urn:microsoft.com/office/officeart/2005/8/layout/vList5"/>
    <dgm:cxn modelId="{9B167F43-48C9-439A-BE35-DE1AA0CAF306}" type="presParOf" srcId="{56FCC551-F6E7-4A01-9EDA-89C874756D5F}" destId="{61A73886-EDED-4536-BE14-4F63F43DFCD0}" srcOrd="3" destOrd="0" presId="urn:microsoft.com/office/officeart/2005/8/layout/vList5"/>
    <dgm:cxn modelId="{06C611E2-43B1-4134-BCE2-DAED7A6D4F23}" type="presParOf" srcId="{56FCC551-F6E7-4A01-9EDA-89C874756D5F}" destId="{4E97A9DA-95F3-4F80-A337-7D5556A47CC1}" srcOrd="4" destOrd="0" presId="urn:microsoft.com/office/officeart/2005/8/layout/vList5"/>
    <dgm:cxn modelId="{F5D9263E-F5D4-4EBB-9B4C-F43F89ADD572}" type="presParOf" srcId="{4E97A9DA-95F3-4F80-A337-7D5556A47CC1}" destId="{A08CA126-F318-4F6B-AA41-EBA1B945CD68}" srcOrd="0" destOrd="0" presId="urn:microsoft.com/office/officeart/2005/8/layout/vList5"/>
    <dgm:cxn modelId="{7E5F1188-D18F-463E-ADA0-518D39A669F8}" type="presParOf" srcId="{4E97A9DA-95F3-4F80-A337-7D5556A47CC1}" destId="{0B40493F-C1D4-476B-ACE1-7F6B4899AEE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6B819B0-A181-45A7-9A61-2F9626463DC0}" type="doc">
      <dgm:prSet loTypeId="urn:microsoft.com/office/officeart/2005/8/layout/radial4" loCatId="relationship" qsTypeId="urn:microsoft.com/office/officeart/2005/8/quickstyle/simple3" qsCatId="simple" csTypeId="urn:microsoft.com/office/officeart/2005/8/colors/colorful1#5" csCatId="colorful" phldr="1"/>
      <dgm:spPr/>
      <dgm:t>
        <a:bodyPr/>
        <a:lstStyle/>
        <a:p>
          <a:endParaRPr lang="en-US"/>
        </a:p>
      </dgm:t>
    </dgm:pt>
    <dgm:pt modelId="{CA17904C-1AE6-4493-95DD-4618F4C0C547}">
      <dgm:prSet phldrT="[Text]"/>
      <dgm:spPr/>
      <dgm:t>
        <a:bodyPr/>
        <a:lstStyle/>
        <a:p>
          <a:r>
            <a:rPr lang="fa-IR" b="1" dirty="0" smtClean="0">
              <a:solidFill>
                <a:srgbClr val="C00000"/>
              </a:solidFill>
              <a:cs typeface="B Mitra" pitchFamily="2" charset="-78"/>
            </a:rPr>
            <a:t>ویژگی های بوروکراسی</a:t>
          </a:r>
          <a:endParaRPr lang="en-US" b="1" dirty="0">
            <a:solidFill>
              <a:srgbClr val="C00000"/>
            </a:solidFill>
            <a:cs typeface="B Mitra" pitchFamily="2" charset="-78"/>
          </a:endParaRPr>
        </a:p>
      </dgm:t>
    </dgm:pt>
    <dgm:pt modelId="{C04FC5CE-A900-4EA5-AE30-A30AB14CA8B5}" type="parTrans" cxnId="{551E13E4-57EA-42DC-A903-6E73CF0E44F4}">
      <dgm:prSet/>
      <dgm:spPr/>
      <dgm:t>
        <a:bodyPr/>
        <a:lstStyle/>
        <a:p>
          <a:endParaRPr lang="en-US" b="1">
            <a:cs typeface="B Mitra" pitchFamily="2" charset="-78"/>
          </a:endParaRPr>
        </a:p>
      </dgm:t>
    </dgm:pt>
    <dgm:pt modelId="{0C2EF5F7-502A-41BD-BBF1-0941AE2F9F68}" type="sibTrans" cxnId="{551E13E4-57EA-42DC-A903-6E73CF0E44F4}">
      <dgm:prSet/>
      <dgm:spPr/>
      <dgm:t>
        <a:bodyPr/>
        <a:lstStyle/>
        <a:p>
          <a:endParaRPr lang="en-US" b="1">
            <a:cs typeface="B Mitra" pitchFamily="2" charset="-78"/>
          </a:endParaRPr>
        </a:p>
      </dgm:t>
    </dgm:pt>
    <dgm:pt modelId="{3A8D09C9-1D40-46C3-A77D-CDD0A286C0AB}">
      <dgm:prSet phldrT="[Text]"/>
      <dgm:spPr/>
      <dgm:t>
        <a:bodyPr/>
        <a:lstStyle/>
        <a:p>
          <a:r>
            <a:rPr lang="fa-IR" b="1" dirty="0" smtClean="0">
              <a:cs typeface="B Mitra" pitchFamily="2" charset="-78"/>
            </a:rPr>
            <a:t>قواعد و رویه های رسمی</a:t>
          </a:r>
        </a:p>
      </dgm:t>
    </dgm:pt>
    <dgm:pt modelId="{3FAB9D15-A740-4280-AF4F-FE10B1F161AA}" type="parTrans" cxnId="{9AFBAB59-3792-4F77-A6A2-95B72CB98EB5}">
      <dgm:prSet/>
      <dgm:spPr/>
      <dgm:t>
        <a:bodyPr/>
        <a:lstStyle/>
        <a:p>
          <a:endParaRPr lang="en-US" b="1">
            <a:cs typeface="B Mitra" pitchFamily="2" charset="-78"/>
          </a:endParaRPr>
        </a:p>
      </dgm:t>
    </dgm:pt>
    <dgm:pt modelId="{BDE30229-ED35-4E2C-88B9-D9982ECACAA3}" type="sibTrans" cxnId="{9AFBAB59-3792-4F77-A6A2-95B72CB98EB5}">
      <dgm:prSet/>
      <dgm:spPr/>
      <dgm:t>
        <a:bodyPr/>
        <a:lstStyle/>
        <a:p>
          <a:endParaRPr lang="en-US" b="1">
            <a:cs typeface="B Mitra" pitchFamily="2" charset="-78"/>
          </a:endParaRPr>
        </a:p>
      </dgm:t>
    </dgm:pt>
    <dgm:pt modelId="{276103BD-797E-4451-9179-5C7FA436AD2B}">
      <dgm:prSet phldrT="[Text]"/>
      <dgm:spPr/>
      <dgm:t>
        <a:bodyPr/>
        <a:lstStyle/>
        <a:p>
          <a:r>
            <a:rPr lang="fa-IR" b="1" dirty="0" smtClean="0">
              <a:cs typeface="B Mitra" pitchFamily="2" charset="-78"/>
            </a:rPr>
            <a:t>سلسله مراتب اختیارات روشن</a:t>
          </a:r>
          <a:endParaRPr lang="en-US" b="1" dirty="0">
            <a:cs typeface="B Mitra" pitchFamily="2" charset="-78"/>
          </a:endParaRPr>
        </a:p>
      </dgm:t>
    </dgm:pt>
    <dgm:pt modelId="{6F6BD9C3-92D4-4C6A-A7CA-02E87E0DBE43}" type="parTrans" cxnId="{2CE5386A-0FFE-4368-94C9-BED58A6EA794}">
      <dgm:prSet/>
      <dgm:spPr/>
      <dgm:t>
        <a:bodyPr/>
        <a:lstStyle/>
        <a:p>
          <a:endParaRPr lang="en-US" b="1">
            <a:cs typeface="B Mitra" pitchFamily="2" charset="-78"/>
          </a:endParaRPr>
        </a:p>
      </dgm:t>
    </dgm:pt>
    <dgm:pt modelId="{28FEAD67-D39A-472D-AB88-6554DED143C1}" type="sibTrans" cxnId="{2CE5386A-0FFE-4368-94C9-BED58A6EA794}">
      <dgm:prSet/>
      <dgm:spPr/>
      <dgm:t>
        <a:bodyPr/>
        <a:lstStyle/>
        <a:p>
          <a:endParaRPr lang="en-US" b="1">
            <a:cs typeface="B Mitra" pitchFamily="2" charset="-78"/>
          </a:endParaRPr>
        </a:p>
      </dgm:t>
    </dgm:pt>
    <dgm:pt modelId="{E79FF03C-6320-4BA4-967B-C72A849E9B6D}">
      <dgm:prSet phldrT="[Text]"/>
      <dgm:spPr/>
      <dgm:t>
        <a:bodyPr/>
        <a:lstStyle/>
        <a:p>
          <a:r>
            <a:rPr lang="fa-IR" b="1" dirty="0" smtClean="0">
              <a:cs typeface="B Mitra" pitchFamily="2" charset="-78"/>
            </a:rPr>
            <a:t>تقسیم کار روشن</a:t>
          </a:r>
          <a:endParaRPr lang="en-US" b="1" dirty="0">
            <a:cs typeface="B Mitra" pitchFamily="2" charset="-78"/>
          </a:endParaRPr>
        </a:p>
      </dgm:t>
    </dgm:pt>
    <dgm:pt modelId="{BC7299B9-CB94-44AD-928E-C51BDED6CD43}" type="parTrans" cxnId="{4885F4B6-9789-4A41-93A7-78B5D2B8EC11}">
      <dgm:prSet/>
      <dgm:spPr/>
      <dgm:t>
        <a:bodyPr/>
        <a:lstStyle/>
        <a:p>
          <a:endParaRPr lang="en-US" b="1">
            <a:cs typeface="B Mitra" pitchFamily="2" charset="-78"/>
          </a:endParaRPr>
        </a:p>
      </dgm:t>
    </dgm:pt>
    <dgm:pt modelId="{8206E0D0-0EB8-40E3-A8A0-C13079805CFB}" type="sibTrans" cxnId="{4885F4B6-9789-4A41-93A7-78B5D2B8EC11}">
      <dgm:prSet/>
      <dgm:spPr/>
      <dgm:t>
        <a:bodyPr/>
        <a:lstStyle/>
        <a:p>
          <a:endParaRPr lang="en-US" b="1">
            <a:cs typeface="B Mitra" pitchFamily="2" charset="-78"/>
          </a:endParaRPr>
        </a:p>
      </dgm:t>
    </dgm:pt>
    <dgm:pt modelId="{69C9DCB4-CCC0-4B98-B95B-DDAA3D816B95}">
      <dgm:prSet phldrT="[Text]"/>
      <dgm:spPr/>
      <dgm:t>
        <a:bodyPr/>
        <a:lstStyle/>
        <a:p>
          <a:r>
            <a:rPr lang="fa-IR" b="1" dirty="0" smtClean="0">
              <a:cs typeface="B Mitra" pitchFamily="2" charset="-78"/>
            </a:rPr>
            <a:t>مسیر ترقی مبتنی بر شایستگی</a:t>
          </a:r>
        </a:p>
      </dgm:t>
    </dgm:pt>
    <dgm:pt modelId="{DBC8B53D-85A7-40D2-98E2-54534DC5CFE5}" type="parTrans" cxnId="{12D6A453-BB49-4EA5-9ED7-3ED4F3CD2D19}">
      <dgm:prSet/>
      <dgm:spPr/>
      <dgm:t>
        <a:bodyPr/>
        <a:lstStyle/>
        <a:p>
          <a:endParaRPr lang="en-US" b="1">
            <a:cs typeface="B Mitra" pitchFamily="2" charset="-78"/>
          </a:endParaRPr>
        </a:p>
      </dgm:t>
    </dgm:pt>
    <dgm:pt modelId="{736CDA8F-34C7-46CA-AC48-D38D1FF44673}" type="sibTrans" cxnId="{12D6A453-BB49-4EA5-9ED7-3ED4F3CD2D19}">
      <dgm:prSet/>
      <dgm:spPr/>
      <dgm:t>
        <a:bodyPr/>
        <a:lstStyle/>
        <a:p>
          <a:endParaRPr lang="en-US" b="1">
            <a:cs typeface="B Mitra" pitchFamily="2" charset="-78"/>
          </a:endParaRPr>
        </a:p>
      </dgm:t>
    </dgm:pt>
    <dgm:pt modelId="{FEAC89B5-71EE-4D19-8FC0-0F2D148F2355}">
      <dgm:prSet phldrT="[Text]"/>
      <dgm:spPr/>
      <dgm:t>
        <a:bodyPr/>
        <a:lstStyle/>
        <a:p>
          <a:r>
            <a:rPr lang="fa-IR" b="1" dirty="0" smtClean="0">
              <a:cs typeface="B Mitra" pitchFamily="2" charset="-78"/>
            </a:rPr>
            <a:t>برخورد غیر شخصی</a:t>
          </a:r>
        </a:p>
      </dgm:t>
    </dgm:pt>
    <dgm:pt modelId="{7FA677FC-33A0-4224-A516-C7BC56E376AD}" type="parTrans" cxnId="{301205E8-3898-40CD-BA79-670993E262F0}">
      <dgm:prSet/>
      <dgm:spPr/>
      <dgm:t>
        <a:bodyPr/>
        <a:lstStyle/>
        <a:p>
          <a:endParaRPr lang="en-US" b="1">
            <a:cs typeface="B Mitra" pitchFamily="2" charset="-78"/>
          </a:endParaRPr>
        </a:p>
      </dgm:t>
    </dgm:pt>
    <dgm:pt modelId="{F421FEFC-2A13-41FD-B240-BC0A2DA887CE}" type="sibTrans" cxnId="{301205E8-3898-40CD-BA79-670993E262F0}">
      <dgm:prSet/>
      <dgm:spPr/>
      <dgm:t>
        <a:bodyPr/>
        <a:lstStyle/>
        <a:p>
          <a:endParaRPr lang="en-US" b="1">
            <a:cs typeface="B Mitra" pitchFamily="2" charset="-78"/>
          </a:endParaRPr>
        </a:p>
      </dgm:t>
    </dgm:pt>
    <dgm:pt modelId="{29BBDDCA-5093-4861-BAB2-D1C051DD49ED}" type="pres">
      <dgm:prSet presAssocID="{B6B819B0-A181-45A7-9A61-2F9626463DC0}" presName="cycle" presStyleCnt="0">
        <dgm:presLayoutVars>
          <dgm:chMax val="1"/>
          <dgm:dir/>
          <dgm:animLvl val="ctr"/>
          <dgm:resizeHandles val="exact"/>
        </dgm:presLayoutVars>
      </dgm:prSet>
      <dgm:spPr/>
      <dgm:t>
        <a:bodyPr/>
        <a:lstStyle/>
        <a:p>
          <a:endParaRPr lang="en-US"/>
        </a:p>
      </dgm:t>
    </dgm:pt>
    <dgm:pt modelId="{B4BF1D06-9ACB-42A6-8ADB-3C14B4675C46}" type="pres">
      <dgm:prSet presAssocID="{CA17904C-1AE6-4493-95DD-4618F4C0C547}" presName="centerShape" presStyleLbl="node0" presStyleIdx="0" presStyleCnt="1"/>
      <dgm:spPr/>
      <dgm:t>
        <a:bodyPr/>
        <a:lstStyle/>
        <a:p>
          <a:endParaRPr lang="en-US"/>
        </a:p>
      </dgm:t>
    </dgm:pt>
    <dgm:pt modelId="{EE243344-01F1-4160-AD17-05387863B683}" type="pres">
      <dgm:prSet presAssocID="{DBC8B53D-85A7-40D2-98E2-54534DC5CFE5}" presName="parTrans" presStyleLbl="bgSibTrans2D1" presStyleIdx="0" presStyleCnt="5"/>
      <dgm:spPr/>
      <dgm:t>
        <a:bodyPr/>
        <a:lstStyle/>
        <a:p>
          <a:endParaRPr lang="en-US"/>
        </a:p>
      </dgm:t>
    </dgm:pt>
    <dgm:pt modelId="{3574A82E-8ABD-4996-B28A-ED145E8E7094}" type="pres">
      <dgm:prSet presAssocID="{69C9DCB4-CCC0-4B98-B95B-DDAA3D816B95}" presName="node" presStyleLbl="node1" presStyleIdx="0" presStyleCnt="5" custScaleX="124225" custRadScaleRad="107931">
        <dgm:presLayoutVars>
          <dgm:bulletEnabled val="1"/>
        </dgm:presLayoutVars>
      </dgm:prSet>
      <dgm:spPr/>
      <dgm:t>
        <a:bodyPr/>
        <a:lstStyle/>
        <a:p>
          <a:endParaRPr lang="en-US"/>
        </a:p>
      </dgm:t>
    </dgm:pt>
    <dgm:pt modelId="{F6031452-D143-4157-8D90-2DB61C0C1BA4}" type="pres">
      <dgm:prSet presAssocID="{7FA677FC-33A0-4224-A516-C7BC56E376AD}" presName="parTrans" presStyleLbl="bgSibTrans2D1" presStyleIdx="1" presStyleCnt="5" custLinFactNeighborX="3328" custLinFactNeighborY="-10314"/>
      <dgm:spPr/>
      <dgm:t>
        <a:bodyPr/>
        <a:lstStyle/>
        <a:p>
          <a:endParaRPr lang="en-US"/>
        </a:p>
      </dgm:t>
    </dgm:pt>
    <dgm:pt modelId="{FF90531C-5FE3-46DD-8FD2-349934DDD891}" type="pres">
      <dgm:prSet presAssocID="{FEAC89B5-71EE-4D19-8FC0-0F2D148F2355}" presName="node" presStyleLbl="node1" presStyleIdx="1" presStyleCnt="5" custScaleX="124225" custRadScaleRad="129037" custRadScaleInc="-28884">
        <dgm:presLayoutVars>
          <dgm:bulletEnabled val="1"/>
        </dgm:presLayoutVars>
      </dgm:prSet>
      <dgm:spPr/>
      <dgm:t>
        <a:bodyPr/>
        <a:lstStyle/>
        <a:p>
          <a:endParaRPr lang="en-US"/>
        </a:p>
      </dgm:t>
    </dgm:pt>
    <dgm:pt modelId="{6ED077DA-BA30-4412-ABC8-51FBF8971333}" type="pres">
      <dgm:prSet presAssocID="{3FAB9D15-A740-4280-AF4F-FE10B1F161AA}" presName="parTrans" presStyleLbl="bgSibTrans2D1" presStyleIdx="2" presStyleCnt="5" custAng="287885" custLinFactNeighborX="2719"/>
      <dgm:spPr/>
      <dgm:t>
        <a:bodyPr/>
        <a:lstStyle/>
        <a:p>
          <a:endParaRPr lang="en-US"/>
        </a:p>
      </dgm:t>
    </dgm:pt>
    <dgm:pt modelId="{64638F7F-F160-4A42-A4AF-ECFF4FD1CF0D}" type="pres">
      <dgm:prSet presAssocID="{3A8D09C9-1D40-46C3-A77D-CDD0A286C0AB}" presName="node" presStyleLbl="node1" presStyleIdx="2" presStyleCnt="5" custScaleX="137732" custRadScaleRad="100351" custRadScaleInc="-13328">
        <dgm:presLayoutVars>
          <dgm:bulletEnabled val="1"/>
        </dgm:presLayoutVars>
      </dgm:prSet>
      <dgm:spPr/>
      <dgm:t>
        <a:bodyPr/>
        <a:lstStyle/>
        <a:p>
          <a:endParaRPr lang="en-US"/>
        </a:p>
      </dgm:t>
    </dgm:pt>
    <dgm:pt modelId="{00D632A8-3409-4857-BDBC-2395A46FB314}" type="pres">
      <dgm:prSet presAssocID="{6F6BD9C3-92D4-4C6A-A7CA-02E87E0DBE43}" presName="parTrans" presStyleLbl="bgSibTrans2D1" presStyleIdx="3" presStyleCnt="5" custLinFactNeighborX="-7158" custLinFactNeighborY="-25987" custRadScaleRad="226403" custRadScaleInc="-2147483648"/>
      <dgm:spPr/>
      <dgm:t>
        <a:bodyPr/>
        <a:lstStyle/>
        <a:p>
          <a:endParaRPr lang="en-US"/>
        </a:p>
      </dgm:t>
    </dgm:pt>
    <dgm:pt modelId="{FBA8517F-F3F4-4143-B236-D9D460C9617F}" type="pres">
      <dgm:prSet presAssocID="{276103BD-797E-4451-9179-5C7FA436AD2B}" presName="node" presStyleLbl="node1" presStyleIdx="3" presStyleCnt="5" custScaleX="124225" custRadScaleRad="117670" custRadScaleInc="18011">
        <dgm:presLayoutVars>
          <dgm:bulletEnabled val="1"/>
        </dgm:presLayoutVars>
      </dgm:prSet>
      <dgm:spPr/>
      <dgm:t>
        <a:bodyPr/>
        <a:lstStyle/>
        <a:p>
          <a:endParaRPr lang="en-US"/>
        </a:p>
      </dgm:t>
    </dgm:pt>
    <dgm:pt modelId="{7C26B03F-8508-4A4F-AAAC-DB91C199F808}" type="pres">
      <dgm:prSet presAssocID="{BC7299B9-CB94-44AD-928E-C51BDED6CD43}" presName="parTrans" presStyleLbl="bgSibTrans2D1" presStyleIdx="4" presStyleCnt="5"/>
      <dgm:spPr/>
      <dgm:t>
        <a:bodyPr/>
        <a:lstStyle/>
        <a:p>
          <a:endParaRPr lang="en-US"/>
        </a:p>
      </dgm:t>
    </dgm:pt>
    <dgm:pt modelId="{496507B6-6AD9-4E78-AC17-1B78EC1ED7A5}" type="pres">
      <dgm:prSet presAssocID="{E79FF03C-6320-4BA4-967B-C72A849E9B6D}" presName="node" presStyleLbl="node1" presStyleIdx="4" presStyleCnt="5" custScaleX="124225">
        <dgm:presLayoutVars>
          <dgm:bulletEnabled val="1"/>
        </dgm:presLayoutVars>
      </dgm:prSet>
      <dgm:spPr/>
      <dgm:t>
        <a:bodyPr/>
        <a:lstStyle/>
        <a:p>
          <a:endParaRPr lang="en-US"/>
        </a:p>
      </dgm:t>
    </dgm:pt>
  </dgm:ptLst>
  <dgm:cxnLst>
    <dgm:cxn modelId="{2D5A31E5-3827-431F-883B-2518FB6439E4}" type="presOf" srcId="{6F6BD9C3-92D4-4C6A-A7CA-02E87E0DBE43}" destId="{00D632A8-3409-4857-BDBC-2395A46FB314}" srcOrd="0" destOrd="0" presId="urn:microsoft.com/office/officeart/2005/8/layout/radial4"/>
    <dgm:cxn modelId="{C01EEA26-AEAC-46B2-AB64-1391DCA0649A}" type="presOf" srcId="{CA17904C-1AE6-4493-95DD-4618F4C0C547}" destId="{B4BF1D06-9ACB-42A6-8ADB-3C14B4675C46}" srcOrd="0" destOrd="0" presId="urn:microsoft.com/office/officeart/2005/8/layout/radial4"/>
    <dgm:cxn modelId="{00B69A8F-E5F5-48D6-A62D-13C22DDE86D1}" type="presOf" srcId="{7FA677FC-33A0-4224-A516-C7BC56E376AD}" destId="{F6031452-D143-4157-8D90-2DB61C0C1BA4}" srcOrd="0" destOrd="0" presId="urn:microsoft.com/office/officeart/2005/8/layout/radial4"/>
    <dgm:cxn modelId="{95EC2CD4-CAC8-4B81-98A3-53622BEC6C83}" type="presOf" srcId="{3FAB9D15-A740-4280-AF4F-FE10B1F161AA}" destId="{6ED077DA-BA30-4412-ABC8-51FBF8971333}" srcOrd="0" destOrd="0" presId="urn:microsoft.com/office/officeart/2005/8/layout/radial4"/>
    <dgm:cxn modelId="{A2A9BE19-83B8-489A-A862-B85DBF10E58C}" type="presOf" srcId="{69C9DCB4-CCC0-4B98-B95B-DDAA3D816B95}" destId="{3574A82E-8ABD-4996-B28A-ED145E8E7094}" srcOrd="0" destOrd="0" presId="urn:microsoft.com/office/officeart/2005/8/layout/radial4"/>
    <dgm:cxn modelId="{18937B7C-97E8-4B97-AD90-DA32E3A3AD0B}" type="presOf" srcId="{BC7299B9-CB94-44AD-928E-C51BDED6CD43}" destId="{7C26B03F-8508-4A4F-AAAC-DB91C199F808}" srcOrd="0" destOrd="0" presId="urn:microsoft.com/office/officeart/2005/8/layout/radial4"/>
    <dgm:cxn modelId="{551E13E4-57EA-42DC-A903-6E73CF0E44F4}" srcId="{B6B819B0-A181-45A7-9A61-2F9626463DC0}" destId="{CA17904C-1AE6-4493-95DD-4618F4C0C547}" srcOrd="0" destOrd="0" parTransId="{C04FC5CE-A900-4EA5-AE30-A30AB14CA8B5}" sibTransId="{0C2EF5F7-502A-41BD-BBF1-0941AE2F9F68}"/>
    <dgm:cxn modelId="{834D3FA2-127A-4F59-87DE-A5F65DA62016}" type="presOf" srcId="{3A8D09C9-1D40-46C3-A77D-CDD0A286C0AB}" destId="{64638F7F-F160-4A42-A4AF-ECFF4FD1CF0D}" srcOrd="0" destOrd="0" presId="urn:microsoft.com/office/officeart/2005/8/layout/radial4"/>
    <dgm:cxn modelId="{5D51B6D4-3A1A-4039-B96B-1F2431A02FAA}" type="presOf" srcId="{E79FF03C-6320-4BA4-967B-C72A849E9B6D}" destId="{496507B6-6AD9-4E78-AC17-1B78EC1ED7A5}" srcOrd="0" destOrd="0" presId="urn:microsoft.com/office/officeart/2005/8/layout/radial4"/>
    <dgm:cxn modelId="{3A28B8BB-CB89-4D5C-BDA9-8183ED605DBD}" type="presOf" srcId="{DBC8B53D-85A7-40D2-98E2-54534DC5CFE5}" destId="{EE243344-01F1-4160-AD17-05387863B683}" srcOrd="0" destOrd="0" presId="urn:microsoft.com/office/officeart/2005/8/layout/radial4"/>
    <dgm:cxn modelId="{9AFBAB59-3792-4F77-A6A2-95B72CB98EB5}" srcId="{CA17904C-1AE6-4493-95DD-4618F4C0C547}" destId="{3A8D09C9-1D40-46C3-A77D-CDD0A286C0AB}" srcOrd="2" destOrd="0" parTransId="{3FAB9D15-A740-4280-AF4F-FE10B1F161AA}" sibTransId="{BDE30229-ED35-4E2C-88B9-D9982ECACAA3}"/>
    <dgm:cxn modelId="{35C0C0F8-C2D3-494C-9536-B96614B964F4}" type="presOf" srcId="{B6B819B0-A181-45A7-9A61-2F9626463DC0}" destId="{29BBDDCA-5093-4861-BAB2-D1C051DD49ED}" srcOrd="0" destOrd="0" presId="urn:microsoft.com/office/officeart/2005/8/layout/radial4"/>
    <dgm:cxn modelId="{12D6A453-BB49-4EA5-9ED7-3ED4F3CD2D19}" srcId="{CA17904C-1AE6-4493-95DD-4618F4C0C547}" destId="{69C9DCB4-CCC0-4B98-B95B-DDAA3D816B95}" srcOrd="0" destOrd="0" parTransId="{DBC8B53D-85A7-40D2-98E2-54534DC5CFE5}" sibTransId="{736CDA8F-34C7-46CA-AC48-D38D1FF44673}"/>
    <dgm:cxn modelId="{4885F4B6-9789-4A41-93A7-78B5D2B8EC11}" srcId="{CA17904C-1AE6-4493-95DD-4618F4C0C547}" destId="{E79FF03C-6320-4BA4-967B-C72A849E9B6D}" srcOrd="4" destOrd="0" parTransId="{BC7299B9-CB94-44AD-928E-C51BDED6CD43}" sibTransId="{8206E0D0-0EB8-40E3-A8A0-C13079805CFB}"/>
    <dgm:cxn modelId="{BE265069-FE77-4669-888D-C4516DC0CD3B}" type="presOf" srcId="{FEAC89B5-71EE-4D19-8FC0-0F2D148F2355}" destId="{FF90531C-5FE3-46DD-8FD2-349934DDD891}" srcOrd="0" destOrd="0" presId="urn:microsoft.com/office/officeart/2005/8/layout/radial4"/>
    <dgm:cxn modelId="{E3B94A66-78E2-4759-8326-029E2CE77C81}" type="presOf" srcId="{276103BD-797E-4451-9179-5C7FA436AD2B}" destId="{FBA8517F-F3F4-4143-B236-D9D460C9617F}" srcOrd="0" destOrd="0" presId="urn:microsoft.com/office/officeart/2005/8/layout/radial4"/>
    <dgm:cxn modelId="{301205E8-3898-40CD-BA79-670993E262F0}" srcId="{CA17904C-1AE6-4493-95DD-4618F4C0C547}" destId="{FEAC89B5-71EE-4D19-8FC0-0F2D148F2355}" srcOrd="1" destOrd="0" parTransId="{7FA677FC-33A0-4224-A516-C7BC56E376AD}" sibTransId="{F421FEFC-2A13-41FD-B240-BC0A2DA887CE}"/>
    <dgm:cxn modelId="{2CE5386A-0FFE-4368-94C9-BED58A6EA794}" srcId="{CA17904C-1AE6-4493-95DD-4618F4C0C547}" destId="{276103BD-797E-4451-9179-5C7FA436AD2B}" srcOrd="3" destOrd="0" parTransId="{6F6BD9C3-92D4-4C6A-A7CA-02E87E0DBE43}" sibTransId="{28FEAD67-D39A-472D-AB88-6554DED143C1}"/>
    <dgm:cxn modelId="{44F041B2-EFB6-4663-9401-3F44F1172DAA}" type="presParOf" srcId="{29BBDDCA-5093-4861-BAB2-D1C051DD49ED}" destId="{B4BF1D06-9ACB-42A6-8ADB-3C14B4675C46}" srcOrd="0" destOrd="0" presId="urn:microsoft.com/office/officeart/2005/8/layout/radial4"/>
    <dgm:cxn modelId="{A4A62220-DD3F-4084-94D3-8EDFAA613657}" type="presParOf" srcId="{29BBDDCA-5093-4861-BAB2-D1C051DD49ED}" destId="{EE243344-01F1-4160-AD17-05387863B683}" srcOrd="1" destOrd="0" presId="urn:microsoft.com/office/officeart/2005/8/layout/radial4"/>
    <dgm:cxn modelId="{FD5AB50D-BC59-436F-A1DF-F4B3BB4C1D54}" type="presParOf" srcId="{29BBDDCA-5093-4861-BAB2-D1C051DD49ED}" destId="{3574A82E-8ABD-4996-B28A-ED145E8E7094}" srcOrd="2" destOrd="0" presId="urn:microsoft.com/office/officeart/2005/8/layout/radial4"/>
    <dgm:cxn modelId="{048A6FC4-6734-4B0E-8C29-317F6AA0F0D1}" type="presParOf" srcId="{29BBDDCA-5093-4861-BAB2-D1C051DD49ED}" destId="{F6031452-D143-4157-8D90-2DB61C0C1BA4}" srcOrd="3" destOrd="0" presId="urn:microsoft.com/office/officeart/2005/8/layout/radial4"/>
    <dgm:cxn modelId="{83950C2A-F90A-407E-996F-4A03ACA00EC6}" type="presParOf" srcId="{29BBDDCA-5093-4861-BAB2-D1C051DD49ED}" destId="{FF90531C-5FE3-46DD-8FD2-349934DDD891}" srcOrd="4" destOrd="0" presId="urn:microsoft.com/office/officeart/2005/8/layout/radial4"/>
    <dgm:cxn modelId="{62845D0B-129A-469F-8C43-24C73BA8972F}" type="presParOf" srcId="{29BBDDCA-5093-4861-BAB2-D1C051DD49ED}" destId="{6ED077DA-BA30-4412-ABC8-51FBF8971333}" srcOrd="5" destOrd="0" presId="urn:microsoft.com/office/officeart/2005/8/layout/radial4"/>
    <dgm:cxn modelId="{0BC13CEE-11B1-44F6-921B-B21CE83E1D97}" type="presParOf" srcId="{29BBDDCA-5093-4861-BAB2-D1C051DD49ED}" destId="{64638F7F-F160-4A42-A4AF-ECFF4FD1CF0D}" srcOrd="6" destOrd="0" presId="urn:microsoft.com/office/officeart/2005/8/layout/radial4"/>
    <dgm:cxn modelId="{50EAC9DE-3C21-4343-87AE-68F3551EDF1D}" type="presParOf" srcId="{29BBDDCA-5093-4861-BAB2-D1C051DD49ED}" destId="{00D632A8-3409-4857-BDBC-2395A46FB314}" srcOrd="7" destOrd="0" presId="urn:microsoft.com/office/officeart/2005/8/layout/radial4"/>
    <dgm:cxn modelId="{0CD7A42B-C3F9-4202-8835-54488BD9D55C}" type="presParOf" srcId="{29BBDDCA-5093-4861-BAB2-D1C051DD49ED}" destId="{FBA8517F-F3F4-4143-B236-D9D460C9617F}" srcOrd="8" destOrd="0" presId="urn:microsoft.com/office/officeart/2005/8/layout/radial4"/>
    <dgm:cxn modelId="{08872549-2421-496F-AC81-A310229A1F48}" type="presParOf" srcId="{29BBDDCA-5093-4861-BAB2-D1C051DD49ED}" destId="{7C26B03F-8508-4A4F-AAAC-DB91C199F808}" srcOrd="9" destOrd="0" presId="urn:microsoft.com/office/officeart/2005/8/layout/radial4"/>
    <dgm:cxn modelId="{94D6305B-BAE2-4097-89A8-271CC2ED9747}" type="presParOf" srcId="{29BBDDCA-5093-4861-BAB2-D1C051DD49ED}" destId="{496507B6-6AD9-4E78-AC17-1B78EC1ED7A5}"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9B9D7DE-2AC8-4007-A8F8-A1187AF90138}" type="doc">
      <dgm:prSet loTypeId="urn:microsoft.com/office/officeart/2005/8/layout/vList5" loCatId="list" qsTypeId="urn:microsoft.com/office/officeart/2005/8/quickstyle/simple3" qsCatId="simple" csTypeId="urn:microsoft.com/office/officeart/2005/8/colors/colorful3" csCatId="colorful" phldr="1"/>
      <dgm:spPr/>
      <dgm:t>
        <a:bodyPr/>
        <a:lstStyle/>
        <a:p>
          <a:endParaRPr lang="en-US"/>
        </a:p>
      </dgm:t>
    </dgm:pt>
    <dgm:pt modelId="{4BE6B06D-F4E9-4747-900E-FF2472D2B533}">
      <dgm:prSet phldrT="[Text]" custT="1"/>
      <dgm:spPr/>
      <dgm:t>
        <a:bodyPr/>
        <a:lstStyle/>
        <a:p>
          <a:r>
            <a:rPr lang="fa-IR" sz="2400" b="1" dirty="0" smtClean="0">
              <a:cs typeface="+mj-cs"/>
            </a:rPr>
            <a:t>تقسیم کار</a:t>
          </a:r>
          <a:endParaRPr lang="en-US" sz="2400" b="1" dirty="0"/>
        </a:p>
      </dgm:t>
    </dgm:pt>
    <dgm:pt modelId="{673BB27B-111C-4BE3-A742-0644CAC0F893}" type="parTrans" cxnId="{164AAB92-BE4D-4A05-B7F7-109F12E81241}">
      <dgm:prSet/>
      <dgm:spPr/>
      <dgm:t>
        <a:bodyPr/>
        <a:lstStyle/>
        <a:p>
          <a:endParaRPr lang="en-US" sz="2400"/>
        </a:p>
      </dgm:t>
    </dgm:pt>
    <dgm:pt modelId="{9D36704C-3644-433C-846A-418BA7E8E398}" type="sibTrans" cxnId="{164AAB92-BE4D-4A05-B7F7-109F12E81241}">
      <dgm:prSet/>
      <dgm:spPr/>
      <dgm:t>
        <a:bodyPr/>
        <a:lstStyle/>
        <a:p>
          <a:endParaRPr lang="en-US" sz="2400"/>
        </a:p>
      </dgm:t>
    </dgm:pt>
    <dgm:pt modelId="{E1BCFDD8-CB1B-4577-AAFF-CF96570D5407}">
      <dgm:prSet phldrT="[Text]" custT="1">
        <dgm:style>
          <a:lnRef idx="2">
            <a:schemeClr val="accent3"/>
          </a:lnRef>
          <a:fillRef idx="1">
            <a:schemeClr val="lt1"/>
          </a:fillRef>
          <a:effectRef idx="0">
            <a:schemeClr val="accent3"/>
          </a:effectRef>
          <a:fontRef idx="minor">
            <a:schemeClr val="dk1"/>
          </a:fontRef>
        </dgm:style>
      </dgm:prSet>
      <dgm:spPr/>
      <dgm:t>
        <a:bodyPr/>
        <a:lstStyle/>
        <a:p>
          <a:pPr algn="justLow" rtl="1"/>
          <a:r>
            <a:rPr lang="fa-IR" sz="2000" b="0" dirty="0" smtClean="0">
              <a:solidFill>
                <a:schemeClr val="tx1"/>
              </a:solidFill>
              <a:cs typeface="+mn-cs"/>
            </a:rPr>
            <a:t>تقسیم کار در سازمانها تازگی نداشت ولی عملاً سازمان های بوروکراتیک کار را تا حد زیادی توسعه دادند و وظایف را به اجزاء خیلی کوچک و تخصصی تقسیم کردند بطوری که بی تجربه ترین کارگر یا کارمند در کوتاهترین مدت و با حداقل مهارت می توانست به کار خود مسلط شود . یکی از نتایج منطقی تخصصی کردن این بود که نیروی کار انسان قابل جانشینی شد و این قابلیت جانشینی در ازدیاد کارآیی سازمانها تأثیر بسزایی داشت .</a:t>
          </a:r>
          <a:endParaRPr lang="en-US" sz="2000" b="0" dirty="0">
            <a:cs typeface="+mn-cs"/>
          </a:endParaRPr>
        </a:p>
      </dgm:t>
    </dgm:pt>
    <dgm:pt modelId="{27DAC446-412D-491E-9EAD-130BFDF52667}" type="parTrans" cxnId="{DAEA94B8-E355-42F0-BDD9-A78D96F501D2}">
      <dgm:prSet/>
      <dgm:spPr/>
      <dgm:t>
        <a:bodyPr/>
        <a:lstStyle/>
        <a:p>
          <a:endParaRPr lang="en-US" sz="2400"/>
        </a:p>
      </dgm:t>
    </dgm:pt>
    <dgm:pt modelId="{EDFA33BD-CE6D-4A0D-A3A1-1F2FAFD3DF41}" type="sibTrans" cxnId="{DAEA94B8-E355-42F0-BDD9-A78D96F501D2}">
      <dgm:prSet/>
      <dgm:spPr/>
      <dgm:t>
        <a:bodyPr/>
        <a:lstStyle/>
        <a:p>
          <a:endParaRPr lang="en-US" sz="2400"/>
        </a:p>
      </dgm:t>
    </dgm:pt>
    <dgm:pt modelId="{341C3265-1FF4-47DD-9381-9355C436295C}">
      <dgm:prSet phldrT="[Text]" custT="1"/>
      <dgm:spPr/>
      <dgm:t>
        <a:bodyPr/>
        <a:lstStyle/>
        <a:p>
          <a:r>
            <a:rPr lang="fa-IR" sz="2400" b="1" dirty="0" smtClean="0">
              <a:cs typeface="+mj-cs"/>
            </a:rPr>
            <a:t>تمرکز اختیار</a:t>
          </a:r>
          <a:endParaRPr lang="en-US" sz="2400" b="1" dirty="0">
            <a:latin typeface="+mn-lt"/>
            <a:cs typeface="+mj-cs"/>
          </a:endParaRPr>
        </a:p>
      </dgm:t>
    </dgm:pt>
    <dgm:pt modelId="{C72ADF7A-40A3-4465-B6D7-8232C626DDFB}" type="parTrans" cxnId="{7ADB0889-42DA-4542-B9B8-13C05BECBE09}">
      <dgm:prSet/>
      <dgm:spPr/>
      <dgm:t>
        <a:bodyPr/>
        <a:lstStyle/>
        <a:p>
          <a:endParaRPr lang="en-US" sz="2400"/>
        </a:p>
      </dgm:t>
    </dgm:pt>
    <dgm:pt modelId="{FD3A0A6D-A7DF-4645-9070-9B0C603731E7}" type="sibTrans" cxnId="{7ADB0889-42DA-4542-B9B8-13C05BECBE09}">
      <dgm:prSet/>
      <dgm:spPr/>
      <dgm:t>
        <a:bodyPr/>
        <a:lstStyle/>
        <a:p>
          <a:endParaRPr lang="en-US" sz="2400"/>
        </a:p>
      </dgm:t>
    </dgm:pt>
    <dgm:pt modelId="{BC27AC40-31B6-4D6C-93A5-4E108261625D}">
      <dgm:prSet phldrT="[Text]" custT="1">
        <dgm:style>
          <a:lnRef idx="2">
            <a:schemeClr val="accent4"/>
          </a:lnRef>
          <a:fillRef idx="1">
            <a:schemeClr val="lt1"/>
          </a:fillRef>
          <a:effectRef idx="0">
            <a:schemeClr val="accent4"/>
          </a:effectRef>
          <a:fontRef idx="minor">
            <a:schemeClr val="dk1"/>
          </a:fontRef>
        </dgm:style>
      </dgm:prSet>
      <dgm:spPr/>
      <dgm:t>
        <a:bodyPr/>
        <a:lstStyle/>
        <a:p>
          <a:pPr algn="justLow" rtl="1"/>
          <a:r>
            <a:rPr lang="fa-IR" sz="2200" b="0" dirty="0" smtClean="0">
              <a:cs typeface="+mn-cs"/>
            </a:rPr>
            <a:t>وبر تشخیص می دهد که تقسیم کار به اجزای خیلی کوچک عمل هماهنگی را مشکل می سازد . ولی در تحلیل خود به این نتیجه رسید که بوروکراسی ها این مسئله را با تمرکز اختیارات حل می کنند . بدین طریق که در سلسله مراتب عمودی سازمان هرچه به سطوح بالاتر اختیار و مسئولیت پیش می رویم کنترل روی واحدهای مادون بیشتر متمرکز می گردد.</a:t>
          </a:r>
          <a:endParaRPr lang="en-US" sz="2200" b="0" dirty="0">
            <a:cs typeface="+mn-cs"/>
          </a:endParaRPr>
        </a:p>
      </dgm:t>
    </dgm:pt>
    <dgm:pt modelId="{BE563CDE-ABDB-400F-BEB8-461103AA3AC7}" type="parTrans" cxnId="{960C399C-8E26-4F53-B849-895B8F1E03CC}">
      <dgm:prSet/>
      <dgm:spPr/>
      <dgm:t>
        <a:bodyPr/>
        <a:lstStyle/>
        <a:p>
          <a:endParaRPr lang="en-US" sz="2400"/>
        </a:p>
      </dgm:t>
    </dgm:pt>
    <dgm:pt modelId="{A28BDCE7-7BB8-4CE5-9E99-D7094A5BC3D8}" type="sibTrans" cxnId="{960C399C-8E26-4F53-B849-895B8F1E03CC}">
      <dgm:prSet/>
      <dgm:spPr/>
      <dgm:t>
        <a:bodyPr/>
        <a:lstStyle/>
        <a:p>
          <a:endParaRPr lang="en-US" sz="2400"/>
        </a:p>
      </dgm:t>
    </dgm:pt>
    <dgm:pt modelId="{56FCC551-F6E7-4A01-9EDA-89C874756D5F}" type="pres">
      <dgm:prSet presAssocID="{39B9D7DE-2AC8-4007-A8F8-A1187AF90138}" presName="Name0" presStyleCnt="0">
        <dgm:presLayoutVars>
          <dgm:dir/>
          <dgm:animLvl val="lvl"/>
          <dgm:resizeHandles val="exact"/>
        </dgm:presLayoutVars>
      </dgm:prSet>
      <dgm:spPr/>
      <dgm:t>
        <a:bodyPr/>
        <a:lstStyle/>
        <a:p>
          <a:endParaRPr lang="en-US"/>
        </a:p>
      </dgm:t>
    </dgm:pt>
    <dgm:pt modelId="{F35F8EDD-0D55-41E6-B2CA-BC758252F2CD}" type="pres">
      <dgm:prSet presAssocID="{4BE6B06D-F4E9-4747-900E-FF2472D2B533}" presName="linNode" presStyleCnt="0"/>
      <dgm:spPr/>
      <dgm:t>
        <a:bodyPr/>
        <a:lstStyle/>
        <a:p>
          <a:endParaRPr lang="en-US"/>
        </a:p>
      </dgm:t>
    </dgm:pt>
    <dgm:pt modelId="{398EBA3F-527B-4A81-97E5-51CA4439E419}" type="pres">
      <dgm:prSet presAssocID="{4BE6B06D-F4E9-4747-900E-FF2472D2B533}" presName="parentText" presStyleLbl="node1" presStyleIdx="0" presStyleCnt="2" custScaleX="68862" custLinFactX="100000" custLinFactNeighborX="136076" custLinFactNeighborY="-3">
        <dgm:presLayoutVars>
          <dgm:chMax val="1"/>
          <dgm:bulletEnabled val="1"/>
        </dgm:presLayoutVars>
      </dgm:prSet>
      <dgm:spPr/>
      <dgm:t>
        <a:bodyPr/>
        <a:lstStyle/>
        <a:p>
          <a:endParaRPr lang="en-US"/>
        </a:p>
      </dgm:t>
    </dgm:pt>
    <dgm:pt modelId="{699AA9B7-A659-4557-AD12-3AE8ADF7A0D3}" type="pres">
      <dgm:prSet presAssocID="{4BE6B06D-F4E9-4747-900E-FF2472D2B533}" presName="descendantText" presStyleLbl="alignAccFollowNode1" presStyleIdx="0" presStyleCnt="2" custFlipVert="1" custFlipHor="1" custScaleX="190463" custScaleY="108714" custLinFactNeighborX="-68887" custLinFactNeighborY="-1672">
        <dgm:presLayoutVars>
          <dgm:bulletEnabled val="1"/>
        </dgm:presLayoutVars>
      </dgm:prSet>
      <dgm:spPr/>
      <dgm:t>
        <a:bodyPr/>
        <a:lstStyle/>
        <a:p>
          <a:endParaRPr lang="en-US"/>
        </a:p>
      </dgm:t>
    </dgm:pt>
    <dgm:pt modelId="{721F5B10-0E4E-41A6-8C5A-6BBC2EA88661}" type="pres">
      <dgm:prSet presAssocID="{9D36704C-3644-433C-846A-418BA7E8E398}" presName="sp" presStyleCnt="0"/>
      <dgm:spPr/>
      <dgm:t>
        <a:bodyPr/>
        <a:lstStyle/>
        <a:p>
          <a:endParaRPr lang="en-US"/>
        </a:p>
      </dgm:t>
    </dgm:pt>
    <dgm:pt modelId="{D3929828-C7EA-4D59-8AF3-0D1B2741CCDE}" type="pres">
      <dgm:prSet presAssocID="{341C3265-1FF4-47DD-9381-9355C436295C}" presName="linNode" presStyleCnt="0"/>
      <dgm:spPr/>
      <dgm:t>
        <a:bodyPr/>
        <a:lstStyle/>
        <a:p>
          <a:endParaRPr lang="en-US"/>
        </a:p>
      </dgm:t>
    </dgm:pt>
    <dgm:pt modelId="{29550D97-A76C-4D4C-A679-7C22BC63D729}" type="pres">
      <dgm:prSet presAssocID="{341C3265-1FF4-47DD-9381-9355C436295C}" presName="parentText" presStyleLbl="node1" presStyleIdx="1" presStyleCnt="2" custScaleX="68862" custLinFactX="100000" custLinFactNeighborX="136076" custLinFactNeighborY="3">
        <dgm:presLayoutVars>
          <dgm:chMax val="1"/>
          <dgm:bulletEnabled val="1"/>
        </dgm:presLayoutVars>
      </dgm:prSet>
      <dgm:spPr/>
      <dgm:t>
        <a:bodyPr/>
        <a:lstStyle/>
        <a:p>
          <a:endParaRPr lang="en-US"/>
        </a:p>
      </dgm:t>
    </dgm:pt>
    <dgm:pt modelId="{CF6F0978-5CD3-4429-AA17-7D9405E5D604}" type="pres">
      <dgm:prSet presAssocID="{341C3265-1FF4-47DD-9381-9355C436295C}" presName="descendantText" presStyleLbl="alignAccFollowNode1" presStyleIdx="1" presStyleCnt="2" custFlipVert="1" custFlipHor="1" custScaleX="190463" custScaleY="107359" custLinFactNeighborX="-68887" custLinFactNeighborY="1596">
        <dgm:presLayoutVars>
          <dgm:bulletEnabled val="1"/>
        </dgm:presLayoutVars>
      </dgm:prSet>
      <dgm:spPr/>
      <dgm:t>
        <a:bodyPr/>
        <a:lstStyle/>
        <a:p>
          <a:endParaRPr lang="en-US"/>
        </a:p>
      </dgm:t>
    </dgm:pt>
  </dgm:ptLst>
  <dgm:cxnLst>
    <dgm:cxn modelId="{7ADB0889-42DA-4542-B9B8-13C05BECBE09}" srcId="{39B9D7DE-2AC8-4007-A8F8-A1187AF90138}" destId="{341C3265-1FF4-47DD-9381-9355C436295C}" srcOrd="1" destOrd="0" parTransId="{C72ADF7A-40A3-4465-B6D7-8232C626DDFB}" sibTransId="{FD3A0A6D-A7DF-4645-9070-9B0C603731E7}"/>
    <dgm:cxn modelId="{7FCAE67B-0C58-49E1-9DFF-2F29CB7FA3C7}" type="presOf" srcId="{E1BCFDD8-CB1B-4577-AAFF-CF96570D5407}" destId="{699AA9B7-A659-4557-AD12-3AE8ADF7A0D3}" srcOrd="0" destOrd="0" presId="urn:microsoft.com/office/officeart/2005/8/layout/vList5"/>
    <dgm:cxn modelId="{960C399C-8E26-4F53-B849-895B8F1E03CC}" srcId="{341C3265-1FF4-47DD-9381-9355C436295C}" destId="{BC27AC40-31B6-4D6C-93A5-4E108261625D}" srcOrd="0" destOrd="0" parTransId="{BE563CDE-ABDB-400F-BEB8-461103AA3AC7}" sibTransId="{A28BDCE7-7BB8-4CE5-9E99-D7094A5BC3D8}"/>
    <dgm:cxn modelId="{A048E0F8-CDDA-4484-B689-4DD8EA07AFF2}" type="presOf" srcId="{4BE6B06D-F4E9-4747-900E-FF2472D2B533}" destId="{398EBA3F-527B-4A81-97E5-51CA4439E419}" srcOrd="0" destOrd="0" presId="urn:microsoft.com/office/officeart/2005/8/layout/vList5"/>
    <dgm:cxn modelId="{053DADEE-2FB8-4EDA-8E18-D3B96622326C}" type="presOf" srcId="{BC27AC40-31B6-4D6C-93A5-4E108261625D}" destId="{CF6F0978-5CD3-4429-AA17-7D9405E5D604}" srcOrd="0" destOrd="0" presId="urn:microsoft.com/office/officeart/2005/8/layout/vList5"/>
    <dgm:cxn modelId="{164AAB92-BE4D-4A05-B7F7-109F12E81241}" srcId="{39B9D7DE-2AC8-4007-A8F8-A1187AF90138}" destId="{4BE6B06D-F4E9-4747-900E-FF2472D2B533}" srcOrd="0" destOrd="0" parTransId="{673BB27B-111C-4BE3-A742-0644CAC0F893}" sibTransId="{9D36704C-3644-433C-846A-418BA7E8E398}"/>
    <dgm:cxn modelId="{E5571E18-E908-4E72-A094-E07F5FE2A719}" type="presOf" srcId="{39B9D7DE-2AC8-4007-A8F8-A1187AF90138}" destId="{56FCC551-F6E7-4A01-9EDA-89C874756D5F}" srcOrd="0" destOrd="0" presId="urn:microsoft.com/office/officeart/2005/8/layout/vList5"/>
    <dgm:cxn modelId="{602562BF-EAB6-4FB9-8E26-433FC24F532C}" type="presOf" srcId="{341C3265-1FF4-47DD-9381-9355C436295C}" destId="{29550D97-A76C-4D4C-A679-7C22BC63D729}" srcOrd="0" destOrd="0" presId="urn:microsoft.com/office/officeart/2005/8/layout/vList5"/>
    <dgm:cxn modelId="{DAEA94B8-E355-42F0-BDD9-A78D96F501D2}" srcId="{4BE6B06D-F4E9-4747-900E-FF2472D2B533}" destId="{E1BCFDD8-CB1B-4577-AAFF-CF96570D5407}" srcOrd="0" destOrd="0" parTransId="{27DAC446-412D-491E-9EAD-130BFDF52667}" sibTransId="{EDFA33BD-CE6D-4A0D-A3A1-1F2FAFD3DF41}"/>
    <dgm:cxn modelId="{093110A7-4EED-4D55-B002-FB88C8F8BFD7}" type="presParOf" srcId="{56FCC551-F6E7-4A01-9EDA-89C874756D5F}" destId="{F35F8EDD-0D55-41E6-B2CA-BC758252F2CD}" srcOrd="0" destOrd="0" presId="urn:microsoft.com/office/officeart/2005/8/layout/vList5"/>
    <dgm:cxn modelId="{48A3FA18-3E86-4850-A5E2-7EA8632650F2}" type="presParOf" srcId="{F35F8EDD-0D55-41E6-B2CA-BC758252F2CD}" destId="{398EBA3F-527B-4A81-97E5-51CA4439E419}" srcOrd="0" destOrd="0" presId="urn:microsoft.com/office/officeart/2005/8/layout/vList5"/>
    <dgm:cxn modelId="{337A2685-9CD1-4CB6-B148-6716612207B3}" type="presParOf" srcId="{F35F8EDD-0D55-41E6-B2CA-BC758252F2CD}" destId="{699AA9B7-A659-4557-AD12-3AE8ADF7A0D3}" srcOrd="1" destOrd="0" presId="urn:microsoft.com/office/officeart/2005/8/layout/vList5"/>
    <dgm:cxn modelId="{655FCE98-6BAE-4441-B65D-93EDE1B199FA}" type="presParOf" srcId="{56FCC551-F6E7-4A01-9EDA-89C874756D5F}" destId="{721F5B10-0E4E-41A6-8C5A-6BBC2EA88661}" srcOrd="1" destOrd="0" presId="urn:microsoft.com/office/officeart/2005/8/layout/vList5"/>
    <dgm:cxn modelId="{58DB3611-7BA9-4659-8166-D9A4DB42EC64}" type="presParOf" srcId="{56FCC551-F6E7-4A01-9EDA-89C874756D5F}" destId="{D3929828-C7EA-4D59-8AF3-0D1B2741CCDE}" srcOrd="2" destOrd="0" presId="urn:microsoft.com/office/officeart/2005/8/layout/vList5"/>
    <dgm:cxn modelId="{89BFBB4D-82B0-4C9C-89CA-EE3EEEECB746}" type="presParOf" srcId="{D3929828-C7EA-4D59-8AF3-0D1B2741CCDE}" destId="{29550D97-A76C-4D4C-A679-7C22BC63D729}" srcOrd="0" destOrd="0" presId="urn:microsoft.com/office/officeart/2005/8/layout/vList5"/>
    <dgm:cxn modelId="{7599F431-D70A-4FB0-9ED0-106F9A1E080C}" type="presParOf" srcId="{D3929828-C7EA-4D59-8AF3-0D1B2741CCDE}" destId="{CF6F0978-5CD3-4429-AA17-7D9405E5D60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4B14128-A94D-4E5E-92B1-BE1E84F66A77}"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pPr rtl="1"/>
          <a:endParaRPr lang="fa-IR"/>
        </a:p>
      </dgm:t>
    </dgm:pt>
    <dgm:pt modelId="{E4F46DD6-19C5-4EE1-8733-B5833C0133C2}">
      <dgm:prSet phldrT="[Text]"/>
      <dgm:spPr/>
      <dgm:t>
        <a:bodyPr/>
        <a:lstStyle/>
        <a:p>
          <a:pPr rtl="1"/>
          <a:r>
            <a:rPr lang="fa-IR" b="1" dirty="0" smtClean="0">
              <a:solidFill>
                <a:schemeClr val="accent5">
                  <a:lumMod val="50000"/>
                </a:schemeClr>
              </a:solidFill>
              <a:effectLst/>
              <a:cs typeface="B Mitra" pitchFamily="2" charset="-78"/>
            </a:rPr>
            <a:t>نظریه </a:t>
          </a:r>
          <a:r>
            <a:rPr lang="en-US" b="1" dirty="0" smtClean="0">
              <a:solidFill>
                <a:schemeClr val="accent5">
                  <a:lumMod val="50000"/>
                </a:schemeClr>
              </a:solidFill>
              <a:effectLst/>
              <a:cs typeface="B Mitra" pitchFamily="2" charset="-78"/>
            </a:rPr>
            <a:t>X</a:t>
          </a:r>
          <a:br>
            <a:rPr lang="en-US" b="1" dirty="0" smtClean="0">
              <a:solidFill>
                <a:schemeClr val="accent5">
                  <a:lumMod val="50000"/>
                </a:schemeClr>
              </a:solidFill>
              <a:effectLst/>
              <a:cs typeface="B Mitra" pitchFamily="2" charset="-78"/>
            </a:rPr>
          </a:br>
          <a:r>
            <a:rPr lang="fa-IR" b="1" dirty="0" smtClean="0">
              <a:solidFill>
                <a:schemeClr val="accent5">
                  <a:lumMod val="50000"/>
                </a:schemeClr>
              </a:solidFill>
              <a:effectLst/>
              <a:cs typeface="B Mitra" pitchFamily="2" charset="-78"/>
            </a:rPr>
            <a:t>نظریه </a:t>
          </a:r>
          <a:r>
            <a:rPr lang="en-US" b="1" dirty="0" smtClean="0">
              <a:solidFill>
                <a:schemeClr val="accent5">
                  <a:lumMod val="50000"/>
                </a:schemeClr>
              </a:solidFill>
              <a:effectLst/>
              <a:cs typeface="B Mitra" pitchFamily="2" charset="-78"/>
            </a:rPr>
            <a:t>Y</a:t>
          </a:r>
          <a:endParaRPr lang="fa-IR" b="1" dirty="0">
            <a:solidFill>
              <a:schemeClr val="accent5">
                <a:lumMod val="50000"/>
              </a:schemeClr>
            </a:solidFill>
            <a:effectLst/>
            <a:cs typeface="B Mitra" pitchFamily="2" charset="-78"/>
          </a:endParaRPr>
        </a:p>
      </dgm:t>
    </dgm:pt>
    <dgm:pt modelId="{B81190FA-CC7E-45A4-B403-A3510AF25ABC}" type="parTrans" cxnId="{B6E0C611-FB51-44AC-BB3D-A6379D13F921}">
      <dgm:prSet/>
      <dgm:spPr/>
      <dgm:t>
        <a:bodyPr/>
        <a:lstStyle/>
        <a:p>
          <a:pPr rtl="1"/>
          <a:endParaRPr lang="fa-IR">
            <a:cs typeface="B Mitra" pitchFamily="2" charset="-78"/>
          </a:endParaRPr>
        </a:p>
      </dgm:t>
    </dgm:pt>
    <dgm:pt modelId="{33E24660-F063-4889-B50B-411502F74E17}" type="sibTrans" cxnId="{B6E0C611-FB51-44AC-BB3D-A6379D13F921}">
      <dgm:prSet/>
      <dgm:spPr/>
      <dgm:t>
        <a:bodyPr/>
        <a:lstStyle/>
        <a:p>
          <a:pPr rtl="1"/>
          <a:endParaRPr lang="fa-IR">
            <a:cs typeface="B Mitra" pitchFamily="2" charset="-78"/>
          </a:endParaRPr>
        </a:p>
      </dgm:t>
    </dgm:pt>
    <dgm:pt modelId="{3D05AFC4-CBF1-46A4-B63A-A22689D6FD4B}">
      <dgm:prSet phldrT="[Text]"/>
      <dgm:spPr/>
      <dgm:t>
        <a:bodyPr/>
        <a:lstStyle/>
        <a:p>
          <a:pPr rtl="1"/>
          <a:r>
            <a:rPr lang="fa-IR" dirty="0" smtClean="0">
              <a:cs typeface="B Mitra" pitchFamily="2" charset="-78"/>
            </a:rPr>
            <a:t>داگلاس مک گریگور</a:t>
          </a:r>
          <a:endParaRPr lang="fa-IR" dirty="0">
            <a:cs typeface="B Mitra" pitchFamily="2" charset="-78"/>
          </a:endParaRPr>
        </a:p>
      </dgm:t>
    </dgm:pt>
    <dgm:pt modelId="{461C4427-EC71-42D4-A5E9-7FECACED4E35}" type="parTrans" cxnId="{645D5821-4AE9-4792-A619-B2DB06C08CF3}">
      <dgm:prSet/>
      <dgm:spPr/>
      <dgm:t>
        <a:bodyPr/>
        <a:lstStyle/>
        <a:p>
          <a:pPr rtl="1"/>
          <a:endParaRPr lang="fa-IR">
            <a:cs typeface="B Mitra" pitchFamily="2" charset="-78"/>
          </a:endParaRPr>
        </a:p>
      </dgm:t>
    </dgm:pt>
    <dgm:pt modelId="{48947C4C-249E-4B5C-A1C2-5A674074E90B}" type="sibTrans" cxnId="{645D5821-4AE9-4792-A619-B2DB06C08CF3}">
      <dgm:prSet/>
      <dgm:spPr/>
      <dgm:t>
        <a:bodyPr/>
        <a:lstStyle/>
        <a:p>
          <a:pPr rtl="1"/>
          <a:endParaRPr lang="fa-IR">
            <a:cs typeface="B Mitra" pitchFamily="2" charset="-78"/>
          </a:endParaRPr>
        </a:p>
      </dgm:t>
    </dgm:pt>
    <dgm:pt modelId="{4B5D9812-6953-475A-B98D-0B1AF649E713}">
      <dgm:prSet phldrT="[Text]"/>
      <dgm:spPr/>
      <dgm:t>
        <a:bodyPr/>
        <a:lstStyle/>
        <a:p>
          <a:pPr rtl="1"/>
          <a:r>
            <a:rPr lang="fa-IR" b="1" dirty="0" smtClean="0">
              <a:solidFill>
                <a:schemeClr val="accent5">
                  <a:lumMod val="50000"/>
                </a:schemeClr>
              </a:solidFill>
              <a:cs typeface="B Mitra" pitchFamily="2" charset="-78"/>
            </a:rPr>
            <a:t>نظریه </a:t>
          </a:r>
          <a:br>
            <a:rPr lang="fa-IR" b="1" dirty="0" smtClean="0">
              <a:solidFill>
                <a:schemeClr val="accent5">
                  <a:lumMod val="50000"/>
                </a:schemeClr>
              </a:solidFill>
              <a:cs typeface="B Mitra" pitchFamily="2" charset="-78"/>
            </a:rPr>
          </a:br>
          <a:r>
            <a:rPr lang="fa-IR" b="1" dirty="0" smtClean="0">
              <a:solidFill>
                <a:schemeClr val="accent5">
                  <a:lumMod val="50000"/>
                </a:schemeClr>
              </a:solidFill>
              <a:cs typeface="B Mitra" pitchFamily="2" charset="-78"/>
            </a:rPr>
            <a:t>نیازهای انسانی</a:t>
          </a:r>
          <a:endParaRPr lang="fa-IR" b="1" dirty="0">
            <a:solidFill>
              <a:schemeClr val="accent5">
                <a:lumMod val="50000"/>
              </a:schemeClr>
            </a:solidFill>
            <a:cs typeface="B Mitra" pitchFamily="2" charset="-78"/>
          </a:endParaRPr>
        </a:p>
      </dgm:t>
    </dgm:pt>
    <dgm:pt modelId="{721636B8-6122-428B-9ADE-AFCC34A6720D}" type="parTrans" cxnId="{7580410E-78EE-433A-A952-0E680764F48D}">
      <dgm:prSet/>
      <dgm:spPr/>
      <dgm:t>
        <a:bodyPr/>
        <a:lstStyle/>
        <a:p>
          <a:pPr rtl="1"/>
          <a:endParaRPr lang="fa-IR">
            <a:cs typeface="B Mitra" pitchFamily="2" charset="-78"/>
          </a:endParaRPr>
        </a:p>
      </dgm:t>
    </dgm:pt>
    <dgm:pt modelId="{1FB30F3A-119E-41DD-A7CB-8CFFC45A780B}" type="sibTrans" cxnId="{7580410E-78EE-433A-A952-0E680764F48D}">
      <dgm:prSet/>
      <dgm:spPr/>
      <dgm:t>
        <a:bodyPr/>
        <a:lstStyle/>
        <a:p>
          <a:pPr rtl="1"/>
          <a:endParaRPr lang="fa-IR">
            <a:cs typeface="B Mitra" pitchFamily="2" charset="-78"/>
          </a:endParaRPr>
        </a:p>
      </dgm:t>
    </dgm:pt>
    <dgm:pt modelId="{E4FDE10D-64E8-48F2-AF4B-44C7D8C0C564}">
      <dgm:prSet phldrT="[Text]"/>
      <dgm:spPr/>
      <dgm:t>
        <a:bodyPr/>
        <a:lstStyle/>
        <a:p>
          <a:pPr rtl="1"/>
          <a:r>
            <a:rPr lang="fa-IR" dirty="0" smtClean="0">
              <a:cs typeface="B Mitra" pitchFamily="2" charset="-78"/>
            </a:rPr>
            <a:t>ابراهام مازلو</a:t>
          </a:r>
          <a:endParaRPr lang="fa-IR" dirty="0">
            <a:cs typeface="B Mitra" pitchFamily="2" charset="-78"/>
          </a:endParaRPr>
        </a:p>
      </dgm:t>
    </dgm:pt>
    <dgm:pt modelId="{16988668-410C-497A-A312-C91B8D0E6F8B}" type="parTrans" cxnId="{2A25E668-001D-4CE6-86CE-C53D4C5366AF}">
      <dgm:prSet/>
      <dgm:spPr/>
      <dgm:t>
        <a:bodyPr/>
        <a:lstStyle/>
        <a:p>
          <a:pPr rtl="1"/>
          <a:endParaRPr lang="fa-IR">
            <a:cs typeface="B Mitra" pitchFamily="2" charset="-78"/>
          </a:endParaRPr>
        </a:p>
      </dgm:t>
    </dgm:pt>
    <dgm:pt modelId="{264B1946-30CB-4D0E-8906-5A81B2D9BB06}" type="sibTrans" cxnId="{2A25E668-001D-4CE6-86CE-C53D4C5366AF}">
      <dgm:prSet/>
      <dgm:spPr/>
      <dgm:t>
        <a:bodyPr/>
        <a:lstStyle/>
        <a:p>
          <a:pPr rtl="1"/>
          <a:endParaRPr lang="fa-IR">
            <a:cs typeface="B Mitra" pitchFamily="2" charset="-78"/>
          </a:endParaRPr>
        </a:p>
      </dgm:t>
    </dgm:pt>
    <dgm:pt modelId="{0E2C3944-C6B6-452D-98E1-7F592DCF8DB0}">
      <dgm:prSet phldrT="[Text]"/>
      <dgm:spPr/>
      <dgm:t>
        <a:bodyPr/>
        <a:lstStyle/>
        <a:p>
          <a:pPr rtl="1"/>
          <a:r>
            <a:rPr lang="fa-IR" b="1" dirty="0" smtClean="0">
              <a:solidFill>
                <a:schemeClr val="accent5">
                  <a:lumMod val="50000"/>
                </a:schemeClr>
              </a:solidFill>
              <a:cs typeface="B Mitra" pitchFamily="2" charset="-78"/>
            </a:rPr>
            <a:t>نظریه</a:t>
          </a:r>
          <a:br>
            <a:rPr lang="fa-IR" b="1" dirty="0" smtClean="0">
              <a:solidFill>
                <a:schemeClr val="accent5">
                  <a:lumMod val="50000"/>
                </a:schemeClr>
              </a:solidFill>
              <a:cs typeface="B Mitra" pitchFamily="2" charset="-78"/>
            </a:rPr>
          </a:br>
          <a:r>
            <a:rPr lang="fa-IR" b="1" dirty="0" smtClean="0">
              <a:solidFill>
                <a:schemeClr val="accent5">
                  <a:lumMod val="50000"/>
                </a:schemeClr>
              </a:solidFill>
              <a:cs typeface="B Mitra" pitchFamily="2" charset="-78"/>
            </a:rPr>
            <a:t> روابط انسانی</a:t>
          </a:r>
          <a:endParaRPr lang="fa-IR" b="1" dirty="0">
            <a:solidFill>
              <a:schemeClr val="accent5">
                <a:lumMod val="50000"/>
              </a:schemeClr>
            </a:solidFill>
            <a:cs typeface="B Mitra" pitchFamily="2" charset="-78"/>
          </a:endParaRPr>
        </a:p>
      </dgm:t>
    </dgm:pt>
    <dgm:pt modelId="{97DA71AE-B23C-45C5-91C4-A503C983DFFF}" type="parTrans" cxnId="{AD23207A-2F47-4083-A8E9-6F1F6EA464E6}">
      <dgm:prSet/>
      <dgm:spPr/>
      <dgm:t>
        <a:bodyPr/>
        <a:lstStyle/>
        <a:p>
          <a:pPr rtl="1"/>
          <a:endParaRPr lang="fa-IR">
            <a:cs typeface="B Mitra" pitchFamily="2" charset="-78"/>
          </a:endParaRPr>
        </a:p>
      </dgm:t>
    </dgm:pt>
    <dgm:pt modelId="{60DE0825-B384-427F-9A2E-17E9CBF9775B}" type="sibTrans" cxnId="{AD23207A-2F47-4083-A8E9-6F1F6EA464E6}">
      <dgm:prSet/>
      <dgm:spPr/>
      <dgm:t>
        <a:bodyPr/>
        <a:lstStyle/>
        <a:p>
          <a:pPr rtl="1"/>
          <a:endParaRPr lang="fa-IR">
            <a:cs typeface="B Mitra" pitchFamily="2" charset="-78"/>
          </a:endParaRPr>
        </a:p>
      </dgm:t>
    </dgm:pt>
    <dgm:pt modelId="{EEB7609E-11A6-4C83-889E-E8911CD01517}">
      <dgm:prSet phldrT="[Text]"/>
      <dgm:spPr/>
      <dgm:t>
        <a:bodyPr/>
        <a:lstStyle/>
        <a:p>
          <a:pPr rtl="1"/>
          <a:r>
            <a:rPr lang="fa-IR" dirty="0" smtClean="0">
              <a:cs typeface="B Mitra" pitchFamily="2" charset="-78"/>
            </a:rPr>
            <a:t>التون مایو</a:t>
          </a:r>
          <a:br>
            <a:rPr lang="fa-IR" dirty="0" smtClean="0">
              <a:cs typeface="B Mitra" pitchFamily="2" charset="-78"/>
            </a:rPr>
          </a:br>
          <a:endParaRPr lang="fa-IR" dirty="0">
            <a:cs typeface="B Mitra" pitchFamily="2" charset="-78"/>
          </a:endParaRPr>
        </a:p>
      </dgm:t>
    </dgm:pt>
    <dgm:pt modelId="{2997F447-F8B3-48F8-B232-28A3A4F298EF}" type="parTrans" cxnId="{51CA5D30-BC03-42B2-A265-FE2A779B81F8}">
      <dgm:prSet/>
      <dgm:spPr/>
      <dgm:t>
        <a:bodyPr/>
        <a:lstStyle/>
        <a:p>
          <a:pPr rtl="1"/>
          <a:endParaRPr lang="fa-IR">
            <a:cs typeface="B Mitra" pitchFamily="2" charset="-78"/>
          </a:endParaRPr>
        </a:p>
      </dgm:t>
    </dgm:pt>
    <dgm:pt modelId="{79988C5D-92D2-454A-BBC1-B16CBA07BCBD}" type="sibTrans" cxnId="{51CA5D30-BC03-42B2-A265-FE2A779B81F8}">
      <dgm:prSet/>
      <dgm:spPr/>
      <dgm:t>
        <a:bodyPr/>
        <a:lstStyle/>
        <a:p>
          <a:pPr rtl="1"/>
          <a:endParaRPr lang="fa-IR">
            <a:cs typeface="B Mitra" pitchFamily="2" charset="-78"/>
          </a:endParaRPr>
        </a:p>
      </dgm:t>
    </dgm:pt>
    <dgm:pt modelId="{691DF0C6-A76F-43F1-9A9F-78AF944908A3}">
      <dgm:prSet/>
      <dgm:spPr/>
      <dgm:t>
        <a:bodyPr/>
        <a:lstStyle/>
        <a:p>
          <a:pPr rtl="1"/>
          <a:r>
            <a:rPr lang="fa-IR" dirty="0" smtClean="0">
              <a:cs typeface="B Mitra" pitchFamily="2" charset="-78"/>
            </a:rPr>
            <a:t>کریس آرجریس</a:t>
          </a:r>
          <a:endParaRPr lang="fa-IR" dirty="0">
            <a:cs typeface="B Mitra" pitchFamily="2" charset="-78"/>
          </a:endParaRPr>
        </a:p>
      </dgm:t>
    </dgm:pt>
    <dgm:pt modelId="{05382586-120E-4D70-9D31-720709227B41}" type="parTrans" cxnId="{D1339DA0-C029-47EF-9CD1-5FD63F27BCDF}">
      <dgm:prSet/>
      <dgm:spPr/>
    </dgm:pt>
    <dgm:pt modelId="{5447B9CC-EE5D-4C55-BAFF-94A1D3B9C6A9}" type="sibTrans" cxnId="{D1339DA0-C029-47EF-9CD1-5FD63F27BCDF}">
      <dgm:prSet/>
      <dgm:spPr/>
    </dgm:pt>
    <dgm:pt modelId="{ADF38E72-10D8-4470-A18B-B1657C71CE5A}">
      <dgm:prSet/>
      <dgm:spPr/>
      <dgm:t>
        <a:bodyPr/>
        <a:lstStyle/>
        <a:p>
          <a:pPr rtl="1"/>
          <a:r>
            <a:rPr lang="fa-IR" b="1" dirty="0" smtClean="0">
              <a:solidFill>
                <a:schemeClr val="accent5">
                  <a:lumMod val="50000"/>
                </a:schemeClr>
              </a:solidFill>
              <a:effectLst/>
              <a:cs typeface="B Mitra" pitchFamily="2" charset="-78"/>
            </a:rPr>
            <a:t>نظریه </a:t>
          </a:r>
          <a:br>
            <a:rPr lang="fa-IR" b="1" dirty="0" smtClean="0">
              <a:solidFill>
                <a:schemeClr val="accent5">
                  <a:lumMod val="50000"/>
                </a:schemeClr>
              </a:solidFill>
              <a:effectLst/>
              <a:cs typeface="B Mitra" pitchFamily="2" charset="-78"/>
            </a:rPr>
          </a:br>
          <a:r>
            <a:rPr lang="fa-IR" b="1" dirty="0" smtClean="0">
              <a:solidFill>
                <a:schemeClr val="accent5">
                  <a:lumMod val="50000"/>
                </a:schemeClr>
              </a:solidFill>
              <a:effectLst/>
              <a:cs typeface="B Mitra" pitchFamily="2" charset="-78"/>
            </a:rPr>
            <a:t>شخصیت و سازمان</a:t>
          </a:r>
        </a:p>
      </dgm:t>
    </dgm:pt>
    <dgm:pt modelId="{1E2D1B3B-2CD6-49E9-B55C-EF29D784DB03}" type="parTrans" cxnId="{DFCD3FFE-B60A-4DA4-A8B6-2693503F1E5C}">
      <dgm:prSet/>
      <dgm:spPr/>
    </dgm:pt>
    <dgm:pt modelId="{F704C29E-D2D3-492A-833F-E49ECFA2748A}" type="sibTrans" cxnId="{DFCD3FFE-B60A-4DA4-A8B6-2693503F1E5C}">
      <dgm:prSet/>
      <dgm:spPr/>
    </dgm:pt>
    <dgm:pt modelId="{384C3A0D-7542-436D-B39E-C6B2C7D32B75}" type="pres">
      <dgm:prSet presAssocID="{34B14128-A94D-4E5E-92B1-BE1E84F66A77}" presName="theList" presStyleCnt="0">
        <dgm:presLayoutVars>
          <dgm:dir/>
          <dgm:animLvl val="lvl"/>
          <dgm:resizeHandles val="exact"/>
        </dgm:presLayoutVars>
      </dgm:prSet>
      <dgm:spPr/>
      <dgm:t>
        <a:bodyPr/>
        <a:lstStyle/>
        <a:p>
          <a:pPr rtl="1"/>
          <a:endParaRPr lang="fa-IR"/>
        </a:p>
      </dgm:t>
    </dgm:pt>
    <dgm:pt modelId="{DEC8A39D-0059-4ACF-BCBE-D631BAEAB56D}" type="pres">
      <dgm:prSet presAssocID="{ADF38E72-10D8-4470-A18B-B1657C71CE5A}" presName="compNode" presStyleCnt="0"/>
      <dgm:spPr/>
    </dgm:pt>
    <dgm:pt modelId="{004A40BF-7E74-4B71-A9A0-4E39961D08D3}" type="pres">
      <dgm:prSet presAssocID="{ADF38E72-10D8-4470-A18B-B1657C71CE5A}" presName="aNode" presStyleLbl="bgShp" presStyleIdx="0" presStyleCnt="4"/>
      <dgm:spPr/>
      <dgm:t>
        <a:bodyPr/>
        <a:lstStyle/>
        <a:p>
          <a:pPr rtl="1"/>
          <a:endParaRPr lang="fa-IR"/>
        </a:p>
      </dgm:t>
    </dgm:pt>
    <dgm:pt modelId="{B3E05873-BBE0-477F-8786-6C752AEBE5D4}" type="pres">
      <dgm:prSet presAssocID="{ADF38E72-10D8-4470-A18B-B1657C71CE5A}" presName="textNode" presStyleLbl="bgShp" presStyleIdx="0" presStyleCnt="4"/>
      <dgm:spPr/>
      <dgm:t>
        <a:bodyPr/>
        <a:lstStyle/>
        <a:p>
          <a:pPr rtl="1"/>
          <a:endParaRPr lang="fa-IR"/>
        </a:p>
      </dgm:t>
    </dgm:pt>
    <dgm:pt modelId="{C8A2BE77-3348-4785-9E19-C8403615FEDB}" type="pres">
      <dgm:prSet presAssocID="{ADF38E72-10D8-4470-A18B-B1657C71CE5A}" presName="compChildNode" presStyleCnt="0"/>
      <dgm:spPr/>
    </dgm:pt>
    <dgm:pt modelId="{E4600DEE-25F0-4F8D-81A7-ACE9D721BE64}" type="pres">
      <dgm:prSet presAssocID="{ADF38E72-10D8-4470-A18B-B1657C71CE5A}" presName="theInnerList" presStyleCnt="0"/>
      <dgm:spPr/>
    </dgm:pt>
    <dgm:pt modelId="{B38CD63D-0030-417E-8784-2F05198C0426}" type="pres">
      <dgm:prSet presAssocID="{691DF0C6-A76F-43F1-9A9F-78AF944908A3}" presName="childNode" presStyleLbl="node1" presStyleIdx="0" presStyleCnt="4">
        <dgm:presLayoutVars>
          <dgm:bulletEnabled val="1"/>
        </dgm:presLayoutVars>
      </dgm:prSet>
      <dgm:spPr/>
      <dgm:t>
        <a:bodyPr/>
        <a:lstStyle/>
        <a:p>
          <a:pPr rtl="1"/>
          <a:endParaRPr lang="fa-IR"/>
        </a:p>
      </dgm:t>
    </dgm:pt>
    <dgm:pt modelId="{83E1C039-9C4D-4D7C-B56C-42EC570AFA38}" type="pres">
      <dgm:prSet presAssocID="{ADF38E72-10D8-4470-A18B-B1657C71CE5A}" presName="aSpace" presStyleCnt="0"/>
      <dgm:spPr/>
    </dgm:pt>
    <dgm:pt modelId="{71E39076-6C43-4E66-952B-09F01E88CE98}" type="pres">
      <dgm:prSet presAssocID="{E4F46DD6-19C5-4EE1-8733-B5833C0133C2}" presName="compNode" presStyleCnt="0"/>
      <dgm:spPr/>
    </dgm:pt>
    <dgm:pt modelId="{08424D86-66B2-4479-9987-9DDEE4EC6FEA}" type="pres">
      <dgm:prSet presAssocID="{E4F46DD6-19C5-4EE1-8733-B5833C0133C2}" presName="aNode" presStyleLbl="bgShp" presStyleIdx="1" presStyleCnt="4"/>
      <dgm:spPr/>
      <dgm:t>
        <a:bodyPr/>
        <a:lstStyle/>
        <a:p>
          <a:pPr rtl="1"/>
          <a:endParaRPr lang="fa-IR"/>
        </a:p>
      </dgm:t>
    </dgm:pt>
    <dgm:pt modelId="{86E2D2E3-9013-49EA-97FD-4AC302E51B47}" type="pres">
      <dgm:prSet presAssocID="{E4F46DD6-19C5-4EE1-8733-B5833C0133C2}" presName="textNode" presStyleLbl="bgShp" presStyleIdx="1" presStyleCnt="4"/>
      <dgm:spPr/>
      <dgm:t>
        <a:bodyPr/>
        <a:lstStyle/>
        <a:p>
          <a:pPr rtl="1"/>
          <a:endParaRPr lang="fa-IR"/>
        </a:p>
      </dgm:t>
    </dgm:pt>
    <dgm:pt modelId="{FCBB1784-1F3F-4725-8295-018B438FAE31}" type="pres">
      <dgm:prSet presAssocID="{E4F46DD6-19C5-4EE1-8733-B5833C0133C2}" presName="compChildNode" presStyleCnt="0"/>
      <dgm:spPr/>
    </dgm:pt>
    <dgm:pt modelId="{BA6FECD7-F74B-45FA-80EA-F7F67FE5941B}" type="pres">
      <dgm:prSet presAssocID="{E4F46DD6-19C5-4EE1-8733-B5833C0133C2}" presName="theInnerList" presStyleCnt="0"/>
      <dgm:spPr/>
    </dgm:pt>
    <dgm:pt modelId="{E70A558D-F2D6-4EA5-B084-12DCB150C5F1}" type="pres">
      <dgm:prSet presAssocID="{3D05AFC4-CBF1-46A4-B63A-A22689D6FD4B}" presName="childNode" presStyleLbl="node1" presStyleIdx="1" presStyleCnt="4" custScaleY="2000000" custLinFactNeighborX="4000" custLinFactNeighborY="-26991">
        <dgm:presLayoutVars>
          <dgm:bulletEnabled val="1"/>
        </dgm:presLayoutVars>
      </dgm:prSet>
      <dgm:spPr/>
      <dgm:t>
        <a:bodyPr/>
        <a:lstStyle/>
        <a:p>
          <a:pPr rtl="1"/>
          <a:endParaRPr lang="fa-IR"/>
        </a:p>
      </dgm:t>
    </dgm:pt>
    <dgm:pt modelId="{CF110863-B91C-4BDD-AC18-4D9B15C5DF53}" type="pres">
      <dgm:prSet presAssocID="{E4F46DD6-19C5-4EE1-8733-B5833C0133C2}" presName="aSpace" presStyleCnt="0"/>
      <dgm:spPr/>
    </dgm:pt>
    <dgm:pt modelId="{FEABAC0E-FC8D-4EC1-99A6-622662BB5D18}" type="pres">
      <dgm:prSet presAssocID="{4B5D9812-6953-475A-B98D-0B1AF649E713}" presName="compNode" presStyleCnt="0"/>
      <dgm:spPr/>
    </dgm:pt>
    <dgm:pt modelId="{55C8CD26-5CD4-4FE1-B4DA-35F79B755B0C}" type="pres">
      <dgm:prSet presAssocID="{4B5D9812-6953-475A-B98D-0B1AF649E713}" presName="aNode" presStyleLbl="bgShp" presStyleIdx="2" presStyleCnt="4"/>
      <dgm:spPr/>
      <dgm:t>
        <a:bodyPr/>
        <a:lstStyle/>
        <a:p>
          <a:pPr rtl="1"/>
          <a:endParaRPr lang="fa-IR"/>
        </a:p>
      </dgm:t>
    </dgm:pt>
    <dgm:pt modelId="{EC2BD8D2-59B1-4C15-BCAD-A95BD5A2497A}" type="pres">
      <dgm:prSet presAssocID="{4B5D9812-6953-475A-B98D-0B1AF649E713}" presName="textNode" presStyleLbl="bgShp" presStyleIdx="2" presStyleCnt="4"/>
      <dgm:spPr/>
      <dgm:t>
        <a:bodyPr/>
        <a:lstStyle/>
        <a:p>
          <a:pPr rtl="1"/>
          <a:endParaRPr lang="fa-IR"/>
        </a:p>
      </dgm:t>
    </dgm:pt>
    <dgm:pt modelId="{68DC86C2-BBF9-4225-823A-0AE927861D97}" type="pres">
      <dgm:prSet presAssocID="{4B5D9812-6953-475A-B98D-0B1AF649E713}" presName="compChildNode" presStyleCnt="0"/>
      <dgm:spPr/>
    </dgm:pt>
    <dgm:pt modelId="{5D6986F1-E600-47D4-80BC-93582B6E2BF2}" type="pres">
      <dgm:prSet presAssocID="{4B5D9812-6953-475A-B98D-0B1AF649E713}" presName="theInnerList" presStyleCnt="0"/>
      <dgm:spPr/>
    </dgm:pt>
    <dgm:pt modelId="{9D837975-EA38-4517-8D88-8E7C435A9A47}" type="pres">
      <dgm:prSet presAssocID="{E4FDE10D-64E8-48F2-AF4B-44C7D8C0C564}" presName="childNode" presStyleLbl="node1" presStyleIdx="2" presStyleCnt="4">
        <dgm:presLayoutVars>
          <dgm:bulletEnabled val="1"/>
        </dgm:presLayoutVars>
      </dgm:prSet>
      <dgm:spPr/>
      <dgm:t>
        <a:bodyPr/>
        <a:lstStyle/>
        <a:p>
          <a:pPr rtl="1"/>
          <a:endParaRPr lang="fa-IR"/>
        </a:p>
      </dgm:t>
    </dgm:pt>
    <dgm:pt modelId="{7A5ED6A2-A017-4580-B4A6-771FF10A3B2D}" type="pres">
      <dgm:prSet presAssocID="{4B5D9812-6953-475A-B98D-0B1AF649E713}" presName="aSpace" presStyleCnt="0"/>
      <dgm:spPr/>
    </dgm:pt>
    <dgm:pt modelId="{027580C1-4045-4714-8C09-0D68DFF0D176}" type="pres">
      <dgm:prSet presAssocID="{0E2C3944-C6B6-452D-98E1-7F592DCF8DB0}" presName="compNode" presStyleCnt="0"/>
      <dgm:spPr/>
    </dgm:pt>
    <dgm:pt modelId="{D98488FD-A4D9-4C0A-9EB2-D3278CB6C6D0}" type="pres">
      <dgm:prSet presAssocID="{0E2C3944-C6B6-452D-98E1-7F592DCF8DB0}" presName="aNode" presStyleLbl="bgShp" presStyleIdx="3" presStyleCnt="4"/>
      <dgm:spPr/>
      <dgm:t>
        <a:bodyPr/>
        <a:lstStyle/>
        <a:p>
          <a:pPr rtl="1"/>
          <a:endParaRPr lang="fa-IR"/>
        </a:p>
      </dgm:t>
    </dgm:pt>
    <dgm:pt modelId="{0DC868A7-242E-4863-A596-08FA0ED3264A}" type="pres">
      <dgm:prSet presAssocID="{0E2C3944-C6B6-452D-98E1-7F592DCF8DB0}" presName="textNode" presStyleLbl="bgShp" presStyleIdx="3" presStyleCnt="4"/>
      <dgm:spPr/>
      <dgm:t>
        <a:bodyPr/>
        <a:lstStyle/>
        <a:p>
          <a:pPr rtl="1"/>
          <a:endParaRPr lang="fa-IR"/>
        </a:p>
      </dgm:t>
    </dgm:pt>
    <dgm:pt modelId="{24098254-8109-4856-8CBD-C6EBAA839F97}" type="pres">
      <dgm:prSet presAssocID="{0E2C3944-C6B6-452D-98E1-7F592DCF8DB0}" presName="compChildNode" presStyleCnt="0"/>
      <dgm:spPr/>
    </dgm:pt>
    <dgm:pt modelId="{E94C2CB9-9716-477A-AABE-D87AF389932C}" type="pres">
      <dgm:prSet presAssocID="{0E2C3944-C6B6-452D-98E1-7F592DCF8DB0}" presName="theInnerList" presStyleCnt="0"/>
      <dgm:spPr/>
    </dgm:pt>
    <dgm:pt modelId="{AD8170EC-B76C-49E2-A7DF-EF214501C83D}" type="pres">
      <dgm:prSet presAssocID="{EEB7609E-11A6-4C83-889E-E8911CD01517}" presName="childNode" presStyleLbl="node1" presStyleIdx="3" presStyleCnt="4">
        <dgm:presLayoutVars>
          <dgm:bulletEnabled val="1"/>
        </dgm:presLayoutVars>
      </dgm:prSet>
      <dgm:spPr/>
      <dgm:t>
        <a:bodyPr/>
        <a:lstStyle/>
        <a:p>
          <a:pPr rtl="1"/>
          <a:endParaRPr lang="fa-IR"/>
        </a:p>
      </dgm:t>
    </dgm:pt>
  </dgm:ptLst>
  <dgm:cxnLst>
    <dgm:cxn modelId="{312F540A-B262-44BB-AE1F-D2FF510F43B5}" type="presOf" srcId="{3D05AFC4-CBF1-46A4-B63A-A22689D6FD4B}" destId="{E70A558D-F2D6-4EA5-B084-12DCB150C5F1}" srcOrd="0" destOrd="0" presId="urn:microsoft.com/office/officeart/2005/8/layout/lProcess2"/>
    <dgm:cxn modelId="{0EDF720A-0FE5-442A-96CB-FD3ADABAE55F}" type="presOf" srcId="{0E2C3944-C6B6-452D-98E1-7F592DCF8DB0}" destId="{D98488FD-A4D9-4C0A-9EB2-D3278CB6C6D0}" srcOrd="0" destOrd="0" presId="urn:microsoft.com/office/officeart/2005/8/layout/lProcess2"/>
    <dgm:cxn modelId="{2A069B2D-E52C-4EAC-AE86-9E1FC1BA6F8D}" type="presOf" srcId="{E4FDE10D-64E8-48F2-AF4B-44C7D8C0C564}" destId="{9D837975-EA38-4517-8D88-8E7C435A9A47}" srcOrd="0" destOrd="0" presId="urn:microsoft.com/office/officeart/2005/8/layout/lProcess2"/>
    <dgm:cxn modelId="{D1339DA0-C029-47EF-9CD1-5FD63F27BCDF}" srcId="{ADF38E72-10D8-4470-A18B-B1657C71CE5A}" destId="{691DF0C6-A76F-43F1-9A9F-78AF944908A3}" srcOrd="0" destOrd="0" parTransId="{05382586-120E-4D70-9D31-720709227B41}" sibTransId="{5447B9CC-EE5D-4C55-BAFF-94A1D3B9C6A9}"/>
    <dgm:cxn modelId="{B6E0C611-FB51-44AC-BB3D-A6379D13F921}" srcId="{34B14128-A94D-4E5E-92B1-BE1E84F66A77}" destId="{E4F46DD6-19C5-4EE1-8733-B5833C0133C2}" srcOrd="1" destOrd="0" parTransId="{B81190FA-CC7E-45A4-B403-A3510AF25ABC}" sibTransId="{33E24660-F063-4889-B50B-411502F74E17}"/>
    <dgm:cxn modelId="{7DB156BA-872D-4DD8-9803-9DCAB61FAA68}" type="presOf" srcId="{E4F46DD6-19C5-4EE1-8733-B5833C0133C2}" destId="{08424D86-66B2-4479-9987-9DDEE4EC6FEA}" srcOrd="0" destOrd="0" presId="urn:microsoft.com/office/officeart/2005/8/layout/lProcess2"/>
    <dgm:cxn modelId="{70D4ABEC-A9EC-4663-B4C8-59D2B1B97214}" type="presOf" srcId="{34B14128-A94D-4E5E-92B1-BE1E84F66A77}" destId="{384C3A0D-7542-436D-B39E-C6B2C7D32B75}" srcOrd="0" destOrd="0" presId="urn:microsoft.com/office/officeart/2005/8/layout/lProcess2"/>
    <dgm:cxn modelId="{645D5821-4AE9-4792-A619-B2DB06C08CF3}" srcId="{E4F46DD6-19C5-4EE1-8733-B5833C0133C2}" destId="{3D05AFC4-CBF1-46A4-B63A-A22689D6FD4B}" srcOrd="0" destOrd="0" parTransId="{461C4427-EC71-42D4-A5E9-7FECACED4E35}" sibTransId="{48947C4C-249E-4B5C-A1C2-5A674074E90B}"/>
    <dgm:cxn modelId="{5E51362C-A358-4C97-B77B-0650370ACB01}" type="presOf" srcId="{ADF38E72-10D8-4470-A18B-B1657C71CE5A}" destId="{B3E05873-BBE0-477F-8786-6C752AEBE5D4}" srcOrd="1" destOrd="0" presId="urn:microsoft.com/office/officeart/2005/8/layout/lProcess2"/>
    <dgm:cxn modelId="{7580410E-78EE-433A-A952-0E680764F48D}" srcId="{34B14128-A94D-4E5E-92B1-BE1E84F66A77}" destId="{4B5D9812-6953-475A-B98D-0B1AF649E713}" srcOrd="2" destOrd="0" parTransId="{721636B8-6122-428B-9ADE-AFCC34A6720D}" sibTransId="{1FB30F3A-119E-41DD-A7CB-8CFFC45A780B}"/>
    <dgm:cxn modelId="{DFCD3FFE-B60A-4DA4-A8B6-2693503F1E5C}" srcId="{34B14128-A94D-4E5E-92B1-BE1E84F66A77}" destId="{ADF38E72-10D8-4470-A18B-B1657C71CE5A}" srcOrd="0" destOrd="0" parTransId="{1E2D1B3B-2CD6-49E9-B55C-EF29D784DB03}" sibTransId="{F704C29E-D2D3-492A-833F-E49ECFA2748A}"/>
    <dgm:cxn modelId="{2C1D4C1E-5C1C-4FEB-BE50-341408875094}" type="presOf" srcId="{4B5D9812-6953-475A-B98D-0B1AF649E713}" destId="{55C8CD26-5CD4-4FE1-B4DA-35F79B755B0C}" srcOrd="0" destOrd="0" presId="urn:microsoft.com/office/officeart/2005/8/layout/lProcess2"/>
    <dgm:cxn modelId="{2A25E668-001D-4CE6-86CE-C53D4C5366AF}" srcId="{4B5D9812-6953-475A-B98D-0B1AF649E713}" destId="{E4FDE10D-64E8-48F2-AF4B-44C7D8C0C564}" srcOrd="0" destOrd="0" parTransId="{16988668-410C-497A-A312-C91B8D0E6F8B}" sibTransId="{264B1946-30CB-4D0E-8906-5A81B2D9BB06}"/>
    <dgm:cxn modelId="{184CDD46-0A07-4523-A823-F130B6BB674D}" type="presOf" srcId="{E4F46DD6-19C5-4EE1-8733-B5833C0133C2}" destId="{86E2D2E3-9013-49EA-97FD-4AC302E51B47}" srcOrd="1" destOrd="0" presId="urn:microsoft.com/office/officeart/2005/8/layout/lProcess2"/>
    <dgm:cxn modelId="{51CA5D30-BC03-42B2-A265-FE2A779B81F8}" srcId="{0E2C3944-C6B6-452D-98E1-7F592DCF8DB0}" destId="{EEB7609E-11A6-4C83-889E-E8911CD01517}" srcOrd="0" destOrd="0" parTransId="{2997F447-F8B3-48F8-B232-28A3A4F298EF}" sibTransId="{79988C5D-92D2-454A-BBC1-B16CBA07BCBD}"/>
    <dgm:cxn modelId="{EF983D4E-B350-4F0E-A1FA-9BF93D870677}" type="presOf" srcId="{ADF38E72-10D8-4470-A18B-B1657C71CE5A}" destId="{004A40BF-7E74-4B71-A9A0-4E39961D08D3}" srcOrd="0" destOrd="0" presId="urn:microsoft.com/office/officeart/2005/8/layout/lProcess2"/>
    <dgm:cxn modelId="{85C95FD7-7FBD-412E-BD43-40EC686B0C23}" type="presOf" srcId="{0E2C3944-C6B6-452D-98E1-7F592DCF8DB0}" destId="{0DC868A7-242E-4863-A596-08FA0ED3264A}" srcOrd="1" destOrd="0" presId="urn:microsoft.com/office/officeart/2005/8/layout/lProcess2"/>
    <dgm:cxn modelId="{6F85E916-00B5-415B-BB55-C8C5C6E00FC1}" type="presOf" srcId="{691DF0C6-A76F-43F1-9A9F-78AF944908A3}" destId="{B38CD63D-0030-417E-8784-2F05198C0426}" srcOrd="0" destOrd="0" presId="urn:microsoft.com/office/officeart/2005/8/layout/lProcess2"/>
    <dgm:cxn modelId="{522667CA-C8D6-4B7D-9792-CDF454F6B827}" type="presOf" srcId="{4B5D9812-6953-475A-B98D-0B1AF649E713}" destId="{EC2BD8D2-59B1-4C15-BCAD-A95BD5A2497A}" srcOrd="1" destOrd="0" presId="urn:microsoft.com/office/officeart/2005/8/layout/lProcess2"/>
    <dgm:cxn modelId="{AD23207A-2F47-4083-A8E9-6F1F6EA464E6}" srcId="{34B14128-A94D-4E5E-92B1-BE1E84F66A77}" destId="{0E2C3944-C6B6-452D-98E1-7F592DCF8DB0}" srcOrd="3" destOrd="0" parTransId="{97DA71AE-B23C-45C5-91C4-A503C983DFFF}" sibTransId="{60DE0825-B384-427F-9A2E-17E9CBF9775B}"/>
    <dgm:cxn modelId="{02CABA53-34B8-4C59-B19D-21A843625C02}" type="presOf" srcId="{EEB7609E-11A6-4C83-889E-E8911CD01517}" destId="{AD8170EC-B76C-49E2-A7DF-EF214501C83D}" srcOrd="0" destOrd="0" presId="urn:microsoft.com/office/officeart/2005/8/layout/lProcess2"/>
    <dgm:cxn modelId="{49D1E268-BACA-4A30-AD0E-5699A468A673}" type="presParOf" srcId="{384C3A0D-7542-436D-B39E-C6B2C7D32B75}" destId="{DEC8A39D-0059-4ACF-BCBE-D631BAEAB56D}" srcOrd="0" destOrd="0" presId="urn:microsoft.com/office/officeart/2005/8/layout/lProcess2"/>
    <dgm:cxn modelId="{3EDF09FB-7ED2-4562-9C62-5E64D04A3EDB}" type="presParOf" srcId="{DEC8A39D-0059-4ACF-BCBE-D631BAEAB56D}" destId="{004A40BF-7E74-4B71-A9A0-4E39961D08D3}" srcOrd="0" destOrd="0" presId="urn:microsoft.com/office/officeart/2005/8/layout/lProcess2"/>
    <dgm:cxn modelId="{64ADE925-3F35-48EE-A774-82B80148487A}" type="presParOf" srcId="{DEC8A39D-0059-4ACF-BCBE-D631BAEAB56D}" destId="{B3E05873-BBE0-477F-8786-6C752AEBE5D4}" srcOrd="1" destOrd="0" presId="urn:microsoft.com/office/officeart/2005/8/layout/lProcess2"/>
    <dgm:cxn modelId="{902BCB05-3035-46B7-82B8-9B34004E74C6}" type="presParOf" srcId="{DEC8A39D-0059-4ACF-BCBE-D631BAEAB56D}" destId="{C8A2BE77-3348-4785-9E19-C8403615FEDB}" srcOrd="2" destOrd="0" presId="urn:microsoft.com/office/officeart/2005/8/layout/lProcess2"/>
    <dgm:cxn modelId="{33573CF0-F396-4CA0-A39F-0176282E249D}" type="presParOf" srcId="{C8A2BE77-3348-4785-9E19-C8403615FEDB}" destId="{E4600DEE-25F0-4F8D-81A7-ACE9D721BE64}" srcOrd="0" destOrd="0" presId="urn:microsoft.com/office/officeart/2005/8/layout/lProcess2"/>
    <dgm:cxn modelId="{F285A5A0-372B-430B-9D15-7AFC415B6617}" type="presParOf" srcId="{E4600DEE-25F0-4F8D-81A7-ACE9D721BE64}" destId="{B38CD63D-0030-417E-8784-2F05198C0426}" srcOrd="0" destOrd="0" presId="urn:microsoft.com/office/officeart/2005/8/layout/lProcess2"/>
    <dgm:cxn modelId="{984907C8-15DF-469D-83AA-65C411AED88B}" type="presParOf" srcId="{384C3A0D-7542-436D-B39E-C6B2C7D32B75}" destId="{83E1C039-9C4D-4D7C-B56C-42EC570AFA38}" srcOrd="1" destOrd="0" presId="urn:microsoft.com/office/officeart/2005/8/layout/lProcess2"/>
    <dgm:cxn modelId="{EF3F52D3-F971-48DE-9EB1-21A93ADA40FE}" type="presParOf" srcId="{384C3A0D-7542-436D-B39E-C6B2C7D32B75}" destId="{71E39076-6C43-4E66-952B-09F01E88CE98}" srcOrd="2" destOrd="0" presId="urn:microsoft.com/office/officeart/2005/8/layout/lProcess2"/>
    <dgm:cxn modelId="{0832E134-0108-4A54-BB5A-21E798132981}" type="presParOf" srcId="{71E39076-6C43-4E66-952B-09F01E88CE98}" destId="{08424D86-66B2-4479-9987-9DDEE4EC6FEA}" srcOrd="0" destOrd="0" presId="urn:microsoft.com/office/officeart/2005/8/layout/lProcess2"/>
    <dgm:cxn modelId="{7FE92CEC-8016-416E-940B-A2A6533FA434}" type="presParOf" srcId="{71E39076-6C43-4E66-952B-09F01E88CE98}" destId="{86E2D2E3-9013-49EA-97FD-4AC302E51B47}" srcOrd="1" destOrd="0" presId="urn:microsoft.com/office/officeart/2005/8/layout/lProcess2"/>
    <dgm:cxn modelId="{8D187D8C-E847-40C6-8193-5E9E5C21F097}" type="presParOf" srcId="{71E39076-6C43-4E66-952B-09F01E88CE98}" destId="{FCBB1784-1F3F-4725-8295-018B438FAE31}" srcOrd="2" destOrd="0" presId="urn:microsoft.com/office/officeart/2005/8/layout/lProcess2"/>
    <dgm:cxn modelId="{1E84F829-18EE-49B9-8617-2DBBB5E08E22}" type="presParOf" srcId="{FCBB1784-1F3F-4725-8295-018B438FAE31}" destId="{BA6FECD7-F74B-45FA-80EA-F7F67FE5941B}" srcOrd="0" destOrd="0" presId="urn:microsoft.com/office/officeart/2005/8/layout/lProcess2"/>
    <dgm:cxn modelId="{A1D27F87-9218-4B55-823A-D3CAC012F95B}" type="presParOf" srcId="{BA6FECD7-F74B-45FA-80EA-F7F67FE5941B}" destId="{E70A558D-F2D6-4EA5-B084-12DCB150C5F1}" srcOrd="0" destOrd="0" presId="urn:microsoft.com/office/officeart/2005/8/layout/lProcess2"/>
    <dgm:cxn modelId="{FA6E3B27-0DF4-4517-9983-90045EE2D8BC}" type="presParOf" srcId="{384C3A0D-7542-436D-B39E-C6B2C7D32B75}" destId="{CF110863-B91C-4BDD-AC18-4D9B15C5DF53}" srcOrd="3" destOrd="0" presId="urn:microsoft.com/office/officeart/2005/8/layout/lProcess2"/>
    <dgm:cxn modelId="{9A88344B-8CA8-423C-A846-B0DEC39C0DB6}" type="presParOf" srcId="{384C3A0D-7542-436D-B39E-C6B2C7D32B75}" destId="{FEABAC0E-FC8D-4EC1-99A6-622662BB5D18}" srcOrd="4" destOrd="0" presId="urn:microsoft.com/office/officeart/2005/8/layout/lProcess2"/>
    <dgm:cxn modelId="{F140DDC1-D9C5-40F7-BC4E-77355D877FCF}" type="presParOf" srcId="{FEABAC0E-FC8D-4EC1-99A6-622662BB5D18}" destId="{55C8CD26-5CD4-4FE1-B4DA-35F79B755B0C}" srcOrd="0" destOrd="0" presId="urn:microsoft.com/office/officeart/2005/8/layout/lProcess2"/>
    <dgm:cxn modelId="{DC7B032C-F50F-4916-ADB5-0BBC46A81A90}" type="presParOf" srcId="{FEABAC0E-FC8D-4EC1-99A6-622662BB5D18}" destId="{EC2BD8D2-59B1-4C15-BCAD-A95BD5A2497A}" srcOrd="1" destOrd="0" presId="urn:microsoft.com/office/officeart/2005/8/layout/lProcess2"/>
    <dgm:cxn modelId="{58BECA26-43A6-4A2A-8CB3-B8FE80D56895}" type="presParOf" srcId="{FEABAC0E-FC8D-4EC1-99A6-622662BB5D18}" destId="{68DC86C2-BBF9-4225-823A-0AE927861D97}" srcOrd="2" destOrd="0" presId="urn:microsoft.com/office/officeart/2005/8/layout/lProcess2"/>
    <dgm:cxn modelId="{55818D4C-FAF6-4727-A28A-5FA286820B7F}" type="presParOf" srcId="{68DC86C2-BBF9-4225-823A-0AE927861D97}" destId="{5D6986F1-E600-47D4-80BC-93582B6E2BF2}" srcOrd="0" destOrd="0" presId="urn:microsoft.com/office/officeart/2005/8/layout/lProcess2"/>
    <dgm:cxn modelId="{4CFE2D42-9305-4673-8E50-1F2A7D6EAC5B}" type="presParOf" srcId="{5D6986F1-E600-47D4-80BC-93582B6E2BF2}" destId="{9D837975-EA38-4517-8D88-8E7C435A9A47}" srcOrd="0" destOrd="0" presId="urn:microsoft.com/office/officeart/2005/8/layout/lProcess2"/>
    <dgm:cxn modelId="{5556AAB2-76E7-44EE-B3DB-93E4061BD1EE}" type="presParOf" srcId="{384C3A0D-7542-436D-B39E-C6B2C7D32B75}" destId="{7A5ED6A2-A017-4580-B4A6-771FF10A3B2D}" srcOrd="5" destOrd="0" presId="urn:microsoft.com/office/officeart/2005/8/layout/lProcess2"/>
    <dgm:cxn modelId="{4F70357E-6439-4BCF-B412-6EDC1E00E594}" type="presParOf" srcId="{384C3A0D-7542-436D-B39E-C6B2C7D32B75}" destId="{027580C1-4045-4714-8C09-0D68DFF0D176}" srcOrd="6" destOrd="0" presId="urn:microsoft.com/office/officeart/2005/8/layout/lProcess2"/>
    <dgm:cxn modelId="{FC27A1FD-3F3F-4696-B561-C0D3954DD1FE}" type="presParOf" srcId="{027580C1-4045-4714-8C09-0D68DFF0D176}" destId="{D98488FD-A4D9-4C0A-9EB2-D3278CB6C6D0}" srcOrd="0" destOrd="0" presId="urn:microsoft.com/office/officeart/2005/8/layout/lProcess2"/>
    <dgm:cxn modelId="{F369F9AF-B7D8-44BD-9901-C88B5D2649AF}" type="presParOf" srcId="{027580C1-4045-4714-8C09-0D68DFF0D176}" destId="{0DC868A7-242E-4863-A596-08FA0ED3264A}" srcOrd="1" destOrd="0" presId="urn:microsoft.com/office/officeart/2005/8/layout/lProcess2"/>
    <dgm:cxn modelId="{C2F786C5-AC75-47D5-A9BE-7C5AC24A9282}" type="presParOf" srcId="{027580C1-4045-4714-8C09-0D68DFF0D176}" destId="{24098254-8109-4856-8CBD-C6EBAA839F97}" srcOrd="2" destOrd="0" presId="urn:microsoft.com/office/officeart/2005/8/layout/lProcess2"/>
    <dgm:cxn modelId="{D8D4D32F-725A-4EF4-963F-5BA455177C88}" type="presParOf" srcId="{24098254-8109-4856-8CBD-C6EBAA839F97}" destId="{E94C2CB9-9716-477A-AABE-D87AF389932C}" srcOrd="0" destOrd="0" presId="urn:microsoft.com/office/officeart/2005/8/layout/lProcess2"/>
    <dgm:cxn modelId="{33813D55-E202-4269-AA8A-A4336B3F79F3}" type="presParOf" srcId="{E94C2CB9-9716-477A-AABE-D87AF389932C}" destId="{AD8170EC-B76C-49E2-A7DF-EF214501C83D}"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55D9428-17EA-4439-A776-2E46ACE6DB78}" type="doc">
      <dgm:prSet loTypeId="urn:microsoft.com/office/officeart/2005/8/layout/vList2" loCatId="list" qsTypeId="urn:microsoft.com/office/officeart/2005/8/quickstyle/simple5" qsCatId="simple" csTypeId="urn:microsoft.com/office/officeart/2005/8/colors/accent3_5" csCatId="accent3" phldr="1"/>
      <dgm:spPr/>
      <dgm:t>
        <a:bodyPr/>
        <a:lstStyle/>
        <a:p>
          <a:pPr rtl="1"/>
          <a:endParaRPr lang="fa-IR"/>
        </a:p>
      </dgm:t>
    </dgm:pt>
    <dgm:pt modelId="{38F6E185-D136-4E6F-AB22-1EF3F576A36E}">
      <dgm:prSet phldrT="[Text]" custT="1"/>
      <dgm:spPr/>
      <dgm:t>
        <a:bodyPr/>
        <a:lstStyle/>
        <a:p>
          <a:pPr algn="ctr" rtl="1"/>
          <a:r>
            <a:rPr lang="fa-IR" sz="3600" dirty="0" smtClean="0">
              <a:solidFill>
                <a:schemeClr val="tx2">
                  <a:lumMod val="50000"/>
                </a:schemeClr>
              </a:solidFill>
              <a:latin typeface="IranNastaliq" pitchFamily="18" charset="0"/>
              <a:cs typeface="B Farnaz" pitchFamily="2" charset="-78"/>
            </a:rPr>
            <a:t>رهیافت منابع انسانی  </a:t>
          </a:r>
          <a:endParaRPr lang="fa-IR" sz="3600" dirty="0">
            <a:solidFill>
              <a:schemeClr val="tx2">
                <a:lumMod val="50000"/>
              </a:schemeClr>
            </a:solidFill>
            <a:latin typeface="IranNastaliq" pitchFamily="18" charset="0"/>
            <a:cs typeface="B Farnaz" pitchFamily="2" charset="-78"/>
          </a:endParaRPr>
        </a:p>
      </dgm:t>
    </dgm:pt>
    <dgm:pt modelId="{238B9F0E-0729-4B6D-91BC-763D78D6BA22}" type="parTrans" cxnId="{59F04C88-2F65-481A-AF23-D12CD22E3E9C}">
      <dgm:prSet/>
      <dgm:spPr/>
      <dgm:t>
        <a:bodyPr/>
        <a:lstStyle/>
        <a:p>
          <a:pPr algn="ctr" rtl="1"/>
          <a:endParaRPr lang="fa-IR" sz="1800">
            <a:solidFill>
              <a:schemeClr val="tx2">
                <a:lumMod val="50000"/>
              </a:schemeClr>
            </a:solidFill>
            <a:latin typeface="IranNastaliq" pitchFamily="18" charset="0"/>
            <a:cs typeface="B Farnaz" pitchFamily="2" charset="-78"/>
          </a:endParaRPr>
        </a:p>
      </dgm:t>
    </dgm:pt>
    <dgm:pt modelId="{695831E6-A5FD-4E3C-BF55-581A31D42D4F}" type="sibTrans" cxnId="{59F04C88-2F65-481A-AF23-D12CD22E3E9C}">
      <dgm:prSet/>
      <dgm:spPr/>
      <dgm:t>
        <a:bodyPr/>
        <a:lstStyle/>
        <a:p>
          <a:pPr algn="ctr" rtl="1"/>
          <a:endParaRPr lang="fa-IR" sz="1800">
            <a:solidFill>
              <a:schemeClr val="tx2">
                <a:lumMod val="50000"/>
              </a:schemeClr>
            </a:solidFill>
            <a:latin typeface="IranNastaliq" pitchFamily="18" charset="0"/>
            <a:cs typeface="B Farnaz" pitchFamily="2" charset="-78"/>
          </a:endParaRPr>
        </a:p>
      </dgm:t>
    </dgm:pt>
    <dgm:pt modelId="{74F79348-F461-47E5-A6F6-A477487024D1}">
      <dgm:prSet phldrT="[Text]" custT="1"/>
      <dgm:spPr/>
      <dgm:t>
        <a:bodyPr/>
        <a:lstStyle/>
        <a:p>
          <a:pPr algn="ctr" rtl="1"/>
          <a:r>
            <a:rPr lang="fa-IR" sz="3200" dirty="0" smtClean="0">
              <a:solidFill>
                <a:schemeClr val="tx2">
                  <a:lumMod val="50000"/>
                </a:schemeClr>
              </a:solidFill>
              <a:latin typeface="IranNastaliq" pitchFamily="18" charset="0"/>
              <a:cs typeface="B Farnaz" pitchFamily="2" charset="-78"/>
            </a:rPr>
            <a:t>فرض: انسان اجتماعی و خودشکوفاست</a:t>
          </a:r>
          <a:endParaRPr lang="fa-IR" sz="3200" dirty="0">
            <a:solidFill>
              <a:schemeClr val="tx2">
                <a:lumMod val="50000"/>
              </a:schemeClr>
            </a:solidFill>
            <a:latin typeface="IranNastaliq" pitchFamily="18" charset="0"/>
            <a:cs typeface="B Farnaz" pitchFamily="2" charset="-78"/>
          </a:endParaRPr>
        </a:p>
      </dgm:t>
    </dgm:pt>
    <dgm:pt modelId="{7446375C-BEAA-480A-890E-3D90B0063D6C}" type="parTrans" cxnId="{05C8E57C-55F8-41A6-8F16-75D5C8F80FD0}">
      <dgm:prSet/>
      <dgm:spPr/>
      <dgm:t>
        <a:bodyPr/>
        <a:lstStyle/>
        <a:p>
          <a:pPr algn="ctr" rtl="1"/>
          <a:endParaRPr lang="fa-IR" sz="1800">
            <a:solidFill>
              <a:schemeClr val="tx2">
                <a:lumMod val="50000"/>
              </a:schemeClr>
            </a:solidFill>
            <a:latin typeface="IranNastaliq" pitchFamily="18" charset="0"/>
            <a:cs typeface="B Farnaz" pitchFamily="2" charset="-78"/>
          </a:endParaRPr>
        </a:p>
      </dgm:t>
    </dgm:pt>
    <dgm:pt modelId="{DB34A337-5050-4769-8960-2977E02CCE22}" type="sibTrans" cxnId="{05C8E57C-55F8-41A6-8F16-75D5C8F80FD0}">
      <dgm:prSet/>
      <dgm:spPr/>
      <dgm:t>
        <a:bodyPr/>
        <a:lstStyle/>
        <a:p>
          <a:pPr algn="ctr" rtl="1"/>
          <a:endParaRPr lang="fa-IR" sz="1800">
            <a:solidFill>
              <a:schemeClr val="tx2">
                <a:lumMod val="50000"/>
              </a:schemeClr>
            </a:solidFill>
            <a:latin typeface="IranNastaliq" pitchFamily="18" charset="0"/>
            <a:cs typeface="B Farnaz" pitchFamily="2" charset="-78"/>
          </a:endParaRPr>
        </a:p>
      </dgm:t>
    </dgm:pt>
    <dgm:pt modelId="{DDFF1EFB-CBE8-448A-B87E-0C76D6A2F558}" type="pres">
      <dgm:prSet presAssocID="{255D9428-17EA-4439-A776-2E46ACE6DB78}" presName="linear" presStyleCnt="0">
        <dgm:presLayoutVars>
          <dgm:animLvl val="lvl"/>
          <dgm:resizeHandles val="exact"/>
        </dgm:presLayoutVars>
      </dgm:prSet>
      <dgm:spPr/>
      <dgm:t>
        <a:bodyPr/>
        <a:lstStyle/>
        <a:p>
          <a:pPr rtl="1"/>
          <a:endParaRPr lang="fa-IR"/>
        </a:p>
      </dgm:t>
    </dgm:pt>
    <dgm:pt modelId="{0937A485-3019-4897-9C9F-C108F7A7CDC2}" type="pres">
      <dgm:prSet presAssocID="{38F6E185-D136-4E6F-AB22-1EF3F576A36E}" presName="parentText" presStyleLbl="node1" presStyleIdx="0" presStyleCnt="2">
        <dgm:presLayoutVars>
          <dgm:chMax val="0"/>
          <dgm:bulletEnabled val="1"/>
        </dgm:presLayoutVars>
      </dgm:prSet>
      <dgm:spPr/>
      <dgm:t>
        <a:bodyPr/>
        <a:lstStyle/>
        <a:p>
          <a:pPr rtl="1"/>
          <a:endParaRPr lang="fa-IR"/>
        </a:p>
      </dgm:t>
    </dgm:pt>
    <dgm:pt modelId="{13C5BB01-6180-4D23-931B-A1299A2F2080}" type="pres">
      <dgm:prSet presAssocID="{695831E6-A5FD-4E3C-BF55-581A31D42D4F}" presName="spacer" presStyleCnt="0"/>
      <dgm:spPr/>
    </dgm:pt>
    <dgm:pt modelId="{F3E726A6-AF0D-47A6-88E2-38D070E2E51F}" type="pres">
      <dgm:prSet presAssocID="{74F79348-F461-47E5-A6F6-A477487024D1}" presName="parentText" presStyleLbl="node1" presStyleIdx="1" presStyleCnt="2">
        <dgm:presLayoutVars>
          <dgm:chMax val="0"/>
          <dgm:bulletEnabled val="1"/>
        </dgm:presLayoutVars>
      </dgm:prSet>
      <dgm:spPr/>
      <dgm:t>
        <a:bodyPr/>
        <a:lstStyle/>
        <a:p>
          <a:pPr rtl="1"/>
          <a:endParaRPr lang="fa-IR"/>
        </a:p>
      </dgm:t>
    </dgm:pt>
  </dgm:ptLst>
  <dgm:cxnLst>
    <dgm:cxn modelId="{59F04C88-2F65-481A-AF23-D12CD22E3E9C}" srcId="{255D9428-17EA-4439-A776-2E46ACE6DB78}" destId="{38F6E185-D136-4E6F-AB22-1EF3F576A36E}" srcOrd="0" destOrd="0" parTransId="{238B9F0E-0729-4B6D-91BC-763D78D6BA22}" sibTransId="{695831E6-A5FD-4E3C-BF55-581A31D42D4F}"/>
    <dgm:cxn modelId="{6C65DFDC-8C11-4E8B-AD1B-A298C3DC0BB5}" type="presOf" srcId="{74F79348-F461-47E5-A6F6-A477487024D1}" destId="{F3E726A6-AF0D-47A6-88E2-38D070E2E51F}" srcOrd="0" destOrd="0" presId="urn:microsoft.com/office/officeart/2005/8/layout/vList2"/>
    <dgm:cxn modelId="{70059D39-4C10-42B5-813A-79FFBC2D9A0C}" type="presOf" srcId="{255D9428-17EA-4439-A776-2E46ACE6DB78}" destId="{DDFF1EFB-CBE8-448A-B87E-0C76D6A2F558}" srcOrd="0" destOrd="0" presId="urn:microsoft.com/office/officeart/2005/8/layout/vList2"/>
    <dgm:cxn modelId="{05C8E57C-55F8-41A6-8F16-75D5C8F80FD0}" srcId="{255D9428-17EA-4439-A776-2E46ACE6DB78}" destId="{74F79348-F461-47E5-A6F6-A477487024D1}" srcOrd="1" destOrd="0" parTransId="{7446375C-BEAA-480A-890E-3D90B0063D6C}" sibTransId="{DB34A337-5050-4769-8960-2977E02CCE22}"/>
    <dgm:cxn modelId="{0A2DB420-0D0E-4A50-B1B3-17AE3E122E04}" type="presOf" srcId="{38F6E185-D136-4E6F-AB22-1EF3F576A36E}" destId="{0937A485-3019-4897-9C9F-C108F7A7CDC2}" srcOrd="0" destOrd="0" presId="urn:microsoft.com/office/officeart/2005/8/layout/vList2"/>
    <dgm:cxn modelId="{7FEC60ED-6A28-4783-A904-9667D570B30A}" type="presParOf" srcId="{DDFF1EFB-CBE8-448A-B87E-0C76D6A2F558}" destId="{0937A485-3019-4897-9C9F-C108F7A7CDC2}" srcOrd="0" destOrd="0" presId="urn:microsoft.com/office/officeart/2005/8/layout/vList2"/>
    <dgm:cxn modelId="{D1383221-3953-4CD1-8C94-9D2396736648}" type="presParOf" srcId="{DDFF1EFB-CBE8-448A-B87E-0C76D6A2F558}" destId="{13C5BB01-6180-4D23-931B-A1299A2F2080}" srcOrd="1" destOrd="0" presId="urn:microsoft.com/office/officeart/2005/8/layout/vList2"/>
    <dgm:cxn modelId="{1FDCC2A9-5982-4DFD-A576-06C2ACE33933}" type="presParOf" srcId="{DDFF1EFB-CBE8-448A-B87E-0C76D6A2F558}" destId="{F3E726A6-AF0D-47A6-88E2-38D070E2E51F}"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0BF53A3-58A7-4CE5-8571-B998A5C4C2E6}" type="doc">
      <dgm:prSet loTypeId="urn:microsoft.com/office/officeart/2005/8/layout/hList3" loCatId="list" qsTypeId="urn:microsoft.com/office/officeart/2005/8/quickstyle/simple2" qsCatId="simple" csTypeId="urn:microsoft.com/office/officeart/2005/8/colors/colorful1#6" csCatId="colorful" phldr="1"/>
      <dgm:spPr/>
      <dgm:t>
        <a:bodyPr/>
        <a:lstStyle/>
        <a:p>
          <a:pPr rtl="1"/>
          <a:endParaRPr lang="fa-IR"/>
        </a:p>
      </dgm:t>
    </dgm:pt>
    <dgm:pt modelId="{94822A34-F77E-4F81-9F9A-052CABE5331E}">
      <dgm:prSet phldrT="[Text]"/>
      <dgm:spPr/>
      <dgm:t>
        <a:bodyPr/>
        <a:lstStyle/>
        <a:p>
          <a:pPr rtl="1"/>
          <a:r>
            <a:rPr lang="fa-IR" b="1" dirty="0" smtClean="0">
              <a:cs typeface="B Mitra" pitchFamily="2" charset="-78"/>
            </a:rPr>
            <a:t>مطالعات هاثورن </a:t>
          </a:r>
          <a:endParaRPr lang="fa-IR" b="1" dirty="0">
            <a:cs typeface="B Mitra" pitchFamily="2" charset="-78"/>
          </a:endParaRPr>
        </a:p>
      </dgm:t>
    </dgm:pt>
    <dgm:pt modelId="{BA51473D-307A-4D63-A768-81864B110FDE}" type="parTrans" cxnId="{EFEE02AE-6524-4342-9E14-CEE279010CD6}">
      <dgm:prSet/>
      <dgm:spPr/>
      <dgm:t>
        <a:bodyPr/>
        <a:lstStyle/>
        <a:p>
          <a:pPr rtl="1"/>
          <a:endParaRPr lang="fa-IR" b="1">
            <a:cs typeface="B Mitra" pitchFamily="2" charset="-78"/>
          </a:endParaRPr>
        </a:p>
      </dgm:t>
    </dgm:pt>
    <dgm:pt modelId="{1BCC4340-1FA6-4D85-8AB6-0FBDAEAB6368}" type="sibTrans" cxnId="{EFEE02AE-6524-4342-9E14-CEE279010CD6}">
      <dgm:prSet/>
      <dgm:spPr/>
      <dgm:t>
        <a:bodyPr/>
        <a:lstStyle/>
        <a:p>
          <a:pPr rtl="1"/>
          <a:endParaRPr lang="fa-IR" b="1">
            <a:cs typeface="B Mitra" pitchFamily="2" charset="-78"/>
          </a:endParaRPr>
        </a:p>
      </dgm:t>
    </dgm:pt>
    <dgm:pt modelId="{7AE1AD3D-B23F-4BA5-B500-6FD65026C786}">
      <dgm:prSet phldrT="[Text]"/>
      <dgm:spPr/>
      <dgm:t>
        <a:bodyPr/>
        <a:lstStyle/>
        <a:p>
          <a:pPr rtl="1"/>
          <a:r>
            <a:rPr lang="fa-IR" b="1" dirty="0" smtClean="0">
              <a:cs typeface="B Mitra" pitchFamily="2" charset="-78"/>
            </a:rPr>
            <a:t>مرحله سوم</a:t>
          </a:r>
        </a:p>
        <a:p>
          <a:pPr rtl="1"/>
          <a:r>
            <a:rPr lang="fa-IR" b="1" u="none" dirty="0" smtClean="0">
              <a:solidFill>
                <a:schemeClr val="bg1"/>
              </a:solidFill>
              <a:cs typeface="B Mitra" pitchFamily="2" charset="-78"/>
            </a:rPr>
            <a:t>اتاق سیم پیچی کلیدهای تبدیل کننده تلفن</a:t>
          </a:r>
        </a:p>
        <a:p>
          <a:pPr rtl="1"/>
          <a:r>
            <a:rPr lang="fa-IR" b="1" dirty="0" smtClean="0">
              <a:cs typeface="B Mitra" pitchFamily="2" charset="-78"/>
            </a:rPr>
            <a:t>1931-1932</a:t>
          </a:r>
          <a:endParaRPr lang="fa-IR" b="1" dirty="0">
            <a:cs typeface="B Mitra" pitchFamily="2" charset="-78"/>
          </a:endParaRPr>
        </a:p>
      </dgm:t>
    </dgm:pt>
    <dgm:pt modelId="{437D0A2B-BD03-4463-B02E-0E4BBD53CAB5}" type="parTrans" cxnId="{01746ACD-CD5D-4329-9953-EC4EEDC8BB8B}">
      <dgm:prSet/>
      <dgm:spPr/>
      <dgm:t>
        <a:bodyPr/>
        <a:lstStyle/>
        <a:p>
          <a:pPr rtl="1"/>
          <a:endParaRPr lang="fa-IR" b="1">
            <a:cs typeface="B Mitra" pitchFamily="2" charset="-78"/>
          </a:endParaRPr>
        </a:p>
      </dgm:t>
    </dgm:pt>
    <dgm:pt modelId="{AB5F75C5-E0E9-4E6E-99F6-6B3783F0EBB5}" type="sibTrans" cxnId="{01746ACD-CD5D-4329-9953-EC4EEDC8BB8B}">
      <dgm:prSet/>
      <dgm:spPr/>
      <dgm:t>
        <a:bodyPr/>
        <a:lstStyle/>
        <a:p>
          <a:pPr rtl="1"/>
          <a:endParaRPr lang="fa-IR" b="1">
            <a:cs typeface="B Mitra" pitchFamily="2" charset="-78"/>
          </a:endParaRPr>
        </a:p>
      </dgm:t>
    </dgm:pt>
    <dgm:pt modelId="{8486E581-A9E0-4798-9399-CDDFC7F6FCD8}">
      <dgm:prSet phldrT="[Text]"/>
      <dgm:spPr/>
      <dgm:t>
        <a:bodyPr/>
        <a:lstStyle/>
        <a:p>
          <a:pPr rtl="1"/>
          <a:r>
            <a:rPr lang="fa-IR" b="1" dirty="0" smtClean="0">
              <a:cs typeface="B Mitra" pitchFamily="2" charset="-78"/>
            </a:rPr>
            <a:t>مرحله دوم</a:t>
          </a:r>
        </a:p>
        <a:p>
          <a:pPr rtl="1"/>
          <a:r>
            <a:rPr lang="fa-IR" b="1" dirty="0" smtClean="0">
              <a:cs typeface="B Mitra" pitchFamily="2" charset="-78"/>
            </a:rPr>
            <a:t>اتاق نصب و اتصال تقویت کننده های الکتریکی</a:t>
          </a:r>
        </a:p>
        <a:p>
          <a:pPr rtl="1"/>
          <a:r>
            <a:rPr lang="fa-IR" b="1" dirty="0" smtClean="0">
              <a:cs typeface="B Mitra" pitchFamily="2" charset="-78"/>
            </a:rPr>
            <a:t>1927-1932</a:t>
          </a:r>
          <a:endParaRPr lang="fa-IR" b="1" dirty="0">
            <a:cs typeface="B Mitra" pitchFamily="2" charset="-78"/>
          </a:endParaRPr>
        </a:p>
      </dgm:t>
    </dgm:pt>
    <dgm:pt modelId="{AF25B378-A536-4F70-9696-3972F3CE7757}" type="parTrans" cxnId="{90494A20-D5D7-4CC6-B69B-3E03424F1A09}">
      <dgm:prSet/>
      <dgm:spPr/>
      <dgm:t>
        <a:bodyPr/>
        <a:lstStyle/>
        <a:p>
          <a:pPr rtl="1"/>
          <a:endParaRPr lang="fa-IR" b="1">
            <a:cs typeface="B Mitra" pitchFamily="2" charset="-78"/>
          </a:endParaRPr>
        </a:p>
      </dgm:t>
    </dgm:pt>
    <dgm:pt modelId="{6E6918F5-2F89-4D3D-9149-7AAEC69F3A7E}" type="sibTrans" cxnId="{90494A20-D5D7-4CC6-B69B-3E03424F1A09}">
      <dgm:prSet/>
      <dgm:spPr/>
      <dgm:t>
        <a:bodyPr/>
        <a:lstStyle/>
        <a:p>
          <a:pPr rtl="1"/>
          <a:endParaRPr lang="fa-IR" b="1">
            <a:cs typeface="B Mitra" pitchFamily="2" charset="-78"/>
          </a:endParaRPr>
        </a:p>
      </dgm:t>
    </dgm:pt>
    <dgm:pt modelId="{C154BF7C-C104-44D6-8A68-C2B5238293D0}">
      <dgm:prSet phldrT="[Text]" custT="1"/>
      <dgm:spPr/>
      <dgm:t>
        <a:bodyPr/>
        <a:lstStyle/>
        <a:p>
          <a:pPr rtl="1"/>
          <a:r>
            <a:rPr lang="fa-IR" sz="3000" b="1" dirty="0" smtClean="0">
              <a:solidFill>
                <a:schemeClr val="bg1"/>
              </a:solidFill>
              <a:cs typeface="B Mitra" pitchFamily="2" charset="-78"/>
            </a:rPr>
            <a:t>مرحله اول</a:t>
          </a:r>
        </a:p>
        <a:p>
          <a:pPr rtl="1"/>
          <a:r>
            <a:rPr lang="fa-IR" sz="3200" b="1" dirty="0" smtClean="0">
              <a:cs typeface="B Mitra" pitchFamily="2" charset="-78"/>
            </a:rPr>
            <a:t>آزمایشات روشنایی</a:t>
          </a:r>
        </a:p>
        <a:p>
          <a:pPr rtl="1"/>
          <a:r>
            <a:rPr lang="fa-IR" sz="3000" b="1" dirty="0" smtClean="0">
              <a:cs typeface="B Mitra" pitchFamily="2" charset="-78"/>
            </a:rPr>
            <a:t>1927-1924</a:t>
          </a:r>
          <a:endParaRPr lang="fa-IR" sz="3000" b="1" dirty="0">
            <a:cs typeface="B Mitra" pitchFamily="2" charset="-78"/>
          </a:endParaRPr>
        </a:p>
      </dgm:t>
    </dgm:pt>
    <dgm:pt modelId="{47E69544-A3DC-4BC6-8A73-FEDC03D56A3E}" type="parTrans" cxnId="{2AB5A878-4AA9-40B3-88A2-8C0425F5CC1F}">
      <dgm:prSet/>
      <dgm:spPr/>
      <dgm:t>
        <a:bodyPr/>
        <a:lstStyle/>
        <a:p>
          <a:pPr rtl="1"/>
          <a:endParaRPr lang="fa-IR" b="1">
            <a:cs typeface="B Mitra" pitchFamily="2" charset="-78"/>
          </a:endParaRPr>
        </a:p>
      </dgm:t>
    </dgm:pt>
    <dgm:pt modelId="{E73948C1-A9B8-47B9-97DC-85E5D52245D8}" type="sibTrans" cxnId="{2AB5A878-4AA9-40B3-88A2-8C0425F5CC1F}">
      <dgm:prSet/>
      <dgm:spPr/>
      <dgm:t>
        <a:bodyPr/>
        <a:lstStyle/>
        <a:p>
          <a:pPr rtl="1"/>
          <a:endParaRPr lang="fa-IR" b="1">
            <a:cs typeface="B Mitra" pitchFamily="2" charset="-78"/>
          </a:endParaRPr>
        </a:p>
      </dgm:t>
    </dgm:pt>
    <dgm:pt modelId="{A33A8F34-3C69-483E-AA7A-23B416A3CB0D}" type="pres">
      <dgm:prSet presAssocID="{90BF53A3-58A7-4CE5-8571-B998A5C4C2E6}" presName="composite" presStyleCnt="0">
        <dgm:presLayoutVars>
          <dgm:chMax val="1"/>
          <dgm:dir/>
          <dgm:resizeHandles val="exact"/>
        </dgm:presLayoutVars>
      </dgm:prSet>
      <dgm:spPr/>
      <dgm:t>
        <a:bodyPr/>
        <a:lstStyle/>
        <a:p>
          <a:pPr rtl="1"/>
          <a:endParaRPr lang="fa-IR"/>
        </a:p>
      </dgm:t>
    </dgm:pt>
    <dgm:pt modelId="{5ECC7070-F361-4D8A-862F-93AF107E5AD5}" type="pres">
      <dgm:prSet presAssocID="{94822A34-F77E-4F81-9F9A-052CABE5331E}" presName="roof" presStyleLbl="dkBgShp" presStyleIdx="0" presStyleCnt="2"/>
      <dgm:spPr/>
      <dgm:t>
        <a:bodyPr/>
        <a:lstStyle/>
        <a:p>
          <a:pPr rtl="1"/>
          <a:endParaRPr lang="fa-IR"/>
        </a:p>
      </dgm:t>
    </dgm:pt>
    <dgm:pt modelId="{698E33EA-2BA0-430B-AAC5-EAFCC8296A8B}" type="pres">
      <dgm:prSet presAssocID="{94822A34-F77E-4F81-9F9A-052CABE5331E}" presName="pillars" presStyleCnt="0"/>
      <dgm:spPr/>
    </dgm:pt>
    <dgm:pt modelId="{7D71E68E-B2DB-4234-9CCA-7046CEEA5D80}" type="pres">
      <dgm:prSet presAssocID="{94822A34-F77E-4F81-9F9A-052CABE5331E}" presName="pillar1" presStyleLbl="node1" presStyleIdx="0" presStyleCnt="3">
        <dgm:presLayoutVars>
          <dgm:bulletEnabled val="1"/>
        </dgm:presLayoutVars>
      </dgm:prSet>
      <dgm:spPr/>
      <dgm:t>
        <a:bodyPr/>
        <a:lstStyle/>
        <a:p>
          <a:pPr rtl="1"/>
          <a:endParaRPr lang="fa-IR"/>
        </a:p>
      </dgm:t>
    </dgm:pt>
    <dgm:pt modelId="{8AFAF70E-E48C-42E0-B52A-C7AD442A1B2C}" type="pres">
      <dgm:prSet presAssocID="{8486E581-A9E0-4798-9399-CDDFC7F6FCD8}" presName="pillarX" presStyleLbl="node1" presStyleIdx="1" presStyleCnt="3">
        <dgm:presLayoutVars>
          <dgm:bulletEnabled val="1"/>
        </dgm:presLayoutVars>
      </dgm:prSet>
      <dgm:spPr/>
      <dgm:t>
        <a:bodyPr/>
        <a:lstStyle/>
        <a:p>
          <a:pPr rtl="1"/>
          <a:endParaRPr lang="fa-IR"/>
        </a:p>
      </dgm:t>
    </dgm:pt>
    <dgm:pt modelId="{0C4C18A3-066E-4EB8-8F2F-ED6E51021754}" type="pres">
      <dgm:prSet presAssocID="{C154BF7C-C104-44D6-8A68-C2B5238293D0}" presName="pillarX" presStyleLbl="node1" presStyleIdx="2" presStyleCnt="3">
        <dgm:presLayoutVars>
          <dgm:bulletEnabled val="1"/>
        </dgm:presLayoutVars>
      </dgm:prSet>
      <dgm:spPr/>
      <dgm:t>
        <a:bodyPr/>
        <a:lstStyle/>
        <a:p>
          <a:pPr rtl="1"/>
          <a:endParaRPr lang="fa-IR"/>
        </a:p>
      </dgm:t>
    </dgm:pt>
    <dgm:pt modelId="{6EEC0EF3-D047-4E2D-92CC-81371DD21F4A}" type="pres">
      <dgm:prSet presAssocID="{94822A34-F77E-4F81-9F9A-052CABE5331E}" presName="base" presStyleLbl="dkBgShp" presStyleIdx="1" presStyleCnt="2"/>
      <dgm:spPr/>
    </dgm:pt>
  </dgm:ptLst>
  <dgm:cxnLst>
    <dgm:cxn modelId="{D633BE98-6B3C-4BF8-9936-6023CBFED93F}" type="presOf" srcId="{7AE1AD3D-B23F-4BA5-B500-6FD65026C786}" destId="{7D71E68E-B2DB-4234-9CCA-7046CEEA5D80}" srcOrd="0" destOrd="0" presId="urn:microsoft.com/office/officeart/2005/8/layout/hList3"/>
    <dgm:cxn modelId="{2AB5A878-4AA9-40B3-88A2-8C0425F5CC1F}" srcId="{94822A34-F77E-4F81-9F9A-052CABE5331E}" destId="{C154BF7C-C104-44D6-8A68-C2B5238293D0}" srcOrd="2" destOrd="0" parTransId="{47E69544-A3DC-4BC6-8A73-FEDC03D56A3E}" sibTransId="{E73948C1-A9B8-47B9-97DC-85E5D52245D8}"/>
    <dgm:cxn modelId="{FFC1F7A3-C868-458B-9658-BF376BFB0772}" type="presOf" srcId="{8486E581-A9E0-4798-9399-CDDFC7F6FCD8}" destId="{8AFAF70E-E48C-42E0-B52A-C7AD442A1B2C}" srcOrd="0" destOrd="0" presId="urn:microsoft.com/office/officeart/2005/8/layout/hList3"/>
    <dgm:cxn modelId="{01746ACD-CD5D-4329-9953-EC4EEDC8BB8B}" srcId="{94822A34-F77E-4F81-9F9A-052CABE5331E}" destId="{7AE1AD3D-B23F-4BA5-B500-6FD65026C786}" srcOrd="0" destOrd="0" parTransId="{437D0A2B-BD03-4463-B02E-0E4BBD53CAB5}" sibTransId="{AB5F75C5-E0E9-4E6E-99F6-6B3783F0EBB5}"/>
    <dgm:cxn modelId="{1A8F6CAB-9E1F-4EB3-9DDC-753755BDBA9E}" type="presOf" srcId="{94822A34-F77E-4F81-9F9A-052CABE5331E}" destId="{5ECC7070-F361-4D8A-862F-93AF107E5AD5}" srcOrd="0" destOrd="0" presId="urn:microsoft.com/office/officeart/2005/8/layout/hList3"/>
    <dgm:cxn modelId="{E03CEFBD-F09E-43D2-A6D9-80E5FF66F103}" type="presOf" srcId="{C154BF7C-C104-44D6-8A68-C2B5238293D0}" destId="{0C4C18A3-066E-4EB8-8F2F-ED6E51021754}" srcOrd="0" destOrd="0" presId="urn:microsoft.com/office/officeart/2005/8/layout/hList3"/>
    <dgm:cxn modelId="{A1ABBA3F-83D0-4BC4-96D4-82B7135FC6DD}" type="presOf" srcId="{90BF53A3-58A7-4CE5-8571-B998A5C4C2E6}" destId="{A33A8F34-3C69-483E-AA7A-23B416A3CB0D}" srcOrd="0" destOrd="0" presId="urn:microsoft.com/office/officeart/2005/8/layout/hList3"/>
    <dgm:cxn modelId="{90494A20-D5D7-4CC6-B69B-3E03424F1A09}" srcId="{94822A34-F77E-4F81-9F9A-052CABE5331E}" destId="{8486E581-A9E0-4798-9399-CDDFC7F6FCD8}" srcOrd="1" destOrd="0" parTransId="{AF25B378-A536-4F70-9696-3972F3CE7757}" sibTransId="{6E6918F5-2F89-4D3D-9149-7AAEC69F3A7E}"/>
    <dgm:cxn modelId="{EFEE02AE-6524-4342-9E14-CEE279010CD6}" srcId="{90BF53A3-58A7-4CE5-8571-B998A5C4C2E6}" destId="{94822A34-F77E-4F81-9F9A-052CABE5331E}" srcOrd="0" destOrd="0" parTransId="{BA51473D-307A-4D63-A768-81864B110FDE}" sibTransId="{1BCC4340-1FA6-4D85-8AB6-0FBDAEAB6368}"/>
    <dgm:cxn modelId="{CA802C93-0F82-4EF5-B922-6CFEFE9C9D4C}" type="presParOf" srcId="{A33A8F34-3C69-483E-AA7A-23B416A3CB0D}" destId="{5ECC7070-F361-4D8A-862F-93AF107E5AD5}" srcOrd="0" destOrd="0" presId="urn:microsoft.com/office/officeart/2005/8/layout/hList3"/>
    <dgm:cxn modelId="{57055E84-CA2E-4312-95E2-7836EB6CC3B8}" type="presParOf" srcId="{A33A8F34-3C69-483E-AA7A-23B416A3CB0D}" destId="{698E33EA-2BA0-430B-AAC5-EAFCC8296A8B}" srcOrd="1" destOrd="0" presId="urn:microsoft.com/office/officeart/2005/8/layout/hList3"/>
    <dgm:cxn modelId="{8E81FC19-08D1-47AF-ACF6-E477B695FD35}" type="presParOf" srcId="{698E33EA-2BA0-430B-AAC5-EAFCC8296A8B}" destId="{7D71E68E-B2DB-4234-9CCA-7046CEEA5D80}" srcOrd="0" destOrd="0" presId="urn:microsoft.com/office/officeart/2005/8/layout/hList3"/>
    <dgm:cxn modelId="{A59C0346-2A6C-4587-A265-FFDACAC48258}" type="presParOf" srcId="{698E33EA-2BA0-430B-AAC5-EAFCC8296A8B}" destId="{8AFAF70E-E48C-42E0-B52A-C7AD442A1B2C}" srcOrd="1" destOrd="0" presId="urn:microsoft.com/office/officeart/2005/8/layout/hList3"/>
    <dgm:cxn modelId="{72A4C927-EE53-4D55-886A-6BCC236A831E}" type="presParOf" srcId="{698E33EA-2BA0-430B-AAC5-EAFCC8296A8B}" destId="{0C4C18A3-066E-4EB8-8F2F-ED6E51021754}" srcOrd="2" destOrd="0" presId="urn:microsoft.com/office/officeart/2005/8/layout/hList3"/>
    <dgm:cxn modelId="{FAE04DD1-C873-4EEC-8564-AC1A4D572FAF}" type="presParOf" srcId="{A33A8F34-3C69-483E-AA7A-23B416A3CB0D}" destId="{6EEC0EF3-D047-4E2D-92CC-81371DD21F4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30D413D-42EF-40BC-A5CB-4E8B133C1A9B}" type="doc">
      <dgm:prSet loTypeId="urn:microsoft.com/office/officeart/2005/8/layout/hierarchy4" loCatId="list" qsTypeId="urn:microsoft.com/office/officeart/2005/8/quickstyle/simple3" qsCatId="simple" csTypeId="urn:microsoft.com/office/officeart/2005/8/colors/accent1_2" csCatId="accent1" phldr="1"/>
      <dgm:spPr/>
      <dgm:t>
        <a:bodyPr/>
        <a:lstStyle/>
        <a:p>
          <a:pPr rtl="1"/>
          <a:endParaRPr lang="fa-IR"/>
        </a:p>
      </dgm:t>
    </dgm:pt>
    <dgm:pt modelId="{0737DE57-594A-4A6A-873D-6AACD98AA86D}">
      <dgm:prSet phldrT="[Text]"/>
      <dgm:spPr/>
      <dgm:t>
        <a:bodyPr/>
        <a:lstStyle/>
        <a:p>
          <a:pPr rtl="1"/>
          <a:r>
            <a:rPr lang="fa-IR" b="1" dirty="0" smtClean="0">
              <a:solidFill>
                <a:schemeClr val="bg2">
                  <a:lumMod val="10000"/>
                </a:schemeClr>
              </a:solidFill>
              <a:cs typeface="B Mitra" pitchFamily="2" charset="-78"/>
            </a:rPr>
            <a:t>نتیجه اولین مرحله مطالعه هاثورن</a:t>
          </a:r>
          <a:endParaRPr lang="fa-IR" b="1" dirty="0">
            <a:solidFill>
              <a:schemeClr val="bg2">
                <a:lumMod val="10000"/>
              </a:schemeClr>
            </a:solidFill>
            <a:cs typeface="B Mitra" pitchFamily="2" charset="-78"/>
          </a:endParaRPr>
        </a:p>
      </dgm:t>
    </dgm:pt>
    <dgm:pt modelId="{6EBE1E8F-754B-4BA5-9BF8-5485D0E4636F}" type="parTrans" cxnId="{CA15A7FA-71DA-4968-92A1-0E23F068ADCB}">
      <dgm:prSet/>
      <dgm:spPr/>
      <dgm:t>
        <a:bodyPr/>
        <a:lstStyle/>
        <a:p>
          <a:pPr rtl="1"/>
          <a:endParaRPr lang="fa-IR"/>
        </a:p>
      </dgm:t>
    </dgm:pt>
    <dgm:pt modelId="{A60440C5-547D-4F07-ABB3-223534FEEE70}" type="sibTrans" cxnId="{CA15A7FA-71DA-4968-92A1-0E23F068ADCB}">
      <dgm:prSet/>
      <dgm:spPr/>
      <dgm:t>
        <a:bodyPr/>
        <a:lstStyle/>
        <a:p>
          <a:pPr rtl="1"/>
          <a:endParaRPr lang="fa-IR"/>
        </a:p>
      </dgm:t>
    </dgm:pt>
    <dgm:pt modelId="{D840E4CA-85BB-44D0-BFD9-7F457368A717}">
      <dgm:prSet phldrT="[Text]"/>
      <dgm:spPr/>
      <dgm:t>
        <a:bodyPr/>
        <a:lstStyle/>
        <a:p>
          <a:pPr rtl="1"/>
          <a:r>
            <a:rPr lang="fa-IR" b="1" dirty="0" smtClean="0">
              <a:solidFill>
                <a:srgbClr val="C00000"/>
              </a:solidFill>
              <a:cs typeface="B Mitra" pitchFamily="2" charset="-78"/>
            </a:rPr>
            <a:t>همبستگی بین تولید و میزان روشنایی وجود ندارد و روشنایی یکی از عوامل متعدد مؤثر بر راندمان و کارایی بود</a:t>
          </a:r>
          <a:endParaRPr lang="fa-IR" b="1" dirty="0">
            <a:solidFill>
              <a:srgbClr val="C00000"/>
            </a:solidFill>
            <a:cs typeface="B Mitra" pitchFamily="2" charset="-78"/>
          </a:endParaRPr>
        </a:p>
      </dgm:t>
    </dgm:pt>
    <dgm:pt modelId="{DF30AFF4-B3D8-4317-95AB-DE89FAC92C33}" type="parTrans" cxnId="{45D08930-D193-4829-9F5C-D5809A6F9966}">
      <dgm:prSet/>
      <dgm:spPr/>
      <dgm:t>
        <a:bodyPr/>
        <a:lstStyle/>
        <a:p>
          <a:pPr rtl="1"/>
          <a:endParaRPr lang="fa-IR"/>
        </a:p>
      </dgm:t>
    </dgm:pt>
    <dgm:pt modelId="{5E9B6B7A-3B76-4F3D-BCBE-478206325F24}" type="sibTrans" cxnId="{45D08930-D193-4829-9F5C-D5809A6F9966}">
      <dgm:prSet/>
      <dgm:spPr/>
      <dgm:t>
        <a:bodyPr/>
        <a:lstStyle/>
        <a:p>
          <a:pPr rtl="1"/>
          <a:endParaRPr lang="fa-IR"/>
        </a:p>
      </dgm:t>
    </dgm:pt>
    <dgm:pt modelId="{C1B71FBA-A2CA-4096-AAFE-A9A765562913}">
      <dgm:prSet phldrT="[Text]" custT="1"/>
      <dgm:spPr/>
      <dgm:t>
        <a:bodyPr/>
        <a:lstStyle/>
        <a:p>
          <a:pPr rtl="1"/>
          <a:r>
            <a:rPr lang="fa-IR" sz="6600" b="1" dirty="0" smtClean="0">
              <a:solidFill>
                <a:srgbClr val="C00000"/>
              </a:solidFill>
              <a:cs typeface="B Mitra" pitchFamily="2" charset="-78"/>
            </a:rPr>
            <a:t>رقابت</a:t>
          </a:r>
          <a:endParaRPr lang="fa-IR" sz="6600" b="1" dirty="0">
            <a:solidFill>
              <a:srgbClr val="C00000"/>
            </a:solidFill>
            <a:cs typeface="B Mitra" pitchFamily="2" charset="-78"/>
          </a:endParaRPr>
        </a:p>
      </dgm:t>
    </dgm:pt>
    <dgm:pt modelId="{3DFC7E91-F6EF-482C-8480-BF118F8EC591}" type="parTrans" cxnId="{5CF7FB27-851E-4E96-8758-0987065FB18D}">
      <dgm:prSet/>
      <dgm:spPr/>
      <dgm:t>
        <a:bodyPr/>
        <a:lstStyle/>
        <a:p>
          <a:pPr rtl="1"/>
          <a:endParaRPr lang="fa-IR"/>
        </a:p>
      </dgm:t>
    </dgm:pt>
    <dgm:pt modelId="{7EAE8426-1989-470E-B53B-56E826FE2B0F}" type="sibTrans" cxnId="{5CF7FB27-851E-4E96-8758-0987065FB18D}">
      <dgm:prSet/>
      <dgm:spPr/>
      <dgm:t>
        <a:bodyPr/>
        <a:lstStyle/>
        <a:p>
          <a:pPr rtl="1"/>
          <a:endParaRPr lang="fa-IR"/>
        </a:p>
      </dgm:t>
    </dgm:pt>
    <dgm:pt modelId="{21FFCAE7-1A34-4CF7-AA40-0C4674EBFB98}">
      <dgm:prSet phldrT="[Text]" custT="1"/>
      <dgm:spPr/>
      <dgm:t>
        <a:bodyPr/>
        <a:lstStyle/>
        <a:p>
          <a:pPr rtl="1"/>
          <a:r>
            <a:rPr lang="fa-IR" sz="2800" b="1" dirty="0" smtClean="0">
              <a:solidFill>
                <a:schemeClr val="accent1">
                  <a:lumMod val="50000"/>
                </a:schemeClr>
              </a:solidFill>
              <a:cs typeface="B Mitra" pitchFamily="2" charset="-78"/>
            </a:rPr>
            <a:t>عوامل نامرئی روان شناختی</a:t>
          </a:r>
          <a:endParaRPr lang="fa-IR" sz="2800" b="1" dirty="0">
            <a:solidFill>
              <a:schemeClr val="accent1">
                <a:lumMod val="50000"/>
              </a:schemeClr>
            </a:solidFill>
            <a:cs typeface="B Mitra" pitchFamily="2" charset="-78"/>
          </a:endParaRPr>
        </a:p>
      </dgm:t>
    </dgm:pt>
    <dgm:pt modelId="{D3D1CA5D-E4A0-48AF-A36B-805B1159368A}" type="parTrans" cxnId="{3A9E7459-1AD1-4C15-A22B-9F1E6D1F1AD6}">
      <dgm:prSet/>
      <dgm:spPr/>
      <dgm:t>
        <a:bodyPr/>
        <a:lstStyle/>
        <a:p>
          <a:pPr rtl="1"/>
          <a:endParaRPr lang="fa-IR"/>
        </a:p>
      </dgm:t>
    </dgm:pt>
    <dgm:pt modelId="{568FF606-FCB3-408B-9259-39A03A6B04CE}" type="sibTrans" cxnId="{3A9E7459-1AD1-4C15-A22B-9F1E6D1F1AD6}">
      <dgm:prSet/>
      <dgm:spPr/>
      <dgm:t>
        <a:bodyPr/>
        <a:lstStyle/>
        <a:p>
          <a:pPr rtl="1"/>
          <a:endParaRPr lang="fa-IR"/>
        </a:p>
      </dgm:t>
    </dgm:pt>
    <dgm:pt modelId="{140520BE-05C9-481D-A279-CA827B594A82}" type="pres">
      <dgm:prSet presAssocID="{D30D413D-42EF-40BC-A5CB-4E8B133C1A9B}" presName="Name0" presStyleCnt="0">
        <dgm:presLayoutVars>
          <dgm:chPref val="1"/>
          <dgm:dir/>
          <dgm:animOne val="branch"/>
          <dgm:animLvl val="lvl"/>
          <dgm:resizeHandles/>
        </dgm:presLayoutVars>
      </dgm:prSet>
      <dgm:spPr/>
      <dgm:t>
        <a:bodyPr/>
        <a:lstStyle/>
        <a:p>
          <a:pPr rtl="1"/>
          <a:endParaRPr lang="fa-IR"/>
        </a:p>
      </dgm:t>
    </dgm:pt>
    <dgm:pt modelId="{F8193129-11F5-4130-97AE-284CDC8245AC}" type="pres">
      <dgm:prSet presAssocID="{0737DE57-594A-4A6A-873D-6AACD98AA86D}" presName="vertOne" presStyleCnt="0"/>
      <dgm:spPr/>
    </dgm:pt>
    <dgm:pt modelId="{A68FC399-2C29-4CBF-9FBA-D5677C7DF1F6}" type="pres">
      <dgm:prSet presAssocID="{0737DE57-594A-4A6A-873D-6AACD98AA86D}" presName="txOne" presStyleLbl="node0" presStyleIdx="0" presStyleCnt="1" custScaleY="41361">
        <dgm:presLayoutVars>
          <dgm:chPref val="3"/>
        </dgm:presLayoutVars>
      </dgm:prSet>
      <dgm:spPr/>
      <dgm:t>
        <a:bodyPr/>
        <a:lstStyle/>
        <a:p>
          <a:pPr rtl="1"/>
          <a:endParaRPr lang="fa-IR"/>
        </a:p>
      </dgm:t>
    </dgm:pt>
    <dgm:pt modelId="{2CCB2737-B69F-4C26-AC58-F129FBD659E3}" type="pres">
      <dgm:prSet presAssocID="{0737DE57-594A-4A6A-873D-6AACD98AA86D}" presName="parTransOne" presStyleCnt="0"/>
      <dgm:spPr/>
    </dgm:pt>
    <dgm:pt modelId="{3965FCC1-7532-42DA-9C37-D8B6CF4D683D}" type="pres">
      <dgm:prSet presAssocID="{0737DE57-594A-4A6A-873D-6AACD98AA86D}" presName="horzOne" presStyleCnt="0"/>
      <dgm:spPr/>
    </dgm:pt>
    <dgm:pt modelId="{D05AD0F9-BF44-4533-9958-C6E679BCD0C4}" type="pres">
      <dgm:prSet presAssocID="{D840E4CA-85BB-44D0-BFD9-7F457368A717}" presName="vertTwo" presStyleCnt="0"/>
      <dgm:spPr/>
    </dgm:pt>
    <dgm:pt modelId="{2818DC13-67F8-4A38-B3D5-1BC99EBF184C}" type="pres">
      <dgm:prSet presAssocID="{D840E4CA-85BB-44D0-BFD9-7F457368A717}" presName="txTwo" presStyleLbl="node2" presStyleIdx="0" presStyleCnt="1">
        <dgm:presLayoutVars>
          <dgm:chPref val="3"/>
        </dgm:presLayoutVars>
      </dgm:prSet>
      <dgm:spPr/>
      <dgm:t>
        <a:bodyPr/>
        <a:lstStyle/>
        <a:p>
          <a:pPr rtl="1"/>
          <a:endParaRPr lang="fa-IR"/>
        </a:p>
      </dgm:t>
    </dgm:pt>
    <dgm:pt modelId="{C934E31E-133D-4DCF-B9D0-0CB6712A43E8}" type="pres">
      <dgm:prSet presAssocID="{D840E4CA-85BB-44D0-BFD9-7F457368A717}" presName="parTransTwo" presStyleCnt="0"/>
      <dgm:spPr/>
    </dgm:pt>
    <dgm:pt modelId="{0BFF2B65-3F42-4F7B-A774-F3EEC689BDF0}" type="pres">
      <dgm:prSet presAssocID="{D840E4CA-85BB-44D0-BFD9-7F457368A717}" presName="horzTwo" presStyleCnt="0"/>
      <dgm:spPr/>
    </dgm:pt>
    <dgm:pt modelId="{A228A8C1-8E06-40BD-99BD-4C0875B40C1C}" type="pres">
      <dgm:prSet presAssocID="{C1B71FBA-A2CA-4096-AAFE-A9A765562913}" presName="vertThree" presStyleCnt="0"/>
      <dgm:spPr/>
    </dgm:pt>
    <dgm:pt modelId="{21CF4240-F3E9-4A97-975A-EA072AA02F15}" type="pres">
      <dgm:prSet presAssocID="{C1B71FBA-A2CA-4096-AAFE-A9A765562913}" presName="txThree" presStyleLbl="node3" presStyleIdx="0" presStyleCnt="2">
        <dgm:presLayoutVars>
          <dgm:chPref val="3"/>
        </dgm:presLayoutVars>
      </dgm:prSet>
      <dgm:spPr/>
      <dgm:t>
        <a:bodyPr/>
        <a:lstStyle/>
        <a:p>
          <a:pPr rtl="1"/>
          <a:endParaRPr lang="fa-IR"/>
        </a:p>
      </dgm:t>
    </dgm:pt>
    <dgm:pt modelId="{43DE461D-C370-4C17-BDE9-BD65DB619890}" type="pres">
      <dgm:prSet presAssocID="{C1B71FBA-A2CA-4096-AAFE-A9A765562913}" presName="horzThree" presStyleCnt="0"/>
      <dgm:spPr/>
    </dgm:pt>
    <dgm:pt modelId="{9B91459E-9E16-47B3-BCB0-493283AB0551}" type="pres">
      <dgm:prSet presAssocID="{7EAE8426-1989-470E-B53B-56E826FE2B0F}" presName="sibSpaceThree" presStyleCnt="0"/>
      <dgm:spPr/>
    </dgm:pt>
    <dgm:pt modelId="{9D4D2C87-418D-4C0B-8F2D-861CC4BDDE8E}" type="pres">
      <dgm:prSet presAssocID="{21FFCAE7-1A34-4CF7-AA40-0C4674EBFB98}" presName="vertThree" presStyleCnt="0"/>
      <dgm:spPr/>
    </dgm:pt>
    <dgm:pt modelId="{97E550AE-30AE-49ED-8B55-AFF752D83161}" type="pres">
      <dgm:prSet presAssocID="{21FFCAE7-1A34-4CF7-AA40-0C4674EBFB98}" presName="txThree" presStyleLbl="node3" presStyleIdx="1" presStyleCnt="2" custLinFactNeighborX="26998" custLinFactNeighborY="499">
        <dgm:presLayoutVars>
          <dgm:chPref val="3"/>
        </dgm:presLayoutVars>
      </dgm:prSet>
      <dgm:spPr/>
      <dgm:t>
        <a:bodyPr/>
        <a:lstStyle/>
        <a:p>
          <a:pPr rtl="1"/>
          <a:endParaRPr lang="fa-IR"/>
        </a:p>
      </dgm:t>
    </dgm:pt>
    <dgm:pt modelId="{F1536CF3-7609-467B-898C-FC3E974D626A}" type="pres">
      <dgm:prSet presAssocID="{21FFCAE7-1A34-4CF7-AA40-0C4674EBFB98}" presName="horzThree" presStyleCnt="0"/>
      <dgm:spPr/>
    </dgm:pt>
  </dgm:ptLst>
  <dgm:cxnLst>
    <dgm:cxn modelId="{CA15A7FA-71DA-4968-92A1-0E23F068ADCB}" srcId="{D30D413D-42EF-40BC-A5CB-4E8B133C1A9B}" destId="{0737DE57-594A-4A6A-873D-6AACD98AA86D}" srcOrd="0" destOrd="0" parTransId="{6EBE1E8F-754B-4BA5-9BF8-5485D0E4636F}" sibTransId="{A60440C5-547D-4F07-ABB3-223534FEEE70}"/>
    <dgm:cxn modelId="{5CF7FB27-851E-4E96-8758-0987065FB18D}" srcId="{D840E4CA-85BB-44D0-BFD9-7F457368A717}" destId="{C1B71FBA-A2CA-4096-AAFE-A9A765562913}" srcOrd="0" destOrd="0" parTransId="{3DFC7E91-F6EF-482C-8480-BF118F8EC591}" sibTransId="{7EAE8426-1989-470E-B53B-56E826FE2B0F}"/>
    <dgm:cxn modelId="{AAECDE1D-2F63-4ABE-9967-7C2118959EA3}" type="presOf" srcId="{D840E4CA-85BB-44D0-BFD9-7F457368A717}" destId="{2818DC13-67F8-4A38-B3D5-1BC99EBF184C}" srcOrd="0" destOrd="0" presId="urn:microsoft.com/office/officeart/2005/8/layout/hierarchy4"/>
    <dgm:cxn modelId="{7EDB7876-2C9A-4266-912C-25258B95AACC}" type="presOf" srcId="{0737DE57-594A-4A6A-873D-6AACD98AA86D}" destId="{A68FC399-2C29-4CBF-9FBA-D5677C7DF1F6}" srcOrd="0" destOrd="0" presId="urn:microsoft.com/office/officeart/2005/8/layout/hierarchy4"/>
    <dgm:cxn modelId="{45D08930-D193-4829-9F5C-D5809A6F9966}" srcId="{0737DE57-594A-4A6A-873D-6AACD98AA86D}" destId="{D840E4CA-85BB-44D0-BFD9-7F457368A717}" srcOrd="0" destOrd="0" parTransId="{DF30AFF4-B3D8-4317-95AB-DE89FAC92C33}" sibTransId="{5E9B6B7A-3B76-4F3D-BCBE-478206325F24}"/>
    <dgm:cxn modelId="{3A9E7459-1AD1-4C15-A22B-9F1E6D1F1AD6}" srcId="{D840E4CA-85BB-44D0-BFD9-7F457368A717}" destId="{21FFCAE7-1A34-4CF7-AA40-0C4674EBFB98}" srcOrd="1" destOrd="0" parTransId="{D3D1CA5D-E4A0-48AF-A36B-805B1159368A}" sibTransId="{568FF606-FCB3-408B-9259-39A03A6B04CE}"/>
    <dgm:cxn modelId="{6FDC4E1E-73A2-49CB-8725-AE21E43B1D0B}" type="presOf" srcId="{C1B71FBA-A2CA-4096-AAFE-A9A765562913}" destId="{21CF4240-F3E9-4A97-975A-EA072AA02F15}" srcOrd="0" destOrd="0" presId="urn:microsoft.com/office/officeart/2005/8/layout/hierarchy4"/>
    <dgm:cxn modelId="{8FDB8843-B616-4257-9289-44D97F243781}" type="presOf" srcId="{21FFCAE7-1A34-4CF7-AA40-0C4674EBFB98}" destId="{97E550AE-30AE-49ED-8B55-AFF752D83161}" srcOrd="0" destOrd="0" presId="urn:microsoft.com/office/officeart/2005/8/layout/hierarchy4"/>
    <dgm:cxn modelId="{766AC6F6-1356-4F44-AC0A-D0B9FB00C0BE}" type="presOf" srcId="{D30D413D-42EF-40BC-A5CB-4E8B133C1A9B}" destId="{140520BE-05C9-481D-A279-CA827B594A82}" srcOrd="0" destOrd="0" presId="urn:microsoft.com/office/officeart/2005/8/layout/hierarchy4"/>
    <dgm:cxn modelId="{CA7404D8-3106-4034-A037-21BBD871DACA}" type="presParOf" srcId="{140520BE-05C9-481D-A279-CA827B594A82}" destId="{F8193129-11F5-4130-97AE-284CDC8245AC}" srcOrd="0" destOrd="0" presId="urn:microsoft.com/office/officeart/2005/8/layout/hierarchy4"/>
    <dgm:cxn modelId="{FF3211C8-FF06-4248-8EDA-489DDBE924BD}" type="presParOf" srcId="{F8193129-11F5-4130-97AE-284CDC8245AC}" destId="{A68FC399-2C29-4CBF-9FBA-D5677C7DF1F6}" srcOrd="0" destOrd="0" presId="urn:microsoft.com/office/officeart/2005/8/layout/hierarchy4"/>
    <dgm:cxn modelId="{0A420F8B-AF36-4A59-AD40-370EBDD72F88}" type="presParOf" srcId="{F8193129-11F5-4130-97AE-284CDC8245AC}" destId="{2CCB2737-B69F-4C26-AC58-F129FBD659E3}" srcOrd="1" destOrd="0" presId="urn:microsoft.com/office/officeart/2005/8/layout/hierarchy4"/>
    <dgm:cxn modelId="{0AD8C085-E5A0-493D-AD57-4E70431ACF05}" type="presParOf" srcId="{F8193129-11F5-4130-97AE-284CDC8245AC}" destId="{3965FCC1-7532-42DA-9C37-D8B6CF4D683D}" srcOrd="2" destOrd="0" presId="urn:microsoft.com/office/officeart/2005/8/layout/hierarchy4"/>
    <dgm:cxn modelId="{0047508F-0CDA-495C-818F-498E89018517}" type="presParOf" srcId="{3965FCC1-7532-42DA-9C37-D8B6CF4D683D}" destId="{D05AD0F9-BF44-4533-9958-C6E679BCD0C4}" srcOrd="0" destOrd="0" presId="urn:microsoft.com/office/officeart/2005/8/layout/hierarchy4"/>
    <dgm:cxn modelId="{DE3BF18C-CB2F-443B-BF6D-464CFAA276CF}" type="presParOf" srcId="{D05AD0F9-BF44-4533-9958-C6E679BCD0C4}" destId="{2818DC13-67F8-4A38-B3D5-1BC99EBF184C}" srcOrd="0" destOrd="0" presId="urn:microsoft.com/office/officeart/2005/8/layout/hierarchy4"/>
    <dgm:cxn modelId="{760FF255-878A-4625-ACF2-1E9676F48DF8}" type="presParOf" srcId="{D05AD0F9-BF44-4533-9958-C6E679BCD0C4}" destId="{C934E31E-133D-4DCF-B9D0-0CB6712A43E8}" srcOrd="1" destOrd="0" presId="urn:microsoft.com/office/officeart/2005/8/layout/hierarchy4"/>
    <dgm:cxn modelId="{F2091D61-BA5A-4C5E-8570-002ADC32FAF2}" type="presParOf" srcId="{D05AD0F9-BF44-4533-9958-C6E679BCD0C4}" destId="{0BFF2B65-3F42-4F7B-A774-F3EEC689BDF0}" srcOrd="2" destOrd="0" presId="urn:microsoft.com/office/officeart/2005/8/layout/hierarchy4"/>
    <dgm:cxn modelId="{63CEA3A9-8A67-49C7-8F57-016399352616}" type="presParOf" srcId="{0BFF2B65-3F42-4F7B-A774-F3EEC689BDF0}" destId="{A228A8C1-8E06-40BD-99BD-4C0875B40C1C}" srcOrd="0" destOrd="0" presId="urn:microsoft.com/office/officeart/2005/8/layout/hierarchy4"/>
    <dgm:cxn modelId="{D035C422-F2AA-49B6-9AB5-F09475ECF8C8}" type="presParOf" srcId="{A228A8C1-8E06-40BD-99BD-4C0875B40C1C}" destId="{21CF4240-F3E9-4A97-975A-EA072AA02F15}" srcOrd="0" destOrd="0" presId="urn:microsoft.com/office/officeart/2005/8/layout/hierarchy4"/>
    <dgm:cxn modelId="{C8746DFF-AD03-47C4-B8D8-7743C5C027F8}" type="presParOf" srcId="{A228A8C1-8E06-40BD-99BD-4C0875B40C1C}" destId="{43DE461D-C370-4C17-BDE9-BD65DB619890}" srcOrd="1" destOrd="0" presId="urn:microsoft.com/office/officeart/2005/8/layout/hierarchy4"/>
    <dgm:cxn modelId="{AEC6480C-0DDA-45F3-9AF9-E9BC72BE6273}" type="presParOf" srcId="{0BFF2B65-3F42-4F7B-A774-F3EEC689BDF0}" destId="{9B91459E-9E16-47B3-BCB0-493283AB0551}" srcOrd="1" destOrd="0" presId="urn:microsoft.com/office/officeart/2005/8/layout/hierarchy4"/>
    <dgm:cxn modelId="{1D9BB78C-C01D-460F-A329-DB8A741452DD}" type="presParOf" srcId="{0BFF2B65-3F42-4F7B-A774-F3EEC689BDF0}" destId="{9D4D2C87-418D-4C0B-8F2D-861CC4BDDE8E}" srcOrd="2" destOrd="0" presId="urn:microsoft.com/office/officeart/2005/8/layout/hierarchy4"/>
    <dgm:cxn modelId="{79C12E54-8923-4DD6-99ED-C2B3527E4DD5}" type="presParOf" srcId="{9D4D2C87-418D-4C0B-8F2D-861CC4BDDE8E}" destId="{97E550AE-30AE-49ED-8B55-AFF752D83161}" srcOrd="0" destOrd="0" presId="urn:microsoft.com/office/officeart/2005/8/layout/hierarchy4"/>
    <dgm:cxn modelId="{50047B57-1C16-4101-8E64-FA1617BA9DE0}" type="presParOf" srcId="{9D4D2C87-418D-4C0B-8F2D-861CC4BDDE8E}" destId="{F1536CF3-7609-467B-898C-FC3E974D626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30D413D-42EF-40BC-A5CB-4E8B133C1A9B}" type="doc">
      <dgm:prSet loTypeId="urn:microsoft.com/office/officeart/2005/8/layout/hierarchy4" loCatId="list" qsTypeId="urn:microsoft.com/office/officeart/2005/8/quickstyle/simple3" qsCatId="simple" csTypeId="urn:microsoft.com/office/officeart/2005/8/colors/accent1_2" csCatId="accent1" phldr="1"/>
      <dgm:spPr/>
      <dgm:t>
        <a:bodyPr/>
        <a:lstStyle/>
        <a:p>
          <a:pPr rtl="1"/>
          <a:endParaRPr lang="fa-IR"/>
        </a:p>
      </dgm:t>
    </dgm:pt>
    <dgm:pt modelId="{0737DE57-594A-4A6A-873D-6AACD98AA86D}">
      <dgm:prSet phldrT="[Text]"/>
      <dgm:spPr/>
      <dgm:t>
        <a:bodyPr/>
        <a:lstStyle/>
        <a:p>
          <a:pPr rtl="1"/>
          <a:r>
            <a:rPr lang="fa-IR" b="1" dirty="0" smtClean="0">
              <a:solidFill>
                <a:schemeClr val="bg2">
                  <a:lumMod val="10000"/>
                </a:schemeClr>
              </a:solidFill>
              <a:cs typeface="B Mitra" pitchFamily="2" charset="-78"/>
            </a:rPr>
            <a:t>نتیجه دومین مرحله مطالعه هاثورن</a:t>
          </a:r>
          <a:endParaRPr lang="fa-IR" b="1" dirty="0">
            <a:solidFill>
              <a:schemeClr val="bg2">
                <a:lumMod val="10000"/>
              </a:schemeClr>
            </a:solidFill>
            <a:cs typeface="B Mitra" pitchFamily="2" charset="-78"/>
          </a:endParaRPr>
        </a:p>
      </dgm:t>
    </dgm:pt>
    <dgm:pt modelId="{6EBE1E8F-754B-4BA5-9BF8-5485D0E4636F}" type="parTrans" cxnId="{CA15A7FA-71DA-4968-92A1-0E23F068ADCB}">
      <dgm:prSet/>
      <dgm:spPr/>
      <dgm:t>
        <a:bodyPr/>
        <a:lstStyle/>
        <a:p>
          <a:pPr rtl="1"/>
          <a:endParaRPr lang="fa-IR"/>
        </a:p>
      </dgm:t>
    </dgm:pt>
    <dgm:pt modelId="{A60440C5-547D-4F07-ABB3-223534FEEE70}" type="sibTrans" cxnId="{CA15A7FA-71DA-4968-92A1-0E23F068ADCB}">
      <dgm:prSet/>
      <dgm:spPr/>
      <dgm:t>
        <a:bodyPr/>
        <a:lstStyle/>
        <a:p>
          <a:pPr rtl="1"/>
          <a:endParaRPr lang="fa-IR"/>
        </a:p>
      </dgm:t>
    </dgm:pt>
    <dgm:pt modelId="{D840E4CA-85BB-44D0-BFD9-7F457368A717}">
      <dgm:prSet phldrT="[Text]"/>
      <dgm:spPr/>
      <dgm:t>
        <a:bodyPr/>
        <a:lstStyle/>
        <a:p>
          <a:pPr rtl="1"/>
          <a:r>
            <a:rPr lang="fa-IR" b="1" dirty="0" smtClean="0">
              <a:solidFill>
                <a:srgbClr val="C00000"/>
              </a:solidFill>
              <a:cs typeface="B Mitra" pitchFamily="2" charset="-78"/>
            </a:rPr>
            <a:t>هدف اصلی یافتن بهترین ترکیب میان فواصل کاری و دفعات استراحت بود ولی گاهی به طور همزمان تعداد دیگری از عوامل مثل میزان پرداخت،طول روز کاری و تدارک ناهار مجانی تغییر داده شد و سرانجام رابطه مستقیمی بین «تغییر در شرایط محیط فیزیکی» و «راندمان کار کارکنان» پیدا نشد</a:t>
          </a:r>
          <a:endParaRPr lang="fa-IR" b="1" dirty="0">
            <a:solidFill>
              <a:srgbClr val="C00000"/>
            </a:solidFill>
            <a:cs typeface="B Mitra" pitchFamily="2" charset="-78"/>
          </a:endParaRPr>
        </a:p>
      </dgm:t>
    </dgm:pt>
    <dgm:pt modelId="{DF30AFF4-B3D8-4317-95AB-DE89FAC92C33}" type="parTrans" cxnId="{45D08930-D193-4829-9F5C-D5809A6F9966}">
      <dgm:prSet/>
      <dgm:spPr/>
      <dgm:t>
        <a:bodyPr/>
        <a:lstStyle/>
        <a:p>
          <a:pPr rtl="1"/>
          <a:endParaRPr lang="fa-IR"/>
        </a:p>
      </dgm:t>
    </dgm:pt>
    <dgm:pt modelId="{5E9B6B7A-3B76-4F3D-BCBE-478206325F24}" type="sibTrans" cxnId="{45D08930-D193-4829-9F5C-D5809A6F9966}">
      <dgm:prSet/>
      <dgm:spPr/>
      <dgm:t>
        <a:bodyPr/>
        <a:lstStyle/>
        <a:p>
          <a:pPr rtl="1"/>
          <a:endParaRPr lang="fa-IR"/>
        </a:p>
      </dgm:t>
    </dgm:pt>
    <dgm:pt modelId="{C1B71FBA-A2CA-4096-AAFE-A9A765562913}">
      <dgm:prSet phldrT="[Text]" custT="1"/>
      <dgm:spPr/>
      <dgm:t>
        <a:bodyPr/>
        <a:lstStyle/>
        <a:p>
          <a:pPr algn="r" rtl="1"/>
          <a:r>
            <a:rPr lang="fa-IR" sz="2000" b="1" dirty="0" smtClean="0">
              <a:solidFill>
                <a:schemeClr val="bg2">
                  <a:lumMod val="10000"/>
                </a:schemeClr>
              </a:solidFill>
              <a:cs typeface="B Mitra" pitchFamily="2" charset="-78"/>
            </a:rPr>
            <a:t>1-جوگروه</a:t>
          </a:r>
        </a:p>
        <a:p>
          <a:pPr algn="r" rtl="1"/>
          <a:r>
            <a:rPr lang="fa-IR" sz="2000" b="1" dirty="0" smtClean="0">
              <a:solidFill>
                <a:schemeClr val="bg2">
                  <a:lumMod val="10000"/>
                </a:schemeClr>
              </a:solidFill>
              <a:cs typeface="B Mitra" pitchFamily="2" charset="-78"/>
            </a:rPr>
            <a:t>2-سرپرستی مشارکتی</a:t>
          </a:r>
        </a:p>
        <a:p>
          <a:pPr algn="r" rtl="1"/>
          <a:r>
            <a:rPr lang="fa-IR" sz="2000" b="1" dirty="0" smtClean="0">
              <a:solidFill>
                <a:schemeClr val="bg2">
                  <a:lumMod val="10000"/>
                </a:schemeClr>
              </a:solidFill>
              <a:cs typeface="B Mitra" pitchFamily="2" charset="-78"/>
            </a:rPr>
            <a:t>3-شکل گیری گروه</a:t>
          </a:r>
        </a:p>
        <a:p>
          <a:pPr algn="r" rtl="1"/>
          <a:r>
            <a:rPr lang="fa-IR" sz="2000" b="1" dirty="0" smtClean="0">
              <a:solidFill>
                <a:schemeClr val="bg2">
                  <a:lumMod val="10000"/>
                </a:schemeClr>
              </a:solidFill>
              <a:cs typeface="B Mitra" pitchFamily="2" charset="-78"/>
            </a:rPr>
            <a:t>4-روحیه</a:t>
          </a:r>
        </a:p>
      </dgm:t>
    </dgm:pt>
    <dgm:pt modelId="{3DFC7E91-F6EF-482C-8480-BF118F8EC591}" type="parTrans" cxnId="{5CF7FB27-851E-4E96-8758-0987065FB18D}">
      <dgm:prSet/>
      <dgm:spPr/>
      <dgm:t>
        <a:bodyPr/>
        <a:lstStyle/>
        <a:p>
          <a:pPr rtl="1"/>
          <a:endParaRPr lang="fa-IR"/>
        </a:p>
      </dgm:t>
    </dgm:pt>
    <dgm:pt modelId="{7EAE8426-1989-470E-B53B-56E826FE2B0F}" type="sibTrans" cxnId="{5CF7FB27-851E-4E96-8758-0987065FB18D}">
      <dgm:prSet/>
      <dgm:spPr/>
      <dgm:t>
        <a:bodyPr/>
        <a:lstStyle/>
        <a:p>
          <a:pPr rtl="1"/>
          <a:endParaRPr lang="fa-IR"/>
        </a:p>
      </dgm:t>
    </dgm:pt>
    <dgm:pt modelId="{21FFCAE7-1A34-4CF7-AA40-0C4674EBFB98}">
      <dgm:prSet phldrT="[Text]" custT="1"/>
      <dgm:spPr/>
      <dgm:t>
        <a:bodyPr/>
        <a:lstStyle/>
        <a:p>
          <a:pPr rtl="1"/>
          <a:r>
            <a:rPr lang="fa-IR" sz="1800" b="1" dirty="0" smtClean="0">
              <a:solidFill>
                <a:schemeClr val="accent1">
                  <a:lumMod val="50000"/>
                </a:schemeClr>
              </a:solidFill>
              <a:cs typeface="B Mitra" pitchFamily="2" charset="-78"/>
            </a:rPr>
            <a:t>نتیجه گیری مایو و همکارانش </a:t>
          </a:r>
          <a:r>
            <a:rPr lang="fa-IR" sz="2800" b="1" dirty="0" smtClean="0">
              <a:solidFill>
                <a:schemeClr val="accent1">
                  <a:lumMod val="50000"/>
                </a:schemeClr>
              </a:solidFill>
              <a:cs typeface="B Mitra" pitchFamily="2" charset="-78"/>
            </a:rPr>
            <a:t/>
          </a:r>
          <a:br>
            <a:rPr lang="fa-IR" sz="2800" b="1" dirty="0" smtClean="0">
              <a:solidFill>
                <a:schemeClr val="accent1">
                  <a:lumMod val="50000"/>
                </a:schemeClr>
              </a:solidFill>
              <a:cs typeface="B Mitra" pitchFamily="2" charset="-78"/>
            </a:rPr>
          </a:br>
          <a:r>
            <a:rPr lang="fa-IR" sz="4400" b="1" dirty="0" smtClean="0">
              <a:solidFill>
                <a:schemeClr val="accent1">
                  <a:lumMod val="50000"/>
                </a:schemeClr>
              </a:solidFill>
              <a:cs typeface="B Mitra" pitchFamily="2" charset="-78"/>
            </a:rPr>
            <a:t>اثر محیط اجتماعی </a:t>
          </a:r>
          <a:endParaRPr lang="fa-IR" sz="2800" b="1" dirty="0">
            <a:solidFill>
              <a:schemeClr val="accent1">
                <a:lumMod val="50000"/>
              </a:schemeClr>
            </a:solidFill>
            <a:cs typeface="B Mitra" pitchFamily="2" charset="-78"/>
          </a:endParaRPr>
        </a:p>
      </dgm:t>
    </dgm:pt>
    <dgm:pt modelId="{D3D1CA5D-E4A0-48AF-A36B-805B1159368A}" type="parTrans" cxnId="{3A9E7459-1AD1-4C15-A22B-9F1E6D1F1AD6}">
      <dgm:prSet/>
      <dgm:spPr/>
      <dgm:t>
        <a:bodyPr/>
        <a:lstStyle/>
        <a:p>
          <a:pPr rtl="1"/>
          <a:endParaRPr lang="fa-IR"/>
        </a:p>
      </dgm:t>
    </dgm:pt>
    <dgm:pt modelId="{568FF606-FCB3-408B-9259-39A03A6B04CE}" type="sibTrans" cxnId="{3A9E7459-1AD1-4C15-A22B-9F1E6D1F1AD6}">
      <dgm:prSet/>
      <dgm:spPr/>
      <dgm:t>
        <a:bodyPr/>
        <a:lstStyle/>
        <a:p>
          <a:pPr rtl="1"/>
          <a:endParaRPr lang="fa-IR"/>
        </a:p>
      </dgm:t>
    </dgm:pt>
    <dgm:pt modelId="{140520BE-05C9-481D-A279-CA827B594A82}" type="pres">
      <dgm:prSet presAssocID="{D30D413D-42EF-40BC-A5CB-4E8B133C1A9B}" presName="Name0" presStyleCnt="0">
        <dgm:presLayoutVars>
          <dgm:chPref val="1"/>
          <dgm:dir/>
          <dgm:animOne val="branch"/>
          <dgm:animLvl val="lvl"/>
          <dgm:resizeHandles/>
        </dgm:presLayoutVars>
      </dgm:prSet>
      <dgm:spPr/>
      <dgm:t>
        <a:bodyPr/>
        <a:lstStyle/>
        <a:p>
          <a:pPr rtl="1"/>
          <a:endParaRPr lang="fa-IR"/>
        </a:p>
      </dgm:t>
    </dgm:pt>
    <dgm:pt modelId="{F8193129-11F5-4130-97AE-284CDC8245AC}" type="pres">
      <dgm:prSet presAssocID="{0737DE57-594A-4A6A-873D-6AACD98AA86D}" presName="vertOne" presStyleCnt="0"/>
      <dgm:spPr/>
    </dgm:pt>
    <dgm:pt modelId="{A68FC399-2C29-4CBF-9FBA-D5677C7DF1F6}" type="pres">
      <dgm:prSet presAssocID="{0737DE57-594A-4A6A-873D-6AACD98AA86D}" presName="txOne" presStyleLbl="node0" presStyleIdx="0" presStyleCnt="1" custScaleY="41618">
        <dgm:presLayoutVars>
          <dgm:chPref val="3"/>
        </dgm:presLayoutVars>
      </dgm:prSet>
      <dgm:spPr/>
      <dgm:t>
        <a:bodyPr/>
        <a:lstStyle/>
        <a:p>
          <a:pPr rtl="1"/>
          <a:endParaRPr lang="fa-IR"/>
        </a:p>
      </dgm:t>
    </dgm:pt>
    <dgm:pt modelId="{2CCB2737-B69F-4C26-AC58-F129FBD659E3}" type="pres">
      <dgm:prSet presAssocID="{0737DE57-594A-4A6A-873D-6AACD98AA86D}" presName="parTransOne" presStyleCnt="0"/>
      <dgm:spPr/>
    </dgm:pt>
    <dgm:pt modelId="{3965FCC1-7532-42DA-9C37-D8B6CF4D683D}" type="pres">
      <dgm:prSet presAssocID="{0737DE57-594A-4A6A-873D-6AACD98AA86D}" presName="horzOne" presStyleCnt="0"/>
      <dgm:spPr/>
    </dgm:pt>
    <dgm:pt modelId="{D05AD0F9-BF44-4533-9958-C6E679BCD0C4}" type="pres">
      <dgm:prSet presAssocID="{D840E4CA-85BB-44D0-BFD9-7F457368A717}" presName="vertTwo" presStyleCnt="0"/>
      <dgm:spPr/>
    </dgm:pt>
    <dgm:pt modelId="{2818DC13-67F8-4A38-B3D5-1BC99EBF184C}" type="pres">
      <dgm:prSet presAssocID="{D840E4CA-85BB-44D0-BFD9-7F457368A717}" presName="txTwo" presStyleLbl="node2" presStyleIdx="0" presStyleCnt="1">
        <dgm:presLayoutVars>
          <dgm:chPref val="3"/>
        </dgm:presLayoutVars>
      </dgm:prSet>
      <dgm:spPr/>
      <dgm:t>
        <a:bodyPr/>
        <a:lstStyle/>
        <a:p>
          <a:pPr rtl="1"/>
          <a:endParaRPr lang="fa-IR"/>
        </a:p>
      </dgm:t>
    </dgm:pt>
    <dgm:pt modelId="{C934E31E-133D-4DCF-B9D0-0CB6712A43E8}" type="pres">
      <dgm:prSet presAssocID="{D840E4CA-85BB-44D0-BFD9-7F457368A717}" presName="parTransTwo" presStyleCnt="0"/>
      <dgm:spPr/>
    </dgm:pt>
    <dgm:pt modelId="{0BFF2B65-3F42-4F7B-A774-F3EEC689BDF0}" type="pres">
      <dgm:prSet presAssocID="{D840E4CA-85BB-44D0-BFD9-7F457368A717}" presName="horzTwo" presStyleCnt="0"/>
      <dgm:spPr/>
    </dgm:pt>
    <dgm:pt modelId="{A228A8C1-8E06-40BD-99BD-4C0875B40C1C}" type="pres">
      <dgm:prSet presAssocID="{C1B71FBA-A2CA-4096-AAFE-A9A765562913}" presName="vertThree" presStyleCnt="0"/>
      <dgm:spPr/>
    </dgm:pt>
    <dgm:pt modelId="{21CF4240-F3E9-4A97-975A-EA072AA02F15}" type="pres">
      <dgm:prSet presAssocID="{C1B71FBA-A2CA-4096-AAFE-A9A765562913}" presName="txThree" presStyleLbl="node3" presStyleIdx="0" presStyleCnt="2">
        <dgm:presLayoutVars>
          <dgm:chPref val="3"/>
        </dgm:presLayoutVars>
      </dgm:prSet>
      <dgm:spPr/>
      <dgm:t>
        <a:bodyPr/>
        <a:lstStyle/>
        <a:p>
          <a:pPr rtl="1"/>
          <a:endParaRPr lang="fa-IR"/>
        </a:p>
      </dgm:t>
    </dgm:pt>
    <dgm:pt modelId="{43DE461D-C370-4C17-BDE9-BD65DB619890}" type="pres">
      <dgm:prSet presAssocID="{C1B71FBA-A2CA-4096-AAFE-A9A765562913}" presName="horzThree" presStyleCnt="0"/>
      <dgm:spPr/>
    </dgm:pt>
    <dgm:pt modelId="{9B91459E-9E16-47B3-BCB0-493283AB0551}" type="pres">
      <dgm:prSet presAssocID="{7EAE8426-1989-470E-B53B-56E826FE2B0F}" presName="sibSpaceThree" presStyleCnt="0"/>
      <dgm:spPr/>
    </dgm:pt>
    <dgm:pt modelId="{9D4D2C87-418D-4C0B-8F2D-861CC4BDDE8E}" type="pres">
      <dgm:prSet presAssocID="{21FFCAE7-1A34-4CF7-AA40-0C4674EBFB98}" presName="vertThree" presStyleCnt="0"/>
      <dgm:spPr/>
    </dgm:pt>
    <dgm:pt modelId="{97E550AE-30AE-49ED-8B55-AFF752D83161}" type="pres">
      <dgm:prSet presAssocID="{21FFCAE7-1A34-4CF7-AA40-0C4674EBFB98}" presName="txThree" presStyleLbl="node3" presStyleIdx="1" presStyleCnt="2">
        <dgm:presLayoutVars>
          <dgm:chPref val="3"/>
        </dgm:presLayoutVars>
      </dgm:prSet>
      <dgm:spPr/>
      <dgm:t>
        <a:bodyPr/>
        <a:lstStyle/>
        <a:p>
          <a:pPr rtl="1"/>
          <a:endParaRPr lang="fa-IR"/>
        </a:p>
      </dgm:t>
    </dgm:pt>
    <dgm:pt modelId="{F1536CF3-7609-467B-898C-FC3E974D626A}" type="pres">
      <dgm:prSet presAssocID="{21FFCAE7-1A34-4CF7-AA40-0C4674EBFB98}" presName="horzThree" presStyleCnt="0"/>
      <dgm:spPr/>
    </dgm:pt>
  </dgm:ptLst>
  <dgm:cxnLst>
    <dgm:cxn modelId="{8F917AA3-EAC0-420D-B10D-FD577472394F}" type="presOf" srcId="{C1B71FBA-A2CA-4096-AAFE-A9A765562913}" destId="{21CF4240-F3E9-4A97-975A-EA072AA02F15}" srcOrd="0" destOrd="0" presId="urn:microsoft.com/office/officeart/2005/8/layout/hierarchy4"/>
    <dgm:cxn modelId="{5CF7FB27-851E-4E96-8758-0987065FB18D}" srcId="{D840E4CA-85BB-44D0-BFD9-7F457368A717}" destId="{C1B71FBA-A2CA-4096-AAFE-A9A765562913}" srcOrd="0" destOrd="0" parTransId="{3DFC7E91-F6EF-482C-8480-BF118F8EC591}" sibTransId="{7EAE8426-1989-470E-B53B-56E826FE2B0F}"/>
    <dgm:cxn modelId="{45D08930-D193-4829-9F5C-D5809A6F9966}" srcId="{0737DE57-594A-4A6A-873D-6AACD98AA86D}" destId="{D840E4CA-85BB-44D0-BFD9-7F457368A717}" srcOrd="0" destOrd="0" parTransId="{DF30AFF4-B3D8-4317-95AB-DE89FAC92C33}" sibTransId="{5E9B6B7A-3B76-4F3D-BCBE-478206325F24}"/>
    <dgm:cxn modelId="{5200ED44-3557-4D1A-A22D-62269D31B276}" type="presOf" srcId="{D30D413D-42EF-40BC-A5CB-4E8B133C1A9B}" destId="{140520BE-05C9-481D-A279-CA827B594A82}" srcOrd="0" destOrd="0" presId="urn:microsoft.com/office/officeart/2005/8/layout/hierarchy4"/>
    <dgm:cxn modelId="{70A0EF93-403F-4414-AF9F-31BA11182191}" type="presOf" srcId="{0737DE57-594A-4A6A-873D-6AACD98AA86D}" destId="{A68FC399-2C29-4CBF-9FBA-D5677C7DF1F6}" srcOrd="0" destOrd="0" presId="urn:microsoft.com/office/officeart/2005/8/layout/hierarchy4"/>
    <dgm:cxn modelId="{CA15A7FA-71DA-4968-92A1-0E23F068ADCB}" srcId="{D30D413D-42EF-40BC-A5CB-4E8B133C1A9B}" destId="{0737DE57-594A-4A6A-873D-6AACD98AA86D}" srcOrd="0" destOrd="0" parTransId="{6EBE1E8F-754B-4BA5-9BF8-5485D0E4636F}" sibTransId="{A60440C5-547D-4F07-ABB3-223534FEEE70}"/>
    <dgm:cxn modelId="{4125C6EA-5A94-49DE-9D44-BE10D47B09B7}" type="presOf" srcId="{21FFCAE7-1A34-4CF7-AA40-0C4674EBFB98}" destId="{97E550AE-30AE-49ED-8B55-AFF752D83161}" srcOrd="0" destOrd="0" presId="urn:microsoft.com/office/officeart/2005/8/layout/hierarchy4"/>
    <dgm:cxn modelId="{3A9E7459-1AD1-4C15-A22B-9F1E6D1F1AD6}" srcId="{D840E4CA-85BB-44D0-BFD9-7F457368A717}" destId="{21FFCAE7-1A34-4CF7-AA40-0C4674EBFB98}" srcOrd="1" destOrd="0" parTransId="{D3D1CA5D-E4A0-48AF-A36B-805B1159368A}" sibTransId="{568FF606-FCB3-408B-9259-39A03A6B04CE}"/>
    <dgm:cxn modelId="{6B156919-EB38-4216-9AF6-89367D6F50A4}" type="presOf" srcId="{D840E4CA-85BB-44D0-BFD9-7F457368A717}" destId="{2818DC13-67F8-4A38-B3D5-1BC99EBF184C}" srcOrd="0" destOrd="0" presId="urn:microsoft.com/office/officeart/2005/8/layout/hierarchy4"/>
    <dgm:cxn modelId="{48170BC3-55CD-4947-8D59-21F5346730EB}" type="presParOf" srcId="{140520BE-05C9-481D-A279-CA827B594A82}" destId="{F8193129-11F5-4130-97AE-284CDC8245AC}" srcOrd="0" destOrd="0" presId="urn:microsoft.com/office/officeart/2005/8/layout/hierarchy4"/>
    <dgm:cxn modelId="{B8C05A06-EEBC-4AA0-A01A-6F4879A1F904}" type="presParOf" srcId="{F8193129-11F5-4130-97AE-284CDC8245AC}" destId="{A68FC399-2C29-4CBF-9FBA-D5677C7DF1F6}" srcOrd="0" destOrd="0" presId="urn:microsoft.com/office/officeart/2005/8/layout/hierarchy4"/>
    <dgm:cxn modelId="{6A6CF57C-EF50-4B27-9E39-0EF01EAC71AB}" type="presParOf" srcId="{F8193129-11F5-4130-97AE-284CDC8245AC}" destId="{2CCB2737-B69F-4C26-AC58-F129FBD659E3}" srcOrd="1" destOrd="0" presId="urn:microsoft.com/office/officeart/2005/8/layout/hierarchy4"/>
    <dgm:cxn modelId="{4B167493-ED6A-4103-9831-B7A9BFA23085}" type="presParOf" srcId="{F8193129-11F5-4130-97AE-284CDC8245AC}" destId="{3965FCC1-7532-42DA-9C37-D8B6CF4D683D}" srcOrd="2" destOrd="0" presId="urn:microsoft.com/office/officeart/2005/8/layout/hierarchy4"/>
    <dgm:cxn modelId="{40B2221A-5D08-4064-9017-9E0F6F0A8A00}" type="presParOf" srcId="{3965FCC1-7532-42DA-9C37-D8B6CF4D683D}" destId="{D05AD0F9-BF44-4533-9958-C6E679BCD0C4}" srcOrd="0" destOrd="0" presId="urn:microsoft.com/office/officeart/2005/8/layout/hierarchy4"/>
    <dgm:cxn modelId="{C4184774-3CDE-4C4F-A80C-24F891772C7B}" type="presParOf" srcId="{D05AD0F9-BF44-4533-9958-C6E679BCD0C4}" destId="{2818DC13-67F8-4A38-B3D5-1BC99EBF184C}" srcOrd="0" destOrd="0" presId="urn:microsoft.com/office/officeart/2005/8/layout/hierarchy4"/>
    <dgm:cxn modelId="{28FA6919-6E58-48FB-871A-E1A717280264}" type="presParOf" srcId="{D05AD0F9-BF44-4533-9958-C6E679BCD0C4}" destId="{C934E31E-133D-4DCF-B9D0-0CB6712A43E8}" srcOrd="1" destOrd="0" presId="urn:microsoft.com/office/officeart/2005/8/layout/hierarchy4"/>
    <dgm:cxn modelId="{BA872DF0-9FD2-45C3-9A76-923A732FFFA2}" type="presParOf" srcId="{D05AD0F9-BF44-4533-9958-C6E679BCD0C4}" destId="{0BFF2B65-3F42-4F7B-A774-F3EEC689BDF0}" srcOrd="2" destOrd="0" presId="urn:microsoft.com/office/officeart/2005/8/layout/hierarchy4"/>
    <dgm:cxn modelId="{D377D36D-4919-4751-BFA8-C65469D78092}" type="presParOf" srcId="{0BFF2B65-3F42-4F7B-A774-F3EEC689BDF0}" destId="{A228A8C1-8E06-40BD-99BD-4C0875B40C1C}" srcOrd="0" destOrd="0" presId="urn:microsoft.com/office/officeart/2005/8/layout/hierarchy4"/>
    <dgm:cxn modelId="{6CE9F1A9-BAB8-47AA-9FAE-9D798E032455}" type="presParOf" srcId="{A228A8C1-8E06-40BD-99BD-4C0875B40C1C}" destId="{21CF4240-F3E9-4A97-975A-EA072AA02F15}" srcOrd="0" destOrd="0" presId="urn:microsoft.com/office/officeart/2005/8/layout/hierarchy4"/>
    <dgm:cxn modelId="{598F4A36-8C7F-4365-BFB5-CB2FDB9B2C3A}" type="presParOf" srcId="{A228A8C1-8E06-40BD-99BD-4C0875B40C1C}" destId="{43DE461D-C370-4C17-BDE9-BD65DB619890}" srcOrd="1" destOrd="0" presId="urn:microsoft.com/office/officeart/2005/8/layout/hierarchy4"/>
    <dgm:cxn modelId="{49BD8127-A8CB-4C79-9990-B7026C979E64}" type="presParOf" srcId="{0BFF2B65-3F42-4F7B-A774-F3EEC689BDF0}" destId="{9B91459E-9E16-47B3-BCB0-493283AB0551}" srcOrd="1" destOrd="0" presId="urn:microsoft.com/office/officeart/2005/8/layout/hierarchy4"/>
    <dgm:cxn modelId="{B30FBF0A-718A-4054-9CBD-9F492D31BD38}" type="presParOf" srcId="{0BFF2B65-3F42-4F7B-A774-F3EEC689BDF0}" destId="{9D4D2C87-418D-4C0B-8F2D-861CC4BDDE8E}" srcOrd="2" destOrd="0" presId="urn:microsoft.com/office/officeart/2005/8/layout/hierarchy4"/>
    <dgm:cxn modelId="{CCDA9979-EC77-4CD8-AC84-D0D4974C0CEF}" type="presParOf" srcId="{9D4D2C87-418D-4C0B-8F2D-861CC4BDDE8E}" destId="{97E550AE-30AE-49ED-8B55-AFF752D83161}" srcOrd="0" destOrd="0" presId="urn:microsoft.com/office/officeart/2005/8/layout/hierarchy4"/>
    <dgm:cxn modelId="{A6927F3A-B7B2-495D-B78C-2F4123A464E0}" type="presParOf" srcId="{9D4D2C87-418D-4C0B-8F2D-861CC4BDDE8E}" destId="{F1536CF3-7609-467B-898C-FC3E974D626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30D413D-42EF-40BC-A5CB-4E8B133C1A9B}" type="doc">
      <dgm:prSet loTypeId="urn:microsoft.com/office/officeart/2005/8/layout/hierarchy4" loCatId="list" qsTypeId="urn:microsoft.com/office/officeart/2005/8/quickstyle/simple3" qsCatId="simple" csTypeId="urn:microsoft.com/office/officeart/2005/8/colors/accent1_2" csCatId="accent1" phldr="1"/>
      <dgm:spPr/>
      <dgm:t>
        <a:bodyPr/>
        <a:lstStyle/>
        <a:p>
          <a:pPr rtl="1"/>
          <a:endParaRPr lang="fa-IR"/>
        </a:p>
      </dgm:t>
    </dgm:pt>
    <dgm:pt modelId="{0737DE57-594A-4A6A-873D-6AACD98AA86D}">
      <dgm:prSet phldrT="[Text]"/>
      <dgm:spPr/>
      <dgm:t>
        <a:bodyPr/>
        <a:lstStyle/>
        <a:p>
          <a:pPr rtl="1"/>
          <a:r>
            <a:rPr lang="fa-IR" b="1" dirty="0" smtClean="0">
              <a:solidFill>
                <a:schemeClr val="bg2">
                  <a:lumMod val="10000"/>
                </a:schemeClr>
              </a:solidFill>
              <a:cs typeface="B Mitra" pitchFamily="2" charset="-78"/>
            </a:rPr>
            <a:t>نتیجه سومین مرحله مطالعه هاثورن</a:t>
          </a:r>
          <a:endParaRPr lang="fa-IR" b="1" dirty="0">
            <a:solidFill>
              <a:schemeClr val="bg2">
                <a:lumMod val="10000"/>
              </a:schemeClr>
            </a:solidFill>
            <a:cs typeface="B Mitra" pitchFamily="2" charset="-78"/>
          </a:endParaRPr>
        </a:p>
      </dgm:t>
    </dgm:pt>
    <dgm:pt modelId="{6EBE1E8F-754B-4BA5-9BF8-5485D0E4636F}" type="parTrans" cxnId="{CA15A7FA-71DA-4968-92A1-0E23F068ADCB}">
      <dgm:prSet/>
      <dgm:spPr/>
      <dgm:t>
        <a:bodyPr/>
        <a:lstStyle/>
        <a:p>
          <a:pPr rtl="1"/>
          <a:endParaRPr lang="fa-IR"/>
        </a:p>
      </dgm:t>
    </dgm:pt>
    <dgm:pt modelId="{A60440C5-547D-4F07-ABB3-223534FEEE70}" type="sibTrans" cxnId="{CA15A7FA-71DA-4968-92A1-0E23F068ADCB}">
      <dgm:prSet/>
      <dgm:spPr/>
      <dgm:t>
        <a:bodyPr/>
        <a:lstStyle/>
        <a:p>
          <a:pPr rtl="1"/>
          <a:endParaRPr lang="fa-IR"/>
        </a:p>
      </dgm:t>
    </dgm:pt>
    <dgm:pt modelId="{D840E4CA-85BB-44D0-BFD9-7F457368A717}">
      <dgm:prSet phldrT="[Text]"/>
      <dgm:spPr/>
      <dgm:t>
        <a:bodyPr/>
        <a:lstStyle/>
        <a:p>
          <a:pPr rtl="1"/>
          <a:r>
            <a:rPr lang="fa-IR" b="1" dirty="0" smtClean="0">
              <a:solidFill>
                <a:srgbClr val="C00000"/>
              </a:solidFill>
              <a:cs typeface="B Mitra" pitchFamily="2" charset="-78"/>
            </a:rPr>
            <a:t>این آزمایش با این بینش شکل گرفت که افراد یک بخش منفک از هم نیستند و بخشی از یک «گروه» را تشکیل می دهند و روابط تعرف شده ای با یکدیگر و با سرپرستان و کارشان دارند .نخستین یافته ها تأیید کرد که آنها یک گروه اجتماعی پیچیده را تشکیل داده اند.</a:t>
          </a:r>
          <a:endParaRPr lang="fa-IR" b="1" dirty="0">
            <a:solidFill>
              <a:srgbClr val="C00000"/>
            </a:solidFill>
            <a:cs typeface="B Mitra" pitchFamily="2" charset="-78"/>
          </a:endParaRPr>
        </a:p>
      </dgm:t>
    </dgm:pt>
    <dgm:pt modelId="{DF30AFF4-B3D8-4317-95AB-DE89FAC92C33}" type="parTrans" cxnId="{45D08930-D193-4829-9F5C-D5809A6F9966}">
      <dgm:prSet/>
      <dgm:spPr/>
      <dgm:t>
        <a:bodyPr/>
        <a:lstStyle/>
        <a:p>
          <a:pPr rtl="1"/>
          <a:endParaRPr lang="fa-IR"/>
        </a:p>
      </dgm:t>
    </dgm:pt>
    <dgm:pt modelId="{5E9B6B7A-3B76-4F3D-BCBE-478206325F24}" type="sibTrans" cxnId="{45D08930-D193-4829-9F5C-D5809A6F9966}">
      <dgm:prSet/>
      <dgm:spPr/>
      <dgm:t>
        <a:bodyPr/>
        <a:lstStyle/>
        <a:p>
          <a:pPr rtl="1"/>
          <a:endParaRPr lang="fa-IR"/>
        </a:p>
      </dgm:t>
    </dgm:pt>
    <dgm:pt modelId="{C1B71FBA-A2CA-4096-AAFE-A9A765562913}">
      <dgm:prSet phldrT="[Text]" custT="1"/>
      <dgm:spPr/>
      <dgm:t>
        <a:bodyPr/>
        <a:lstStyle/>
        <a:p>
          <a:pPr algn="ctr" rtl="1"/>
          <a:r>
            <a:rPr lang="fa-IR" sz="3200" b="1" dirty="0" smtClean="0">
              <a:solidFill>
                <a:schemeClr val="tx1">
                  <a:lumMod val="95000"/>
                  <a:lumOff val="5000"/>
                </a:schemeClr>
              </a:solidFill>
              <a:cs typeface="B Mitra" pitchFamily="2" charset="-78"/>
            </a:rPr>
            <a:t>رعایت هنجارهای گروه و کاهش بازدهی حتی به قیمت از دست دادن دستمزد کار بهتر</a:t>
          </a:r>
        </a:p>
      </dgm:t>
    </dgm:pt>
    <dgm:pt modelId="{3DFC7E91-F6EF-482C-8480-BF118F8EC591}" type="parTrans" cxnId="{5CF7FB27-851E-4E96-8758-0987065FB18D}">
      <dgm:prSet/>
      <dgm:spPr/>
      <dgm:t>
        <a:bodyPr/>
        <a:lstStyle/>
        <a:p>
          <a:pPr rtl="1"/>
          <a:endParaRPr lang="fa-IR"/>
        </a:p>
      </dgm:t>
    </dgm:pt>
    <dgm:pt modelId="{7EAE8426-1989-470E-B53B-56E826FE2B0F}" type="sibTrans" cxnId="{5CF7FB27-851E-4E96-8758-0987065FB18D}">
      <dgm:prSet/>
      <dgm:spPr/>
      <dgm:t>
        <a:bodyPr/>
        <a:lstStyle/>
        <a:p>
          <a:pPr rtl="1"/>
          <a:endParaRPr lang="fa-IR"/>
        </a:p>
      </dgm:t>
    </dgm:pt>
    <dgm:pt modelId="{21FFCAE7-1A34-4CF7-AA40-0C4674EBFB98}">
      <dgm:prSet phldrT="[Text]" custT="1"/>
      <dgm:spPr/>
      <dgm:t>
        <a:bodyPr/>
        <a:lstStyle/>
        <a:p>
          <a:pPr rtl="1"/>
          <a:r>
            <a:rPr lang="fa-IR" sz="1800" b="1" dirty="0" smtClean="0">
              <a:solidFill>
                <a:schemeClr val="accent1">
                  <a:lumMod val="50000"/>
                </a:schemeClr>
              </a:solidFill>
              <a:cs typeface="B Mitra" pitchFamily="2" charset="-78"/>
            </a:rPr>
            <a:t>نتیجه گیری مایو و همکارانش </a:t>
          </a:r>
          <a:r>
            <a:rPr lang="fa-IR" sz="2800" b="1" dirty="0" smtClean="0">
              <a:solidFill>
                <a:schemeClr val="accent1">
                  <a:lumMod val="50000"/>
                </a:schemeClr>
              </a:solidFill>
              <a:cs typeface="B Mitra" pitchFamily="2" charset="-78"/>
            </a:rPr>
            <a:t/>
          </a:r>
          <a:br>
            <a:rPr lang="fa-IR" sz="2800" b="1" dirty="0" smtClean="0">
              <a:solidFill>
                <a:schemeClr val="accent1">
                  <a:lumMod val="50000"/>
                </a:schemeClr>
              </a:solidFill>
              <a:cs typeface="B Mitra" pitchFamily="2" charset="-78"/>
            </a:rPr>
          </a:br>
          <a:r>
            <a:rPr lang="fa-IR" sz="4400" b="1" dirty="0" smtClean="0">
              <a:solidFill>
                <a:schemeClr val="accent1">
                  <a:lumMod val="50000"/>
                </a:schemeClr>
              </a:solidFill>
              <a:cs typeface="B Mitra" pitchFamily="2" charset="-78"/>
            </a:rPr>
            <a:t>اثر نفوذ گروه بر اعضاء</a:t>
          </a:r>
          <a:endParaRPr lang="fa-IR" sz="2800" b="1" dirty="0">
            <a:solidFill>
              <a:schemeClr val="accent1">
                <a:lumMod val="50000"/>
              </a:schemeClr>
            </a:solidFill>
            <a:cs typeface="B Mitra" pitchFamily="2" charset="-78"/>
          </a:endParaRPr>
        </a:p>
      </dgm:t>
    </dgm:pt>
    <dgm:pt modelId="{D3D1CA5D-E4A0-48AF-A36B-805B1159368A}" type="parTrans" cxnId="{3A9E7459-1AD1-4C15-A22B-9F1E6D1F1AD6}">
      <dgm:prSet/>
      <dgm:spPr/>
      <dgm:t>
        <a:bodyPr/>
        <a:lstStyle/>
        <a:p>
          <a:pPr rtl="1"/>
          <a:endParaRPr lang="fa-IR"/>
        </a:p>
      </dgm:t>
    </dgm:pt>
    <dgm:pt modelId="{568FF606-FCB3-408B-9259-39A03A6B04CE}" type="sibTrans" cxnId="{3A9E7459-1AD1-4C15-A22B-9F1E6D1F1AD6}">
      <dgm:prSet/>
      <dgm:spPr/>
      <dgm:t>
        <a:bodyPr/>
        <a:lstStyle/>
        <a:p>
          <a:pPr rtl="1"/>
          <a:endParaRPr lang="fa-IR"/>
        </a:p>
      </dgm:t>
    </dgm:pt>
    <dgm:pt modelId="{140520BE-05C9-481D-A279-CA827B594A82}" type="pres">
      <dgm:prSet presAssocID="{D30D413D-42EF-40BC-A5CB-4E8B133C1A9B}" presName="Name0" presStyleCnt="0">
        <dgm:presLayoutVars>
          <dgm:chPref val="1"/>
          <dgm:dir/>
          <dgm:animOne val="branch"/>
          <dgm:animLvl val="lvl"/>
          <dgm:resizeHandles/>
        </dgm:presLayoutVars>
      </dgm:prSet>
      <dgm:spPr/>
      <dgm:t>
        <a:bodyPr/>
        <a:lstStyle/>
        <a:p>
          <a:pPr rtl="1"/>
          <a:endParaRPr lang="fa-IR"/>
        </a:p>
      </dgm:t>
    </dgm:pt>
    <dgm:pt modelId="{F8193129-11F5-4130-97AE-284CDC8245AC}" type="pres">
      <dgm:prSet presAssocID="{0737DE57-594A-4A6A-873D-6AACD98AA86D}" presName="vertOne" presStyleCnt="0"/>
      <dgm:spPr/>
    </dgm:pt>
    <dgm:pt modelId="{A68FC399-2C29-4CBF-9FBA-D5677C7DF1F6}" type="pres">
      <dgm:prSet presAssocID="{0737DE57-594A-4A6A-873D-6AACD98AA86D}" presName="txOne" presStyleLbl="node0" presStyleIdx="0" presStyleCnt="1" custScaleY="41618">
        <dgm:presLayoutVars>
          <dgm:chPref val="3"/>
        </dgm:presLayoutVars>
      </dgm:prSet>
      <dgm:spPr/>
      <dgm:t>
        <a:bodyPr/>
        <a:lstStyle/>
        <a:p>
          <a:pPr rtl="1"/>
          <a:endParaRPr lang="fa-IR"/>
        </a:p>
      </dgm:t>
    </dgm:pt>
    <dgm:pt modelId="{2CCB2737-B69F-4C26-AC58-F129FBD659E3}" type="pres">
      <dgm:prSet presAssocID="{0737DE57-594A-4A6A-873D-6AACD98AA86D}" presName="parTransOne" presStyleCnt="0"/>
      <dgm:spPr/>
    </dgm:pt>
    <dgm:pt modelId="{3965FCC1-7532-42DA-9C37-D8B6CF4D683D}" type="pres">
      <dgm:prSet presAssocID="{0737DE57-594A-4A6A-873D-6AACD98AA86D}" presName="horzOne" presStyleCnt="0"/>
      <dgm:spPr/>
    </dgm:pt>
    <dgm:pt modelId="{D05AD0F9-BF44-4533-9958-C6E679BCD0C4}" type="pres">
      <dgm:prSet presAssocID="{D840E4CA-85BB-44D0-BFD9-7F457368A717}" presName="vertTwo" presStyleCnt="0"/>
      <dgm:spPr/>
    </dgm:pt>
    <dgm:pt modelId="{2818DC13-67F8-4A38-B3D5-1BC99EBF184C}" type="pres">
      <dgm:prSet presAssocID="{D840E4CA-85BB-44D0-BFD9-7F457368A717}" presName="txTwo" presStyleLbl="node2" presStyleIdx="0" presStyleCnt="1">
        <dgm:presLayoutVars>
          <dgm:chPref val="3"/>
        </dgm:presLayoutVars>
      </dgm:prSet>
      <dgm:spPr/>
      <dgm:t>
        <a:bodyPr/>
        <a:lstStyle/>
        <a:p>
          <a:pPr rtl="1"/>
          <a:endParaRPr lang="fa-IR"/>
        </a:p>
      </dgm:t>
    </dgm:pt>
    <dgm:pt modelId="{C934E31E-133D-4DCF-B9D0-0CB6712A43E8}" type="pres">
      <dgm:prSet presAssocID="{D840E4CA-85BB-44D0-BFD9-7F457368A717}" presName="parTransTwo" presStyleCnt="0"/>
      <dgm:spPr/>
    </dgm:pt>
    <dgm:pt modelId="{0BFF2B65-3F42-4F7B-A774-F3EEC689BDF0}" type="pres">
      <dgm:prSet presAssocID="{D840E4CA-85BB-44D0-BFD9-7F457368A717}" presName="horzTwo" presStyleCnt="0"/>
      <dgm:spPr/>
    </dgm:pt>
    <dgm:pt modelId="{A228A8C1-8E06-40BD-99BD-4C0875B40C1C}" type="pres">
      <dgm:prSet presAssocID="{C1B71FBA-A2CA-4096-AAFE-A9A765562913}" presName="vertThree" presStyleCnt="0"/>
      <dgm:spPr/>
    </dgm:pt>
    <dgm:pt modelId="{21CF4240-F3E9-4A97-975A-EA072AA02F15}" type="pres">
      <dgm:prSet presAssocID="{C1B71FBA-A2CA-4096-AAFE-A9A765562913}" presName="txThree" presStyleLbl="node3" presStyleIdx="0" presStyleCnt="2">
        <dgm:presLayoutVars>
          <dgm:chPref val="3"/>
        </dgm:presLayoutVars>
      </dgm:prSet>
      <dgm:spPr/>
      <dgm:t>
        <a:bodyPr/>
        <a:lstStyle/>
        <a:p>
          <a:pPr rtl="1"/>
          <a:endParaRPr lang="fa-IR"/>
        </a:p>
      </dgm:t>
    </dgm:pt>
    <dgm:pt modelId="{43DE461D-C370-4C17-BDE9-BD65DB619890}" type="pres">
      <dgm:prSet presAssocID="{C1B71FBA-A2CA-4096-AAFE-A9A765562913}" presName="horzThree" presStyleCnt="0"/>
      <dgm:spPr/>
    </dgm:pt>
    <dgm:pt modelId="{9B91459E-9E16-47B3-BCB0-493283AB0551}" type="pres">
      <dgm:prSet presAssocID="{7EAE8426-1989-470E-B53B-56E826FE2B0F}" presName="sibSpaceThree" presStyleCnt="0"/>
      <dgm:spPr/>
    </dgm:pt>
    <dgm:pt modelId="{9D4D2C87-418D-4C0B-8F2D-861CC4BDDE8E}" type="pres">
      <dgm:prSet presAssocID="{21FFCAE7-1A34-4CF7-AA40-0C4674EBFB98}" presName="vertThree" presStyleCnt="0"/>
      <dgm:spPr/>
    </dgm:pt>
    <dgm:pt modelId="{97E550AE-30AE-49ED-8B55-AFF752D83161}" type="pres">
      <dgm:prSet presAssocID="{21FFCAE7-1A34-4CF7-AA40-0C4674EBFB98}" presName="txThree" presStyleLbl="node3" presStyleIdx="1" presStyleCnt="2">
        <dgm:presLayoutVars>
          <dgm:chPref val="3"/>
        </dgm:presLayoutVars>
      </dgm:prSet>
      <dgm:spPr/>
      <dgm:t>
        <a:bodyPr/>
        <a:lstStyle/>
        <a:p>
          <a:pPr rtl="1"/>
          <a:endParaRPr lang="fa-IR"/>
        </a:p>
      </dgm:t>
    </dgm:pt>
    <dgm:pt modelId="{F1536CF3-7609-467B-898C-FC3E974D626A}" type="pres">
      <dgm:prSet presAssocID="{21FFCAE7-1A34-4CF7-AA40-0C4674EBFB98}" presName="horzThree" presStyleCnt="0"/>
      <dgm:spPr/>
    </dgm:pt>
  </dgm:ptLst>
  <dgm:cxnLst>
    <dgm:cxn modelId="{A9443749-1E86-4E92-AF08-0094C4B35A6A}" type="presOf" srcId="{0737DE57-594A-4A6A-873D-6AACD98AA86D}" destId="{A68FC399-2C29-4CBF-9FBA-D5677C7DF1F6}" srcOrd="0" destOrd="0" presId="urn:microsoft.com/office/officeart/2005/8/layout/hierarchy4"/>
    <dgm:cxn modelId="{DEB8AC61-71F1-48D2-9124-44C651A324A3}" type="presOf" srcId="{21FFCAE7-1A34-4CF7-AA40-0C4674EBFB98}" destId="{97E550AE-30AE-49ED-8B55-AFF752D83161}" srcOrd="0" destOrd="0" presId="urn:microsoft.com/office/officeart/2005/8/layout/hierarchy4"/>
    <dgm:cxn modelId="{5CF7FB27-851E-4E96-8758-0987065FB18D}" srcId="{D840E4CA-85BB-44D0-BFD9-7F457368A717}" destId="{C1B71FBA-A2CA-4096-AAFE-A9A765562913}" srcOrd="0" destOrd="0" parTransId="{3DFC7E91-F6EF-482C-8480-BF118F8EC591}" sibTransId="{7EAE8426-1989-470E-B53B-56E826FE2B0F}"/>
    <dgm:cxn modelId="{348D1B57-1F8B-421C-AD34-AF11072F6C64}" type="presOf" srcId="{D840E4CA-85BB-44D0-BFD9-7F457368A717}" destId="{2818DC13-67F8-4A38-B3D5-1BC99EBF184C}" srcOrd="0" destOrd="0" presId="urn:microsoft.com/office/officeart/2005/8/layout/hierarchy4"/>
    <dgm:cxn modelId="{45D08930-D193-4829-9F5C-D5809A6F9966}" srcId="{0737DE57-594A-4A6A-873D-6AACD98AA86D}" destId="{D840E4CA-85BB-44D0-BFD9-7F457368A717}" srcOrd="0" destOrd="0" parTransId="{DF30AFF4-B3D8-4317-95AB-DE89FAC92C33}" sibTransId="{5E9B6B7A-3B76-4F3D-BCBE-478206325F24}"/>
    <dgm:cxn modelId="{CA15A7FA-71DA-4968-92A1-0E23F068ADCB}" srcId="{D30D413D-42EF-40BC-A5CB-4E8B133C1A9B}" destId="{0737DE57-594A-4A6A-873D-6AACD98AA86D}" srcOrd="0" destOrd="0" parTransId="{6EBE1E8F-754B-4BA5-9BF8-5485D0E4636F}" sibTransId="{A60440C5-547D-4F07-ABB3-223534FEEE70}"/>
    <dgm:cxn modelId="{FDFE31E1-91B7-4113-8923-43BC469F41A9}" type="presOf" srcId="{C1B71FBA-A2CA-4096-AAFE-A9A765562913}" destId="{21CF4240-F3E9-4A97-975A-EA072AA02F15}" srcOrd="0" destOrd="0" presId="urn:microsoft.com/office/officeart/2005/8/layout/hierarchy4"/>
    <dgm:cxn modelId="{3A9E7459-1AD1-4C15-A22B-9F1E6D1F1AD6}" srcId="{D840E4CA-85BB-44D0-BFD9-7F457368A717}" destId="{21FFCAE7-1A34-4CF7-AA40-0C4674EBFB98}" srcOrd="1" destOrd="0" parTransId="{D3D1CA5D-E4A0-48AF-A36B-805B1159368A}" sibTransId="{568FF606-FCB3-408B-9259-39A03A6B04CE}"/>
    <dgm:cxn modelId="{EF6E2E61-44D9-4509-92CF-7661C0F36E5D}" type="presOf" srcId="{D30D413D-42EF-40BC-A5CB-4E8B133C1A9B}" destId="{140520BE-05C9-481D-A279-CA827B594A82}" srcOrd="0" destOrd="0" presId="urn:microsoft.com/office/officeart/2005/8/layout/hierarchy4"/>
    <dgm:cxn modelId="{23F8B63A-6A3B-4CBE-947B-AAFF8F561CE3}" type="presParOf" srcId="{140520BE-05C9-481D-A279-CA827B594A82}" destId="{F8193129-11F5-4130-97AE-284CDC8245AC}" srcOrd="0" destOrd="0" presId="urn:microsoft.com/office/officeart/2005/8/layout/hierarchy4"/>
    <dgm:cxn modelId="{9691ECB8-E559-4D18-B589-87636AD07BDF}" type="presParOf" srcId="{F8193129-11F5-4130-97AE-284CDC8245AC}" destId="{A68FC399-2C29-4CBF-9FBA-D5677C7DF1F6}" srcOrd="0" destOrd="0" presId="urn:microsoft.com/office/officeart/2005/8/layout/hierarchy4"/>
    <dgm:cxn modelId="{27A573F2-61DE-448B-B6C7-A6B645482ED6}" type="presParOf" srcId="{F8193129-11F5-4130-97AE-284CDC8245AC}" destId="{2CCB2737-B69F-4C26-AC58-F129FBD659E3}" srcOrd="1" destOrd="0" presId="urn:microsoft.com/office/officeart/2005/8/layout/hierarchy4"/>
    <dgm:cxn modelId="{A423F37E-2B52-485E-862C-45EF194B637C}" type="presParOf" srcId="{F8193129-11F5-4130-97AE-284CDC8245AC}" destId="{3965FCC1-7532-42DA-9C37-D8B6CF4D683D}" srcOrd="2" destOrd="0" presId="urn:microsoft.com/office/officeart/2005/8/layout/hierarchy4"/>
    <dgm:cxn modelId="{97B85B5C-0165-4474-ABFC-A43890625248}" type="presParOf" srcId="{3965FCC1-7532-42DA-9C37-D8B6CF4D683D}" destId="{D05AD0F9-BF44-4533-9958-C6E679BCD0C4}" srcOrd="0" destOrd="0" presId="urn:microsoft.com/office/officeart/2005/8/layout/hierarchy4"/>
    <dgm:cxn modelId="{4DF7AD86-D87B-48DF-861E-5E35D986B654}" type="presParOf" srcId="{D05AD0F9-BF44-4533-9958-C6E679BCD0C4}" destId="{2818DC13-67F8-4A38-B3D5-1BC99EBF184C}" srcOrd="0" destOrd="0" presId="urn:microsoft.com/office/officeart/2005/8/layout/hierarchy4"/>
    <dgm:cxn modelId="{52013933-0E68-4D5D-84D2-237EF76BCEF3}" type="presParOf" srcId="{D05AD0F9-BF44-4533-9958-C6E679BCD0C4}" destId="{C934E31E-133D-4DCF-B9D0-0CB6712A43E8}" srcOrd="1" destOrd="0" presId="urn:microsoft.com/office/officeart/2005/8/layout/hierarchy4"/>
    <dgm:cxn modelId="{8A68F75B-2174-4144-8F58-0355F878C0F8}" type="presParOf" srcId="{D05AD0F9-BF44-4533-9958-C6E679BCD0C4}" destId="{0BFF2B65-3F42-4F7B-A774-F3EEC689BDF0}" srcOrd="2" destOrd="0" presId="urn:microsoft.com/office/officeart/2005/8/layout/hierarchy4"/>
    <dgm:cxn modelId="{56999F79-7243-408F-A4AA-4B3DF4F24431}" type="presParOf" srcId="{0BFF2B65-3F42-4F7B-A774-F3EEC689BDF0}" destId="{A228A8C1-8E06-40BD-99BD-4C0875B40C1C}" srcOrd="0" destOrd="0" presId="urn:microsoft.com/office/officeart/2005/8/layout/hierarchy4"/>
    <dgm:cxn modelId="{67060423-C8D1-497F-84A5-45C4AC9A6065}" type="presParOf" srcId="{A228A8C1-8E06-40BD-99BD-4C0875B40C1C}" destId="{21CF4240-F3E9-4A97-975A-EA072AA02F15}" srcOrd="0" destOrd="0" presId="urn:microsoft.com/office/officeart/2005/8/layout/hierarchy4"/>
    <dgm:cxn modelId="{3965BCC9-F696-4604-BDCD-3B6EBEDFFCB5}" type="presParOf" srcId="{A228A8C1-8E06-40BD-99BD-4C0875B40C1C}" destId="{43DE461D-C370-4C17-BDE9-BD65DB619890}" srcOrd="1" destOrd="0" presId="urn:microsoft.com/office/officeart/2005/8/layout/hierarchy4"/>
    <dgm:cxn modelId="{55E88E3D-BFFD-4C21-9E78-8A9D7D60968B}" type="presParOf" srcId="{0BFF2B65-3F42-4F7B-A774-F3EEC689BDF0}" destId="{9B91459E-9E16-47B3-BCB0-493283AB0551}" srcOrd="1" destOrd="0" presId="urn:microsoft.com/office/officeart/2005/8/layout/hierarchy4"/>
    <dgm:cxn modelId="{E0CA9D09-6D80-4DA4-87BE-BAF62EB14AD2}" type="presParOf" srcId="{0BFF2B65-3F42-4F7B-A774-F3EEC689BDF0}" destId="{9D4D2C87-418D-4C0B-8F2D-861CC4BDDE8E}" srcOrd="2" destOrd="0" presId="urn:microsoft.com/office/officeart/2005/8/layout/hierarchy4"/>
    <dgm:cxn modelId="{5842C139-A225-46BE-9326-76ADDF984F2E}" type="presParOf" srcId="{9D4D2C87-418D-4C0B-8F2D-861CC4BDDE8E}" destId="{97E550AE-30AE-49ED-8B55-AFF752D83161}" srcOrd="0" destOrd="0" presId="urn:microsoft.com/office/officeart/2005/8/layout/hierarchy4"/>
    <dgm:cxn modelId="{6789BFFC-7991-4791-BDBD-85744B4DE724}" type="presParOf" srcId="{9D4D2C87-418D-4C0B-8F2D-861CC4BDDE8E}" destId="{F1536CF3-7609-467B-898C-FC3E974D626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C1DFE5-0FB3-475F-9760-2DAC320C87C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A4F66BE-1362-4688-AD4D-62C1EE057DA5}">
      <dgm:prSet phldrT="[Text]">
        <dgm:style>
          <a:lnRef idx="2">
            <a:schemeClr val="accent6"/>
          </a:lnRef>
          <a:fillRef idx="1">
            <a:schemeClr val="lt1"/>
          </a:fillRef>
          <a:effectRef idx="0">
            <a:schemeClr val="accent6"/>
          </a:effectRef>
          <a:fontRef idx="minor">
            <a:schemeClr val="dk1"/>
          </a:fontRef>
        </dgm:style>
      </dgm:prSet>
      <dgm:spPr>
        <a:effectLst>
          <a:innerShdw blurRad="114300">
            <a:prstClr val="black"/>
          </a:innerShdw>
        </a:effectLst>
      </dgm:spPr>
      <dgm:t>
        <a:bodyPr/>
        <a:lstStyle/>
        <a:p>
          <a:r>
            <a:rPr lang="fa-IR" b="1" dirty="0" smtClean="0">
              <a:solidFill>
                <a:srgbClr val="C00000"/>
              </a:solidFill>
              <a:cs typeface="B Mitra" pitchFamily="2" charset="-78"/>
            </a:rPr>
            <a:t> عصر شکار</a:t>
          </a:r>
          <a:endParaRPr lang="en-US" dirty="0">
            <a:solidFill>
              <a:srgbClr val="C00000"/>
            </a:solidFill>
            <a:cs typeface="B Mitra" pitchFamily="2" charset="-78"/>
          </a:endParaRPr>
        </a:p>
      </dgm:t>
    </dgm:pt>
    <dgm:pt modelId="{462E2EFA-59D0-40AF-AB2B-980B35061743}" type="parTrans" cxnId="{97749313-7D54-467D-B3B4-B918C31F70B5}">
      <dgm:prSet/>
      <dgm:spPr/>
      <dgm:t>
        <a:bodyPr/>
        <a:lstStyle/>
        <a:p>
          <a:endParaRPr lang="en-US"/>
        </a:p>
      </dgm:t>
    </dgm:pt>
    <dgm:pt modelId="{4BEE2E45-219F-4142-BBD2-1C6AEC3364A4}" type="sibTrans" cxnId="{97749313-7D54-467D-B3B4-B918C31F70B5}">
      <dgm:prSet/>
      <dgm:spPr/>
      <dgm:t>
        <a:bodyPr/>
        <a:lstStyle/>
        <a:p>
          <a:endParaRPr lang="en-US"/>
        </a:p>
      </dgm:t>
    </dgm:pt>
    <dgm:pt modelId="{6F1D69D9-9CB5-49D0-B8C3-87D340D5C100}">
      <dgm:prSet phldrT="[Text]" custT="1">
        <dgm:style>
          <a:lnRef idx="2">
            <a:schemeClr val="accent4"/>
          </a:lnRef>
          <a:fillRef idx="1">
            <a:schemeClr val="lt1"/>
          </a:fillRef>
          <a:effectRef idx="0">
            <a:schemeClr val="accent4"/>
          </a:effectRef>
          <a:fontRef idx="minor">
            <a:schemeClr val="dk1"/>
          </a:fontRef>
        </dgm:style>
      </dgm:prSet>
      <dgm:spPr/>
      <dgm:t>
        <a:bodyPr/>
        <a:lstStyle/>
        <a:p>
          <a:pPr algn="justLow" rtl="1"/>
          <a:r>
            <a:rPr lang="fa-IR" sz="1600" b="1" dirty="0" smtClean="0">
              <a:cs typeface="Nazanin" pitchFamily="2" charset="-78"/>
            </a:rPr>
            <a:t>1. اولين مدل مديريتي همان جمع‌آوري شکار بوسيله گروه‌هاي کوچک است  .</a:t>
          </a:r>
          <a:endParaRPr lang="en-US" sz="1600" b="1" dirty="0"/>
        </a:p>
      </dgm:t>
    </dgm:pt>
    <dgm:pt modelId="{F2A009B9-7634-46A8-A547-2E44A6F3D161}" type="parTrans" cxnId="{F767C16A-4C93-40B9-B77D-68B8191782C9}">
      <dgm:prSet/>
      <dgm:spPr/>
      <dgm:t>
        <a:bodyPr/>
        <a:lstStyle/>
        <a:p>
          <a:endParaRPr lang="en-US"/>
        </a:p>
      </dgm:t>
    </dgm:pt>
    <dgm:pt modelId="{9CA61E21-EA73-4576-893A-5909B9268377}" type="sibTrans" cxnId="{F767C16A-4C93-40B9-B77D-68B8191782C9}">
      <dgm:prSet/>
      <dgm:spPr/>
      <dgm:t>
        <a:bodyPr/>
        <a:lstStyle/>
        <a:p>
          <a:endParaRPr lang="en-US"/>
        </a:p>
      </dgm:t>
    </dgm:pt>
    <dgm:pt modelId="{219FDD59-5E25-4860-82A0-EF7C4A56644D}">
      <dgm:prSet phldrT="[Text]" custT="1">
        <dgm:style>
          <a:lnRef idx="2">
            <a:schemeClr val="accent4"/>
          </a:lnRef>
          <a:fillRef idx="1">
            <a:schemeClr val="lt1"/>
          </a:fillRef>
          <a:effectRef idx="0">
            <a:schemeClr val="accent4"/>
          </a:effectRef>
          <a:fontRef idx="minor">
            <a:schemeClr val="dk1"/>
          </a:fontRef>
        </dgm:style>
      </dgm:prSet>
      <dgm:spPr/>
      <dgm:t>
        <a:bodyPr/>
        <a:lstStyle/>
        <a:p>
          <a:pPr algn="justLow" rtl="1"/>
          <a:r>
            <a:rPr lang="fa-IR" sz="1600" b="1" dirty="0" smtClean="0">
              <a:cs typeface="Nazanin" pitchFamily="2" charset="-78"/>
            </a:rPr>
            <a:t>2. مرحله ظهور داده‌ها .</a:t>
          </a:r>
          <a:endParaRPr lang="en-US" sz="1600" b="1" dirty="0"/>
        </a:p>
      </dgm:t>
    </dgm:pt>
    <dgm:pt modelId="{7FBBA66D-B937-4F1C-8688-A81423591B66}" type="parTrans" cxnId="{4BE7C583-A5DD-422D-A72C-052C9885161F}">
      <dgm:prSet/>
      <dgm:spPr/>
      <dgm:t>
        <a:bodyPr/>
        <a:lstStyle/>
        <a:p>
          <a:endParaRPr lang="en-US"/>
        </a:p>
      </dgm:t>
    </dgm:pt>
    <dgm:pt modelId="{653B26DC-1D56-4DE7-9272-E697C3AFC9A4}" type="sibTrans" cxnId="{4BE7C583-A5DD-422D-A72C-052C9885161F}">
      <dgm:prSet/>
      <dgm:spPr/>
      <dgm:t>
        <a:bodyPr/>
        <a:lstStyle/>
        <a:p>
          <a:endParaRPr lang="en-US"/>
        </a:p>
      </dgm:t>
    </dgm:pt>
    <dgm:pt modelId="{2D386BFB-6F6C-4689-9C03-A8B5BEC46991}">
      <dgm:prSet phldrT="[Text]" custT="1">
        <dgm:style>
          <a:lnRef idx="2">
            <a:schemeClr val="accent4"/>
          </a:lnRef>
          <a:fillRef idx="1">
            <a:schemeClr val="lt1"/>
          </a:fillRef>
          <a:effectRef idx="0">
            <a:schemeClr val="accent4"/>
          </a:effectRef>
          <a:fontRef idx="minor">
            <a:schemeClr val="dk1"/>
          </a:fontRef>
        </dgm:style>
      </dgm:prSet>
      <dgm:spPr/>
      <dgm:t>
        <a:bodyPr/>
        <a:lstStyle/>
        <a:p>
          <a:pPr algn="justLow" rtl="1"/>
          <a:r>
            <a:rPr lang="fa-IR" sz="1600" b="1" dirty="0" smtClean="0">
              <a:cs typeface="Nazanin" pitchFamily="2" charset="-78"/>
            </a:rPr>
            <a:t>3. سبک مديريت آمرانه (چماقي، شکار به کمک گرز ونيروي بازو) .</a:t>
          </a:r>
          <a:endParaRPr lang="en-US" sz="1600" b="1" dirty="0"/>
        </a:p>
      </dgm:t>
    </dgm:pt>
    <dgm:pt modelId="{804C1BDC-BA6D-42F5-ADFF-33809E72A3DC}" type="parTrans" cxnId="{F2E73842-83DB-4846-9A36-8E0D9A5EB002}">
      <dgm:prSet/>
      <dgm:spPr/>
      <dgm:t>
        <a:bodyPr/>
        <a:lstStyle/>
        <a:p>
          <a:endParaRPr lang="en-US"/>
        </a:p>
      </dgm:t>
    </dgm:pt>
    <dgm:pt modelId="{7E7DC264-3F5E-466C-B038-905395A7473F}" type="sibTrans" cxnId="{F2E73842-83DB-4846-9A36-8E0D9A5EB002}">
      <dgm:prSet/>
      <dgm:spPr/>
      <dgm:t>
        <a:bodyPr/>
        <a:lstStyle/>
        <a:p>
          <a:endParaRPr lang="en-US"/>
        </a:p>
      </dgm:t>
    </dgm:pt>
    <dgm:pt modelId="{20AD54FF-5C13-47F8-BB15-B103E94D2D35}">
      <dgm:prSet phldrT="[Text]" custT="1">
        <dgm:style>
          <a:lnRef idx="2">
            <a:schemeClr val="accent4"/>
          </a:lnRef>
          <a:fillRef idx="1">
            <a:schemeClr val="lt1"/>
          </a:fillRef>
          <a:effectRef idx="0">
            <a:schemeClr val="accent4"/>
          </a:effectRef>
          <a:fontRef idx="minor">
            <a:schemeClr val="dk1"/>
          </a:fontRef>
        </dgm:style>
      </dgm:prSet>
      <dgm:spPr/>
      <dgm:t>
        <a:bodyPr/>
        <a:lstStyle/>
        <a:p>
          <a:pPr algn="justLow" rtl="1"/>
          <a:r>
            <a:rPr lang="fa-IR" sz="1600" b="1" dirty="0" smtClean="0">
              <a:cs typeface="Nazanin" pitchFamily="2" charset="-78"/>
            </a:rPr>
            <a:t>4. برد مديريت محدود.</a:t>
          </a:r>
          <a:endParaRPr lang="en-US" sz="1600" b="1" dirty="0"/>
        </a:p>
      </dgm:t>
    </dgm:pt>
    <dgm:pt modelId="{B560E53D-A938-40CE-96BD-B16329B03E8E}" type="parTrans" cxnId="{B407156F-297C-4DEF-BEF6-6F55F5BE7FE3}">
      <dgm:prSet/>
      <dgm:spPr/>
      <dgm:t>
        <a:bodyPr/>
        <a:lstStyle/>
        <a:p>
          <a:endParaRPr lang="en-US"/>
        </a:p>
      </dgm:t>
    </dgm:pt>
    <dgm:pt modelId="{788B1A05-3351-4D62-8488-E3BB532DA06F}" type="sibTrans" cxnId="{B407156F-297C-4DEF-BEF6-6F55F5BE7FE3}">
      <dgm:prSet/>
      <dgm:spPr/>
      <dgm:t>
        <a:bodyPr/>
        <a:lstStyle/>
        <a:p>
          <a:endParaRPr lang="en-US"/>
        </a:p>
      </dgm:t>
    </dgm:pt>
    <dgm:pt modelId="{439CAA60-F9DA-4FE8-BD65-5D58D00D9158}">
      <dgm:prSet phldrT="[Text]" custT="1">
        <dgm:style>
          <a:lnRef idx="2">
            <a:schemeClr val="accent4"/>
          </a:lnRef>
          <a:fillRef idx="1">
            <a:schemeClr val="lt1"/>
          </a:fillRef>
          <a:effectRef idx="0">
            <a:schemeClr val="accent4"/>
          </a:effectRef>
          <a:fontRef idx="minor">
            <a:schemeClr val="dk1"/>
          </a:fontRef>
        </dgm:style>
      </dgm:prSet>
      <dgm:spPr/>
      <dgm:t>
        <a:bodyPr/>
        <a:lstStyle/>
        <a:p>
          <a:pPr algn="justLow" rtl="1"/>
          <a:r>
            <a:rPr lang="fa-IR" sz="1600" b="1" dirty="0" smtClean="0">
              <a:cs typeface="Nazanin" pitchFamily="2" charset="-78"/>
            </a:rPr>
            <a:t>5. آشنايي تدريجي با شيوه کار.</a:t>
          </a:r>
          <a:endParaRPr lang="en-US" sz="1600" b="1" dirty="0"/>
        </a:p>
      </dgm:t>
    </dgm:pt>
    <dgm:pt modelId="{A77C32CE-CF40-4E5F-9869-FE8B5DB0C1BC}" type="parTrans" cxnId="{9328719C-311D-4B97-9ABB-A67E061A15D9}">
      <dgm:prSet/>
      <dgm:spPr/>
      <dgm:t>
        <a:bodyPr/>
        <a:lstStyle/>
        <a:p>
          <a:endParaRPr lang="en-US"/>
        </a:p>
      </dgm:t>
    </dgm:pt>
    <dgm:pt modelId="{8A17E6CA-E332-40D9-B096-A7E881D20937}" type="sibTrans" cxnId="{9328719C-311D-4B97-9ABB-A67E061A15D9}">
      <dgm:prSet/>
      <dgm:spPr/>
      <dgm:t>
        <a:bodyPr/>
        <a:lstStyle/>
        <a:p>
          <a:endParaRPr lang="en-US"/>
        </a:p>
      </dgm:t>
    </dgm:pt>
    <dgm:pt modelId="{709BBCFB-3277-4981-80FC-83FE17E6AA0A}">
      <dgm:prSet phldrT="[Text]" custT="1">
        <dgm:style>
          <a:lnRef idx="2">
            <a:schemeClr val="accent4"/>
          </a:lnRef>
          <a:fillRef idx="1">
            <a:schemeClr val="lt1"/>
          </a:fillRef>
          <a:effectRef idx="0">
            <a:schemeClr val="accent4"/>
          </a:effectRef>
          <a:fontRef idx="minor">
            <a:schemeClr val="dk1"/>
          </a:fontRef>
        </dgm:style>
      </dgm:prSet>
      <dgm:spPr/>
      <dgm:t>
        <a:bodyPr/>
        <a:lstStyle/>
        <a:p>
          <a:pPr algn="justLow" rtl="1"/>
          <a:r>
            <a:rPr lang="fa-IR" sz="1600" b="1" dirty="0" smtClean="0">
              <a:cs typeface="Nazanin" pitchFamily="2" charset="-78"/>
            </a:rPr>
            <a:t>6. نوع برخورد متأثر از روند موجود </a:t>
          </a:r>
          <a:endParaRPr lang="en-US" sz="1600" b="1" dirty="0"/>
        </a:p>
      </dgm:t>
    </dgm:pt>
    <dgm:pt modelId="{BD1DD768-F33F-495E-A78C-0358D224EF8D}" type="parTrans" cxnId="{241936B9-3C39-4802-A524-B0E0A2EA3FC4}">
      <dgm:prSet/>
      <dgm:spPr/>
      <dgm:t>
        <a:bodyPr/>
        <a:lstStyle/>
        <a:p>
          <a:endParaRPr lang="en-US"/>
        </a:p>
      </dgm:t>
    </dgm:pt>
    <dgm:pt modelId="{64144025-2FB6-417B-8CA0-17923DBB57A7}" type="sibTrans" cxnId="{241936B9-3C39-4802-A524-B0E0A2EA3FC4}">
      <dgm:prSet/>
      <dgm:spPr/>
      <dgm:t>
        <a:bodyPr/>
        <a:lstStyle/>
        <a:p>
          <a:endParaRPr lang="en-US"/>
        </a:p>
      </dgm:t>
    </dgm:pt>
    <dgm:pt modelId="{CC0922F5-542D-4E1F-98B3-BC7F0D427852}">
      <dgm:prSet phldrT="[Text]" custT="1">
        <dgm:style>
          <a:lnRef idx="2">
            <a:schemeClr val="accent4"/>
          </a:lnRef>
          <a:fillRef idx="1">
            <a:schemeClr val="lt1"/>
          </a:fillRef>
          <a:effectRef idx="0">
            <a:schemeClr val="accent4"/>
          </a:effectRef>
          <a:fontRef idx="minor">
            <a:schemeClr val="dk1"/>
          </a:fontRef>
        </dgm:style>
      </dgm:prSet>
      <dgm:spPr/>
      <dgm:t>
        <a:bodyPr/>
        <a:lstStyle/>
        <a:p>
          <a:pPr algn="justLow" rtl="1"/>
          <a:r>
            <a:rPr lang="fa-IR" sz="1600" b="1" dirty="0" smtClean="0">
              <a:cs typeface="Nazanin" pitchFamily="2" charset="-78"/>
            </a:rPr>
            <a:t>7. عصر نام‌گذاري (اشياء و حيوانات) </a:t>
          </a:r>
          <a:endParaRPr lang="en-US" sz="1600" b="1" dirty="0"/>
        </a:p>
      </dgm:t>
    </dgm:pt>
    <dgm:pt modelId="{FDB72724-44D6-4079-AF69-C9B0DA852DBB}" type="parTrans" cxnId="{B4C4573E-ACE3-409C-8DF6-867A2A01AEC9}">
      <dgm:prSet/>
      <dgm:spPr/>
      <dgm:t>
        <a:bodyPr/>
        <a:lstStyle/>
        <a:p>
          <a:endParaRPr lang="en-US"/>
        </a:p>
      </dgm:t>
    </dgm:pt>
    <dgm:pt modelId="{0C03D063-C44A-474B-9259-CF9C3E64CDE0}" type="sibTrans" cxnId="{B4C4573E-ACE3-409C-8DF6-867A2A01AEC9}">
      <dgm:prSet/>
      <dgm:spPr/>
      <dgm:t>
        <a:bodyPr/>
        <a:lstStyle/>
        <a:p>
          <a:endParaRPr lang="en-US"/>
        </a:p>
      </dgm:t>
    </dgm:pt>
    <dgm:pt modelId="{AEC37A8C-5525-4F9D-82AA-20831C3545DE}">
      <dgm:prSet phldrT="[Text]" custT="1">
        <dgm:style>
          <a:lnRef idx="2">
            <a:schemeClr val="accent4"/>
          </a:lnRef>
          <a:fillRef idx="1">
            <a:schemeClr val="lt1"/>
          </a:fillRef>
          <a:effectRef idx="0">
            <a:schemeClr val="accent4"/>
          </a:effectRef>
          <a:fontRef idx="minor">
            <a:schemeClr val="dk1"/>
          </a:fontRef>
        </dgm:style>
      </dgm:prSet>
      <dgm:spPr/>
      <dgm:t>
        <a:bodyPr/>
        <a:lstStyle/>
        <a:p>
          <a:pPr algn="justLow" rtl="1"/>
          <a:r>
            <a:rPr lang="fa-IR" sz="1600" b="1" dirty="0" smtClean="0">
              <a:cs typeface="Nazanin" pitchFamily="2" charset="-78"/>
            </a:rPr>
            <a:t>8. کيفيت آموزش، کارآموزي، نوآوري در کنار استاد </a:t>
          </a:r>
          <a:endParaRPr lang="en-US" sz="1600" b="1" dirty="0"/>
        </a:p>
      </dgm:t>
    </dgm:pt>
    <dgm:pt modelId="{B3F6CB81-E87B-45D6-BA67-58F0C7B650A0}" type="parTrans" cxnId="{458878FF-EA27-4DFD-A2E1-45151204486B}">
      <dgm:prSet/>
      <dgm:spPr/>
      <dgm:t>
        <a:bodyPr/>
        <a:lstStyle/>
        <a:p>
          <a:endParaRPr lang="en-US"/>
        </a:p>
      </dgm:t>
    </dgm:pt>
    <dgm:pt modelId="{7ABECC37-7060-46C2-AE08-418428FDD7DC}" type="sibTrans" cxnId="{458878FF-EA27-4DFD-A2E1-45151204486B}">
      <dgm:prSet/>
      <dgm:spPr/>
      <dgm:t>
        <a:bodyPr/>
        <a:lstStyle/>
        <a:p>
          <a:endParaRPr lang="en-US"/>
        </a:p>
      </dgm:t>
    </dgm:pt>
    <dgm:pt modelId="{D862977F-F987-40CA-8073-496BD4BD25AF}">
      <dgm:prSet phldrT="[Text]" custT="1">
        <dgm:style>
          <a:lnRef idx="2">
            <a:schemeClr val="accent4"/>
          </a:lnRef>
          <a:fillRef idx="1">
            <a:schemeClr val="lt1"/>
          </a:fillRef>
          <a:effectRef idx="0">
            <a:schemeClr val="accent4"/>
          </a:effectRef>
          <a:fontRef idx="minor">
            <a:schemeClr val="dk1"/>
          </a:fontRef>
        </dgm:style>
      </dgm:prSet>
      <dgm:spPr/>
      <dgm:t>
        <a:bodyPr/>
        <a:lstStyle/>
        <a:p>
          <a:pPr algn="justLow" rtl="1"/>
          <a:r>
            <a:rPr lang="fa-IR" sz="1600" b="1" dirty="0" smtClean="0">
              <a:cs typeface="Nazanin" pitchFamily="2" charset="-78"/>
            </a:rPr>
            <a:t>9. توانايي فرد در کار؛ به اندازه توليد غذا براي خود</a:t>
          </a:r>
          <a:endParaRPr lang="en-US" sz="1600" b="1" dirty="0"/>
        </a:p>
      </dgm:t>
    </dgm:pt>
    <dgm:pt modelId="{3B388E37-E60A-41E6-9B92-FB328DDCAE8B}" type="parTrans" cxnId="{E7652FB8-B9E9-413F-806A-BDAE932A1CAB}">
      <dgm:prSet/>
      <dgm:spPr/>
      <dgm:t>
        <a:bodyPr/>
        <a:lstStyle/>
        <a:p>
          <a:endParaRPr lang="en-US"/>
        </a:p>
      </dgm:t>
    </dgm:pt>
    <dgm:pt modelId="{2C386925-935F-494E-8DD6-388A32FFC4E5}" type="sibTrans" cxnId="{E7652FB8-B9E9-413F-806A-BDAE932A1CAB}">
      <dgm:prSet/>
      <dgm:spPr/>
      <dgm:t>
        <a:bodyPr/>
        <a:lstStyle/>
        <a:p>
          <a:endParaRPr lang="en-US"/>
        </a:p>
      </dgm:t>
    </dgm:pt>
    <dgm:pt modelId="{EA492183-FFB3-4C4B-AE02-C37577F2F71E}">
      <dgm:prSet phldrT="[Text]" custT="1">
        <dgm:style>
          <a:lnRef idx="2">
            <a:schemeClr val="accent4"/>
          </a:lnRef>
          <a:fillRef idx="1">
            <a:schemeClr val="lt1"/>
          </a:fillRef>
          <a:effectRef idx="0">
            <a:schemeClr val="accent4"/>
          </a:effectRef>
          <a:fontRef idx="minor">
            <a:schemeClr val="dk1"/>
          </a:fontRef>
        </dgm:style>
      </dgm:prSet>
      <dgm:spPr/>
      <dgm:t>
        <a:bodyPr/>
        <a:lstStyle/>
        <a:p>
          <a:pPr algn="justLow" rtl="1"/>
          <a:r>
            <a:rPr lang="fa-IR" sz="1600" b="1" dirty="0" smtClean="0">
              <a:cs typeface="Nazanin" pitchFamily="2" charset="-78"/>
            </a:rPr>
            <a:t>10. چيزي به نام انبار کردن و نگهداري وجود نداشته است</a:t>
          </a:r>
          <a:endParaRPr lang="en-US" sz="1600" b="1" dirty="0"/>
        </a:p>
      </dgm:t>
    </dgm:pt>
    <dgm:pt modelId="{6ADF9875-C654-410E-8399-5C2AAAEE51D4}" type="parTrans" cxnId="{4FFBDCB4-93DB-4B39-A268-E049CA4B2AAD}">
      <dgm:prSet/>
      <dgm:spPr/>
      <dgm:t>
        <a:bodyPr/>
        <a:lstStyle/>
        <a:p>
          <a:endParaRPr lang="en-US"/>
        </a:p>
      </dgm:t>
    </dgm:pt>
    <dgm:pt modelId="{E283A0FC-12CE-4538-A99A-ECE8C7361EB2}" type="sibTrans" cxnId="{4FFBDCB4-93DB-4B39-A268-E049CA4B2AAD}">
      <dgm:prSet/>
      <dgm:spPr/>
      <dgm:t>
        <a:bodyPr/>
        <a:lstStyle/>
        <a:p>
          <a:endParaRPr lang="en-US"/>
        </a:p>
      </dgm:t>
    </dgm:pt>
    <dgm:pt modelId="{2965599A-0028-4A07-9B06-EB72BE7EA5F3}">
      <dgm:prSet phldrT="[Text]" custT="1">
        <dgm:style>
          <a:lnRef idx="2">
            <a:schemeClr val="accent4"/>
          </a:lnRef>
          <a:fillRef idx="1">
            <a:schemeClr val="lt1"/>
          </a:fillRef>
          <a:effectRef idx="0">
            <a:schemeClr val="accent4"/>
          </a:effectRef>
          <a:fontRef idx="minor">
            <a:schemeClr val="dk1"/>
          </a:fontRef>
        </dgm:style>
      </dgm:prSet>
      <dgm:spPr/>
      <dgm:t>
        <a:bodyPr/>
        <a:lstStyle/>
        <a:p>
          <a:pPr algn="justLow" rtl="1"/>
          <a:r>
            <a:rPr lang="fa-IR" sz="1600" b="1" dirty="0" smtClean="0">
              <a:cs typeface="Nazanin" pitchFamily="2" charset="-78"/>
            </a:rPr>
            <a:t>11. عرضه کمتر از تقاضا</a:t>
          </a:r>
          <a:endParaRPr lang="en-US" sz="1600" b="1" dirty="0"/>
        </a:p>
      </dgm:t>
    </dgm:pt>
    <dgm:pt modelId="{59C5BF65-1AF9-4F3F-A839-F2B628CFB361}" type="parTrans" cxnId="{987DD58B-596D-44B0-B795-D960A0891441}">
      <dgm:prSet/>
      <dgm:spPr/>
      <dgm:t>
        <a:bodyPr/>
        <a:lstStyle/>
        <a:p>
          <a:endParaRPr lang="en-US"/>
        </a:p>
      </dgm:t>
    </dgm:pt>
    <dgm:pt modelId="{D81F6783-730D-4E3E-93CD-C2AD9AE95B74}" type="sibTrans" cxnId="{987DD58B-596D-44B0-B795-D960A0891441}">
      <dgm:prSet/>
      <dgm:spPr/>
      <dgm:t>
        <a:bodyPr/>
        <a:lstStyle/>
        <a:p>
          <a:endParaRPr lang="en-US"/>
        </a:p>
      </dgm:t>
    </dgm:pt>
    <dgm:pt modelId="{FDEE6DEB-91BC-4886-AFF6-294DD6B67E98}">
      <dgm:prSet phldrT="[Text]" custT="1">
        <dgm:style>
          <a:lnRef idx="2">
            <a:schemeClr val="accent4"/>
          </a:lnRef>
          <a:fillRef idx="1">
            <a:schemeClr val="lt1"/>
          </a:fillRef>
          <a:effectRef idx="0">
            <a:schemeClr val="accent4"/>
          </a:effectRef>
          <a:fontRef idx="minor">
            <a:schemeClr val="dk1"/>
          </a:fontRef>
        </dgm:style>
      </dgm:prSet>
      <dgm:spPr/>
      <dgm:t>
        <a:bodyPr/>
        <a:lstStyle/>
        <a:p>
          <a:pPr algn="justLow" rtl="1"/>
          <a:r>
            <a:rPr lang="fa-IR" sz="1600" b="1" dirty="0" smtClean="0">
              <a:cs typeface="Nazanin" pitchFamily="2" charset="-78"/>
            </a:rPr>
            <a:t>12. اين دوره هزاران سال طول کشيده است</a:t>
          </a:r>
          <a:endParaRPr lang="en-US" sz="1600" b="1" dirty="0"/>
        </a:p>
      </dgm:t>
    </dgm:pt>
    <dgm:pt modelId="{27CF0DB0-3A04-4CD1-AFFA-52BE3A0255ED}" type="parTrans" cxnId="{E6DB6BBA-DECE-41C2-9AA3-691A5E6625FB}">
      <dgm:prSet/>
      <dgm:spPr/>
      <dgm:t>
        <a:bodyPr/>
        <a:lstStyle/>
        <a:p>
          <a:endParaRPr lang="en-US"/>
        </a:p>
      </dgm:t>
    </dgm:pt>
    <dgm:pt modelId="{BC7CADAA-6604-4C7E-9C32-3ADF750600FD}" type="sibTrans" cxnId="{E6DB6BBA-DECE-41C2-9AA3-691A5E6625FB}">
      <dgm:prSet/>
      <dgm:spPr/>
      <dgm:t>
        <a:bodyPr/>
        <a:lstStyle/>
        <a:p>
          <a:endParaRPr lang="en-US"/>
        </a:p>
      </dgm:t>
    </dgm:pt>
    <dgm:pt modelId="{C731B6B9-395E-42D6-9E8A-04F681052871}" type="pres">
      <dgm:prSet presAssocID="{90C1DFE5-0FB3-475F-9760-2DAC320C87C4}" presName="theList" presStyleCnt="0">
        <dgm:presLayoutVars>
          <dgm:dir/>
          <dgm:animLvl val="lvl"/>
          <dgm:resizeHandles val="exact"/>
        </dgm:presLayoutVars>
      </dgm:prSet>
      <dgm:spPr/>
      <dgm:t>
        <a:bodyPr/>
        <a:lstStyle/>
        <a:p>
          <a:endParaRPr lang="en-US"/>
        </a:p>
      </dgm:t>
    </dgm:pt>
    <dgm:pt modelId="{26610EC6-82BB-429C-8F19-F349EBD56FBB}" type="pres">
      <dgm:prSet presAssocID="{2A4F66BE-1362-4688-AD4D-62C1EE057DA5}" presName="compNode" presStyleCnt="0"/>
      <dgm:spPr/>
    </dgm:pt>
    <dgm:pt modelId="{73EFFE8F-BB18-4979-8FCD-B36285299325}" type="pres">
      <dgm:prSet presAssocID="{2A4F66BE-1362-4688-AD4D-62C1EE057DA5}" presName="aNode" presStyleLbl="bgShp" presStyleIdx="0" presStyleCnt="1" custLinFactX="-100000" custLinFactNeighborX="-123329" custLinFactNeighborY="-7087"/>
      <dgm:spPr/>
      <dgm:t>
        <a:bodyPr/>
        <a:lstStyle/>
        <a:p>
          <a:endParaRPr lang="en-US"/>
        </a:p>
      </dgm:t>
    </dgm:pt>
    <dgm:pt modelId="{DA7A9902-1A17-473B-AAAC-B729985DED67}" type="pres">
      <dgm:prSet presAssocID="{2A4F66BE-1362-4688-AD4D-62C1EE057DA5}" presName="textNode" presStyleLbl="bgShp" presStyleIdx="0" presStyleCnt="1"/>
      <dgm:spPr/>
      <dgm:t>
        <a:bodyPr/>
        <a:lstStyle/>
        <a:p>
          <a:endParaRPr lang="en-US"/>
        </a:p>
      </dgm:t>
    </dgm:pt>
    <dgm:pt modelId="{8E954AA0-B4A9-4FB6-B9B8-EC92635A243B}" type="pres">
      <dgm:prSet presAssocID="{2A4F66BE-1362-4688-AD4D-62C1EE057DA5}" presName="compChildNode" presStyleCnt="0"/>
      <dgm:spPr/>
    </dgm:pt>
    <dgm:pt modelId="{69CF0512-52F5-4AE4-A511-8F31615DA8ED}" type="pres">
      <dgm:prSet presAssocID="{2A4F66BE-1362-4688-AD4D-62C1EE057DA5}" presName="theInnerList" presStyleCnt="0"/>
      <dgm:spPr/>
    </dgm:pt>
    <dgm:pt modelId="{3AEECE6E-4696-4D97-A809-24E448D6ADDA}" type="pres">
      <dgm:prSet presAssocID="{6F1D69D9-9CB5-49D0-B8C3-87D340D5C100}" presName="childNode" presStyleLbl="node1" presStyleIdx="0" presStyleCnt="12" custScaleX="121594" custScaleY="2000000" custLinFactNeighborY="-63079">
        <dgm:presLayoutVars>
          <dgm:bulletEnabled val="1"/>
        </dgm:presLayoutVars>
      </dgm:prSet>
      <dgm:spPr/>
      <dgm:t>
        <a:bodyPr/>
        <a:lstStyle/>
        <a:p>
          <a:endParaRPr lang="en-US"/>
        </a:p>
      </dgm:t>
    </dgm:pt>
    <dgm:pt modelId="{9E690B73-CC53-4302-A412-3E8C64F814F1}" type="pres">
      <dgm:prSet presAssocID="{6F1D69D9-9CB5-49D0-B8C3-87D340D5C100}" presName="aSpace2" presStyleCnt="0"/>
      <dgm:spPr/>
    </dgm:pt>
    <dgm:pt modelId="{293B266E-44CF-446A-B225-7628025EF426}" type="pres">
      <dgm:prSet presAssocID="{219FDD59-5E25-4860-82A0-EF7C4A56644D}" presName="childNode" presStyleLbl="node1" presStyleIdx="1" presStyleCnt="12" custScaleX="121594" custScaleY="2000000" custLinFactNeighborY="-82431">
        <dgm:presLayoutVars>
          <dgm:bulletEnabled val="1"/>
        </dgm:presLayoutVars>
      </dgm:prSet>
      <dgm:spPr/>
      <dgm:t>
        <a:bodyPr/>
        <a:lstStyle/>
        <a:p>
          <a:endParaRPr lang="en-US"/>
        </a:p>
      </dgm:t>
    </dgm:pt>
    <dgm:pt modelId="{0755ABB2-4C8C-464A-BF24-5D39C88135BB}" type="pres">
      <dgm:prSet presAssocID="{219FDD59-5E25-4860-82A0-EF7C4A56644D}" presName="aSpace2" presStyleCnt="0"/>
      <dgm:spPr/>
    </dgm:pt>
    <dgm:pt modelId="{9BCB50A9-DAE3-4532-B411-AC7A7A58F105}" type="pres">
      <dgm:prSet presAssocID="{2D386BFB-6F6C-4689-9C03-A8B5BEC46991}" presName="childNode" presStyleLbl="node1" presStyleIdx="2" presStyleCnt="12" custScaleX="121594" custScaleY="2000000" custLinFactNeighborY="-82431">
        <dgm:presLayoutVars>
          <dgm:bulletEnabled val="1"/>
        </dgm:presLayoutVars>
      </dgm:prSet>
      <dgm:spPr/>
      <dgm:t>
        <a:bodyPr/>
        <a:lstStyle/>
        <a:p>
          <a:endParaRPr lang="en-US"/>
        </a:p>
      </dgm:t>
    </dgm:pt>
    <dgm:pt modelId="{EB0D88BF-6088-4643-A13F-CD81A8D7DA42}" type="pres">
      <dgm:prSet presAssocID="{2D386BFB-6F6C-4689-9C03-A8B5BEC46991}" presName="aSpace2" presStyleCnt="0"/>
      <dgm:spPr/>
    </dgm:pt>
    <dgm:pt modelId="{ABF04E29-9257-4485-9695-C7F4AB815DF1}" type="pres">
      <dgm:prSet presAssocID="{20AD54FF-5C13-47F8-BB15-B103E94D2D35}" presName="childNode" presStyleLbl="node1" presStyleIdx="3" presStyleCnt="12" custScaleX="121594" custScaleY="2000000" custLinFactNeighborY="-82431">
        <dgm:presLayoutVars>
          <dgm:bulletEnabled val="1"/>
        </dgm:presLayoutVars>
      </dgm:prSet>
      <dgm:spPr/>
      <dgm:t>
        <a:bodyPr/>
        <a:lstStyle/>
        <a:p>
          <a:endParaRPr lang="en-US"/>
        </a:p>
      </dgm:t>
    </dgm:pt>
    <dgm:pt modelId="{77F57EFC-365A-4A68-B7A7-11C3FEFEEBD4}" type="pres">
      <dgm:prSet presAssocID="{20AD54FF-5C13-47F8-BB15-B103E94D2D35}" presName="aSpace2" presStyleCnt="0"/>
      <dgm:spPr/>
    </dgm:pt>
    <dgm:pt modelId="{7A085C7E-F52E-4DAE-9263-60DBF495E6D8}" type="pres">
      <dgm:prSet presAssocID="{439CAA60-F9DA-4FE8-BD65-5D58D00D9158}" presName="childNode" presStyleLbl="node1" presStyleIdx="4" presStyleCnt="12" custScaleX="121594" custScaleY="2000000" custLinFactNeighborY="-82431">
        <dgm:presLayoutVars>
          <dgm:bulletEnabled val="1"/>
        </dgm:presLayoutVars>
      </dgm:prSet>
      <dgm:spPr/>
      <dgm:t>
        <a:bodyPr/>
        <a:lstStyle/>
        <a:p>
          <a:endParaRPr lang="en-US"/>
        </a:p>
      </dgm:t>
    </dgm:pt>
    <dgm:pt modelId="{BACFD8EA-F449-4082-95B2-3DB93767B47A}" type="pres">
      <dgm:prSet presAssocID="{439CAA60-F9DA-4FE8-BD65-5D58D00D9158}" presName="aSpace2" presStyleCnt="0"/>
      <dgm:spPr/>
    </dgm:pt>
    <dgm:pt modelId="{92F01C4A-7E70-49C8-B135-44363B0D9C1A}" type="pres">
      <dgm:prSet presAssocID="{709BBCFB-3277-4981-80FC-83FE17E6AA0A}" presName="childNode" presStyleLbl="node1" presStyleIdx="5" presStyleCnt="12" custScaleX="121594" custScaleY="2000000" custLinFactNeighborY="-82431">
        <dgm:presLayoutVars>
          <dgm:bulletEnabled val="1"/>
        </dgm:presLayoutVars>
      </dgm:prSet>
      <dgm:spPr/>
      <dgm:t>
        <a:bodyPr/>
        <a:lstStyle/>
        <a:p>
          <a:endParaRPr lang="en-US"/>
        </a:p>
      </dgm:t>
    </dgm:pt>
    <dgm:pt modelId="{6CDE93CC-8A2F-476F-BCF1-86ADFAAC2F68}" type="pres">
      <dgm:prSet presAssocID="{709BBCFB-3277-4981-80FC-83FE17E6AA0A}" presName="aSpace2" presStyleCnt="0"/>
      <dgm:spPr/>
    </dgm:pt>
    <dgm:pt modelId="{CF482CA5-CED4-4C41-93DA-5D62CD87A78D}" type="pres">
      <dgm:prSet presAssocID="{CC0922F5-542D-4E1F-98B3-BC7F0D427852}" presName="childNode" presStyleLbl="node1" presStyleIdx="6" presStyleCnt="12" custScaleX="121594" custScaleY="2000000" custLinFactNeighborY="-82431">
        <dgm:presLayoutVars>
          <dgm:bulletEnabled val="1"/>
        </dgm:presLayoutVars>
      </dgm:prSet>
      <dgm:spPr/>
      <dgm:t>
        <a:bodyPr/>
        <a:lstStyle/>
        <a:p>
          <a:endParaRPr lang="en-US"/>
        </a:p>
      </dgm:t>
    </dgm:pt>
    <dgm:pt modelId="{47C304E4-72EC-4663-AB26-D86AAC862CFA}" type="pres">
      <dgm:prSet presAssocID="{CC0922F5-542D-4E1F-98B3-BC7F0D427852}" presName="aSpace2" presStyleCnt="0"/>
      <dgm:spPr/>
    </dgm:pt>
    <dgm:pt modelId="{38616FFC-E809-4D04-AE3F-8170685C772E}" type="pres">
      <dgm:prSet presAssocID="{AEC37A8C-5525-4F9D-82AA-20831C3545DE}" presName="childNode" presStyleLbl="node1" presStyleIdx="7" presStyleCnt="12" custScaleX="121594" custScaleY="2000000" custLinFactNeighborY="-82431">
        <dgm:presLayoutVars>
          <dgm:bulletEnabled val="1"/>
        </dgm:presLayoutVars>
      </dgm:prSet>
      <dgm:spPr/>
      <dgm:t>
        <a:bodyPr/>
        <a:lstStyle/>
        <a:p>
          <a:endParaRPr lang="en-US"/>
        </a:p>
      </dgm:t>
    </dgm:pt>
    <dgm:pt modelId="{73DFE72B-9054-4667-AD04-4EE726A4A39D}" type="pres">
      <dgm:prSet presAssocID="{AEC37A8C-5525-4F9D-82AA-20831C3545DE}" presName="aSpace2" presStyleCnt="0"/>
      <dgm:spPr/>
    </dgm:pt>
    <dgm:pt modelId="{34D0AEA9-535C-4806-9F98-1E006C9D2188}" type="pres">
      <dgm:prSet presAssocID="{D862977F-F987-40CA-8073-496BD4BD25AF}" presName="childNode" presStyleLbl="node1" presStyleIdx="8" presStyleCnt="12" custScaleX="121594" custScaleY="2000000" custLinFactNeighborY="-82431">
        <dgm:presLayoutVars>
          <dgm:bulletEnabled val="1"/>
        </dgm:presLayoutVars>
      </dgm:prSet>
      <dgm:spPr/>
      <dgm:t>
        <a:bodyPr/>
        <a:lstStyle/>
        <a:p>
          <a:endParaRPr lang="en-US"/>
        </a:p>
      </dgm:t>
    </dgm:pt>
    <dgm:pt modelId="{FC1B9AAF-A7F8-4BD8-B7F2-268FE9E426DA}" type="pres">
      <dgm:prSet presAssocID="{D862977F-F987-40CA-8073-496BD4BD25AF}" presName="aSpace2" presStyleCnt="0"/>
      <dgm:spPr/>
    </dgm:pt>
    <dgm:pt modelId="{D6F9139B-9C35-4D85-B51B-DD04CBBA4A37}" type="pres">
      <dgm:prSet presAssocID="{EA492183-FFB3-4C4B-AE02-C37577F2F71E}" presName="childNode" presStyleLbl="node1" presStyleIdx="9" presStyleCnt="12" custScaleX="121594" custScaleY="2000000" custLinFactNeighborY="-82431">
        <dgm:presLayoutVars>
          <dgm:bulletEnabled val="1"/>
        </dgm:presLayoutVars>
      </dgm:prSet>
      <dgm:spPr/>
      <dgm:t>
        <a:bodyPr/>
        <a:lstStyle/>
        <a:p>
          <a:endParaRPr lang="en-US"/>
        </a:p>
      </dgm:t>
    </dgm:pt>
    <dgm:pt modelId="{49BFB10F-43E3-4F33-BCC2-1A77B7142E40}" type="pres">
      <dgm:prSet presAssocID="{EA492183-FFB3-4C4B-AE02-C37577F2F71E}" presName="aSpace2" presStyleCnt="0"/>
      <dgm:spPr/>
    </dgm:pt>
    <dgm:pt modelId="{3B53B6F9-4A7D-430E-828C-E863FB9084AF}" type="pres">
      <dgm:prSet presAssocID="{2965599A-0028-4A07-9B06-EB72BE7EA5F3}" presName="childNode" presStyleLbl="node1" presStyleIdx="10" presStyleCnt="12" custScaleX="121594" custScaleY="2000000" custLinFactNeighborY="-82431">
        <dgm:presLayoutVars>
          <dgm:bulletEnabled val="1"/>
        </dgm:presLayoutVars>
      </dgm:prSet>
      <dgm:spPr/>
      <dgm:t>
        <a:bodyPr/>
        <a:lstStyle/>
        <a:p>
          <a:endParaRPr lang="en-US"/>
        </a:p>
      </dgm:t>
    </dgm:pt>
    <dgm:pt modelId="{24F4C283-9C9C-487A-A390-B59E6ADE7900}" type="pres">
      <dgm:prSet presAssocID="{2965599A-0028-4A07-9B06-EB72BE7EA5F3}" presName="aSpace2" presStyleCnt="0"/>
      <dgm:spPr/>
    </dgm:pt>
    <dgm:pt modelId="{EA31502E-A236-4A23-BA7D-51978C9F65D6}" type="pres">
      <dgm:prSet presAssocID="{FDEE6DEB-91BC-4886-AFF6-294DD6B67E98}" presName="childNode" presStyleLbl="node1" presStyleIdx="11" presStyleCnt="12" custScaleX="121594" custScaleY="2000000" custLinFactNeighborY="-82431">
        <dgm:presLayoutVars>
          <dgm:bulletEnabled val="1"/>
        </dgm:presLayoutVars>
      </dgm:prSet>
      <dgm:spPr/>
      <dgm:t>
        <a:bodyPr/>
        <a:lstStyle/>
        <a:p>
          <a:endParaRPr lang="en-US"/>
        </a:p>
      </dgm:t>
    </dgm:pt>
  </dgm:ptLst>
  <dgm:cxnLst>
    <dgm:cxn modelId="{A10EC072-0555-401D-BD63-2C88B3EBCD73}" type="presOf" srcId="{D862977F-F987-40CA-8073-496BD4BD25AF}" destId="{34D0AEA9-535C-4806-9F98-1E006C9D2188}" srcOrd="0" destOrd="0" presId="urn:microsoft.com/office/officeart/2005/8/layout/lProcess2"/>
    <dgm:cxn modelId="{70623A58-EFA5-4E2B-894E-0AD143FC05B5}" type="presOf" srcId="{219FDD59-5E25-4860-82A0-EF7C4A56644D}" destId="{293B266E-44CF-446A-B225-7628025EF426}" srcOrd="0" destOrd="0" presId="urn:microsoft.com/office/officeart/2005/8/layout/lProcess2"/>
    <dgm:cxn modelId="{E7652FB8-B9E9-413F-806A-BDAE932A1CAB}" srcId="{2A4F66BE-1362-4688-AD4D-62C1EE057DA5}" destId="{D862977F-F987-40CA-8073-496BD4BD25AF}" srcOrd="8" destOrd="0" parTransId="{3B388E37-E60A-41E6-9B92-FB328DDCAE8B}" sibTransId="{2C386925-935F-494E-8DD6-388A32FFC4E5}"/>
    <dgm:cxn modelId="{CFFB0ECA-12A5-4DB7-9714-C162B3B53619}" type="presOf" srcId="{709BBCFB-3277-4981-80FC-83FE17E6AA0A}" destId="{92F01C4A-7E70-49C8-B135-44363B0D9C1A}" srcOrd="0" destOrd="0" presId="urn:microsoft.com/office/officeart/2005/8/layout/lProcess2"/>
    <dgm:cxn modelId="{50DF1572-2771-45E3-89FF-D338F7B40854}" type="presOf" srcId="{AEC37A8C-5525-4F9D-82AA-20831C3545DE}" destId="{38616FFC-E809-4D04-AE3F-8170685C772E}" srcOrd="0" destOrd="0" presId="urn:microsoft.com/office/officeart/2005/8/layout/lProcess2"/>
    <dgm:cxn modelId="{FC38F06E-48E5-49A6-A8D5-7AF25D9D3A47}" type="presOf" srcId="{2965599A-0028-4A07-9B06-EB72BE7EA5F3}" destId="{3B53B6F9-4A7D-430E-828C-E863FB9084AF}" srcOrd="0" destOrd="0" presId="urn:microsoft.com/office/officeart/2005/8/layout/lProcess2"/>
    <dgm:cxn modelId="{BB877158-2BD8-4D0B-A127-5C4E06CDC07F}" type="presOf" srcId="{6F1D69D9-9CB5-49D0-B8C3-87D340D5C100}" destId="{3AEECE6E-4696-4D97-A809-24E448D6ADDA}" srcOrd="0" destOrd="0" presId="urn:microsoft.com/office/officeart/2005/8/layout/lProcess2"/>
    <dgm:cxn modelId="{4BE7C583-A5DD-422D-A72C-052C9885161F}" srcId="{2A4F66BE-1362-4688-AD4D-62C1EE057DA5}" destId="{219FDD59-5E25-4860-82A0-EF7C4A56644D}" srcOrd="1" destOrd="0" parTransId="{7FBBA66D-B937-4F1C-8688-A81423591B66}" sibTransId="{653B26DC-1D56-4DE7-9272-E697C3AFC9A4}"/>
    <dgm:cxn modelId="{F2E73842-83DB-4846-9A36-8E0D9A5EB002}" srcId="{2A4F66BE-1362-4688-AD4D-62C1EE057DA5}" destId="{2D386BFB-6F6C-4689-9C03-A8B5BEC46991}" srcOrd="2" destOrd="0" parTransId="{804C1BDC-BA6D-42F5-ADFF-33809E72A3DC}" sibTransId="{7E7DC264-3F5E-466C-B038-905395A7473F}"/>
    <dgm:cxn modelId="{0759F2A4-661D-4697-84C3-4824184F690F}" type="presOf" srcId="{2A4F66BE-1362-4688-AD4D-62C1EE057DA5}" destId="{73EFFE8F-BB18-4979-8FCD-B36285299325}" srcOrd="0" destOrd="0" presId="urn:microsoft.com/office/officeart/2005/8/layout/lProcess2"/>
    <dgm:cxn modelId="{458878FF-EA27-4DFD-A2E1-45151204486B}" srcId="{2A4F66BE-1362-4688-AD4D-62C1EE057DA5}" destId="{AEC37A8C-5525-4F9D-82AA-20831C3545DE}" srcOrd="7" destOrd="0" parTransId="{B3F6CB81-E87B-45D6-BA67-58F0C7B650A0}" sibTransId="{7ABECC37-7060-46C2-AE08-418428FDD7DC}"/>
    <dgm:cxn modelId="{987DD58B-596D-44B0-B795-D960A0891441}" srcId="{2A4F66BE-1362-4688-AD4D-62C1EE057DA5}" destId="{2965599A-0028-4A07-9B06-EB72BE7EA5F3}" srcOrd="10" destOrd="0" parTransId="{59C5BF65-1AF9-4F3F-A839-F2B628CFB361}" sibTransId="{D81F6783-730D-4E3E-93CD-C2AD9AE95B74}"/>
    <dgm:cxn modelId="{964E25E1-FA39-4D29-85BA-3EC1A4AD169E}" type="presOf" srcId="{20AD54FF-5C13-47F8-BB15-B103E94D2D35}" destId="{ABF04E29-9257-4485-9695-C7F4AB815DF1}" srcOrd="0" destOrd="0" presId="urn:microsoft.com/office/officeart/2005/8/layout/lProcess2"/>
    <dgm:cxn modelId="{9328719C-311D-4B97-9ABB-A67E061A15D9}" srcId="{2A4F66BE-1362-4688-AD4D-62C1EE057DA5}" destId="{439CAA60-F9DA-4FE8-BD65-5D58D00D9158}" srcOrd="4" destOrd="0" parTransId="{A77C32CE-CF40-4E5F-9869-FE8B5DB0C1BC}" sibTransId="{8A17E6CA-E332-40D9-B096-A7E881D20937}"/>
    <dgm:cxn modelId="{40618379-DD28-4A20-A75A-757BA480A86B}" type="presOf" srcId="{2D386BFB-6F6C-4689-9C03-A8B5BEC46991}" destId="{9BCB50A9-DAE3-4532-B411-AC7A7A58F105}" srcOrd="0" destOrd="0" presId="urn:microsoft.com/office/officeart/2005/8/layout/lProcess2"/>
    <dgm:cxn modelId="{BB16F86F-BA5F-49DD-8F93-5D4B881229C7}" type="presOf" srcId="{FDEE6DEB-91BC-4886-AFF6-294DD6B67E98}" destId="{EA31502E-A236-4A23-BA7D-51978C9F65D6}" srcOrd="0" destOrd="0" presId="urn:microsoft.com/office/officeart/2005/8/layout/lProcess2"/>
    <dgm:cxn modelId="{F767C16A-4C93-40B9-B77D-68B8191782C9}" srcId="{2A4F66BE-1362-4688-AD4D-62C1EE057DA5}" destId="{6F1D69D9-9CB5-49D0-B8C3-87D340D5C100}" srcOrd="0" destOrd="0" parTransId="{F2A009B9-7634-46A8-A547-2E44A6F3D161}" sibTransId="{9CA61E21-EA73-4576-893A-5909B9268377}"/>
    <dgm:cxn modelId="{97749313-7D54-467D-B3B4-B918C31F70B5}" srcId="{90C1DFE5-0FB3-475F-9760-2DAC320C87C4}" destId="{2A4F66BE-1362-4688-AD4D-62C1EE057DA5}" srcOrd="0" destOrd="0" parTransId="{462E2EFA-59D0-40AF-AB2B-980B35061743}" sibTransId="{4BEE2E45-219F-4142-BBD2-1C6AEC3364A4}"/>
    <dgm:cxn modelId="{E6DB6BBA-DECE-41C2-9AA3-691A5E6625FB}" srcId="{2A4F66BE-1362-4688-AD4D-62C1EE057DA5}" destId="{FDEE6DEB-91BC-4886-AFF6-294DD6B67E98}" srcOrd="11" destOrd="0" parTransId="{27CF0DB0-3A04-4CD1-AFFA-52BE3A0255ED}" sibTransId="{BC7CADAA-6604-4C7E-9C32-3ADF750600FD}"/>
    <dgm:cxn modelId="{B407156F-297C-4DEF-BEF6-6F55F5BE7FE3}" srcId="{2A4F66BE-1362-4688-AD4D-62C1EE057DA5}" destId="{20AD54FF-5C13-47F8-BB15-B103E94D2D35}" srcOrd="3" destOrd="0" parTransId="{B560E53D-A938-40CE-96BD-B16329B03E8E}" sibTransId="{788B1A05-3351-4D62-8488-E3BB532DA06F}"/>
    <dgm:cxn modelId="{73C4573A-F665-4E27-8FF3-4FE7FB0C4DFA}" type="presOf" srcId="{EA492183-FFB3-4C4B-AE02-C37577F2F71E}" destId="{D6F9139B-9C35-4D85-B51B-DD04CBBA4A37}" srcOrd="0" destOrd="0" presId="urn:microsoft.com/office/officeart/2005/8/layout/lProcess2"/>
    <dgm:cxn modelId="{241936B9-3C39-4802-A524-B0E0A2EA3FC4}" srcId="{2A4F66BE-1362-4688-AD4D-62C1EE057DA5}" destId="{709BBCFB-3277-4981-80FC-83FE17E6AA0A}" srcOrd="5" destOrd="0" parTransId="{BD1DD768-F33F-495E-A78C-0358D224EF8D}" sibTransId="{64144025-2FB6-417B-8CA0-17923DBB57A7}"/>
    <dgm:cxn modelId="{127A6419-7AB5-4FD8-9B43-0AF9CAED41A7}" type="presOf" srcId="{2A4F66BE-1362-4688-AD4D-62C1EE057DA5}" destId="{DA7A9902-1A17-473B-AAAC-B729985DED67}" srcOrd="1" destOrd="0" presId="urn:microsoft.com/office/officeart/2005/8/layout/lProcess2"/>
    <dgm:cxn modelId="{13F3F99E-16A0-451E-B11E-FB2390666AEC}" type="presOf" srcId="{CC0922F5-542D-4E1F-98B3-BC7F0D427852}" destId="{CF482CA5-CED4-4C41-93DA-5D62CD87A78D}" srcOrd="0" destOrd="0" presId="urn:microsoft.com/office/officeart/2005/8/layout/lProcess2"/>
    <dgm:cxn modelId="{B4C4573E-ACE3-409C-8DF6-867A2A01AEC9}" srcId="{2A4F66BE-1362-4688-AD4D-62C1EE057DA5}" destId="{CC0922F5-542D-4E1F-98B3-BC7F0D427852}" srcOrd="6" destOrd="0" parTransId="{FDB72724-44D6-4079-AF69-C9B0DA852DBB}" sibTransId="{0C03D063-C44A-474B-9259-CF9C3E64CDE0}"/>
    <dgm:cxn modelId="{4FFBDCB4-93DB-4B39-A268-E049CA4B2AAD}" srcId="{2A4F66BE-1362-4688-AD4D-62C1EE057DA5}" destId="{EA492183-FFB3-4C4B-AE02-C37577F2F71E}" srcOrd="9" destOrd="0" parTransId="{6ADF9875-C654-410E-8399-5C2AAAEE51D4}" sibTransId="{E283A0FC-12CE-4538-A99A-ECE8C7361EB2}"/>
    <dgm:cxn modelId="{B7F011D8-0EDD-41C3-8AE8-891B905A1D58}" type="presOf" srcId="{90C1DFE5-0FB3-475F-9760-2DAC320C87C4}" destId="{C731B6B9-395E-42D6-9E8A-04F681052871}" srcOrd="0" destOrd="0" presId="urn:microsoft.com/office/officeart/2005/8/layout/lProcess2"/>
    <dgm:cxn modelId="{6D0004FA-5A77-4735-8F6C-DF8A3C3841FA}" type="presOf" srcId="{439CAA60-F9DA-4FE8-BD65-5D58D00D9158}" destId="{7A085C7E-F52E-4DAE-9263-60DBF495E6D8}" srcOrd="0" destOrd="0" presId="urn:microsoft.com/office/officeart/2005/8/layout/lProcess2"/>
    <dgm:cxn modelId="{2AEBFF21-7AE8-4C79-A590-2AA7D284EE4F}" type="presParOf" srcId="{C731B6B9-395E-42D6-9E8A-04F681052871}" destId="{26610EC6-82BB-429C-8F19-F349EBD56FBB}" srcOrd="0" destOrd="0" presId="urn:microsoft.com/office/officeart/2005/8/layout/lProcess2"/>
    <dgm:cxn modelId="{604B3E47-3BEC-4AEA-9A53-67A240024563}" type="presParOf" srcId="{26610EC6-82BB-429C-8F19-F349EBD56FBB}" destId="{73EFFE8F-BB18-4979-8FCD-B36285299325}" srcOrd="0" destOrd="0" presId="urn:microsoft.com/office/officeart/2005/8/layout/lProcess2"/>
    <dgm:cxn modelId="{E115338B-0068-475C-9B6B-AB793B15C3AF}" type="presParOf" srcId="{26610EC6-82BB-429C-8F19-F349EBD56FBB}" destId="{DA7A9902-1A17-473B-AAAC-B729985DED67}" srcOrd="1" destOrd="0" presId="urn:microsoft.com/office/officeart/2005/8/layout/lProcess2"/>
    <dgm:cxn modelId="{962442C9-C54C-40F5-AB46-41CBADF056D2}" type="presParOf" srcId="{26610EC6-82BB-429C-8F19-F349EBD56FBB}" destId="{8E954AA0-B4A9-4FB6-B9B8-EC92635A243B}" srcOrd="2" destOrd="0" presId="urn:microsoft.com/office/officeart/2005/8/layout/lProcess2"/>
    <dgm:cxn modelId="{863E1525-0783-48C8-BC80-915B480128CB}" type="presParOf" srcId="{8E954AA0-B4A9-4FB6-B9B8-EC92635A243B}" destId="{69CF0512-52F5-4AE4-A511-8F31615DA8ED}" srcOrd="0" destOrd="0" presId="urn:microsoft.com/office/officeart/2005/8/layout/lProcess2"/>
    <dgm:cxn modelId="{9F069595-BE5C-4D8A-A375-5678603C394E}" type="presParOf" srcId="{69CF0512-52F5-4AE4-A511-8F31615DA8ED}" destId="{3AEECE6E-4696-4D97-A809-24E448D6ADDA}" srcOrd="0" destOrd="0" presId="urn:microsoft.com/office/officeart/2005/8/layout/lProcess2"/>
    <dgm:cxn modelId="{4974362B-DE46-434E-985A-62B0494C42ED}" type="presParOf" srcId="{69CF0512-52F5-4AE4-A511-8F31615DA8ED}" destId="{9E690B73-CC53-4302-A412-3E8C64F814F1}" srcOrd="1" destOrd="0" presId="urn:microsoft.com/office/officeart/2005/8/layout/lProcess2"/>
    <dgm:cxn modelId="{4B2F4A0A-2D9B-4E4A-985E-A51C7A8ADB99}" type="presParOf" srcId="{69CF0512-52F5-4AE4-A511-8F31615DA8ED}" destId="{293B266E-44CF-446A-B225-7628025EF426}" srcOrd="2" destOrd="0" presId="urn:microsoft.com/office/officeart/2005/8/layout/lProcess2"/>
    <dgm:cxn modelId="{2F15B9CC-E8DA-40CF-96B0-FDBDCCA7614A}" type="presParOf" srcId="{69CF0512-52F5-4AE4-A511-8F31615DA8ED}" destId="{0755ABB2-4C8C-464A-BF24-5D39C88135BB}" srcOrd="3" destOrd="0" presId="urn:microsoft.com/office/officeart/2005/8/layout/lProcess2"/>
    <dgm:cxn modelId="{B35617B8-61C5-40BE-AD77-B4ECDD0A32DB}" type="presParOf" srcId="{69CF0512-52F5-4AE4-A511-8F31615DA8ED}" destId="{9BCB50A9-DAE3-4532-B411-AC7A7A58F105}" srcOrd="4" destOrd="0" presId="urn:microsoft.com/office/officeart/2005/8/layout/lProcess2"/>
    <dgm:cxn modelId="{92A659A1-2678-4D83-AEB5-2E00497C4E09}" type="presParOf" srcId="{69CF0512-52F5-4AE4-A511-8F31615DA8ED}" destId="{EB0D88BF-6088-4643-A13F-CD81A8D7DA42}" srcOrd="5" destOrd="0" presId="urn:microsoft.com/office/officeart/2005/8/layout/lProcess2"/>
    <dgm:cxn modelId="{ABA315BF-1AD7-4BC4-ACA9-C315884675E4}" type="presParOf" srcId="{69CF0512-52F5-4AE4-A511-8F31615DA8ED}" destId="{ABF04E29-9257-4485-9695-C7F4AB815DF1}" srcOrd="6" destOrd="0" presId="urn:microsoft.com/office/officeart/2005/8/layout/lProcess2"/>
    <dgm:cxn modelId="{DBDF1BF2-237F-4B00-A34E-E933098FCA39}" type="presParOf" srcId="{69CF0512-52F5-4AE4-A511-8F31615DA8ED}" destId="{77F57EFC-365A-4A68-B7A7-11C3FEFEEBD4}" srcOrd="7" destOrd="0" presId="urn:microsoft.com/office/officeart/2005/8/layout/lProcess2"/>
    <dgm:cxn modelId="{71DAB881-EFD6-4EA9-8D86-4C9429FF815A}" type="presParOf" srcId="{69CF0512-52F5-4AE4-A511-8F31615DA8ED}" destId="{7A085C7E-F52E-4DAE-9263-60DBF495E6D8}" srcOrd="8" destOrd="0" presId="urn:microsoft.com/office/officeart/2005/8/layout/lProcess2"/>
    <dgm:cxn modelId="{9CBCDF6B-E3E2-40FD-8E02-EB44A0A0E8B6}" type="presParOf" srcId="{69CF0512-52F5-4AE4-A511-8F31615DA8ED}" destId="{BACFD8EA-F449-4082-95B2-3DB93767B47A}" srcOrd="9" destOrd="0" presId="urn:microsoft.com/office/officeart/2005/8/layout/lProcess2"/>
    <dgm:cxn modelId="{CCB5E7F8-52DD-4E42-A055-D11F4F82B7CF}" type="presParOf" srcId="{69CF0512-52F5-4AE4-A511-8F31615DA8ED}" destId="{92F01C4A-7E70-49C8-B135-44363B0D9C1A}" srcOrd="10" destOrd="0" presId="urn:microsoft.com/office/officeart/2005/8/layout/lProcess2"/>
    <dgm:cxn modelId="{641794A4-6135-4F42-89B9-9316560D89A9}" type="presParOf" srcId="{69CF0512-52F5-4AE4-A511-8F31615DA8ED}" destId="{6CDE93CC-8A2F-476F-BCF1-86ADFAAC2F68}" srcOrd="11" destOrd="0" presId="urn:microsoft.com/office/officeart/2005/8/layout/lProcess2"/>
    <dgm:cxn modelId="{43A420C4-C099-48AA-8991-C17E0BA155EC}" type="presParOf" srcId="{69CF0512-52F5-4AE4-A511-8F31615DA8ED}" destId="{CF482CA5-CED4-4C41-93DA-5D62CD87A78D}" srcOrd="12" destOrd="0" presId="urn:microsoft.com/office/officeart/2005/8/layout/lProcess2"/>
    <dgm:cxn modelId="{C9BBCD4C-03C9-4B7E-88BF-81D8508FD5E7}" type="presParOf" srcId="{69CF0512-52F5-4AE4-A511-8F31615DA8ED}" destId="{47C304E4-72EC-4663-AB26-D86AAC862CFA}" srcOrd="13" destOrd="0" presId="urn:microsoft.com/office/officeart/2005/8/layout/lProcess2"/>
    <dgm:cxn modelId="{04CEC828-DB14-49D9-BB2D-F168367DBF4A}" type="presParOf" srcId="{69CF0512-52F5-4AE4-A511-8F31615DA8ED}" destId="{38616FFC-E809-4D04-AE3F-8170685C772E}" srcOrd="14" destOrd="0" presId="urn:microsoft.com/office/officeart/2005/8/layout/lProcess2"/>
    <dgm:cxn modelId="{8B6FAE11-5B66-415F-ADB1-C29CE3CA1DF7}" type="presParOf" srcId="{69CF0512-52F5-4AE4-A511-8F31615DA8ED}" destId="{73DFE72B-9054-4667-AD04-4EE726A4A39D}" srcOrd="15" destOrd="0" presId="urn:microsoft.com/office/officeart/2005/8/layout/lProcess2"/>
    <dgm:cxn modelId="{BC5A7F24-D524-47A8-9B22-F6ED1B6AD6EF}" type="presParOf" srcId="{69CF0512-52F5-4AE4-A511-8F31615DA8ED}" destId="{34D0AEA9-535C-4806-9F98-1E006C9D2188}" srcOrd="16" destOrd="0" presId="urn:microsoft.com/office/officeart/2005/8/layout/lProcess2"/>
    <dgm:cxn modelId="{D25DD1B4-6AA5-44AE-BE40-528940D76C54}" type="presParOf" srcId="{69CF0512-52F5-4AE4-A511-8F31615DA8ED}" destId="{FC1B9AAF-A7F8-4BD8-B7F2-268FE9E426DA}" srcOrd="17" destOrd="0" presId="urn:microsoft.com/office/officeart/2005/8/layout/lProcess2"/>
    <dgm:cxn modelId="{8F624E49-3701-4D31-90FB-EB9560EFF29F}" type="presParOf" srcId="{69CF0512-52F5-4AE4-A511-8F31615DA8ED}" destId="{D6F9139B-9C35-4D85-B51B-DD04CBBA4A37}" srcOrd="18" destOrd="0" presId="urn:microsoft.com/office/officeart/2005/8/layout/lProcess2"/>
    <dgm:cxn modelId="{1BB7320D-56D4-4FBE-B299-00EDAD4EA515}" type="presParOf" srcId="{69CF0512-52F5-4AE4-A511-8F31615DA8ED}" destId="{49BFB10F-43E3-4F33-BCC2-1A77B7142E40}" srcOrd="19" destOrd="0" presId="urn:microsoft.com/office/officeart/2005/8/layout/lProcess2"/>
    <dgm:cxn modelId="{2DE794D6-2FB7-48B9-A4D9-94E62584AB31}" type="presParOf" srcId="{69CF0512-52F5-4AE4-A511-8F31615DA8ED}" destId="{3B53B6F9-4A7D-430E-828C-E863FB9084AF}" srcOrd="20" destOrd="0" presId="urn:microsoft.com/office/officeart/2005/8/layout/lProcess2"/>
    <dgm:cxn modelId="{536B8675-6FD4-488D-9715-D895DE18D302}" type="presParOf" srcId="{69CF0512-52F5-4AE4-A511-8F31615DA8ED}" destId="{24F4C283-9C9C-487A-A390-B59E6ADE7900}" srcOrd="21" destOrd="0" presId="urn:microsoft.com/office/officeart/2005/8/layout/lProcess2"/>
    <dgm:cxn modelId="{114F2052-6443-4484-B2D7-DBA911616EFC}" type="presParOf" srcId="{69CF0512-52F5-4AE4-A511-8F31615DA8ED}" destId="{EA31502E-A236-4A23-BA7D-51978C9F65D6}" srcOrd="2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0425F13-8C3F-4501-9AD3-A9121A8C7097}" type="doc">
      <dgm:prSet loTypeId="urn:microsoft.com/office/officeart/2005/8/layout/hProcess9" loCatId="process" qsTypeId="urn:microsoft.com/office/officeart/2005/8/quickstyle/simple1" qsCatId="simple" csTypeId="urn:microsoft.com/office/officeart/2005/8/colors/accent1_4" csCatId="accent1" phldr="1"/>
      <dgm:spPr/>
    </dgm:pt>
    <dgm:pt modelId="{4A24DFEC-CA87-4F29-A605-991F6C679124}">
      <dgm:prSet phldrT="[Text]"/>
      <dgm:spPr/>
      <dgm:t>
        <a:bodyPr/>
        <a:lstStyle/>
        <a:p>
          <a:r>
            <a:rPr lang="fa-IR" dirty="0" smtClean="0">
              <a:cs typeface="B Titr" panose="00000700000000000000" pitchFamily="2" charset="-78"/>
            </a:rPr>
            <a:t>شناخت</a:t>
          </a:r>
          <a:br>
            <a:rPr lang="fa-IR" dirty="0" smtClean="0">
              <a:cs typeface="B Titr" panose="00000700000000000000" pitchFamily="2" charset="-78"/>
            </a:rPr>
          </a:br>
          <a:r>
            <a:rPr lang="fa-IR" dirty="0" smtClean="0">
              <a:cs typeface="B Titr" panose="00000700000000000000" pitchFamily="2" charset="-78"/>
            </a:rPr>
            <a:t>(تغییر نگرش)</a:t>
          </a:r>
          <a:endParaRPr lang="en-US" dirty="0">
            <a:cs typeface="B Titr" panose="00000700000000000000" pitchFamily="2" charset="-78"/>
          </a:endParaRPr>
        </a:p>
      </dgm:t>
    </dgm:pt>
    <dgm:pt modelId="{8E64EE27-6C36-4EAE-B916-A2817298D5E7}" type="parTrans" cxnId="{4A595607-C961-43F2-8A71-99B3126017EE}">
      <dgm:prSet/>
      <dgm:spPr/>
      <dgm:t>
        <a:bodyPr/>
        <a:lstStyle/>
        <a:p>
          <a:endParaRPr lang="en-US">
            <a:cs typeface="B Titr" panose="00000700000000000000" pitchFamily="2" charset="-78"/>
          </a:endParaRPr>
        </a:p>
      </dgm:t>
    </dgm:pt>
    <dgm:pt modelId="{26DE7327-0BF9-4CCB-A61E-E67713AF2632}" type="sibTrans" cxnId="{4A595607-C961-43F2-8A71-99B3126017EE}">
      <dgm:prSet/>
      <dgm:spPr/>
      <dgm:t>
        <a:bodyPr/>
        <a:lstStyle/>
        <a:p>
          <a:endParaRPr lang="en-US">
            <a:cs typeface="B Titr" panose="00000700000000000000" pitchFamily="2" charset="-78"/>
          </a:endParaRPr>
        </a:p>
      </dgm:t>
    </dgm:pt>
    <dgm:pt modelId="{94899AE4-5254-47CE-95F7-7EDDFB08A207}">
      <dgm:prSet phldrT="[Text]"/>
      <dgm:spPr/>
      <dgm:t>
        <a:bodyPr/>
        <a:lstStyle/>
        <a:p>
          <a:r>
            <a:rPr lang="fa-IR" dirty="0" smtClean="0">
              <a:cs typeface="B Titr" panose="00000700000000000000" pitchFamily="2" charset="-78"/>
            </a:rPr>
            <a:t>تغییر رفتار</a:t>
          </a:r>
        </a:p>
        <a:p>
          <a:r>
            <a:rPr lang="fa-IR" dirty="0" smtClean="0">
              <a:cs typeface="B Titr" panose="00000700000000000000" pitchFamily="2" charset="-78"/>
            </a:rPr>
            <a:t>(اصلاح)</a:t>
          </a:r>
          <a:endParaRPr lang="en-US" dirty="0">
            <a:cs typeface="B Titr" panose="00000700000000000000" pitchFamily="2" charset="-78"/>
          </a:endParaRPr>
        </a:p>
      </dgm:t>
    </dgm:pt>
    <dgm:pt modelId="{2755BC87-4C41-4217-878D-19DADED12174}" type="parTrans" cxnId="{B7BB5FCC-CBDA-4EBB-A937-B48F6AD04A14}">
      <dgm:prSet/>
      <dgm:spPr/>
      <dgm:t>
        <a:bodyPr/>
        <a:lstStyle/>
        <a:p>
          <a:endParaRPr lang="en-US">
            <a:cs typeface="B Titr" panose="00000700000000000000" pitchFamily="2" charset="-78"/>
          </a:endParaRPr>
        </a:p>
      </dgm:t>
    </dgm:pt>
    <dgm:pt modelId="{3EA7291B-260B-421E-89FB-C0F1A7889574}" type="sibTrans" cxnId="{B7BB5FCC-CBDA-4EBB-A937-B48F6AD04A14}">
      <dgm:prSet/>
      <dgm:spPr/>
      <dgm:t>
        <a:bodyPr/>
        <a:lstStyle/>
        <a:p>
          <a:endParaRPr lang="en-US">
            <a:cs typeface="B Titr" panose="00000700000000000000" pitchFamily="2" charset="-78"/>
          </a:endParaRPr>
        </a:p>
      </dgm:t>
    </dgm:pt>
    <dgm:pt modelId="{CB17B3AC-6C7B-4F90-A80A-9EC965DBAC08}">
      <dgm:prSet phldrT="[Text]"/>
      <dgm:spPr/>
      <dgm:t>
        <a:bodyPr/>
        <a:lstStyle/>
        <a:p>
          <a:r>
            <a:rPr lang="fa-IR" dirty="0" smtClean="0">
              <a:cs typeface="B Titr" panose="00000700000000000000" pitchFamily="2" charset="-78"/>
            </a:rPr>
            <a:t>بهبود عملکرد</a:t>
          </a:r>
          <a:endParaRPr lang="en-US" dirty="0">
            <a:cs typeface="B Titr" panose="00000700000000000000" pitchFamily="2" charset="-78"/>
          </a:endParaRPr>
        </a:p>
      </dgm:t>
    </dgm:pt>
    <dgm:pt modelId="{B9693324-D53B-4859-BBAB-10D1D560621B}" type="parTrans" cxnId="{D9E13CC1-11EA-4804-9045-5F5209EA7AE5}">
      <dgm:prSet/>
      <dgm:spPr/>
      <dgm:t>
        <a:bodyPr/>
        <a:lstStyle/>
        <a:p>
          <a:endParaRPr lang="en-US">
            <a:cs typeface="B Titr" panose="00000700000000000000" pitchFamily="2" charset="-78"/>
          </a:endParaRPr>
        </a:p>
      </dgm:t>
    </dgm:pt>
    <dgm:pt modelId="{3CD561DE-CC8C-4391-9489-9CE07F74622F}" type="sibTrans" cxnId="{D9E13CC1-11EA-4804-9045-5F5209EA7AE5}">
      <dgm:prSet/>
      <dgm:spPr/>
      <dgm:t>
        <a:bodyPr/>
        <a:lstStyle/>
        <a:p>
          <a:endParaRPr lang="en-US">
            <a:cs typeface="B Titr" panose="00000700000000000000" pitchFamily="2" charset="-78"/>
          </a:endParaRPr>
        </a:p>
      </dgm:t>
    </dgm:pt>
    <dgm:pt modelId="{6EDE4BCE-9BEA-44FC-A532-B5BBA50B78B6}" type="pres">
      <dgm:prSet presAssocID="{E0425F13-8C3F-4501-9AD3-A9121A8C7097}" presName="CompostProcess" presStyleCnt="0">
        <dgm:presLayoutVars>
          <dgm:dir val="rev"/>
          <dgm:resizeHandles val="exact"/>
        </dgm:presLayoutVars>
      </dgm:prSet>
      <dgm:spPr/>
    </dgm:pt>
    <dgm:pt modelId="{70F84D4D-97C9-4AF4-A1F9-CCAA87351BDE}" type="pres">
      <dgm:prSet presAssocID="{E0425F13-8C3F-4501-9AD3-A9121A8C7097}" presName="arrow" presStyleLbl="bgShp" presStyleIdx="0" presStyleCnt="1" custScaleX="117647" custLinFactNeighborX="-650" custLinFactNeighborY="931"/>
      <dgm:spPr/>
    </dgm:pt>
    <dgm:pt modelId="{01FCE21E-A400-4C1E-92A7-128267994356}" type="pres">
      <dgm:prSet presAssocID="{E0425F13-8C3F-4501-9AD3-A9121A8C7097}" presName="linearProcess" presStyleCnt="0"/>
      <dgm:spPr/>
    </dgm:pt>
    <dgm:pt modelId="{0CD210B0-F354-49A1-8F0B-69E85F530FD4}" type="pres">
      <dgm:prSet presAssocID="{4A24DFEC-CA87-4F29-A605-991F6C679124}" presName="textNode" presStyleLbl="node1" presStyleIdx="0" presStyleCnt="3">
        <dgm:presLayoutVars>
          <dgm:bulletEnabled val="1"/>
        </dgm:presLayoutVars>
      </dgm:prSet>
      <dgm:spPr/>
      <dgm:t>
        <a:bodyPr/>
        <a:lstStyle/>
        <a:p>
          <a:pPr rtl="1"/>
          <a:endParaRPr lang="fa-IR"/>
        </a:p>
      </dgm:t>
    </dgm:pt>
    <dgm:pt modelId="{87F5DB9B-F0D3-407A-9AA2-83B21E0292C1}" type="pres">
      <dgm:prSet presAssocID="{26DE7327-0BF9-4CCB-A61E-E67713AF2632}" presName="sibTrans" presStyleCnt="0"/>
      <dgm:spPr/>
    </dgm:pt>
    <dgm:pt modelId="{DCFD1597-7C8D-4BBE-B8BD-8E1EFD90F3F3}" type="pres">
      <dgm:prSet presAssocID="{94899AE4-5254-47CE-95F7-7EDDFB08A207}" presName="textNode" presStyleLbl="node1" presStyleIdx="1" presStyleCnt="3">
        <dgm:presLayoutVars>
          <dgm:bulletEnabled val="1"/>
        </dgm:presLayoutVars>
      </dgm:prSet>
      <dgm:spPr/>
      <dgm:t>
        <a:bodyPr/>
        <a:lstStyle/>
        <a:p>
          <a:pPr rtl="1"/>
          <a:endParaRPr lang="fa-IR"/>
        </a:p>
      </dgm:t>
    </dgm:pt>
    <dgm:pt modelId="{EC6229B5-F3AF-4DB8-8E3C-9519FBC73032}" type="pres">
      <dgm:prSet presAssocID="{3EA7291B-260B-421E-89FB-C0F1A7889574}" presName="sibTrans" presStyleCnt="0"/>
      <dgm:spPr/>
    </dgm:pt>
    <dgm:pt modelId="{B00C5FEB-4928-4A74-8381-10E961331261}" type="pres">
      <dgm:prSet presAssocID="{CB17B3AC-6C7B-4F90-A80A-9EC965DBAC08}" presName="textNode" presStyleLbl="node1" presStyleIdx="2" presStyleCnt="3">
        <dgm:presLayoutVars>
          <dgm:bulletEnabled val="1"/>
        </dgm:presLayoutVars>
      </dgm:prSet>
      <dgm:spPr/>
      <dgm:t>
        <a:bodyPr/>
        <a:lstStyle/>
        <a:p>
          <a:pPr rtl="1"/>
          <a:endParaRPr lang="fa-IR"/>
        </a:p>
      </dgm:t>
    </dgm:pt>
  </dgm:ptLst>
  <dgm:cxnLst>
    <dgm:cxn modelId="{A01BD36D-8056-4C4F-8C87-8360A981F07B}" type="presOf" srcId="{E0425F13-8C3F-4501-9AD3-A9121A8C7097}" destId="{6EDE4BCE-9BEA-44FC-A532-B5BBA50B78B6}" srcOrd="0" destOrd="0" presId="urn:microsoft.com/office/officeart/2005/8/layout/hProcess9"/>
    <dgm:cxn modelId="{B7BB5FCC-CBDA-4EBB-A937-B48F6AD04A14}" srcId="{E0425F13-8C3F-4501-9AD3-A9121A8C7097}" destId="{94899AE4-5254-47CE-95F7-7EDDFB08A207}" srcOrd="1" destOrd="0" parTransId="{2755BC87-4C41-4217-878D-19DADED12174}" sibTransId="{3EA7291B-260B-421E-89FB-C0F1A7889574}"/>
    <dgm:cxn modelId="{4A595607-C961-43F2-8A71-99B3126017EE}" srcId="{E0425F13-8C3F-4501-9AD3-A9121A8C7097}" destId="{4A24DFEC-CA87-4F29-A605-991F6C679124}" srcOrd="0" destOrd="0" parTransId="{8E64EE27-6C36-4EAE-B916-A2817298D5E7}" sibTransId="{26DE7327-0BF9-4CCB-A61E-E67713AF2632}"/>
    <dgm:cxn modelId="{440B5347-5943-4EC6-88CA-A9FF02AC991D}" type="presOf" srcId="{94899AE4-5254-47CE-95F7-7EDDFB08A207}" destId="{DCFD1597-7C8D-4BBE-B8BD-8E1EFD90F3F3}" srcOrd="0" destOrd="0" presId="urn:microsoft.com/office/officeart/2005/8/layout/hProcess9"/>
    <dgm:cxn modelId="{A3009470-5A9B-4971-9F21-6F6A106FA5BD}" type="presOf" srcId="{4A24DFEC-CA87-4F29-A605-991F6C679124}" destId="{0CD210B0-F354-49A1-8F0B-69E85F530FD4}" srcOrd="0" destOrd="0" presId="urn:microsoft.com/office/officeart/2005/8/layout/hProcess9"/>
    <dgm:cxn modelId="{D9E13CC1-11EA-4804-9045-5F5209EA7AE5}" srcId="{E0425F13-8C3F-4501-9AD3-A9121A8C7097}" destId="{CB17B3AC-6C7B-4F90-A80A-9EC965DBAC08}" srcOrd="2" destOrd="0" parTransId="{B9693324-D53B-4859-BBAB-10D1D560621B}" sibTransId="{3CD561DE-CC8C-4391-9489-9CE07F74622F}"/>
    <dgm:cxn modelId="{53809FA7-D8CE-4C24-B0A1-BCCC720989DC}" type="presOf" srcId="{CB17B3AC-6C7B-4F90-A80A-9EC965DBAC08}" destId="{B00C5FEB-4928-4A74-8381-10E961331261}" srcOrd="0" destOrd="0" presId="urn:microsoft.com/office/officeart/2005/8/layout/hProcess9"/>
    <dgm:cxn modelId="{3704B156-8268-479E-A0E5-94AC7FB4FB64}" type="presParOf" srcId="{6EDE4BCE-9BEA-44FC-A532-B5BBA50B78B6}" destId="{70F84D4D-97C9-4AF4-A1F9-CCAA87351BDE}" srcOrd="0" destOrd="0" presId="urn:microsoft.com/office/officeart/2005/8/layout/hProcess9"/>
    <dgm:cxn modelId="{1C553E0A-2468-48B8-A5ED-52BD1DF86BA5}" type="presParOf" srcId="{6EDE4BCE-9BEA-44FC-A532-B5BBA50B78B6}" destId="{01FCE21E-A400-4C1E-92A7-128267994356}" srcOrd="1" destOrd="0" presId="urn:microsoft.com/office/officeart/2005/8/layout/hProcess9"/>
    <dgm:cxn modelId="{4F4C87BC-EA90-4481-85F2-F3B1F42711A8}" type="presParOf" srcId="{01FCE21E-A400-4C1E-92A7-128267994356}" destId="{0CD210B0-F354-49A1-8F0B-69E85F530FD4}" srcOrd="0" destOrd="0" presId="urn:microsoft.com/office/officeart/2005/8/layout/hProcess9"/>
    <dgm:cxn modelId="{D6ABC43B-963C-41D7-9E9A-9F51836B6865}" type="presParOf" srcId="{01FCE21E-A400-4C1E-92A7-128267994356}" destId="{87F5DB9B-F0D3-407A-9AA2-83B21E0292C1}" srcOrd="1" destOrd="0" presId="urn:microsoft.com/office/officeart/2005/8/layout/hProcess9"/>
    <dgm:cxn modelId="{2AFC2A4E-E956-4EA2-ADF4-246C0242351F}" type="presParOf" srcId="{01FCE21E-A400-4C1E-92A7-128267994356}" destId="{DCFD1597-7C8D-4BBE-B8BD-8E1EFD90F3F3}" srcOrd="2" destOrd="0" presId="urn:microsoft.com/office/officeart/2005/8/layout/hProcess9"/>
    <dgm:cxn modelId="{7E63B027-83AC-4BF4-AC83-576168144C8F}" type="presParOf" srcId="{01FCE21E-A400-4C1E-92A7-128267994356}" destId="{EC6229B5-F3AF-4DB8-8E3C-9519FBC73032}" srcOrd="3" destOrd="0" presId="urn:microsoft.com/office/officeart/2005/8/layout/hProcess9"/>
    <dgm:cxn modelId="{EB45D256-C956-4A3D-8C68-42B2816CC941}" type="presParOf" srcId="{01FCE21E-A400-4C1E-92A7-128267994356}" destId="{B00C5FEB-4928-4A74-8381-10E961331261}"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43DA11B-ED59-478C-94BF-AF616DE2FC7C}" type="doc">
      <dgm:prSet loTypeId="urn:microsoft.com/office/officeart/2005/8/layout/hProcess7#1" loCatId="process" qsTypeId="urn:microsoft.com/office/officeart/2005/8/quickstyle/simple1" qsCatId="simple" csTypeId="urn:microsoft.com/office/officeart/2005/8/colors/accent1_2" csCatId="accent1" phldr="1"/>
      <dgm:spPr/>
      <dgm:t>
        <a:bodyPr/>
        <a:lstStyle/>
        <a:p>
          <a:endParaRPr lang="en-US"/>
        </a:p>
      </dgm:t>
    </dgm:pt>
    <dgm:pt modelId="{EEF48509-D505-422D-98F9-A23F3CD83DE5}">
      <dgm:prSet phldrT="[Text]"/>
      <dgm:spPr/>
      <dgm:t>
        <a:bodyPr/>
        <a:lstStyle/>
        <a:p>
          <a:endParaRPr lang="en-US" b="1" dirty="0">
            <a:cs typeface="B Titr" panose="00000700000000000000" pitchFamily="2" charset="-78"/>
          </a:endParaRPr>
        </a:p>
      </dgm:t>
    </dgm:pt>
    <dgm:pt modelId="{690884FF-CB6D-493A-A099-1B4EEA316BCF}" type="parTrans" cxnId="{4C8CB771-755F-490F-B260-6EC9D64713F4}">
      <dgm:prSet/>
      <dgm:spPr/>
      <dgm:t>
        <a:bodyPr/>
        <a:lstStyle/>
        <a:p>
          <a:endParaRPr lang="en-US"/>
        </a:p>
      </dgm:t>
    </dgm:pt>
    <dgm:pt modelId="{177C71C1-2E85-494B-911E-4A8FABC6BACD}" type="sibTrans" cxnId="{4C8CB771-755F-490F-B260-6EC9D64713F4}">
      <dgm:prSet/>
      <dgm:spPr/>
      <dgm:t>
        <a:bodyPr/>
        <a:lstStyle/>
        <a:p>
          <a:endParaRPr lang="en-US"/>
        </a:p>
      </dgm:t>
    </dgm:pt>
    <dgm:pt modelId="{8E61BF36-00CA-4472-B823-F73BEA100F5B}">
      <dgm:prSet phldrT="[Text]" custT="1"/>
      <dgm:spPr/>
      <dgm:t>
        <a:bodyPr/>
        <a:lstStyle/>
        <a:p>
          <a:pPr rtl="1"/>
          <a:r>
            <a:rPr lang="fa-IR" sz="4000" dirty="0" smtClean="0">
              <a:cs typeface="B Mitra" panose="00000400000000000000" pitchFamily="2" charset="-78"/>
            </a:rPr>
            <a:t>1-حل مسأله</a:t>
          </a:r>
        </a:p>
        <a:p>
          <a:pPr rtl="1"/>
          <a:r>
            <a:rPr lang="fa-IR" sz="4000" dirty="0" smtClean="0">
              <a:cs typeface="B Mitra" panose="00000400000000000000" pitchFamily="2" charset="-78"/>
            </a:rPr>
            <a:t>2-کسب تجربه </a:t>
          </a:r>
        </a:p>
        <a:p>
          <a:pPr rtl="1"/>
          <a:r>
            <a:rPr lang="fa-IR" sz="4000" dirty="0" smtClean="0">
              <a:cs typeface="B Mitra" panose="00000400000000000000" pitchFamily="2" charset="-78"/>
            </a:rPr>
            <a:t>3-یادگیری از تجربه خود و تاریخ </a:t>
          </a:r>
        </a:p>
        <a:p>
          <a:pPr rtl="1"/>
          <a:r>
            <a:rPr lang="fa-IR" sz="4000" dirty="0" smtClean="0">
              <a:cs typeface="B Mitra" panose="00000400000000000000" pitchFamily="2" charset="-78"/>
            </a:rPr>
            <a:t>4-یادگیری از دیگران </a:t>
          </a:r>
          <a:endParaRPr lang="en-US" sz="4000" dirty="0">
            <a:cs typeface="B Mitra" panose="00000400000000000000" pitchFamily="2" charset="-78"/>
          </a:endParaRPr>
        </a:p>
      </dgm:t>
    </dgm:pt>
    <dgm:pt modelId="{2DFC2AE0-ADA7-47FD-A92F-1AF9C99F7485}" type="parTrans" cxnId="{571C5A0A-2131-48ED-9D48-1C2DD3E05C47}">
      <dgm:prSet/>
      <dgm:spPr/>
      <dgm:t>
        <a:bodyPr/>
        <a:lstStyle/>
        <a:p>
          <a:endParaRPr lang="en-US"/>
        </a:p>
      </dgm:t>
    </dgm:pt>
    <dgm:pt modelId="{BF0C0313-5650-4F2A-821E-C34CEE4D73ED}" type="sibTrans" cxnId="{571C5A0A-2131-48ED-9D48-1C2DD3E05C47}">
      <dgm:prSet/>
      <dgm:spPr/>
      <dgm:t>
        <a:bodyPr/>
        <a:lstStyle/>
        <a:p>
          <a:endParaRPr lang="en-US"/>
        </a:p>
      </dgm:t>
    </dgm:pt>
    <dgm:pt modelId="{E87F7159-CCB8-41D1-A705-7EFD48F401B5}">
      <dgm:prSet phldrT="[Text]" custT="1"/>
      <dgm:spPr/>
      <dgm:t>
        <a:bodyPr/>
        <a:lstStyle/>
        <a:p>
          <a:pPr algn="ctr"/>
          <a:r>
            <a:rPr lang="fa-IR" sz="3200" dirty="0" smtClean="0">
              <a:cs typeface="B Titr" panose="00000700000000000000" pitchFamily="2" charset="-78"/>
            </a:rPr>
            <a:t>5-انتقال یا اجراء</a:t>
          </a:r>
          <a:endParaRPr lang="en-US" sz="3200" dirty="0">
            <a:cs typeface="B Titr" panose="00000700000000000000" pitchFamily="2" charset="-78"/>
          </a:endParaRPr>
        </a:p>
      </dgm:t>
    </dgm:pt>
    <dgm:pt modelId="{D2D187E4-62F0-4CB5-9C28-FDB1DD92ECF7}" type="parTrans" cxnId="{015F1DFC-6099-4A27-A441-C4987DBADDBD}">
      <dgm:prSet/>
      <dgm:spPr/>
      <dgm:t>
        <a:bodyPr/>
        <a:lstStyle/>
        <a:p>
          <a:endParaRPr lang="en-US"/>
        </a:p>
      </dgm:t>
    </dgm:pt>
    <dgm:pt modelId="{D452D42F-FCD3-487F-B4AD-75D530647E55}" type="sibTrans" cxnId="{015F1DFC-6099-4A27-A441-C4987DBADDBD}">
      <dgm:prSet/>
      <dgm:spPr/>
      <dgm:t>
        <a:bodyPr/>
        <a:lstStyle/>
        <a:p>
          <a:endParaRPr lang="en-US"/>
        </a:p>
      </dgm:t>
    </dgm:pt>
    <dgm:pt modelId="{42D4E1E5-CA80-437B-A7AB-E8B66DC52B57}">
      <dgm:prSet phldrT="[Text]"/>
      <dgm:spPr/>
      <dgm:t>
        <a:bodyPr/>
        <a:lstStyle/>
        <a:p>
          <a:r>
            <a:rPr lang="fa-IR" dirty="0" smtClean="0"/>
            <a:t> </a:t>
          </a:r>
          <a:endParaRPr lang="en-US" dirty="0"/>
        </a:p>
      </dgm:t>
    </dgm:pt>
    <dgm:pt modelId="{4E157CFE-3888-4F84-BF7A-1294100966D0}" type="parTrans" cxnId="{5B5BC738-098A-4B3D-9FF2-7B04A8591981}">
      <dgm:prSet/>
      <dgm:spPr/>
      <dgm:t>
        <a:bodyPr/>
        <a:lstStyle/>
        <a:p>
          <a:endParaRPr lang="en-US"/>
        </a:p>
      </dgm:t>
    </dgm:pt>
    <dgm:pt modelId="{43CAEC0C-2D17-4932-B4B9-CBBDFF476606}" type="sibTrans" cxnId="{5B5BC738-098A-4B3D-9FF2-7B04A8591981}">
      <dgm:prSet/>
      <dgm:spPr/>
      <dgm:t>
        <a:bodyPr/>
        <a:lstStyle/>
        <a:p>
          <a:endParaRPr lang="en-US"/>
        </a:p>
      </dgm:t>
    </dgm:pt>
    <dgm:pt modelId="{F7624514-DDAB-4C16-A7CA-C41024CBD2DF}" type="pres">
      <dgm:prSet presAssocID="{C43DA11B-ED59-478C-94BF-AF616DE2FC7C}" presName="Name0" presStyleCnt="0">
        <dgm:presLayoutVars>
          <dgm:dir val="rev"/>
          <dgm:animLvl val="lvl"/>
          <dgm:resizeHandles val="exact"/>
        </dgm:presLayoutVars>
      </dgm:prSet>
      <dgm:spPr/>
      <dgm:t>
        <a:bodyPr/>
        <a:lstStyle/>
        <a:p>
          <a:pPr rtl="1"/>
          <a:endParaRPr lang="fa-IR"/>
        </a:p>
      </dgm:t>
    </dgm:pt>
    <dgm:pt modelId="{F1B808C9-FAFE-4961-B398-F02CCD6B0B40}" type="pres">
      <dgm:prSet presAssocID="{EEF48509-D505-422D-98F9-A23F3CD83DE5}" presName="compositeNode" presStyleCnt="0">
        <dgm:presLayoutVars>
          <dgm:bulletEnabled val="1"/>
        </dgm:presLayoutVars>
      </dgm:prSet>
      <dgm:spPr/>
    </dgm:pt>
    <dgm:pt modelId="{5D4FAE01-5505-4669-9B25-0EC54A55DCC4}" type="pres">
      <dgm:prSet presAssocID="{EEF48509-D505-422D-98F9-A23F3CD83DE5}" presName="bgRect" presStyleLbl="node1" presStyleIdx="0" presStyleCnt="2" custScaleX="161641" custScaleY="88028" custLinFactNeighborX="9" custLinFactNeighborY="4241"/>
      <dgm:spPr/>
      <dgm:t>
        <a:bodyPr/>
        <a:lstStyle/>
        <a:p>
          <a:endParaRPr lang="en-US"/>
        </a:p>
      </dgm:t>
    </dgm:pt>
    <dgm:pt modelId="{77A6E9CB-5D64-4461-877A-61961EB6C0DF}" type="pres">
      <dgm:prSet presAssocID="{EEF48509-D505-422D-98F9-A23F3CD83DE5}" presName="parentNode" presStyleLbl="node1" presStyleIdx="0" presStyleCnt="2">
        <dgm:presLayoutVars>
          <dgm:chMax val="0"/>
          <dgm:bulletEnabled val="1"/>
        </dgm:presLayoutVars>
      </dgm:prSet>
      <dgm:spPr/>
      <dgm:t>
        <a:bodyPr/>
        <a:lstStyle/>
        <a:p>
          <a:endParaRPr lang="en-US"/>
        </a:p>
      </dgm:t>
    </dgm:pt>
    <dgm:pt modelId="{5D74C93B-7024-4D32-BC05-C73F317B2ECF}" type="pres">
      <dgm:prSet presAssocID="{EEF48509-D505-422D-98F9-A23F3CD83DE5}" presName="childNode" presStyleLbl="node1" presStyleIdx="0" presStyleCnt="2">
        <dgm:presLayoutVars>
          <dgm:bulletEnabled val="1"/>
        </dgm:presLayoutVars>
      </dgm:prSet>
      <dgm:spPr/>
      <dgm:t>
        <a:bodyPr/>
        <a:lstStyle/>
        <a:p>
          <a:endParaRPr lang="en-US"/>
        </a:p>
      </dgm:t>
    </dgm:pt>
    <dgm:pt modelId="{27352D2F-7AF3-4FF6-8BB2-F859E4B00BC6}" type="pres">
      <dgm:prSet presAssocID="{177C71C1-2E85-494B-911E-4A8FABC6BACD}" presName="hSp" presStyleCnt="0"/>
      <dgm:spPr/>
    </dgm:pt>
    <dgm:pt modelId="{B1350365-F05F-410B-B38A-FFC7E7181F64}" type="pres">
      <dgm:prSet presAssocID="{177C71C1-2E85-494B-911E-4A8FABC6BACD}" presName="vProcSp" presStyleCnt="0"/>
      <dgm:spPr/>
    </dgm:pt>
    <dgm:pt modelId="{D85A8680-B6AE-45E0-8528-B3505C09231F}" type="pres">
      <dgm:prSet presAssocID="{177C71C1-2E85-494B-911E-4A8FABC6BACD}" presName="vSp1" presStyleCnt="0"/>
      <dgm:spPr/>
    </dgm:pt>
    <dgm:pt modelId="{AC8C1A91-7023-48D8-8C25-2DEA44C5AB08}" type="pres">
      <dgm:prSet presAssocID="{177C71C1-2E85-494B-911E-4A8FABC6BACD}" presName="simulatedConn" presStyleLbl="solidFgAcc1" presStyleIdx="0" presStyleCnt="1" custLinFactY="-200000" custLinFactNeighborX="43713" custLinFactNeighborY="-206925"/>
      <dgm:spPr/>
    </dgm:pt>
    <dgm:pt modelId="{4FC1756D-55B8-44F4-93F0-BE9704FFBB64}" type="pres">
      <dgm:prSet presAssocID="{177C71C1-2E85-494B-911E-4A8FABC6BACD}" presName="vSp2" presStyleCnt="0"/>
      <dgm:spPr/>
    </dgm:pt>
    <dgm:pt modelId="{A0569DE7-57F6-4C84-A027-4540C3483567}" type="pres">
      <dgm:prSet presAssocID="{177C71C1-2E85-494B-911E-4A8FABC6BACD}" presName="sibTrans" presStyleCnt="0"/>
      <dgm:spPr/>
    </dgm:pt>
    <dgm:pt modelId="{43C2BF2B-888A-4BD4-A1F4-015B9451F6DE}" type="pres">
      <dgm:prSet presAssocID="{E87F7159-CCB8-41D1-A705-7EFD48F401B5}" presName="compositeNode" presStyleCnt="0">
        <dgm:presLayoutVars>
          <dgm:bulletEnabled val="1"/>
        </dgm:presLayoutVars>
      </dgm:prSet>
      <dgm:spPr/>
    </dgm:pt>
    <dgm:pt modelId="{579E88B4-8FF3-427B-8F46-B0A9273669D9}" type="pres">
      <dgm:prSet presAssocID="{E87F7159-CCB8-41D1-A705-7EFD48F401B5}" presName="bgRect" presStyleLbl="node1" presStyleIdx="1" presStyleCnt="2" custScaleX="25589" custScaleY="88028" custLinFactNeighborX="-488" custLinFactNeighborY="3558"/>
      <dgm:spPr/>
      <dgm:t>
        <a:bodyPr/>
        <a:lstStyle/>
        <a:p>
          <a:endParaRPr lang="en-US"/>
        </a:p>
      </dgm:t>
    </dgm:pt>
    <dgm:pt modelId="{4788D269-1BA7-482C-8969-C5FF11D6C5BD}" type="pres">
      <dgm:prSet presAssocID="{E87F7159-CCB8-41D1-A705-7EFD48F401B5}" presName="parentNode" presStyleLbl="node1" presStyleIdx="1" presStyleCnt="2">
        <dgm:presLayoutVars>
          <dgm:chMax val="0"/>
          <dgm:bulletEnabled val="1"/>
        </dgm:presLayoutVars>
      </dgm:prSet>
      <dgm:spPr/>
      <dgm:t>
        <a:bodyPr/>
        <a:lstStyle/>
        <a:p>
          <a:endParaRPr lang="en-US"/>
        </a:p>
      </dgm:t>
    </dgm:pt>
    <dgm:pt modelId="{EE023034-58BB-4E9D-BA44-1557960D2840}" type="pres">
      <dgm:prSet presAssocID="{E87F7159-CCB8-41D1-A705-7EFD48F401B5}" presName="childNode" presStyleLbl="node1" presStyleIdx="1" presStyleCnt="2">
        <dgm:presLayoutVars>
          <dgm:bulletEnabled val="1"/>
        </dgm:presLayoutVars>
      </dgm:prSet>
      <dgm:spPr/>
      <dgm:t>
        <a:bodyPr/>
        <a:lstStyle/>
        <a:p>
          <a:pPr rtl="1"/>
          <a:endParaRPr lang="fa-IR"/>
        </a:p>
      </dgm:t>
    </dgm:pt>
  </dgm:ptLst>
  <dgm:cxnLst>
    <dgm:cxn modelId="{DE87EB3B-D647-45E3-8A48-E9AC36255E7F}" type="presOf" srcId="{C43DA11B-ED59-478C-94BF-AF616DE2FC7C}" destId="{F7624514-DDAB-4C16-A7CA-C41024CBD2DF}" srcOrd="0" destOrd="0" presId="urn:microsoft.com/office/officeart/2005/8/layout/hProcess7#1"/>
    <dgm:cxn modelId="{7333BE88-58AC-4B29-A6D8-C82A16339CD1}" type="presOf" srcId="{E87F7159-CCB8-41D1-A705-7EFD48F401B5}" destId="{579E88B4-8FF3-427B-8F46-B0A9273669D9}" srcOrd="0" destOrd="0" presId="urn:microsoft.com/office/officeart/2005/8/layout/hProcess7#1"/>
    <dgm:cxn modelId="{015F1DFC-6099-4A27-A441-C4987DBADDBD}" srcId="{C43DA11B-ED59-478C-94BF-AF616DE2FC7C}" destId="{E87F7159-CCB8-41D1-A705-7EFD48F401B5}" srcOrd="1" destOrd="0" parTransId="{D2D187E4-62F0-4CB5-9C28-FDB1DD92ECF7}" sibTransId="{D452D42F-FCD3-487F-B4AD-75D530647E55}"/>
    <dgm:cxn modelId="{242C7D07-054B-4DEF-9362-D0DD157F34A6}" type="presOf" srcId="{42D4E1E5-CA80-437B-A7AB-E8B66DC52B57}" destId="{EE023034-58BB-4E9D-BA44-1557960D2840}" srcOrd="0" destOrd="0" presId="urn:microsoft.com/office/officeart/2005/8/layout/hProcess7#1"/>
    <dgm:cxn modelId="{4C8CB771-755F-490F-B260-6EC9D64713F4}" srcId="{C43DA11B-ED59-478C-94BF-AF616DE2FC7C}" destId="{EEF48509-D505-422D-98F9-A23F3CD83DE5}" srcOrd="0" destOrd="0" parTransId="{690884FF-CB6D-493A-A099-1B4EEA316BCF}" sibTransId="{177C71C1-2E85-494B-911E-4A8FABC6BACD}"/>
    <dgm:cxn modelId="{000B37BB-F365-432C-B682-953AFDED116F}" type="presOf" srcId="{E87F7159-CCB8-41D1-A705-7EFD48F401B5}" destId="{4788D269-1BA7-482C-8969-C5FF11D6C5BD}" srcOrd="1" destOrd="0" presId="urn:microsoft.com/office/officeart/2005/8/layout/hProcess7#1"/>
    <dgm:cxn modelId="{9FD5558D-F227-4646-AED1-675957829357}" type="presOf" srcId="{EEF48509-D505-422D-98F9-A23F3CD83DE5}" destId="{5D4FAE01-5505-4669-9B25-0EC54A55DCC4}" srcOrd="0" destOrd="0" presId="urn:microsoft.com/office/officeart/2005/8/layout/hProcess7#1"/>
    <dgm:cxn modelId="{8BCCE9EA-C6DC-4233-A6C0-E5853663E43C}" type="presOf" srcId="{EEF48509-D505-422D-98F9-A23F3CD83DE5}" destId="{77A6E9CB-5D64-4461-877A-61961EB6C0DF}" srcOrd="1" destOrd="0" presId="urn:microsoft.com/office/officeart/2005/8/layout/hProcess7#1"/>
    <dgm:cxn modelId="{5B5BC738-098A-4B3D-9FF2-7B04A8591981}" srcId="{E87F7159-CCB8-41D1-A705-7EFD48F401B5}" destId="{42D4E1E5-CA80-437B-A7AB-E8B66DC52B57}" srcOrd="0" destOrd="0" parTransId="{4E157CFE-3888-4F84-BF7A-1294100966D0}" sibTransId="{43CAEC0C-2D17-4932-B4B9-CBBDFF476606}"/>
    <dgm:cxn modelId="{571C5A0A-2131-48ED-9D48-1C2DD3E05C47}" srcId="{EEF48509-D505-422D-98F9-A23F3CD83DE5}" destId="{8E61BF36-00CA-4472-B823-F73BEA100F5B}" srcOrd="0" destOrd="0" parTransId="{2DFC2AE0-ADA7-47FD-A92F-1AF9C99F7485}" sibTransId="{BF0C0313-5650-4F2A-821E-C34CEE4D73ED}"/>
    <dgm:cxn modelId="{E1EEF3F7-F168-4389-B752-26E2A40F075D}" type="presOf" srcId="{8E61BF36-00CA-4472-B823-F73BEA100F5B}" destId="{5D74C93B-7024-4D32-BC05-C73F317B2ECF}" srcOrd="0" destOrd="0" presId="urn:microsoft.com/office/officeart/2005/8/layout/hProcess7#1"/>
    <dgm:cxn modelId="{5A14A9C7-AB5A-48AD-ABD4-6761DC8059ED}" type="presParOf" srcId="{F7624514-DDAB-4C16-A7CA-C41024CBD2DF}" destId="{F1B808C9-FAFE-4961-B398-F02CCD6B0B40}" srcOrd="0" destOrd="0" presId="urn:microsoft.com/office/officeart/2005/8/layout/hProcess7#1"/>
    <dgm:cxn modelId="{8FC705B4-C3C1-4C40-B609-9BF496A60202}" type="presParOf" srcId="{F1B808C9-FAFE-4961-B398-F02CCD6B0B40}" destId="{5D4FAE01-5505-4669-9B25-0EC54A55DCC4}" srcOrd="0" destOrd="0" presId="urn:microsoft.com/office/officeart/2005/8/layout/hProcess7#1"/>
    <dgm:cxn modelId="{E3160B93-2FD6-4FF7-96AD-BE5F12DA096C}" type="presParOf" srcId="{F1B808C9-FAFE-4961-B398-F02CCD6B0B40}" destId="{77A6E9CB-5D64-4461-877A-61961EB6C0DF}" srcOrd="1" destOrd="0" presId="urn:microsoft.com/office/officeart/2005/8/layout/hProcess7#1"/>
    <dgm:cxn modelId="{91AC1482-24A1-4B27-AD15-780F3B24047C}" type="presParOf" srcId="{F1B808C9-FAFE-4961-B398-F02CCD6B0B40}" destId="{5D74C93B-7024-4D32-BC05-C73F317B2ECF}" srcOrd="2" destOrd="0" presId="urn:microsoft.com/office/officeart/2005/8/layout/hProcess7#1"/>
    <dgm:cxn modelId="{801CA932-27A5-4319-A4B7-C85849EFCE80}" type="presParOf" srcId="{F7624514-DDAB-4C16-A7CA-C41024CBD2DF}" destId="{27352D2F-7AF3-4FF6-8BB2-F859E4B00BC6}" srcOrd="1" destOrd="0" presId="urn:microsoft.com/office/officeart/2005/8/layout/hProcess7#1"/>
    <dgm:cxn modelId="{1D4D810F-5BE2-4F9A-8DA5-2F43FB13CF08}" type="presParOf" srcId="{F7624514-DDAB-4C16-A7CA-C41024CBD2DF}" destId="{B1350365-F05F-410B-B38A-FFC7E7181F64}" srcOrd="2" destOrd="0" presId="urn:microsoft.com/office/officeart/2005/8/layout/hProcess7#1"/>
    <dgm:cxn modelId="{DF079C44-78E7-4AD9-B47D-D785C77CB4DB}" type="presParOf" srcId="{B1350365-F05F-410B-B38A-FFC7E7181F64}" destId="{D85A8680-B6AE-45E0-8528-B3505C09231F}" srcOrd="0" destOrd="0" presId="urn:microsoft.com/office/officeart/2005/8/layout/hProcess7#1"/>
    <dgm:cxn modelId="{990B3F48-EE97-4787-AC61-7DFA77D6260C}" type="presParOf" srcId="{B1350365-F05F-410B-B38A-FFC7E7181F64}" destId="{AC8C1A91-7023-48D8-8C25-2DEA44C5AB08}" srcOrd="1" destOrd="0" presId="urn:microsoft.com/office/officeart/2005/8/layout/hProcess7#1"/>
    <dgm:cxn modelId="{4FA4E548-8412-464E-A33D-2F0DC8AA450A}" type="presParOf" srcId="{B1350365-F05F-410B-B38A-FFC7E7181F64}" destId="{4FC1756D-55B8-44F4-93F0-BE9704FFBB64}" srcOrd="2" destOrd="0" presId="urn:microsoft.com/office/officeart/2005/8/layout/hProcess7#1"/>
    <dgm:cxn modelId="{AE2A5CAE-CACE-4AB6-A70F-76D633A7D418}" type="presParOf" srcId="{F7624514-DDAB-4C16-A7CA-C41024CBD2DF}" destId="{A0569DE7-57F6-4C84-A027-4540C3483567}" srcOrd="3" destOrd="0" presId="urn:microsoft.com/office/officeart/2005/8/layout/hProcess7#1"/>
    <dgm:cxn modelId="{72587C2F-A98D-4AF6-8E7E-9C930CA52E61}" type="presParOf" srcId="{F7624514-DDAB-4C16-A7CA-C41024CBD2DF}" destId="{43C2BF2B-888A-4BD4-A1F4-015B9451F6DE}" srcOrd="4" destOrd="0" presId="urn:microsoft.com/office/officeart/2005/8/layout/hProcess7#1"/>
    <dgm:cxn modelId="{0CED36F9-291F-42E5-AC8D-4F29FC7924D2}" type="presParOf" srcId="{43C2BF2B-888A-4BD4-A1F4-015B9451F6DE}" destId="{579E88B4-8FF3-427B-8F46-B0A9273669D9}" srcOrd="0" destOrd="0" presId="urn:microsoft.com/office/officeart/2005/8/layout/hProcess7#1"/>
    <dgm:cxn modelId="{6BDD4E5F-B5A7-4526-A0F1-422F654F8E1E}" type="presParOf" srcId="{43C2BF2B-888A-4BD4-A1F4-015B9451F6DE}" destId="{4788D269-1BA7-482C-8969-C5FF11D6C5BD}" srcOrd="1" destOrd="0" presId="urn:microsoft.com/office/officeart/2005/8/layout/hProcess7#1"/>
    <dgm:cxn modelId="{CE144E28-28C0-4453-8A23-E7527C209A4A}" type="presParOf" srcId="{43C2BF2B-888A-4BD4-A1F4-015B9451F6DE}" destId="{EE023034-58BB-4E9D-BA44-1557960D2840}"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920EAEE0-EBE6-4B08-9048-C32F5C056730}" type="doc">
      <dgm:prSet loTypeId="urn:microsoft.com/office/officeart/2005/8/layout/process3" loCatId="process" qsTypeId="urn:microsoft.com/office/officeart/2005/8/quickstyle/simple1" qsCatId="simple" csTypeId="urn:microsoft.com/office/officeart/2005/8/colors/colorful1#7" csCatId="colorful" phldr="1"/>
      <dgm:spPr/>
      <dgm:t>
        <a:bodyPr/>
        <a:lstStyle/>
        <a:p>
          <a:pPr rtl="1"/>
          <a:endParaRPr lang="fa-IR"/>
        </a:p>
      </dgm:t>
    </dgm:pt>
    <dgm:pt modelId="{D6071820-0461-473F-AF6B-A5E813405D62}">
      <dgm:prSet phldrT="[Text]"/>
      <dgm:spPr/>
      <dgm:t>
        <a:bodyPr/>
        <a:lstStyle/>
        <a:p>
          <a:pPr algn="ctr" rtl="1"/>
          <a:r>
            <a:rPr lang="fa-IR" b="1" dirty="0" smtClean="0">
              <a:cs typeface="B Mitra" pitchFamily="2" charset="-78"/>
            </a:rPr>
            <a:t>دیدگاه سیستمی</a:t>
          </a:r>
          <a:endParaRPr lang="fa-IR" b="1" dirty="0">
            <a:cs typeface="B Mitra" pitchFamily="2" charset="-78"/>
          </a:endParaRPr>
        </a:p>
      </dgm:t>
    </dgm:pt>
    <dgm:pt modelId="{8A646E2C-BDF0-41C1-8600-2DEE0178B947}" type="parTrans" cxnId="{C491226B-E5CB-4116-986A-48C752119FFF}">
      <dgm:prSet/>
      <dgm:spPr/>
      <dgm:t>
        <a:bodyPr/>
        <a:lstStyle/>
        <a:p>
          <a:pPr rtl="1"/>
          <a:endParaRPr lang="fa-IR">
            <a:cs typeface="B Mitra" pitchFamily="2" charset="-78"/>
          </a:endParaRPr>
        </a:p>
      </dgm:t>
    </dgm:pt>
    <dgm:pt modelId="{54B21736-9CD1-4F25-ABFA-16A8E21091B3}" type="sibTrans" cxnId="{C491226B-E5CB-4116-986A-48C752119FFF}">
      <dgm:prSet/>
      <dgm:spPr/>
      <dgm:t>
        <a:bodyPr/>
        <a:lstStyle/>
        <a:p>
          <a:pPr rtl="1"/>
          <a:endParaRPr lang="fa-IR">
            <a:cs typeface="B Mitra" pitchFamily="2" charset="-78"/>
          </a:endParaRPr>
        </a:p>
      </dgm:t>
    </dgm:pt>
    <dgm:pt modelId="{FD0326FB-FE1A-4884-A892-437334C41AE4}">
      <dgm:prSet phldrT="[Text]" custT="1"/>
      <dgm:spPr/>
      <dgm:t>
        <a:bodyPr/>
        <a:lstStyle/>
        <a:p>
          <a:pPr algn="ctr" rtl="1"/>
          <a:r>
            <a:rPr lang="fa-IR" sz="1800" b="1" dirty="0" smtClean="0">
              <a:cs typeface="B Mitra" pitchFamily="2" charset="-78"/>
            </a:rPr>
            <a:t>همه چیزها از سیستمهای دارای ویژگی مشترک ساخته شده اند</a:t>
          </a:r>
          <a:endParaRPr lang="fa-IR" sz="1800" b="1" dirty="0">
            <a:cs typeface="B Mitra" pitchFamily="2" charset="-78"/>
          </a:endParaRPr>
        </a:p>
      </dgm:t>
    </dgm:pt>
    <dgm:pt modelId="{B2920FF5-C09B-4477-8699-C8821509E482}" type="parTrans" cxnId="{BBB4B2FF-39A2-4F17-8695-1DCD466CA0EB}">
      <dgm:prSet/>
      <dgm:spPr/>
      <dgm:t>
        <a:bodyPr/>
        <a:lstStyle/>
        <a:p>
          <a:pPr rtl="1"/>
          <a:endParaRPr lang="fa-IR">
            <a:cs typeface="B Mitra" pitchFamily="2" charset="-78"/>
          </a:endParaRPr>
        </a:p>
      </dgm:t>
    </dgm:pt>
    <dgm:pt modelId="{3C804FDD-8E07-4BEA-B25C-A162BA0C84BC}" type="sibTrans" cxnId="{BBB4B2FF-39A2-4F17-8695-1DCD466CA0EB}">
      <dgm:prSet/>
      <dgm:spPr/>
      <dgm:t>
        <a:bodyPr/>
        <a:lstStyle/>
        <a:p>
          <a:pPr rtl="1"/>
          <a:endParaRPr lang="fa-IR">
            <a:cs typeface="B Mitra" pitchFamily="2" charset="-78"/>
          </a:endParaRPr>
        </a:p>
      </dgm:t>
    </dgm:pt>
    <dgm:pt modelId="{2C28DCEB-81D3-4DCF-A56C-5898881818E4}">
      <dgm:prSet phldrT="[Text]"/>
      <dgm:spPr/>
      <dgm:t>
        <a:bodyPr/>
        <a:lstStyle/>
        <a:p>
          <a:pPr algn="ctr" rtl="1"/>
          <a:r>
            <a:rPr lang="fa-IR" b="1" dirty="0" smtClean="0">
              <a:cs typeface="B Mitra" pitchFamily="2" charset="-78"/>
            </a:rPr>
            <a:t>دیدگاه اقتضایی</a:t>
          </a:r>
          <a:endParaRPr lang="fa-IR" b="1" dirty="0">
            <a:cs typeface="B Mitra" pitchFamily="2" charset="-78"/>
          </a:endParaRPr>
        </a:p>
      </dgm:t>
    </dgm:pt>
    <dgm:pt modelId="{D0508E08-AAD4-4099-94C8-249CF143A575}" type="parTrans" cxnId="{49F0B3D4-1F2A-4890-B2C7-592CBEC4D3E7}">
      <dgm:prSet/>
      <dgm:spPr/>
      <dgm:t>
        <a:bodyPr/>
        <a:lstStyle/>
        <a:p>
          <a:pPr rtl="1"/>
          <a:endParaRPr lang="fa-IR">
            <a:cs typeface="B Mitra" pitchFamily="2" charset="-78"/>
          </a:endParaRPr>
        </a:p>
      </dgm:t>
    </dgm:pt>
    <dgm:pt modelId="{F408BE45-F7FD-49FD-B151-F87B2F13DD98}" type="sibTrans" cxnId="{49F0B3D4-1F2A-4890-B2C7-592CBEC4D3E7}">
      <dgm:prSet/>
      <dgm:spPr/>
      <dgm:t>
        <a:bodyPr/>
        <a:lstStyle/>
        <a:p>
          <a:pPr rtl="1"/>
          <a:endParaRPr lang="fa-IR">
            <a:cs typeface="B Mitra" pitchFamily="2" charset="-78"/>
          </a:endParaRPr>
        </a:p>
      </dgm:t>
    </dgm:pt>
    <dgm:pt modelId="{32DD72A0-438D-4CC9-B6E6-C83EFB97D16B}">
      <dgm:prSet phldrT="[Text]" custT="1"/>
      <dgm:spPr/>
      <dgm:t>
        <a:bodyPr/>
        <a:lstStyle/>
        <a:p>
          <a:pPr algn="ctr" rtl="1"/>
          <a:r>
            <a:rPr lang="fa-IR" sz="1800" b="1" dirty="0" smtClean="0">
              <a:cs typeface="B Mitra" pitchFamily="2" charset="-78"/>
            </a:rPr>
            <a:t>مجموعه روابط میان فنون مدیریت و وضعیتهای گوناگون قابل طبقه بندی است</a:t>
          </a:r>
          <a:endParaRPr lang="fa-IR" sz="1800" b="1" dirty="0">
            <a:cs typeface="B Mitra" pitchFamily="2" charset="-78"/>
          </a:endParaRPr>
        </a:p>
      </dgm:t>
    </dgm:pt>
    <dgm:pt modelId="{EF9EC16E-0FC7-4169-BE89-499E4490942E}" type="parTrans" cxnId="{63FFE515-DE14-4506-A1C6-FA1CEA36A525}">
      <dgm:prSet/>
      <dgm:spPr/>
      <dgm:t>
        <a:bodyPr/>
        <a:lstStyle/>
        <a:p>
          <a:pPr rtl="1"/>
          <a:endParaRPr lang="fa-IR">
            <a:cs typeface="B Mitra" pitchFamily="2" charset="-78"/>
          </a:endParaRPr>
        </a:p>
      </dgm:t>
    </dgm:pt>
    <dgm:pt modelId="{21B994B8-FDFC-45D5-900E-5C7647255D2A}" type="sibTrans" cxnId="{63FFE515-DE14-4506-A1C6-FA1CEA36A525}">
      <dgm:prSet/>
      <dgm:spPr/>
      <dgm:t>
        <a:bodyPr/>
        <a:lstStyle/>
        <a:p>
          <a:pPr rtl="1"/>
          <a:endParaRPr lang="fa-IR">
            <a:cs typeface="B Mitra" pitchFamily="2" charset="-78"/>
          </a:endParaRPr>
        </a:p>
      </dgm:t>
    </dgm:pt>
    <dgm:pt modelId="{210F7790-AA3D-45F4-9D92-01D067086320}">
      <dgm:prSet phldrT="[Text]"/>
      <dgm:spPr/>
      <dgm:t>
        <a:bodyPr/>
        <a:lstStyle/>
        <a:p>
          <a:pPr algn="ctr" rtl="1"/>
          <a:r>
            <a:rPr lang="fa-IR" b="1" dirty="0" smtClean="0">
              <a:cs typeface="B Mitra" pitchFamily="2" charset="-78"/>
            </a:rPr>
            <a:t>دیدگاه وضعیتی</a:t>
          </a:r>
          <a:endParaRPr lang="fa-IR" b="1" dirty="0">
            <a:cs typeface="B Mitra" pitchFamily="2" charset="-78"/>
          </a:endParaRPr>
        </a:p>
      </dgm:t>
    </dgm:pt>
    <dgm:pt modelId="{B458F7E5-0A44-460C-B8D6-AD9701C0373C}" type="parTrans" cxnId="{2F85C5B6-922E-47B0-A723-B830C7B20BE9}">
      <dgm:prSet/>
      <dgm:spPr/>
      <dgm:t>
        <a:bodyPr/>
        <a:lstStyle/>
        <a:p>
          <a:pPr rtl="1"/>
          <a:endParaRPr lang="fa-IR">
            <a:cs typeface="B Mitra" pitchFamily="2" charset="-78"/>
          </a:endParaRPr>
        </a:p>
      </dgm:t>
    </dgm:pt>
    <dgm:pt modelId="{CE9A95FB-CF57-4019-91B4-217225C9FEA9}" type="sibTrans" cxnId="{2F85C5B6-922E-47B0-A723-B830C7B20BE9}">
      <dgm:prSet/>
      <dgm:spPr/>
      <dgm:t>
        <a:bodyPr/>
        <a:lstStyle/>
        <a:p>
          <a:pPr rtl="1"/>
          <a:endParaRPr lang="fa-IR">
            <a:cs typeface="B Mitra" pitchFamily="2" charset="-78"/>
          </a:endParaRPr>
        </a:p>
      </dgm:t>
    </dgm:pt>
    <dgm:pt modelId="{77EA8282-1F0D-4C11-BC5A-0407FB822C90}">
      <dgm:prSet phldrT="[Text]" custT="1"/>
      <dgm:spPr/>
      <dgm:t>
        <a:bodyPr/>
        <a:lstStyle/>
        <a:p>
          <a:pPr algn="ctr" rtl="1"/>
          <a:r>
            <a:rPr lang="fa-IR" sz="1800" b="1" dirty="0" smtClean="0">
              <a:cs typeface="B Mitra" pitchFamily="2" charset="-78"/>
            </a:rPr>
            <a:t>هر وضعیت ،کاملاً منحصر به فرد است</a:t>
          </a:r>
          <a:endParaRPr lang="fa-IR" sz="1800" b="1" dirty="0">
            <a:cs typeface="B Mitra" pitchFamily="2" charset="-78"/>
          </a:endParaRPr>
        </a:p>
      </dgm:t>
    </dgm:pt>
    <dgm:pt modelId="{F7FD24DA-B8AC-40D0-8C3F-9BC2C0A6BE07}" type="parTrans" cxnId="{7FB4756E-A003-4BA6-AB80-25126E054CB9}">
      <dgm:prSet/>
      <dgm:spPr/>
      <dgm:t>
        <a:bodyPr/>
        <a:lstStyle/>
        <a:p>
          <a:pPr rtl="1"/>
          <a:endParaRPr lang="fa-IR">
            <a:cs typeface="B Mitra" pitchFamily="2" charset="-78"/>
          </a:endParaRPr>
        </a:p>
      </dgm:t>
    </dgm:pt>
    <dgm:pt modelId="{2CBB1EBF-1C67-46B8-A217-5F1D166CD403}" type="sibTrans" cxnId="{7FB4756E-A003-4BA6-AB80-25126E054CB9}">
      <dgm:prSet/>
      <dgm:spPr/>
      <dgm:t>
        <a:bodyPr/>
        <a:lstStyle/>
        <a:p>
          <a:pPr rtl="1"/>
          <a:endParaRPr lang="fa-IR">
            <a:cs typeface="B Mitra" pitchFamily="2" charset="-78"/>
          </a:endParaRPr>
        </a:p>
      </dgm:t>
    </dgm:pt>
    <dgm:pt modelId="{EC2834BF-D3E4-49CE-B38D-50526C5E3382}" type="pres">
      <dgm:prSet presAssocID="{920EAEE0-EBE6-4B08-9048-C32F5C056730}" presName="linearFlow" presStyleCnt="0">
        <dgm:presLayoutVars>
          <dgm:dir val="rev"/>
          <dgm:animLvl val="lvl"/>
          <dgm:resizeHandles val="exact"/>
        </dgm:presLayoutVars>
      </dgm:prSet>
      <dgm:spPr/>
      <dgm:t>
        <a:bodyPr/>
        <a:lstStyle/>
        <a:p>
          <a:endParaRPr lang="en-US"/>
        </a:p>
      </dgm:t>
    </dgm:pt>
    <dgm:pt modelId="{D60C994E-5A87-453B-8DD4-62C7B2799A6D}" type="pres">
      <dgm:prSet presAssocID="{D6071820-0461-473F-AF6B-A5E813405D62}" presName="composite" presStyleCnt="0"/>
      <dgm:spPr/>
    </dgm:pt>
    <dgm:pt modelId="{7056E83B-69EC-4451-9EC5-503E763E8FBF}" type="pres">
      <dgm:prSet presAssocID="{D6071820-0461-473F-AF6B-A5E813405D62}" presName="parTx" presStyleLbl="node1" presStyleIdx="0" presStyleCnt="3">
        <dgm:presLayoutVars>
          <dgm:chMax val="0"/>
          <dgm:chPref val="0"/>
          <dgm:bulletEnabled val="1"/>
        </dgm:presLayoutVars>
      </dgm:prSet>
      <dgm:spPr/>
      <dgm:t>
        <a:bodyPr/>
        <a:lstStyle/>
        <a:p>
          <a:endParaRPr lang="en-US"/>
        </a:p>
      </dgm:t>
    </dgm:pt>
    <dgm:pt modelId="{84A76636-5997-4156-B74E-3C14C2CFB6C1}" type="pres">
      <dgm:prSet presAssocID="{D6071820-0461-473F-AF6B-A5E813405D62}" presName="parSh" presStyleLbl="node1" presStyleIdx="0" presStyleCnt="3"/>
      <dgm:spPr/>
      <dgm:t>
        <a:bodyPr/>
        <a:lstStyle/>
        <a:p>
          <a:endParaRPr lang="en-US"/>
        </a:p>
      </dgm:t>
    </dgm:pt>
    <dgm:pt modelId="{184E33A5-7090-438E-A445-7D24DDA4A5A2}" type="pres">
      <dgm:prSet presAssocID="{D6071820-0461-473F-AF6B-A5E813405D62}" presName="desTx" presStyleLbl="fgAcc1" presStyleIdx="0" presStyleCnt="3" custScaleX="127956" custScaleY="87465">
        <dgm:presLayoutVars>
          <dgm:bulletEnabled val="1"/>
        </dgm:presLayoutVars>
      </dgm:prSet>
      <dgm:spPr/>
      <dgm:t>
        <a:bodyPr/>
        <a:lstStyle/>
        <a:p>
          <a:pPr rtl="1"/>
          <a:endParaRPr lang="fa-IR"/>
        </a:p>
      </dgm:t>
    </dgm:pt>
    <dgm:pt modelId="{D9A30C7C-EAAF-48EE-B037-7AE619D121F9}" type="pres">
      <dgm:prSet presAssocID="{54B21736-9CD1-4F25-ABFA-16A8E21091B3}" presName="sibTrans" presStyleLbl="sibTrans2D1" presStyleIdx="0" presStyleCnt="2"/>
      <dgm:spPr/>
      <dgm:t>
        <a:bodyPr/>
        <a:lstStyle/>
        <a:p>
          <a:endParaRPr lang="en-US"/>
        </a:p>
      </dgm:t>
    </dgm:pt>
    <dgm:pt modelId="{4989BD18-E9F2-4886-8876-412C89B9C20A}" type="pres">
      <dgm:prSet presAssocID="{54B21736-9CD1-4F25-ABFA-16A8E21091B3}" presName="connTx" presStyleLbl="sibTrans2D1" presStyleIdx="0" presStyleCnt="2"/>
      <dgm:spPr/>
      <dgm:t>
        <a:bodyPr/>
        <a:lstStyle/>
        <a:p>
          <a:endParaRPr lang="en-US"/>
        </a:p>
      </dgm:t>
    </dgm:pt>
    <dgm:pt modelId="{70E5B7CF-B39A-40A2-81FD-81786EE7E365}" type="pres">
      <dgm:prSet presAssocID="{2C28DCEB-81D3-4DCF-A56C-5898881818E4}" presName="composite" presStyleCnt="0"/>
      <dgm:spPr/>
    </dgm:pt>
    <dgm:pt modelId="{C7A25E76-2B59-40E8-86CE-A221EAA4957E}" type="pres">
      <dgm:prSet presAssocID="{2C28DCEB-81D3-4DCF-A56C-5898881818E4}" presName="parTx" presStyleLbl="node1" presStyleIdx="0" presStyleCnt="3">
        <dgm:presLayoutVars>
          <dgm:chMax val="0"/>
          <dgm:chPref val="0"/>
          <dgm:bulletEnabled val="1"/>
        </dgm:presLayoutVars>
      </dgm:prSet>
      <dgm:spPr/>
      <dgm:t>
        <a:bodyPr/>
        <a:lstStyle/>
        <a:p>
          <a:endParaRPr lang="en-US"/>
        </a:p>
      </dgm:t>
    </dgm:pt>
    <dgm:pt modelId="{93F1A60E-327F-4C6A-8B6B-3A421FDEC30A}" type="pres">
      <dgm:prSet presAssocID="{2C28DCEB-81D3-4DCF-A56C-5898881818E4}" presName="parSh" presStyleLbl="node1" presStyleIdx="1" presStyleCnt="3"/>
      <dgm:spPr/>
      <dgm:t>
        <a:bodyPr/>
        <a:lstStyle/>
        <a:p>
          <a:endParaRPr lang="en-US"/>
        </a:p>
      </dgm:t>
    </dgm:pt>
    <dgm:pt modelId="{E927CB7C-04C9-4111-B2DA-B2CFD8A63747}" type="pres">
      <dgm:prSet presAssocID="{2C28DCEB-81D3-4DCF-A56C-5898881818E4}" presName="desTx" presStyleLbl="fgAcc1" presStyleIdx="1" presStyleCnt="3" custScaleX="104818" custScaleY="87465">
        <dgm:presLayoutVars>
          <dgm:bulletEnabled val="1"/>
        </dgm:presLayoutVars>
      </dgm:prSet>
      <dgm:spPr/>
      <dgm:t>
        <a:bodyPr/>
        <a:lstStyle/>
        <a:p>
          <a:pPr rtl="1"/>
          <a:endParaRPr lang="fa-IR"/>
        </a:p>
      </dgm:t>
    </dgm:pt>
    <dgm:pt modelId="{DDC10373-BD93-4496-B9ED-CD45959CC9E9}" type="pres">
      <dgm:prSet presAssocID="{F408BE45-F7FD-49FD-B151-F87B2F13DD98}" presName="sibTrans" presStyleLbl="sibTrans2D1" presStyleIdx="1" presStyleCnt="2"/>
      <dgm:spPr/>
      <dgm:t>
        <a:bodyPr/>
        <a:lstStyle/>
        <a:p>
          <a:endParaRPr lang="en-US"/>
        </a:p>
      </dgm:t>
    </dgm:pt>
    <dgm:pt modelId="{AEE88160-CE99-41F9-8EE2-CEE553D50744}" type="pres">
      <dgm:prSet presAssocID="{F408BE45-F7FD-49FD-B151-F87B2F13DD98}" presName="connTx" presStyleLbl="sibTrans2D1" presStyleIdx="1" presStyleCnt="2"/>
      <dgm:spPr/>
      <dgm:t>
        <a:bodyPr/>
        <a:lstStyle/>
        <a:p>
          <a:endParaRPr lang="en-US"/>
        </a:p>
      </dgm:t>
    </dgm:pt>
    <dgm:pt modelId="{A096E526-70EB-480F-8C4D-2BBC4837479E}" type="pres">
      <dgm:prSet presAssocID="{210F7790-AA3D-45F4-9D92-01D067086320}" presName="composite" presStyleCnt="0"/>
      <dgm:spPr/>
    </dgm:pt>
    <dgm:pt modelId="{99925FDE-4C00-4805-BE34-D23B5B86FA12}" type="pres">
      <dgm:prSet presAssocID="{210F7790-AA3D-45F4-9D92-01D067086320}" presName="parTx" presStyleLbl="node1" presStyleIdx="1" presStyleCnt="3">
        <dgm:presLayoutVars>
          <dgm:chMax val="0"/>
          <dgm:chPref val="0"/>
          <dgm:bulletEnabled val="1"/>
        </dgm:presLayoutVars>
      </dgm:prSet>
      <dgm:spPr/>
      <dgm:t>
        <a:bodyPr/>
        <a:lstStyle/>
        <a:p>
          <a:endParaRPr lang="en-US"/>
        </a:p>
      </dgm:t>
    </dgm:pt>
    <dgm:pt modelId="{87A59452-83BF-4771-B115-4253CA62BA42}" type="pres">
      <dgm:prSet presAssocID="{210F7790-AA3D-45F4-9D92-01D067086320}" presName="parSh" presStyleLbl="node1" presStyleIdx="2" presStyleCnt="3"/>
      <dgm:spPr/>
      <dgm:t>
        <a:bodyPr/>
        <a:lstStyle/>
        <a:p>
          <a:endParaRPr lang="en-US"/>
        </a:p>
      </dgm:t>
    </dgm:pt>
    <dgm:pt modelId="{F7172AA6-6528-4DDC-AD47-5781DAF8C47F}" type="pres">
      <dgm:prSet presAssocID="{210F7790-AA3D-45F4-9D92-01D067086320}" presName="desTx" presStyleLbl="fgAcc1" presStyleIdx="2" presStyleCnt="3" custScaleX="104818" custScaleY="87465">
        <dgm:presLayoutVars>
          <dgm:bulletEnabled val="1"/>
        </dgm:presLayoutVars>
      </dgm:prSet>
      <dgm:spPr/>
      <dgm:t>
        <a:bodyPr/>
        <a:lstStyle/>
        <a:p>
          <a:endParaRPr lang="en-US"/>
        </a:p>
      </dgm:t>
    </dgm:pt>
  </dgm:ptLst>
  <dgm:cxnLst>
    <dgm:cxn modelId="{C409CDDE-E6FE-4513-B17A-2431A45824FD}" type="presOf" srcId="{77EA8282-1F0D-4C11-BC5A-0407FB822C90}" destId="{F7172AA6-6528-4DDC-AD47-5781DAF8C47F}" srcOrd="0" destOrd="0" presId="urn:microsoft.com/office/officeart/2005/8/layout/process3"/>
    <dgm:cxn modelId="{9841A529-A56E-4F76-8BD8-DFABB8FE0BAB}" type="presOf" srcId="{D6071820-0461-473F-AF6B-A5E813405D62}" destId="{84A76636-5997-4156-B74E-3C14C2CFB6C1}" srcOrd="1" destOrd="0" presId="urn:microsoft.com/office/officeart/2005/8/layout/process3"/>
    <dgm:cxn modelId="{05DBA004-1175-4C51-B420-6129FCB37ED1}" type="presOf" srcId="{210F7790-AA3D-45F4-9D92-01D067086320}" destId="{99925FDE-4C00-4805-BE34-D23B5B86FA12}" srcOrd="0" destOrd="0" presId="urn:microsoft.com/office/officeart/2005/8/layout/process3"/>
    <dgm:cxn modelId="{CD8D175F-3886-46CB-8236-3A0EC5953270}" type="presOf" srcId="{D6071820-0461-473F-AF6B-A5E813405D62}" destId="{7056E83B-69EC-4451-9EC5-503E763E8FBF}" srcOrd="0" destOrd="0" presId="urn:microsoft.com/office/officeart/2005/8/layout/process3"/>
    <dgm:cxn modelId="{63FFE515-DE14-4506-A1C6-FA1CEA36A525}" srcId="{2C28DCEB-81D3-4DCF-A56C-5898881818E4}" destId="{32DD72A0-438D-4CC9-B6E6-C83EFB97D16B}" srcOrd="0" destOrd="0" parTransId="{EF9EC16E-0FC7-4169-BE89-499E4490942E}" sibTransId="{21B994B8-FDFC-45D5-900E-5C7647255D2A}"/>
    <dgm:cxn modelId="{7FB4756E-A003-4BA6-AB80-25126E054CB9}" srcId="{210F7790-AA3D-45F4-9D92-01D067086320}" destId="{77EA8282-1F0D-4C11-BC5A-0407FB822C90}" srcOrd="0" destOrd="0" parTransId="{F7FD24DA-B8AC-40D0-8C3F-9BC2C0A6BE07}" sibTransId="{2CBB1EBF-1C67-46B8-A217-5F1D166CD403}"/>
    <dgm:cxn modelId="{8578967A-BAF1-40AC-8688-B08D5A5BEE2B}" type="presOf" srcId="{210F7790-AA3D-45F4-9D92-01D067086320}" destId="{87A59452-83BF-4771-B115-4253CA62BA42}" srcOrd="1" destOrd="0" presId="urn:microsoft.com/office/officeart/2005/8/layout/process3"/>
    <dgm:cxn modelId="{17D28995-5F40-4C31-A4A9-2FAFFF14DD62}" type="presOf" srcId="{920EAEE0-EBE6-4B08-9048-C32F5C056730}" destId="{EC2834BF-D3E4-49CE-B38D-50526C5E3382}" srcOrd="0" destOrd="0" presId="urn:microsoft.com/office/officeart/2005/8/layout/process3"/>
    <dgm:cxn modelId="{49F0B3D4-1F2A-4890-B2C7-592CBEC4D3E7}" srcId="{920EAEE0-EBE6-4B08-9048-C32F5C056730}" destId="{2C28DCEB-81D3-4DCF-A56C-5898881818E4}" srcOrd="1" destOrd="0" parTransId="{D0508E08-AAD4-4099-94C8-249CF143A575}" sibTransId="{F408BE45-F7FD-49FD-B151-F87B2F13DD98}"/>
    <dgm:cxn modelId="{19E85262-2D8B-4801-B1F0-E11F4F8627CE}" type="presOf" srcId="{54B21736-9CD1-4F25-ABFA-16A8E21091B3}" destId="{D9A30C7C-EAAF-48EE-B037-7AE619D121F9}" srcOrd="0" destOrd="0" presId="urn:microsoft.com/office/officeart/2005/8/layout/process3"/>
    <dgm:cxn modelId="{AC782328-763F-46D7-AA81-D292FA391170}" type="presOf" srcId="{54B21736-9CD1-4F25-ABFA-16A8E21091B3}" destId="{4989BD18-E9F2-4886-8876-412C89B9C20A}" srcOrd="1" destOrd="0" presId="urn:microsoft.com/office/officeart/2005/8/layout/process3"/>
    <dgm:cxn modelId="{88A2E38F-4688-4156-9E4C-15C5D6E30C88}" type="presOf" srcId="{2C28DCEB-81D3-4DCF-A56C-5898881818E4}" destId="{93F1A60E-327F-4C6A-8B6B-3A421FDEC30A}" srcOrd="1" destOrd="0" presId="urn:microsoft.com/office/officeart/2005/8/layout/process3"/>
    <dgm:cxn modelId="{26A0AE4F-6AAD-4A14-AD0F-D27A8CF3607D}" type="presOf" srcId="{2C28DCEB-81D3-4DCF-A56C-5898881818E4}" destId="{C7A25E76-2B59-40E8-86CE-A221EAA4957E}" srcOrd="0" destOrd="0" presId="urn:microsoft.com/office/officeart/2005/8/layout/process3"/>
    <dgm:cxn modelId="{ADCBD2C8-5206-4814-BCDA-400DF0E9096B}" type="presOf" srcId="{F408BE45-F7FD-49FD-B151-F87B2F13DD98}" destId="{AEE88160-CE99-41F9-8EE2-CEE553D50744}" srcOrd="1" destOrd="0" presId="urn:microsoft.com/office/officeart/2005/8/layout/process3"/>
    <dgm:cxn modelId="{BBB4B2FF-39A2-4F17-8695-1DCD466CA0EB}" srcId="{D6071820-0461-473F-AF6B-A5E813405D62}" destId="{FD0326FB-FE1A-4884-A892-437334C41AE4}" srcOrd="0" destOrd="0" parTransId="{B2920FF5-C09B-4477-8699-C8821509E482}" sibTransId="{3C804FDD-8E07-4BEA-B25C-A162BA0C84BC}"/>
    <dgm:cxn modelId="{7671B061-2C65-4CB8-B2DE-1EEBD4EDC840}" type="presOf" srcId="{F408BE45-F7FD-49FD-B151-F87B2F13DD98}" destId="{DDC10373-BD93-4496-B9ED-CD45959CC9E9}" srcOrd="0" destOrd="0" presId="urn:microsoft.com/office/officeart/2005/8/layout/process3"/>
    <dgm:cxn modelId="{2F85C5B6-922E-47B0-A723-B830C7B20BE9}" srcId="{920EAEE0-EBE6-4B08-9048-C32F5C056730}" destId="{210F7790-AA3D-45F4-9D92-01D067086320}" srcOrd="2" destOrd="0" parTransId="{B458F7E5-0A44-460C-B8D6-AD9701C0373C}" sibTransId="{CE9A95FB-CF57-4019-91B4-217225C9FEA9}"/>
    <dgm:cxn modelId="{65236F14-6264-4D17-AE58-490595198D25}" type="presOf" srcId="{FD0326FB-FE1A-4884-A892-437334C41AE4}" destId="{184E33A5-7090-438E-A445-7D24DDA4A5A2}" srcOrd="0" destOrd="0" presId="urn:microsoft.com/office/officeart/2005/8/layout/process3"/>
    <dgm:cxn modelId="{55EA19DB-A8D1-4358-88B0-17E33060DBC8}" type="presOf" srcId="{32DD72A0-438D-4CC9-B6E6-C83EFB97D16B}" destId="{E927CB7C-04C9-4111-B2DA-B2CFD8A63747}" srcOrd="0" destOrd="0" presId="urn:microsoft.com/office/officeart/2005/8/layout/process3"/>
    <dgm:cxn modelId="{C491226B-E5CB-4116-986A-48C752119FFF}" srcId="{920EAEE0-EBE6-4B08-9048-C32F5C056730}" destId="{D6071820-0461-473F-AF6B-A5E813405D62}" srcOrd="0" destOrd="0" parTransId="{8A646E2C-BDF0-41C1-8600-2DEE0178B947}" sibTransId="{54B21736-9CD1-4F25-ABFA-16A8E21091B3}"/>
    <dgm:cxn modelId="{EDFD207A-3442-4FE0-8AC1-CAA0AD937239}" type="presParOf" srcId="{EC2834BF-D3E4-49CE-B38D-50526C5E3382}" destId="{D60C994E-5A87-453B-8DD4-62C7B2799A6D}" srcOrd="0" destOrd="0" presId="urn:microsoft.com/office/officeart/2005/8/layout/process3"/>
    <dgm:cxn modelId="{FF5279F4-45FA-4D72-82AD-D7F48F1CB11D}" type="presParOf" srcId="{D60C994E-5A87-453B-8DD4-62C7B2799A6D}" destId="{7056E83B-69EC-4451-9EC5-503E763E8FBF}" srcOrd="0" destOrd="0" presId="urn:microsoft.com/office/officeart/2005/8/layout/process3"/>
    <dgm:cxn modelId="{1A5F3FE9-C9A0-496F-8C4A-BD32F9518C03}" type="presParOf" srcId="{D60C994E-5A87-453B-8DD4-62C7B2799A6D}" destId="{84A76636-5997-4156-B74E-3C14C2CFB6C1}" srcOrd="1" destOrd="0" presId="urn:microsoft.com/office/officeart/2005/8/layout/process3"/>
    <dgm:cxn modelId="{65A3F5F6-E6DD-41B1-B2AC-4B4BF3C97F64}" type="presParOf" srcId="{D60C994E-5A87-453B-8DD4-62C7B2799A6D}" destId="{184E33A5-7090-438E-A445-7D24DDA4A5A2}" srcOrd="2" destOrd="0" presId="urn:microsoft.com/office/officeart/2005/8/layout/process3"/>
    <dgm:cxn modelId="{0536A736-8642-44CB-86ED-CCBDE3916303}" type="presParOf" srcId="{EC2834BF-D3E4-49CE-B38D-50526C5E3382}" destId="{D9A30C7C-EAAF-48EE-B037-7AE619D121F9}" srcOrd="1" destOrd="0" presId="urn:microsoft.com/office/officeart/2005/8/layout/process3"/>
    <dgm:cxn modelId="{C6465234-0B9F-49DD-A194-6DE0A9095AA2}" type="presParOf" srcId="{D9A30C7C-EAAF-48EE-B037-7AE619D121F9}" destId="{4989BD18-E9F2-4886-8876-412C89B9C20A}" srcOrd="0" destOrd="0" presId="urn:microsoft.com/office/officeart/2005/8/layout/process3"/>
    <dgm:cxn modelId="{3B8DE725-B0E8-4EB8-AB59-839D3497B95A}" type="presParOf" srcId="{EC2834BF-D3E4-49CE-B38D-50526C5E3382}" destId="{70E5B7CF-B39A-40A2-81FD-81786EE7E365}" srcOrd="2" destOrd="0" presId="urn:microsoft.com/office/officeart/2005/8/layout/process3"/>
    <dgm:cxn modelId="{D881D217-7824-4C11-B9D5-1D87D6E07F0D}" type="presParOf" srcId="{70E5B7CF-B39A-40A2-81FD-81786EE7E365}" destId="{C7A25E76-2B59-40E8-86CE-A221EAA4957E}" srcOrd="0" destOrd="0" presId="urn:microsoft.com/office/officeart/2005/8/layout/process3"/>
    <dgm:cxn modelId="{B61EFD91-436E-419E-8F65-6D6939BEE98A}" type="presParOf" srcId="{70E5B7CF-B39A-40A2-81FD-81786EE7E365}" destId="{93F1A60E-327F-4C6A-8B6B-3A421FDEC30A}" srcOrd="1" destOrd="0" presId="urn:microsoft.com/office/officeart/2005/8/layout/process3"/>
    <dgm:cxn modelId="{4AA7992E-CBEC-4313-9551-0DB41B534CCA}" type="presParOf" srcId="{70E5B7CF-B39A-40A2-81FD-81786EE7E365}" destId="{E927CB7C-04C9-4111-B2DA-B2CFD8A63747}" srcOrd="2" destOrd="0" presId="urn:microsoft.com/office/officeart/2005/8/layout/process3"/>
    <dgm:cxn modelId="{8DD0D4FD-C867-4D54-AF5C-A8EC9C3BAA93}" type="presParOf" srcId="{EC2834BF-D3E4-49CE-B38D-50526C5E3382}" destId="{DDC10373-BD93-4496-B9ED-CD45959CC9E9}" srcOrd="3" destOrd="0" presId="urn:microsoft.com/office/officeart/2005/8/layout/process3"/>
    <dgm:cxn modelId="{B02BC26F-B92F-4393-88FA-44D9D08B4B38}" type="presParOf" srcId="{DDC10373-BD93-4496-B9ED-CD45959CC9E9}" destId="{AEE88160-CE99-41F9-8EE2-CEE553D50744}" srcOrd="0" destOrd="0" presId="urn:microsoft.com/office/officeart/2005/8/layout/process3"/>
    <dgm:cxn modelId="{AB1297C8-D12C-4BEF-A11B-3D6F3ACA4635}" type="presParOf" srcId="{EC2834BF-D3E4-49CE-B38D-50526C5E3382}" destId="{A096E526-70EB-480F-8C4D-2BBC4837479E}" srcOrd="4" destOrd="0" presId="urn:microsoft.com/office/officeart/2005/8/layout/process3"/>
    <dgm:cxn modelId="{97513735-ACB2-4E70-B594-A2A288C7CB7D}" type="presParOf" srcId="{A096E526-70EB-480F-8C4D-2BBC4837479E}" destId="{99925FDE-4C00-4805-BE34-D23B5B86FA12}" srcOrd="0" destOrd="0" presId="urn:microsoft.com/office/officeart/2005/8/layout/process3"/>
    <dgm:cxn modelId="{8B92C898-B5E2-45A1-8EE0-5569B61068EF}" type="presParOf" srcId="{A096E526-70EB-480F-8C4D-2BBC4837479E}" destId="{87A59452-83BF-4771-B115-4253CA62BA42}" srcOrd="1" destOrd="0" presId="urn:microsoft.com/office/officeart/2005/8/layout/process3"/>
    <dgm:cxn modelId="{E585A6CF-0EAA-4371-A8A8-A6768EEF9215}" type="presParOf" srcId="{A096E526-70EB-480F-8C4D-2BBC4837479E}" destId="{F7172AA6-6528-4DDC-AD47-5781DAF8C47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1175A82-B769-4B03-AFCC-7EF6C5D766B3}" type="doc">
      <dgm:prSet loTypeId="urn:microsoft.com/office/officeart/2005/8/layout/hList6" loCatId="list" qsTypeId="urn:microsoft.com/office/officeart/2005/8/quickstyle/simple2" qsCatId="simple" csTypeId="urn:microsoft.com/office/officeart/2005/8/colors/colorful1" csCatId="colorful" phldr="1"/>
      <dgm:spPr/>
      <dgm:t>
        <a:bodyPr/>
        <a:lstStyle/>
        <a:p>
          <a:endParaRPr lang="en-US"/>
        </a:p>
      </dgm:t>
    </dgm:pt>
    <dgm:pt modelId="{7FEF6FC0-3D6C-4767-9F96-CA719C2E99FC}">
      <dgm:prSet phldrT="[Text]" custT="1"/>
      <dgm:spPr/>
      <dgm:t>
        <a:bodyPr/>
        <a:lstStyle/>
        <a:p>
          <a:pPr rtl="1"/>
          <a:r>
            <a:rPr lang="fa-IR" sz="2000" b="1" dirty="0" smtClean="0">
              <a:cs typeface="B Mitra" panose="00000400000000000000" pitchFamily="2" charset="-78"/>
            </a:rPr>
            <a:t>نقشهای متقابل شخص</a:t>
          </a:r>
          <a:endParaRPr lang="en-US" sz="2000" b="1" dirty="0">
            <a:cs typeface="B Mitra" panose="00000400000000000000" pitchFamily="2" charset="-78"/>
          </a:endParaRPr>
        </a:p>
      </dgm:t>
    </dgm:pt>
    <dgm:pt modelId="{7823BA13-AD8B-4CB6-B2D3-E29A4A8C8603}" type="parTrans" cxnId="{2C16C4A2-5D88-4A53-98A3-9C2FC4DF06A2}">
      <dgm:prSet/>
      <dgm:spPr/>
      <dgm:t>
        <a:bodyPr/>
        <a:lstStyle/>
        <a:p>
          <a:pPr rtl="1"/>
          <a:endParaRPr lang="en-US" sz="2000" b="1">
            <a:cs typeface="B Mitra" panose="00000400000000000000" pitchFamily="2" charset="-78"/>
          </a:endParaRPr>
        </a:p>
      </dgm:t>
    </dgm:pt>
    <dgm:pt modelId="{150DCF8E-C878-436F-A4D8-EAD0B4BDFB98}" type="sibTrans" cxnId="{2C16C4A2-5D88-4A53-98A3-9C2FC4DF06A2}">
      <dgm:prSet/>
      <dgm:spPr/>
      <dgm:t>
        <a:bodyPr/>
        <a:lstStyle/>
        <a:p>
          <a:pPr rtl="1"/>
          <a:endParaRPr lang="en-US" sz="2000" b="1">
            <a:cs typeface="B Mitra" panose="00000400000000000000" pitchFamily="2" charset="-78"/>
          </a:endParaRPr>
        </a:p>
      </dgm:t>
    </dgm:pt>
    <dgm:pt modelId="{19C2694A-D6E5-4EA6-B3F6-B248214AB06A}">
      <dgm:prSet phldrT="[Text]" custT="1"/>
      <dgm:spPr/>
      <dgm:t>
        <a:bodyPr/>
        <a:lstStyle/>
        <a:p>
          <a:pPr rtl="1"/>
          <a:r>
            <a:rPr lang="fa-IR" sz="1600" b="1" dirty="0" smtClean="0">
              <a:cs typeface="B Mitra" panose="00000400000000000000" pitchFamily="2" charset="-78"/>
            </a:rPr>
            <a:t>چگونگی تعامل مدیر با دیگران</a:t>
          </a:r>
          <a:br>
            <a:rPr lang="fa-IR" sz="1600" b="1" dirty="0" smtClean="0">
              <a:cs typeface="B Mitra" panose="00000400000000000000" pitchFamily="2" charset="-78"/>
            </a:rPr>
          </a:br>
          <a:r>
            <a:rPr lang="fa-IR" sz="1600" b="1" dirty="0" smtClean="0">
              <a:cs typeface="B Mitra" panose="00000400000000000000" pitchFamily="2" charset="-78"/>
            </a:rPr>
            <a:t/>
          </a:r>
          <a:br>
            <a:rPr lang="fa-IR" sz="1600" b="1" dirty="0" smtClean="0">
              <a:cs typeface="B Mitra" panose="00000400000000000000" pitchFamily="2" charset="-78"/>
            </a:rPr>
          </a:br>
          <a:r>
            <a:rPr lang="fa-IR" sz="1600" b="1" dirty="0" smtClean="0">
              <a:solidFill>
                <a:srgbClr val="FFFF00"/>
              </a:solidFill>
              <a:cs typeface="B Mitra" panose="00000400000000000000" pitchFamily="2" charset="-78"/>
            </a:rPr>
            <a:t>1</a:t>
          </a:r>
          <a:r>
            <a:rPr lang="fa-IR" sz="2400" b="1" dirty="0" smtClean="0">
              <a:solidFill>
                <a:srgbClr val="FFFF00"/>
              </a:solidFill>
              <a:cs typeface="B Mitra" panose="00000400000000000000" pitchFamily="2" charset="-78"/>
            </a:rPr>
            <a:t>-رئیس تشریفات</a:t>
          </a:r>
          <a:br>
            <a:rPr lang="fa-IR" sz="2400" b="1" dirty="0" smtClean="0">
              <a:solidFill>
                <a:srgbClr val="FFFF00"/>
              </a:solidFill>
              <a:cs typeface="B Mitra" panose="00000400000000000000" pitchFamily="2" charset="-78"/>
            </a:rPr>
          </a:br>
          <a:r>
            <a:rPr lang="fa-IR" sz="2400" b="1" dirty="0" smtClean="0">
              <a:solidFill>
                <a:srgbClr val="FFFF00"/>
              </a:solidFill>
              <a:cs typeface="B Mitra" panose="00000400000000000000" pitchFamily="2" charset="-78"/>
            </a:rPr>
            <a:t>2-رهبر</a:t>
          </a:r>
          <a:br>
            <a:rPr lang="fa-IR" sz="2400" b="1" dirty="0" smtClean="0">
              <a:solidFill>
                <a:srgbClr val="FFFF00"/>
              </a:solidFill>
              <a:cs typeface="B Mitra" panose="00000400000000000000" pitchFamily="2" charset="-78"/>
            </a:rPr>
          </a:br>
          <a:r>
            <a:rPr lang="fa-IR" sz="2400" b="1" dirty="0" smtClean="0">
              <a:solidFill>
                <a:srgbClr val="FFFF00"/>
              </a:solidFill>
              <a:cs typeface="B Mitra" panose="00000400000000000000" pitchFamily="2" charset="-78"/>
            </a:rPr>
            <a:t>3-رابط</a:t>
          </a:r>
          <a:endParaRPr lang="en-US" sz="2400" b="1" dirty="0">
            <a:solidFill>
              <a:srgbClr val="FFFF00"/>
            </a:solidFill>
            <a:cs typeface="B Mitra" panose="00000400000000000000" pitchFamily="2" charset="-78"/>
          </a:endParaRPr>
        </a:p>
      </dgm:t>
    </dgm:pt>
    <dgm:pt modelId="{34EC0D0F-21BC-4CD8-A6D8-B4F139133321}" type="parTrans" cxnId="{11C55DB9-C858-4C72-BCC1-39D6D2465E60}">
      <dgm:prSet/>
      <dgm:spPr/>
      <dgm:t>
        <a:bodyPr/>
        <a:lstStyle/>
        <a:p>
          <a:pPr rtl="1"/>
          <a:endParaRPr lang="en-US" sz="2000" b="1">
            <a:cs typeface="B Mitra" panose="00000400000000000000" pitchFamily="2" charset="-78"/>
          </a:endParaRPr>
        </a:p>
      </dgm:t>
    </dgm:pt>
    <dgm:pt modelId="{68347817-3D8D-466A-956C-6C54ECB16863}" type="sibTrans" cxnId="{11C55DB9-C858-4C72-BCC1-39D6D2465E60}">
      <dgm:prSet/>
      <dgm:spPr/>
      <dgm:t>
        <a:bodyPr/>
        <a:lstStyle/>
        <a:p>
          <a:pPr rtl="1"/>
          <a:endParaRPr lang="en-US" sz="2000" b="1">
            <a:cs typeface="B Mitra" panose="00000400000000000000" pitchFamily="2" charset="-78"/>
          </a:endParaRPr>
        </a:p>
      </dgm:t>
    </dgm:pt>
    <dgm:pt modelId="{529C5516-A2DC-4A08-ACD4-7FDBFFE2BEE9}">
      <dgm:prSet phldrT="[Text]" custT="1"/>
      <dgm:spPr/>
      <dgm:t>
        <a:bodyPr/>
        <a:lstStyle/>
        <a:p>
          <a:pPr rtl="1"/>
          <a:r>
            <a:rPr lang="fa-IR" sz="2000" b="1" dirty="0" smtClean="0">
              <a:cs typeface="B Mitra" panose="00000400000000000000" pitchFamily="2" charset="-78"/>
            </a:rPr>
            <a:t>نقشهای اطلاعاتی </a:t>
          </a:r>
          <a:endParaRPr lang="en-US" sz="2000" b="1" dirty="0">
            <a:cs typeface="B Mitra" panose="00000400000000000000" pitchFamily="2" charset="-78"/>
          </a:endParaRPr>
        </a:p>
      </dgm:t>
    </dgm:pt>
    <dgm:pt modelId="{8EF2AC89-E9EB-4894-9595-8035171A5FFA}" type="parTrans" cxnId="{9E89A9C7-9951-4034-9A42-B12AE917CF0C}">
      <dgm:prSet/>
      <dgm:spPr/>
      <dgm:t>
        <a:bodyPr/>
        <a:lstStyle/>
        <a:p>
          <a:pPr rtl="1"/>
          <a:endParaRPr lang="en-US" sz="2000" b="1">
            <a:cs typeface="B Mitra" panose="00000400000000000000" pitchFamily="2" charset="-78"/>
          </a:endParaRPr>
        </a:p>
      </dgm:t>
    </dgm:pt>
    <dgm:pt modelId="{EF147297-72CE-48D6-9F30-7AD55407F5DF}" type="sibTrans" cxnId="{9E89A9C7-9951-4034-9A42-B12AE917CF0C}">
      <dgm:prSet/>
      <dgm:spPr/>
      <dgm:t>
        <a:bodyPr/>
        <a:lstStyle/>
        <a:p>
          <a:pPr rtl="1"/>
          <a:endParaRPr lang="en-US" sz="2000" b="1">
            <a:cs typeface="B Mitra" panose="00000400000000000000" pitchFamily="2" charset="-78"/>
          </a:endParaRPr>
        </a:p>
      </dgm:t>
    </dgm:pt>
    <dgm:pt modelId="{BB396471-31F0-433B-AC14-BB9D5C34EB9E}">
      <dgm:prSet phldrT="[Text]" custT="1"/>
      <dgm:spPr/>
      <dgm:t>
        <a:bodyPr/>
        <a:lstStyle/>
        <a:p>
          <a:pPr rtl="1"/>
          <a:r>
            <a:rPr lang="fa-IR" sz="1400" b="1" dirty="0" smtClean="0">
              <a:cs typeface="B Mitra" panose="00000400000000000000" pitchFamily="2" charset="-78"/>
            </a:rPr>
            <a:t>چگونگی پردازش و تبادل اطلاعات</a:t>
          </a:r>
          <a:br>
            <a:rPr lang="fa-IR" sz="1400" b="1" dirty="0" smtClean="0">
              <a:cs typeface="B Mitra" panose="00000400000000000000" pitchFamily="2" charset="-78"/>
            </a:rPr>
          </a:br>
          <a:r>
            <a:rPr lang="fa-IR" sz="1400" b="1" dirty="0" smtClean="0">
              <a:cs typeface="B Mitra" panose="00000400000000000000" pitchFamily="2" charset="-78"/>
            </a:rPr>
            <a:t/>
          </a:r>
          <a:br>
            <a:rPr lang="fa-IR" sz="1400" b="1" dirty="0" smtClean="0">
              <a:cs typeface="B Mitra" panose="00000400000000000000" pitchFamily="2" charset="-78"/>
            </a:rPr>
          </a:br>
          <a:r>
            <a:rPr lang="fa-IR" sz="2400" b="1" dirty="0" smtClean="0">
              <a:solidFill>
                <a:srgbClr val="FFFF00"/>
              </a:solidFill>
              <a:effectLst>
                <a:outerShdw blurRad="38100" dist="38100" dir="2700000" algn="tl">
                  <a:srgbClr val="000000">
                    <a:alpha val="43137"/>
                  </a:srgbClr>
                </a:outerShdw>
              </a:effectLst>
              <a:cs typeface="B Mitra" panose="00000400000000000000" pitchFamily="2" charset="-78"/>
            </a:rPr>
            <a:t>1-گیرنده</a:t>
          </a:r>
          <a:br>
            <a:rPr lang="fa-IR" sz="2400" b="1" dirty="0" smtClean="0">
              <a:solidFill>
                <a:srgbClr val="FFFF00"/>
              </a:solidFill>
              <a:effectLst>
                <a:outerShdw blurRad="38100" dist="38100" dir="2700000" algn="tl">
                  <a:srgbClr val="000000">
                    <a:alpha val="43137"/>
                  </a:srgbClr>
                </a:outerShdw>
              </a:effectLst>
              <a:cs typeface="B Mitra" panose="00000400000000000000" pitchFamily="2" charset="-78"/>
            </a:rPr>
          </a:br>
          <a:r>
            <a:rPr lang="fa-IR" sz="2400" b="1" dirty="0" smtClean="0">
              <a:solidFill>
                <a:srgbClr val="FFFF00"/>
              </a:solidFill>
              <a:effectLst>
                <a:outerShdw blurRad="38100" dist="38100" dir="2700000" algn="tl">
                  <a:srgbClr val="000000">
                    <a:alpha val="43137"/>
                  </a:srgbClr>
                </a:outerShdw>
              </a:effectLst>
              <a:cs typeface="B Mitra" panose="00000400000000000000" pitchFamily="2" charset="-78"/>
            </a:rPr>
            <a:t>2-نشر دهنده</a:t>
          </a:r>
          <a:br>
            <a:rPr lang="fa-IR" sz="2400" b="1" dirty="0" smtClean="0">
              <a:solidFill>
                <a:srgbClr val="FFFF00"/>
              </a:solidFill>
              <a:effectLst>
                <a:outerShdw blurRad="38100" dist="38100" dir="2700000" algn="tl">
                  <a:srgbClr val="000000">
                    <a:alpha val="43137"/>
                  </a:srgbClr>
                </a:outerShdw>
              </a:effectLst>
              <a:cs typeface="B Mitra" panose="00000400000000000000" pitchFamily="2" charset="-78"/>
            </a:rPr>
          </a:br>
          <a:r>
            <a:rPr lang="fa-IR" sz="2400" b="1" dirty="0" smtClean="0">
              <a:solidFill>
                <a:srgbClr val="FFFF00"/>
              </a:solidFill>
              <a:effectLst>
                <a:outerShdw blurRad="38100" dist="38100" dir="2700000" algn="tl">
                  <a:srgbClr val="000000">
                    <a:alpha val="43137"/>
                  </a:srgbClr>
                </a:outerShdw>
              </a:effectLst>
              <a:cs typeface="B Mitra" panose="00000400000000000000" pitchFamily="2" charset="-78"/>
            </a:rPr>
            <a:t>3-سخنگو</a:t>
          </a:r>
          <a:endParaRPr lang="en-US" sz="2400" b="1" dirty="0">
            <a:solidFill>
              <a:srgbClr val="FFFF00"/>
            </a:solidFill>
            <a:effectLst>
              <a:outerShdw blurRad="38100" dist="38100" dir="2700000" algn="tl">
                <a:srgbClr val="000000">
                  <a:alpha val="43137"/>
                </a:srgbClr>
              </a:outerShdw>
            </a:effectLst>
            <a:cs typeface="B Mitra" panose="00000400000000000000" pitchFamily="2" charset="-78"/>
          </a:endParaRPr>
        </a:p>
      </dgm:t>
    </dgm:pt>
    <dgm:pt modelId="{A8A3EB85-7E5C-4F55-86A4-F0FA505324C1}" type="parTrans" cxnId="{1DF1DAD4-9ED1-4722-9681-864F225E00E1}">
      <dgm:prSet/>
      <dgm:spPr/>
      <dgm:t>
        <a:bodyPr/>
        <a:lstStyle/>
        <a:p>
          <a:pPr rtl="1"/>
          <a:endParaRPr lang="en-US" sz="2000" b="1">
            <a:cs typeface="B Mitra" panose="00000400000000000000" pitchFamily="2" charset="-78"/>
          </a:endParaRPr>
        </a:p>
      </dgm:t>
    </dgm:pt>
    <dgm:pt modelId="{101B5D3F-2568-4DDC-A31B-F03C3280EFFD}" type="sibTrans" cxnId="{1DF1DAD4-9ED1-4722-9681-864F225E00E1}">
      <dgm:prSet/>
      <dgm:spPr/>
      <dgm:t>
        <a:bodyPr/>
        <a:lstStyle/>
        <a:p>
          <a:pPr rtl="1"/>
          <a:endParaRPr lang="en-US" sz="2000" b="1">
            <a:cs typeface="B Mitra" panose="00000400000000000000" pitchFamily="2" charset="-78"/>
          </a:endParaRPr>
        </a:p>
      </dgm:t>
    </dgm:pt>
    <dgm:pt modelId="{DCF46EC4-23CB-45B2-B5A5-AE81FE4EF5D8}">
      <dgm:prSet phldrT="[Text]" custT="1"/>
      <dgm:spPr/>
      <dgm:t>
        <a:bodyPr/>
        <a:lstStyle/>
        <a:p>
          <a:pPr rtl="1"/>
          <a:r>
            <a:rPr lang="fa-IR" sz="2000" b="1" dirty="0" smtClean="0">
              <a:cs typeface="B Mitra" panose="00000400000000000000" pitchFamily="2" charset="-78"/>
            </a:rPr>
            <a:t>نقشهای تصمیم گیری</a:t>
          </a:r>
          <a:endParaRPr lang="en-US" sz="2000" b="1" dirty="0">
            <a:cs typeface="B Mitra" panose="00000400000000000000" pitchFamily="2" charset="-78"/>
          </a:endParaRPr>
        </a:p>
      </dgm:t>
    </dgm:pt>
    <dgm:pt modelId="{636F2087-F271-46FF-8863-3D6D26D7D5B7}" type="parTrans" cxnId="{D37B9373-0BCF-43BD-91F6-86B9EBB242E8}">
      <dgm:prSet/>
      <dgm:spPr/>
      <dgm:t>
        <a:bodyPr/>
        <a:lstStyle/>
        <a:p>
          <a:pPr rtl="1"/>
          <a:endParaRPr lang="en-US" sz="2000" b="1">
            <a:cs typeface="B Mitra" panose="00000400000000000000" pitchFamily="2" charset="-78"/>
          </a:endParaRPr>
        </a:p>
      </dgm:t>
    </dgm:pt>
    <dgm:pt modelId="{B5E921E3-BC8A-4B05-88E0-BC0853342F3C}" type="sibTrans" cxnId="{D37B9373-0BCF-43BD-91F6-86B9EBB242E8}">
      <dgm:prSet/>
      <dgm:spPr/>
      <dgm:t>
        <a:bodyPr/>
        <a:lstStyle/>
        <a:p>
          <a:pPr rtl="1"/>
          <a:endParaRPr lang="en-US" sz="2000" b="1">
            <a:cs typeface="B Mitra" panose="00000400000000000000" pitchFamily="2" charset="-78"/>
          </a:endParaRPr>
        </a:p>
      </dgm:t>
    </dgm:pt>
    <dgm:pt modelId="{D10B7DCB-2F3D-4104-83B3-FB80D5765D4F}">
      <dgm:prSet phldrT="[Text]" custT="1"/>
      <dgm:spPr/>
      <dgm:t>
        <a:bodyPr/>
        <a:lstStyle/>
        <a:p>
          <a:pPr rtl="1"/>
          <a:r>
            <a:rPr lang="fa-IR" sz="1400" b="1" dirty="0" smtClean="0">
              <a:cs typeface="B Mitra" panose="00000400000000000000" pitchFamily="2" charset="-78"/>
            </a:rPr>
            <a:t>چگونگی استفاده از اطلاعات</a:t>
          </a:r>
          <a:br>
            <a:rPr lang="fa-IR" sz="1400" b="1" dirty="0" smtClean="0">
              <a:cs typeface="B Mitra" panose="00000400000000000000" pitchFamily="2" charset="-78"/>
            </a:rPr>
          </a:br>
          <a:r>
            <a:rPr lang="fa-IR" sz="1400" b="1" dirty="0" smtClean="0">
              <a:cs typeface="B Mitra" panose="00000400000000000000" pitchFamily="2" charset="-78"/>
            </a:rPr>
            <a:t/>
          </a:r>
          <a:br>
            <a:rPr lang="fa-IR" sz="1400" b="1" dirty="0" smtClean="0">
              <a:cs typeface="B Mitra" panose="00000400000000000000" pitchFamily="2" charset="-78"/>
            </a:rPr>
          </a:br>
          <a:r>
            <a:rPr lang="fa-IR" sz="2300" b="1" dirty="0" smtClean="0">
              <a:solidFill>
                <a:srgbClr val="FFFF00"/>
              </a:solidFill>
              <a:cs typeface="B Mitra" panose="00000400000000000000" pitchFamily="2" charset="-78"/>
            </a:rPr>
            <a:t>1-کار آفرینی</a:t>
          </a:r>
          <a:br>
            <a:rPr lang="fa-IR" sz="2300" b="1" dirty="0" smtClean="0">
              <a:solidFill>
                <a:srgbClr val="FFFF00"/>
              </a:solidFill>
              <a:cs typeface="B Mitra" panose="00000400000000000000" pitchFamily="2" charset="-78"/>
            </a:rPr>
          </a:br>
          <a:r>
            <a:rPr lang="fa-IR" sz="2300" b="1" dirty="0" smtClean="0">
              <a:solidFill>
                <a:srgbClr val="FFFF00"/>
              </a:solidFill>
              <a:cs typeface="B Mitra" panose="00000400000000000000" pitchFamily="2" charset="-78"/>
            </a:rPr>
            <a:t>2-آشوب زدایی</a:t>
          </a:r>
          <a:br>
            <a:rPr lang="fa-IR" sz="2300" b="1" dirty="0" smtClean="0">
              <a:solidFill>
                <a:srgbClr val="FFFF00"/>
              </a:solidFill>
              <a:cs typeface="B Mitra" panose="00000400000000000000" pitchFamily="2" charset="-78"/>
            </a:rPr>
          </a:br>
          <a:r>
            <a:rPr lang="fa-IR" sz="2300" b="1" dirty="0" smtClean="0">
              <a:solidFill>
                <a:srgbClr val="FFFF00"/>
              </a:solidFill>
              <a:cs typeface="B Mitra" panose="00000400000000000000" pitchFamily="2" charset="-78"/>
            </a:rPr>
            <a:t>3-تخصیص دهنده منابع</a:t>
          </a:r>
          <a:br>
            <a:rPr lang="fa-IR" sz="2300" b="1" dirty="0" smtClean="0">
              <a:solidFill>
                <a:srgbClr val="FFFF00"/>
              </a:solidFill>
              <a:cs typeface="B Mitra" panose="00000400000000000000" pitchFamily="2" charset="-78"/>
            </a:rPr>
          </a:br>
          <a:r>
            <a:rPr lang="fa-IR" sz="2300" b="1" dirty="0" smtClean="0">
              <a:solidFill>
                <a:srgbClr val="FFFF00"/>
              </a:solidFill>
              <a:cs typeface="B Mitra" panose="00000400000000000000" pitchFamily="2" charset="-78"/>
            </a:rPr>
            <a:t>4-مذاکره کننده</a:t>
          </a:r>
          <a:endParaRPr lang="en-US" sz="2300" b="1" dirty="0">
            <a:solidFill>
              <a:srgbClr val="FFFF00"/>
            </a:solidFill>
            <a:cs typeface="B Mitra" panose="00000400000000000000" pitchFamily="2" charset="-78"/>
          </a:endParaRPr>
        </a:p>
      </dgm:t>
    </dgm:pt>
    <dgm:pt modelId="{67430037-794D-4257-9CBD-87799051F477}" type="parTrans" cxnId="{AB9D4114-307A-441B-80D9-4BD50155F17F}">
      <dgm:prSet/>
      <dgm:spPr/>
      <dgm:t>
        <a:bodyPr/>
        <a:lstStyle/>
        <a:p>
          <a:pPr rtl="1"/>
          <a:endParaRPr lang="en-US" sz="2000" b="1">
            <a:cs typeface="B Mitra" panose="00000400000000000000" pitchFamily="2" charset="-78"/>
          </a:endParaRPr>
        </a:p>
      </dgm:t>
    </dgm:pt>
    <dgm:pt modelId="{A8B2E687-97AB-49DC-9CF6-5A6B6FA32736}" type="sibTrans" cxnId="{AB9D4114-307A-441B-80D9-4BD50155F17F}">
      <dgm:prSet/>
      <dgm:spPr/>
      <dgm:t>
        <a:bodyPr/>
        <a:lstStyle/>
        <a:p>
          <a:pPr rtl="1"/>
          <a:endParaRPr lang="en-US" sz="2000" b="1">
            <a:cs typeface="B Mitra" panose="00000400000000000000" pitchFamily="2" charset="-78"/>
          </a:endParaRPr>
        </a:p>
      </dgm:t>
    </dgm:pt>
    <dgm:pt modelId="{63B9820A-55E1-4C59-B767-EFE954008D21}" type="pres">
      <dgm:prSet presAssocID="{21175A82-B769-4B03-AFCC-7EF6C5D766B3}" presName="Name0" presStyleCnt="0">
        <dgm:presLayoutVars>
          <dgm:dir val="rev"/>
          <dgm:resizeHandles val="exact"/>
        </dgm:presLayoutVars>
      </dgm:prSet>
      <dgm:spPr/>
      <dgm:t>
        <a:bodyPr/>
        <a:lstStyle/>
        <a:p>
          <a:endParaRPr lang="en-US"/>
        </a:p>
      </dgm:t>
    </dgm:pt>
    <dgm:pt modelId="{E5A3726B-A03E-45C2-92D3-449E393C82D6}" type="pres">
      <dgm:prSet presAssocID="{7FEF6FC0-3D6C-4767-9F96-CA719C2E99FC}" presName="node" presStyleLbl="node1" presStyleIdx="0" presStyleCnt="3">
        <dgm:presLayoutVars>
          <dgm:bulletEnabled val="1"/>
        </dgm:presLayoutVars>
      </dgm:prSet>
      <dgm:spPr/>
      <dgm:t>
        <a:bodyPr/>
        <a:lstStyle/>
        <a:p>
          <a:endParaRPr lang="en-US"/>
        </a:p>
      </dgm:t>
    </dgm:pt>
    <dgm:pt modelId="{2A651641-4BB8-4256-837C-D27C85D0BA56}" type="pres">
      <dgm:prSet presAssocID="{150DCF8E-C878-436F-A4D8-EAD0B4BDFB98}" presName="sibTrans" presStyleCnt="0"/>
      <dgm:spPr/>
    </dgm:pt>
    <dgm:pt modelId="{8948513F-8A85-4301-8E51-447550CA445C}" type="pres">
      <dgm:prSet presAssocID="{529C5516-A2DC-4A08-ACD4-7FDBFFE2BEE9}" presName="node" presStyleLbl="node1" presStyleIdx="1" presStyleCnt="3">
        <dgm:presLayoutVars>
          <dgm:bulletEnabled val="1"/>
        </dgm:presLayoutVars>
      </dgm:prSet>
      <dgm:spPr/>
      <dgm:t>
        <a:bodyPr/>
        <a:lstStyle/>
        <a:p>
          <a:endParaRPr lang="en-US"/>
        </a:p>
      </dgm:t>
    </dgm:pt>
    <dgm:pt modelId="{1304F58E-F670-423F-9C80-51DB9431B3A2}" type="pres">
      <dgm:prSet presAssocID="{EF147297-72CE-48D6-9F30-7AD55407F5DF}" presName="sibTrans" presStyleCnt="0"/>
      <dgm:spPr/>
    </dgm:pt>
    <dgm:pt modelId="{08D4049E-75D3-46CD-AEFE-FDA1026CCABC}" type="pres">
      <dgm:prSet presAssocID="{DCF46EC4-23CB-45B2-B5A5-AE81FE4EF5D8}" presName="node" presStyleLbl="node1" presStyleIdx="2" presStyleCnt="3" custScaleX="115019">
        <dgm:presLayoutVars>
          <dgm:bulletEnabled val="1"/>
        </dgm:presLayoutVars>
      </dgm:prSet>
      <dgm:spPr/>
      <dgm:t>
        <a:bodyPr/>
        <a:lstStyle/>
        <a:p>
          <a:endParaRPr lang="en-US"/>
        </a:p>
      </dgm:t>
    </dgm:pt>
  </dgm:ptLst>
  <dgm:cxnLst>
    <dgm:cxn modelId="{D37B9373-0BCF-43BD-91F6-86B9EBB242E8}" srcId="{21175A82-B769-4B03-AFCC-7EF6C5D766B3}" destId="{DCF46EC4-23CB-45B2-B5A5-AE81FE4EF5D8}" srcOrd="2" destOrd="0" parTransId="{636F2087-F271-46FF-8863-3D6D26D7D5B7}" sibTransId="{B5E921E3-BC8A-4B05-88E0-BC0853342F3C}"/>
    <dgm:cxn modelId="{9E89A9C7-9951-4034-9A42-B12AE917CF0C}" srcId="{21175A82-B769-4B03-AFCC-7EF6C5D766B3}" destId="{529C5516-A2DC-4A08-ACD4-7FDBFFE2BEE9}" srcOrd="1" destOrd="0" parTransId="{8EF2AC89-E9EB-4894-9595-8035171A5FFA}" sibTransId="{EF147297-72CE-48D6-9F30-7AD55407F5DF}"/>
    <dgm:cxn modelId="{11C55DB9-C858-4C72-BCC1-39D6D2465E60}" srcId="{7FEF6FC0-3D6C-4767-9F96-CA719C2E99FC}" destId="{19C2694A-D6E5-4EA6-B3F6-B248214AB06A}" srcOrd="0" destOrd="0" parTransId="{34EC0D0F-21BC-4CD8-A6D8-B4F139133321}" sibTransId="{68347817-3D8D-466A-956C-6C54ECB16863}"/>
    <dgm:cxn modelId="{A8D55C52-8000-43EA-846C-609099E01C9C}" type="presOf" srcId="{21175A82-B769-4B03-AFCC-7EF6C5D766B3}" destId="{63B9820A-55E1-4C59-B767-EFE954008D21}" srcOrd="0" destOrd="0" presId="urn:microsoft.com/office/officeart/2005/8/layout/hList6"/>
    <dgm:cxn modelId="{DC111FAB-002F-4945-8B80-0C777148DCF9}" type="presOf" srcId="{DCF46EC4-23CB-45B2-B5A5-AE81FE4EF5D8}" destId="{08D4049E-75D3-46CD-AEFE-FDA1026CCABC}" srcOrd="0" destOrd="0" presId="urn:microsoft.com/office/officeart/2005/8/layout/hList6"/>
    <dgm:cxn modelId="{AB9D4114-307A-441B-80D9-4BD50155F17F}" srcId="{DCF46EC4-23CB-45B2-B5A5-AE81FE4EF5D8}" destId="{D10B7DCB-2F3D-4104-83B3-FB80D5765D4F}" srcOrd="0" destOrd="0" parTransId="{67430037-794D-4257-9CBD-87799051F477}" sibTransId="{A8B2E687-97AB-49DC-9CF6-5A6B6FA32736}"/>
    <dgm:cxn modelId="{C6B5319B-AC23-4141-B8AC-A64AF5008CDB}" type="presOf" srcId="{7FEF6FC0-3D6C-4767-9F96-CA719C2E99FC}" destId="{E5A3726B-A03E-45C2-92D3-449E393C82D6}" srcOrd="0" destOrd="0" presId="urn:microsoft.com/office/officeart/2005/8/layout/hList6"/>
    <dgm:cxn modelId="{2C16C4A2-5D88-4A53-98A3-9C2FC4DF06A2}" srcId="{21175A82-B769-4B03-AFCC-7EF6C5D766B3}" destId="{7FEF6FC0-3D6C-4767-9F96-CA719C2E99FC}" srcOrd="0" destOrd="0" parTransId="{7823BA13-AD8B-4CB6-B2D3-E29A4A8C8603}" sibTransId="{150DCF8E-C878-436F-A4D8-EAD0B4BDFB98}"/>
    <dgm:cxn modelId="{0728AE09-949F-41F1-B7B7-C3E860D59729}" type="presOf" srcId="{BB396471-31F0-433B-AC14-BB9D5C34EB9E}" destId="{8948513F-8A85-4301-8E51-447550CA445C}" srcOrd="0" destOrd="1" presId="urn:microsoft.com/office/officeart/2005/8/layout/hList6"/>
    <dgm:cxn modelId="{94020DEE-5D1A-451F-8AD7-82F1AEC0FF0F}" type="presOf" srcId="{D10B7DCB-2F3D-4104-83B3-FB80D5765D4F}" destId="{08D4049E-75D3-46CD-AEFE-FDA1026CCABC}" srcOrd="0" destOrd="1" presId="urn:microsoft.com/office/officeart/2005/8/layout/hList6"/>
    <dgm:cxn modelId="{BF03890A-974A-41B2-A0FD-7F404CC2CAB8}" type="presOf" srcId="{529C5516-A2DC-4A08-ACD4-7FDBFFE2BEE9}" destId="{8948513F-8A85-4301-8E51-447550CA445C}" srcOrd="0" destOrd="0" presId="urn:microsoft.com/office/officeart/2005/8/layout/hList6"/>
    <dgm:cxn modelId="{40B97F34-C716-427E-B6BE-37962F21A134}" type="presOf" srcId="{19C2694A-D6E5-4EA6-B3F6-B248214AB06A}" destId="{E5A3726B-A03E-45C2-92D3-449E393C82D6}" srcOrd="0" destOrd="1" presId="urn:microsoft.com/office/officeart/2005/8/layout/hList6"/>
    <dgm:cxn modelId="{1DF1DAD4-9ED1-4722-9681-864F225E00E1}" srcId="{529C5516-A2DC-4A08-ACD4-7FDBFFE2BEE9}" destId="{BB396471-31F0-433B-AC14-BB9D5C34EB9E}" srcOrd="0" destOrd="0" parTransId="{A8A3EB85-7E5C-4F55-86A4-F0FA505324C1}" sibTransId="{101B5D3F-2568-4DDC-A31B-F03C3280EFFD}"/>
    <dgm:cxn modelId="{6294D090-DFDC-4E7A-9D7B-C29589C059E3}" type="presParOf" srcId="{63B9820A-55E1-4C59-B767-EFE954008D21}" destId="{E5A3726B-A03E-45C2-92D3-449E393C82D6}" srcOrd="0" destOrd="0" presId="urn:microsoft.com/office/officeart/2005/8/layout/hList6"/>
    <dgm:cxn modelId="{94BCDFB1-324D-411C-9E4B-2CBFDD80F845}" type="presParOf" srcId="{63B9820A-55E1-4C59-B767-EFE954008D21}" destId="{2A651641-4BB8-4256-837C-D27C85D0BA56}" srcOrd="1" destOrd="0" presId="urn:microsoft.com/office/officeart/2005/8/layout/hList6"/>
    <dgm:cxn modelId="{C03A7053-1369-486C-B277-D1457E645BE4}" type="presParOf" srcId="{63B9820A-55E1-4C59-B767-EFE954008D21}" destId="{8948513F-8A85-4301-8E51-447550CA445C}" srcOrd="2" destOrd="0" presId="urn:microsoft.com/office/officeart/2005/8/layout/hList6"/>
    <dgm:cxn modelId="{A016C46D-36FB-4165-A68C-657167B5E287}" type="presParOf" srcId="{63B9820A-55E1-4C59-B767-EFE954008D21}" destId="{1304F58E-F670-423F-9C80-51DB9431B3A2}" srcOrd="3" destOrd="0" presId="urn:microsoft.com/office/officeart/2005/8/layout/hList6"/>
    <dgm:cxn modelId="{DE47BB23-6C7E-4345-BE8F-614B0C95BCD7}" type="presParOf" srcId="{63B9820A-55E1-4C59-B767-EFE954008D21}" destId="{08D4049E-75D3-46CD-AEFE-FDA1026CCAB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5B9B08C-3EBD-4AE7-94BF-AD68FDBADB26}"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en-US"/>
        </a:p>
      </dgm:t>
    </dgm:pt>
    <dgm:pt modelId="{F6A2E244-2009-4476-A9CF-FF1B35B0DE27}">
      <dgm:prSet phldrT="[Text]" custT="1"/>
      <dgm:spPr>
        <a:solidFill>
          <a:srgbClr val="FCB64E"/>
        </a:solidFill>
      </dgm:spPr>
      <dgm:t>
        <a:bodyPr/>
        <a:lstStyle/>
        <a:p>
          <a:r>
            <a:rPr lang="fa-IR" sz="2800" dirty="0" smtClean="0">
              <a:solidFill>
                <a:schemeClr val="tx1"/>
              </a:solidFill>
              <a:cs typeface="B Koodak" panose="00000700000000000000" pitchFamily="2" charset="-78"/>
            </a:rPr>
            <a:t>تولیدی</a:t>
          </a:r>
          <a:endParaRPr lang="en-US" sz="2800" dirty="0">
            <a:solidFill>
              <a:schemeClr val="tx1"/>
            </a:solidFill>
            <a:cs typeface="B Koodak" panose="00000700000000000000" pitchFamily="2" charset="-78"/>
          </a:endParaRPr>
        </a:p>
      </dgm:t>
    </dgm:pt>
    <dgm:pt modelId="{2A9619BC-03AD-4FD7-9F31-60CBE17B03BD}" type="parTrans" cxnId="{A99EA5E0-D56D-442B-841A-ED6902C0EB62}">
      <dgm:prSet/>
      <dgm:spPr/>
      <dgm:t>
        <a:bodyPr/>
        <a:lstStyle/>
        <a:p>
          <a:endParaRPr lang="en-US" sz="2000">
            <a:solidFill>
              <a:schemeClr val="tx1"/>
            </a:solidFill>
            <a:cs typeface="B Koodak" panose="00000700000000000000" pitchFamily="2" charset="-78"/>
          </a:endParaRPr>
        </a:p>
      </dgm:t>
    </dgm:pt>
    <dgm:pt modelId="{25C15E21-0935-4A45-A5D2-49B9EDA7DF3A}" type="sibTrans" cxnId="{A99EA5E0-D56D-442B-841A-ED6902C0EB62}">
      <dgm:prSet/>
      <dgm:spPr/>
      <dgm:t>
        <a:bodyPr/>
        <a:lstStyle/>
        <a:p>
          <a:endParaRPr lang="en-US" sz="2000">
            <a:solidFill>
              <a:schemeClr val="tx1"/>
            </a:solidFill>
            <a:cs typeface="B Koodak" panose="00000700000000000000" pitchFamily="2" charset="-78"/>
          </a:endParaRPr>
        </a:p>
      </dgm:t>
    </dgm:pt>
    <dgm:pt modelId="{84058A25-EE88-445C-A01B-1A0B12127308}">
      <dgm:prSet phldrT="[Text]" custT="1"/>
      <dgm:spPr>
        <a:solidFill>
          <a:srgbClr val="FCB64E"/>
        </a:solidFill>
      </dgm:spPr>
      <dgm:t>
        <a:bodyPr/>
        <a:lstStyle/>
        <a:p>
          <a:r>
            <a:rPr lang="fa-IR" sz="2800" dirty="0" smtClean="0">
              <a:solidFill>
                <a:schemeClr val="tx1"/>
              </a:solidFill>
              <a:cs typeface="B Koodak" panose="00000700000000000000" pitchFamily="2" charset="-78"/>
            </a:rPr>
            <a:t>اجرایی</a:t>
          </a:r>
          <a:endParaRPr lang="en-US" sz="2800" dirty="0">
            <a:solidFill>
              <a:schemeClr val="tx1"/>
            </a:solidFill>
            <a:cs typeface="B Koodak" panose="00000700000000000000" pitchFamily="2" charset="-78"/>
          </a:endParaRPr>
        </a:p>
      </dgm:t>
    </dgm:pt>
    <dgm:pt modelId="{00618DF8-2B46-4641-BA56-31A011571A46}" type="parTrans" cxnId="{6FF0EC5E-4AC0-4537-B969-A375393B57FB}">
      <dgm:prSet/>
      <dgm:spPr/>
      <dgm:t>
        <a:bodyPr/>
        <a:lstStyle/>
        <a:p>
          <a:endParaRPr lang="en-US" sz="2000">
            <a:solidFill>
              <a:schemeClr val="tx1"/>
            </a:solidFill>
            <a:cs typeface="B Koodak" panose="00000700000000000000" pitchFamily="2" charset="-78"/>
          </a:endParaRPr>
        </a:p>
      </dgm:t>
    </dgm:pt>
    <dgm:pt modelId="{0FE58261-621C-4500-A220-314CE5619A64}" type="sibTrans" cxnId="{6FF0EC5E-4AC0-4537-B969-A375393B57FB}">
      <dgm:prSet/>
      <dgm:spPr/>
      <dgm:t>
        <a:bodyPr/>
        <a:lstStyle/>
        <a:p>
          <a:endParaRPr lang="en-US" sz="2000">
            <a:solidFill>
              <a:schemeClr val="tx1"/>
            </a:solidFill>
            <a:cs typeface="B Koodak" panose="00000700000000000000" pitchFamily="2" charset="-78"/>
          </a:endParaRPr>
        </a:p>
      </dgm:t>
    </dgm:pt>
    <dgm:pt modelId="{AE1B0C08-864F-41A2-81C9-4DCD0AC7CA87}">
      <dgm:prSet phldrT="[Text]" custT="1"/>
      <dgm:spPr>
        <a:solidFill>
          <a:srgbClr val="FCB64E"/>
        </a:solidFill>
      </dgm:spPr>
      <dgm:t>
        <a:bodyPr/>
        <a:lstStyle/>
        <a:p>
          <a:r>
            <a:rPr lang="fa-IR" sz="2800" smtClean="0">
              <a:solidFill>
                <a:schemeClr val="tx1"/>
              </a:solidFill>
              <a:cs typeface="B Koodak" panose="00000700000000000000" pitchFamily="2" charset="-78"/>
            </a:rPr>
            <a:t>ابداعی</a:t>
          </a:r>
          <a:endParaRPr lang="en-US" sz="2800" dirty="0">
            <a:solidFill>
              <a:schemeClr val="tx1"/>
            </a:solidFill>
            <a:cs typeface="B Koodak" panose="00000700000000000000" pitchFamily="2" charset="-78"/>
          </a:endParaRPr>
        </a:p>
      </dgm:t>
    </dgm:pt>
    <dgm:pt modelId="{37D54F36-A4BF-4A95-BB6D-7711087F77DE}" type="parTrans" cxnId="{DD359070-99F4-4E18-BD08-DDE1AA1E37AE}">
      <dgm:prSet/>
      <dgm:spPr/>
      <dgm:t>
        <a:bodyPr/>
        <a:lstStyle/>
        <a:p>
          <a:endParaRPr lang="en-US" sz="2000">
            <a:solidFill>
              <a:schemeClr val="tx1"/>
            </a:solidFill>
            <a:cs typeface="B Koodak" panose="00000700000000000000" pitchFamily="2" charset="-78"/>
          </a:endParaRPr>
        </a:p>
      </dgm:t>
    </dgm:pt>
    <dgm:pt modelId="{83AB1AE3-7B55-4B44-9CFC-BC7BF8C9AFA7}" type="sibTrans" cxnId="{DD359070-99F4-4E18-BD08-DDE1AA1E37AE}">
      <dgm:prSet/>
      <dgm:spPr/>
      <dgm:t>
        <a:bodyPr/>
        <a:lstStyle/>
        <a:p>
          <a:endParaRPr lang="en-US" sz="2000">
            <a:solidFill>
              <a:schemeClr val="tx1"/>
            </a:solidFill>
            <a:cs typeface="B Koodak" panose="00000700000000000000" pitchFamily="2" charset="-78"/>
          </a:endParaRPr>
        </a:p>
      </dgm:t>
    </dgm:pt>
    <dgm:pt modelId="{17769646-B6DD-4524-BE4A-7E037E645F0C}">
      <dgm:prSet custT="1"/>
      <dgm:spPr>
        <a:solidFill>
          <a:srgbClr val="FCB64E"/>
        </a:solidFill>
      </dgm:spPr>
      <dgm:t>
        <a:bodyPr/>
        <a:lstStyle/>
        <a:p>
          <a:r>
            <a:rPr lang="fa-IR" sz="2800" dirty="0" smtClean="0">
              <a:solidFill>
                <a:schemeClr val="tx1"/>
              </a:solidFill>
              <a:cs typeface="B Koodak" panose="00000700000000000000" pitchFamily="2" charset="-78"/>
            </a:rPr>
            <a:t>*</a:t>
          </a:r>
          <a:r>
            <a:rPr lang="fa-IR" sz="2800" dirty="0" smtClean="0">
              <a:solidFill>
                <a:srgbClr val="C00000"/>
              </a:solidFill>
              <a:cs typeface="B Koodak" panose="00000700000000000000" pitchFamily="2" charset="-78"/>
            </a:rPr>
            <a:t>ترکیبی</a:t>
          </a:r>
          <a:r>
            <a:rPr lang="fa-IR" sz="2800" dirty="0" smtClean="0">
              <a:solidFill>
                <a:schemeClr val="tx1"/>
              </a:solidFill>
              <a:cs typeface="B Koodak" panose="00000700000000000000" pitchFamily="2" charset="-78"/>
            </a:rPr>
            <a:t>*</a:t>
          </a:r>
          <a:endParaRPr lang="en-US" sz="2800" dirty="0">
            <a:solidFill>
              <a:schemeClr val="tx1"/>
            </a:solidFill>
            <a:cs typeface="B Koodak" panose="00000700000000000000" pitchFamily="2" charset="-78"/>
          </a:endParaRPr>
        </a:p>
      </dgm:t>
    </dgm:pt>
    <dgm:pt modelId="{86934783-1700-4454-921E-7EF0059C83A3}" type="parTrans" cxnId="{47BEEFFB-9746-4EC9-9FF5-BBCA6C865303}">
      <dgm:prSet/>
      <dgm:spPr/>
      <dgm:t>
        <a:bodyPr/>
        <a:lstStyle/>
        <a:p>
          <a:endParaRPr lang="en-US" sz="2000">
            <a:solidFill>
              <a:schemeClr val="tx1"/>
            </a:solidFill>
            <a:cs typeface="B Koodak" panose="00000700000000000000" pitchFamily="2" charset="-78"/>
          </a:endParaRPr>
        </a:p>
      </dgm:t>
    </dgm:pt>
    <dgm:pt modelId="{BD9463EA-02E4-4664-BF7E-41D055F9AFCD}" type="sibTrans" cxnId="{47BEEFFB-9746-4EC9-9FF5-BBCA6C865303}">
      <dgm:prSet/>
      <dgm:spPr/>
      <dgm:t>
        <a:bodyPr/>
        <a:lstStyle/>
        <a:p>
          <a:endParaRPr lang="en-US" sz="2000">
            <a:solidFill>
              <a:schemeClr val="tx1"/>
            </a:solidFill>
            <a:cs typeface="B Koodak" panose="00000700000000000000" pitchFamily="2" charset="-78"/>
          </a:endParaRPr>
        </a:p>
      </dgm:t>
    </dgm:pt>
    <dgm:pt modelId="{68B1C516-F548-4F11-B9C3-761FCE13789B}">
      <dgm:prSet custT="1"/>
      <dgm:spPr>
        <a:solidFill>
          <a:srgbClr val="00B0F0">
            <a:alpha val="90000"/>
          </a:srgbClr>
        </a:solidFill>
        <a:ln>
          <a:noFill/>
        </a:ln>
      </dgm:spPr>
      <dgm:t>
        <a:bodyPr vert="vert270" anchor="ctr"/>
        <a:lstStyle/>
        <a:p>
          <a:r>
            <a:rPr lang="fa-IR" sz="2400" b="1" dirty="0" smtClean="0">
              <a:solidFill>
                <a:schemeClr val="tx1"/>
              </a:solidFill>
              <a:cs typeface="B Titr" panose="00000700000000000000" pitchFamily="2" charset="-78"/>
            </a:rPr>
            <a:t>فناوری-اقتصادی</a:t>
          </a:r>
          <a:endParaRPr lang="en-US" sz="2400" b="1" dirty="0">
            <a:solidFill>
              <a:schemeClr val="tx1"/>
            </a:solidFill>
            <a:cs typeface="B Titr" panose="00000700000000000000" pitchFamily="2" charset="-78"/>
          </a:endParaRPr>
        </a:p>
      </dgm:t>
    </dgm:pt>
    <dgm:pt modelId="{0D39ACFE-D6E2-4892-8084-C1512B01C96A}" type="parTrans" cxnId="{733D4899-12F9-4C60-9183-CA9F81F5027D}">
      <dgm:prSet/>
      <dgm:spPr/>
      <dgm:t>
        <a:bodyPr/>
        <a:lstStyle/>
        <a:p>
          <a:endParaRPr lang="en-US"/>
        </a:p>
      </dgm:t>
    </dgm:pt>
    <dgm:pt modelId="{1CFB16E8-1A0C-4856-812B-3B32B5307774}" type="sibTrans" cxnId="{733D4899-12F9-4C60-9183-CA9F81F5027D}">
      <dgm:prSet/>
      <dgm:spPr/>
      <dgm:t>
        <a:bodyPr/>
        <a:lstStyle/>
        <a:p>
          <a:endParaRPr lang="en-US"/>
        </a:p>
      </dgm:t>
    </dgm:pt>
    <dgm:pt modelId="{44E7E077-E84D-4944-B7DB-5486106D4A35}">
      <dgm:prSet custT="1"/>
      <dgm:spPr>
        <a:solidFill>
          <a:srgbClr val="00B0F0">
            <a:alpha val="90000"/>
          </a:srgbClr>
        </a:solidFill>
        <a:ln>
          <a:noFill/>
        </a:ln>
      </dgm:spPr>
      <dgm:t>
        <a:bodyPr vert="vert270" anchor="ctr"/>
        <a:lstStyle/>
        <a:p>
          <a:r>
            <a:rPr lang="fa-IR" sz="2400" b="1" dirty="0" smtClean="0">
              <a:solidFill>
                <a:schemeClr val="tx1"/>
              </a:solidFill>
              <a:cs typeface="B Titr" panose="00000700000000000000" pitchFamily="2" charset="-78"/>
            </a:rPr>
            <a:t>اداری -ساختاری</a:t>
          </a:r>
          <a:endParaRPr lang="en-US" sz="2400" b="1" dirty="0">
            <a:solidFill>
              <a:schemeClr val="tx1"/>
            </a:solidFill>
            <a:cs typeface="B Titr" panose="00000700000000000000" pitchFamily="2" charset="-78"/>
          </a:endParaRPr>
        </a:p>
      </dgm:t>
    </dgm:pt>
    <dgm:pt modelId="{1866C0E7-BAE6-4907-A889-3499F69BA7E8}" type="parTrans" cxnId="{E0B488A7-C953-4D7C-BF0F-72B8264A0A95}">
      <dgm:prSet/>
      <dgm:spPr/>
      <dgm:t>
        <a:bodyPr/>
        <a:lstStyle/>
        <a:p>
          <a:endParaRPr lang="en-US"/>
        </a:p>
      </dgm:t>
    </dgm:pt>
    <dgm:pt modelId="{340F579D-381D-4A11-BC65-792396124204}" type="sibTrans" cxnId="{E0B488A7-C953-4D7C-BF0F-72B8264A0A95}">
      <dgm:prSet/>
      <dgm:spPr/>
      <dgm:t>
        <a:bodyPr/>
        <a:lstStyle/>
        <a:p>
          <a:endParaRPr lang="en-US"/>
        </a:p>
      </dgm:t>
    </dgm:pt>
    <dgm:pt modelId="{E487830C-46B1-4AA6-A499-29A8498EF168}">
      <dgm:prSet custT="1"/>
      <dgm:spPr>
        <a:solidFill>
          <a:srgbClr val="00B0F0">
            <a:alpha val="90000"/>
          </a:srgbClr>
        </a:solidFill>
        <a:ln>
          <a:noFill/>
        </a:ln>
      </dgm:spPr>
      <dgm:t>
        <a:bodyPr vert="vert270" anchor="ctr"/>
        <a:lstStyle/>
        <a:p>
          <a:r>
            <a:rPr lang="fa-IR" sz="2400" b="1" dirty="0" smtClean="0">
              <a:solidFill>
                <a:schemeClr val="tx1"/>
              </a:solidFill>
              <a:cs typeface="B Titr" panose="00000700000000000000" pitchFamily="2" charset="-78"/>
            </a:rPr>
            <a:t>اطلاعاتی –تصمیم گیری</a:t>
          </a:r>
          <a:endParaRPr lang="en-US" sz="2400" b="1" dirty="0">
            <a:solidFill>
              <a:schemeClr val="tx1"/>
            </a:solidFill>
            <a:cs typeface="B Titr" panose="00000700000000000000" pitchFamily="2" charset="-78"/>
          </a:endParaRPr>
        </a:p>
      </dgm:t>
    </dgm:pt>
    <dgm:pt modelId="{CA272C6D-E779-42A2-9269-C30D2BFBBA9C}" type="parTrans" cxnId="{163E1F85-3F9A-4CA8-A66E-86DACB186D01}">
      <dgm:prSet/>
      <dgm:spPr/>
      <dgm:t>
        <a:bodyPr/>
        <a:lstStyle/>
        <a:p>
          <a:endParaRPr lang="en-US"/>
        </a:p>
      </dgm:t>
    </dgm:pt>
    <dgm:pt modelId="{AE9D25D4-051F-43BB-885D-3BFCD905B5D3}" type="sibTrans" cxnId="{163E1F85-3F9A-4CA8-A66E-86DACB186D01}">
      <dgm:prSet/>
      <dgm:spPr/>
      <dgm:t>
        <a:bodyPr/>
        <a:lstStyle/>
        <a:p>
          <a:endParaRPr lang="en-US"/>
        </a:p>
      </dgm:t>
    </dgm:pt>
    <dgm:pt modelId="{06BC771C-A5A9-4AB1-BACD-BE238F8E0D68}">
      <dgm:prSet custT="1"/>
      <dgm:spPr>
        <a:solidFill>
          <a:srgbClr val="00B0F0">
            <a:alpha val="90000"/>
          </a:srgbClr>
        </a:solidFill>
        <a:ln>
          <a:noFill/>
        </a:ln>
      </dgm:spPr>
      <dgm:t>
        <a:bodyPr vert="vert270" anchor="ctr"/>
        <a:lstStyle/>
        <a:p>
          <a:r>
            <a:rPr lang="fa-IR" sz="2400" b="1" dirty="0" smtClean="0">
              <a:solidFill>
                <a:srgbClr val="C00000"/>
              </a:solidFill>
              <a:cs typeface="B Titr" panose="00000700000000000000" pitchFamily="2" charset="-78"/>
            </a:rPr>
            <a:t>انسانی -اجتماعی</a:t>
          </a:r>
          <a:endParaRPr lang="en-US" sz="2400" b="1" dirty="0">
            <a:solidFill>
              <a:srgbClr val="C00000"/>
            </a:solidFill>
            <a:cs typeface="B Titr" panose="00000700000000000000" pitchFamily="2" charset="-78"/>
          </a:endParaRPr>
        </a:p>
      </dgm:t>
    </dgm:pt>
    <dgm:pt modelId="{D61827C1-415D-4AA3-BCE0-24BFA3DAE6D1}" type="parTrans" cxnId="{71EF6F49-D411-46DA-BA4F-47C4D887A854}">
      <dgm:prSet/>
      <dgm:spPr/>
      <dgm:t>
        <a:bodyPr/>
        <a:lstStyle/>
        <a:p>
          <a:endParaRPr lang="en-US"/>
        </a:p>
      </dgm:t>
    </dgm:pt>
    <dgm:pt modelId="{6447F6BA-5CE3-450F-BAE9-2C96EC1E4DB5}" type="sibTrans" cxnId="{71EF6F49-D411-46DA-BA4F-47C4D887A854}">
      <dgm:prSet/>
      <dgm:spPr/>
      <dgm:t>
        <a:bodyPr/>
        <a:lstStyle/>
        <a:p>
          <a:endParaRPr lang="en-US"/>
        </a:p>
      </dgm:t>
    </dgm:pt>
    <dgm:pt modelId="{AC39026A-DF22-45DB-9419-5987DBC27F9D}" type="pres">
      <dgm:prSet presAssocID="{15B9B08C-3EBD-4AE7-94BF-AD68FDBADB26}" presName="Name0" presStyleCnt="0">
        <dgm:presLayoutVars>
          <dgm:dir val="rev"/>
          <dgm:animLvl val="lvl"/>
          <dgm:resizeHandles val="exact"/>
        </dgm:presLayoutVars>
      </dgm:prSet>
      <dgm:spPr/>
    </dgm:pt>
    <dgm:pt modelId="{C854793C-3257-4F00-B4CB-6B3CF2267514}" type="pres">
      <dgm:prSet presAssocID="{F6A2E244-2009-4476-A9CF-FF1B35B0DE27}" presName="composite" presStyleCnt="0"/>
      <dgm:spPr/>
    </dgm:pt>
    <dgm:pt modelId="{86931DF7-8D21-4939-A05A-2DC05ABDFE7B}" type="pres">
      <dgm:prSet presAssocID="{F6A2E244-2009-4476-A9CF-FF1B35B0DE27}" presName="parTx" presStyleLbl="alignNode1" presStyleIdx="0" presStyleCnt="4" custLinFactNeighborX="166" custLinFactNeighborY="-41376">
        <dgm:presLayoutVars>
          <dgm:chMax val="0"/>
          <dgm:chPref val="0"/>
          <dgm:bulletEnabled val="1"/>
        </dgm:presLayoutVars>
      </dgm:prSet>
      <dgm:spPr/>
      <dgm:t>
        <a:bodyPr/>
        <a:lstStyle/>
        <a:p>
          <a:endParaRPr lang="en-US"/>
        </a:p>
      </dgm:t>
    </dgm:pt>
    <dgm:pt modelId="{64A522C4-50E2-4CE7-82FD-E3D9632B6614}" type="pres">
      <dgm:prSet presAssocID="{F6A2E244-2009-4476-A9CF-FF1B35B0DE27}" presName="desTx" presStyleLbl="alignAccFollowNode1" presStyleIdx="0" presStyleCnt="4" custScaleY="120603">
        <dgm:presLayoutVars>
          <dgm:bulletEnabled val="1"/>
        </dgm:presLayoutVars>
      </dgm:prSet>
      <dgm:spPr/>
      <dgm:t>
        <a:bodyPr/>
        <a:lstStyle/>
        <a:p>
          <a:endParaRPr lang="en-US"/>
        </a:p>
      </dgm:t>
    </dgm:pt>
    <dgm:pt modelId="{56310E84-3B2E-4B00-8DAC-E3908A73253E}" type="pres">
      <dgm:prSet presAssocID="{25C15E21-0935-4A45-A5D2-49B9EDA7DF3A}" presName="space" presStyleCnt="0"/>
      <dgm:spPr/>
    </dgm:pt>
    <dgm:pt modelId="{9299D64C-7236-4468-84FE-943943969B30}" type="pres">
      <dgm:prSet presAssocID="{84058A25-EE88-445C-A01B-1A0B12127308}" presName="composite" presStyleCnt="0"/>
      <dgm:spPr/>
    </dgm:pt>
    <dgm:pt modelId="{64DADAC6-50AC-4657-A7A5-2CC5BC6BBB03}" type="pres">
      <dgm:prSet presAssocID="{84058A25-EE88-445C-A01B-1A0B12127308}" presName="parTx" presStyleLbl="alignNode1" presStyleIdx="1" presStyleCnt="4" custLinFactNeighborX="166" custLinFactNeighborY="-41376">
        <dgm:presLayoutVars>
          <dgm:chMax val="0"/>
          <dgm:chPref val="0"/>
          <dgm:bulletEnabled val="1"/>
        </dgm:presLayoutVars>
      </dgm:prSet>
      <dgm:spPr/>
    </dgm:pt>
    <dgm:pt modelId="{C6FD5622-DB84-42EB-8B64-46B4E2BEDA62}" type="pres">
      <dgm:prSet presAssocID="{84058A25-EE88-445C-A01B-1A0B12127308}" presName="desTx" presStyleLbl="alignAccFollowNode1" presStyleIdx="1" presStyleCnt="4" custScaleY="120603">
        <dgm:presLayoutVars>
          <dgm:bulletEnabled val="1"/>
        </dgm:presLayoutVars>
      </dgm:prSet>
      <dgm:spPr/>
      <dgm:t>
        <a:bodyPr/>
        <a:lstStyle/>
        <a:p>
          <a:endParaRPr lang="en-US"/>
        </a:p>
      </dgm:t>
    </dgm:pt>
    <dgm:pt modelId="{3A81CADB-1D71-4264-9BCF-149334E754B2}" type="pres">
      <dgm:prSet presAssocID="{0FE58261-621C-4500-A220-314CE5619A64}" presName="space" presStyleCnt="0"/>
      <dgm:spPr/>
    </dgm:pt>
    <dgm:pt modelId="{F5224438-75A3-4479-A3BA-E77C469F3A58}" type="pres">
      <dgm:prSet presAssocID="{AE1B0C08-864F-41A2-81C9-4DCD0AC7CA87}" presName="composite" presStyleCnt="0"/>
      <dgm:spPr/>
    </dgm:pt>
    <dgm:pt modelId="{CE49D9A9-5C3B-408B-A8B1-0F4DF31AF252}" type="pres">
      <dgm:prSet presAssocID="{AE1B0C08-864F-41A2-81C9-4DCD0AC7CA87}" presName="parTx" presStyleLbl="alignNode1" presStyleIdx="2" presStyleCnt="4" custLinFactNeighborX="166" custLinFactNeighborY="-41376">
        <dgm:presLayoutVars>
          <dgm:chMax val="0"/>
          <dgm:chPref val="0"/>
          <dgm:bulletEnabled val="1"/>
        </dgm:presLayoutVars>
      </dgm:prSet>
      <dgm:spPr/>
    </dgm:pt>
    <dgm:pt modelId="{2CD9FFC9-C4B7-45F7-941B-A52E716A458F}" type="pres">
      <dgm:prSet presAssocID="{AE1B0C08-864F-41A2-81C9-4DCD0AC7CA87}" presName="desTx" presStyleLbl="alignAccFollowNode1" presStyleIdx="2" presStyleCnt="4" custScaleY="120603">
        <dgm:presLayoutVars>
          <dgm:bulletEnabled val="1"/>
        </dgm:presLayoutVars>
      </dgm:prSet>
      <dgm:spPr/>
      <dgm:t>
        <a:bodyPr/>
        <a:lstStyle/>
        <a:p>
          <a:endParaRPr lang="en-US"/>
        </a:p>
      </dgm:t>
    </dgm:pt>
    <dgm:pt modelId="{9F938F4A-621E-4D76-9D6B-09F9F55BAB30}" type="pres">
      <dgm:prSet presAssocID="{83AB1AE3-7B55-4B44-9CFC-BC7BF8C9AFA7}" presName="space" presStyleCnt="0"/>
      <dgm:spPr/>
    </dgm:pt>
    <dgm:pt modelId="{CB680F03-E5C0-483D-B598-9F6F8673ADE2}" type="pres">
      <dgm:prSet presAssocID="{17769646-B6DD-4524-BE4A-7E037E645F0C}" presName="composite" presStyleCnt="0"/>
      <dgm:spPr/>
    </dgm:pt>
    <dgm:pt modelId="{7A24A16D-5200-4BA5-967B-FC34F2C05F61}" type="pres">
      <dgm:prSet presAssocID="{17769646-B6DD-4524-BE4A-7E037E645F0C}" presName="parTx" presStyleLbl="alignNode1" presStyleIdx="3" presStyleCnt="4" custLinFactNeighborX="-166" custLinFactNeighborY="-41376">
        <dgm:presLayoutVars>
          <dgm:chMax val="0"/>
          <dgm:chPref val="0"/>
          <dgm:bulletEnabled val="1"/>
        </dgm:presLayoutVars>
      </dgm:prSet>
      <dgm:spPr/>
      <dgm:t>
        <a:bodyPr/>
        <a:lstStyle/>
        <a:p>
          <a:endParaRPr lang="en-US"/>
        </a:p>
      </dgm:t>
    </dgm:pt>
    <dgm:pt modelId="{7E23C257-F344-49DC-95E1-0FECD1243A45}" type="pres">
      <dgm:prSet presAssocID="{17769646-B6DD-4524-BE4A-7E037E645F0C}" presName="desTx" presStyleLbl="alignAccFollowNode1" presStyleIdx="3" presStyleCnt="4" custScaleY="120603">
        <dgm:presLayoutVars>
          <dgm:bulletEnabled val="1"/>
        </dgm:presLayoutVars>
      </dgm:prSet>
      <dgm:spPr/>
      <dgm:t>
        <a:bodyPr/>
        <a:lstStyle/>
        <a:p>
          <a:endParaRPr lang="en-US"/>
        </a:p>
      </dgm:t>
    </dgm:pt>
  </dgm:ptLst>
  <dgm:cxnLst>
    <dgm:cxn modelId="{EF5E1BE7-B080-40B0-98D8-46579F2DB8DB}" type="presOf" srcId="{E487830C-46B1-4AA6-A499-29A8498EF168}" destId="{2CD9FFC9-C4B7-45F7-941B-A52E716A458F}" srcOrd="0" destOrd="0" presId="urn:microsoft.com/office/officeart/2005/8/layout/hList1"/>
    <dgm:cxn modelId="{E0B488A7-C953-4D7C-BF0F-72B8264A0A95}" srcId="{84058A25-EE88-445C-A01B-1A0B12127308}" destId="{44E7E077-E84D-4944-B7DB-5486106D4A35}" srcOrd="0" destOrd="0" parTransId="{1866C0E7-BAE6-4907-A889-3499F69BA7E8}" sibTransId="{340F579D-381D-4A11-BC65-792396124204}"/>
    <dgm:cxn modelId="{733D4899-12F9-4C60-9183-CA9F81F5027D}" srcId="{F6A2E244-2009-4476-A9CF-FF1B35B0DE27}" destId="{68B1C516-F548-4F11-B9C3-761FCE13789B}" srcOrd="0" destOrd="0" parTransId="{0D39ACFE-D6E2-4892-8084-C1512B01C96A}" sibTransId="{1CFB16E8-1A0C-4856-812B-3B32B5307774}"/>
    <dgm:cxn modelId="{F42567E0-9ADF-48F1-94E7-1DCAEFB43A35}" type="presOf" srcId="{15B9B08C-3EBD-4AE7-94BF-AD68FDBADB26}" destId="{AC39026A-DF22-45DB-9419-5987DBC27F9D}" srcOrd="0" destOrd="0" presId="urn:microsoft.com/office/officeart/2005/8/layout/hList1"/>
    <dgm:cxn modelId="{2FC1BD27-D542-41E7-B53D-3E5B1BD36CFF}" type="presOf" srcId="{84058A25-EE88-445C-A01B-1A0B12127308}" destId="{64DADAC6-50AC-4657-A7A5-2CC5BC6BBB03}" srcOrd="0" destOrd="0" presId="urn:microsoft.com/office/officeart/2005/8/layout/hList1"/>
    <dgm:cxn modelId="{A99EA5E0-D56D-442B-841A-ED6902C0EB62}" srcId="{15B9B08C-3EBD-4AE7-94BF-AD68FDBADB26}" destId="{F6A2E244-2009-4476-A9CF-FF1B35B0DE27}" srcOrd="0" destOrd="0" parTransId="{2A9619BC-03AD-4FD7-9F31-60CBE17B03BD}" sibTransId="{25C15E21-0935-4A45-A5D2-49B9EDA7DF3A}"/>
    <dgm:cxn modelId="{D3D8CF81-D0BB-47AE-A32C-721C0B4941FB}" type="presOf" srcId="{AE1B0C08-864F-41A2-81C9-4DCD0AC7CA87}" destId="{CE49D9A9-5C3B-408B-A8B1-0F4DF31AF252}" srcOrd="0" destOrd="0" presId="urn:microsoft.com/office/officeart/2005/8/layout/hList1"/>
    <dgm:cxn modelId="{2E855B3F-E875-4880-99F5-41FB79166134}" type="presOf" srcId="{F6A2E244-2009-4476-A9CF-FF1B35B0DE27}" destId="{86931DF7-8D21-4939-A05A-2DC05ABDFE7B}" srcOrd="0" destOrd="0" presId="urn:microsoft.com/office/officeart/2005/8/layout/hList1"/>
    <dgm:cxn modelId="{163E1F85-3F9A-4CA8-A66E-86DACB186D01}" srcId="{AE1B0C08-864F-41A2-81C9-4DCD0AC7CA87}" destId="{E487830C-46B1-4AA6-A499-29A8498EF168}" srcOrd="0" destOrd="0" parTransId="{CA272C6D-E779-42A2-9269-C30D2BFBBA9C}" sibTransId="{AE9D25D4-051F-43BB-885D-3BFCD905B5D3}"/>
    <dgm:cxn modelId="{71EF6F49-D411-46DA-BA4F-47C4D887A854}" srcId="{17769646-B6DD-4524-BE4A-7E037E645F0C}" destId="{06BC771C-A5A9-4AB1-BACD-BE238F8E0D68}" srcOrd="0" destOrd="0" parTransId="{D61827C1-415D-4AA3-BCE0-24BFA3DAE6D1}" sibTransId="{6447F6BA-5CE3-450F-BAE9-2C96EC1E4DB5}"/>
    <dgm:cxn modelId="{6FF0EC5E-4AC0-4537-B969-A375393B57FB}" srcId="{15B9B08C-3EBD-4AE7-94BF-AD68FDBADB26}" destId="{84058A25-EE88-445C-A01B-1A0B12127308}" srcOrd="1" destOrd="0" parTransId="{00618DF8-2B46-4641-BA56-31A011571A46}" sibTransId="{0FE58261-621C-4500-A220-314CE5619A64}"/>
    <dgm:cxn modelId="{0560A210-5CFD-4E47-A79B-0EB0E158C561}" type="presOf" srcId="{68B1C516-F548-4F11-B9C3-761FCE13789B}" destId="{64A522C4-50E2-4CE7-82FD-E3D9632B6614}" srcOrd="0" destOrd="0" presId="urn:microsoft.com/office/officeart/2005/8/layout/hList1"/>
    <dgm:cxn modelId="{B8F06CE2-47E0-4AF6-9CC5-ADB879C716A3}" type="presOf" srcId="{17769646-B6DD-4524-BE4A-7E037E645F0C}" destId="{7A24A16D-5200-4BA5-967B-FC34F2C05F61}" srcOrd="0" destOrd="0" presId="urn:microsoft.com/office/officeart/2005/8/layout/hList1"/>
    <dgm:cxn modelId="{4659BC1F-4999-4E13-BEC0-122C6CD331FC}" type="presOf" srcId="{06BC771C-A5A9-4AB1-BACD-BE238F8E0D68}" destId="{7E23C257-F344-49DC-95E1-0FECD1243A45}" srcOrd="0" destOrd="0" presId="urn:microsoft.com/office/officeart/2005/8/layout/hList1"/>
    <dgm:cxn modelId="{56B97DE1-06E8-4470-9350-FDC093DC06C2}" type="presOf" srcId="{44E7E077-E84D-4944-B7DB-5486106D4A35}" destId="{C6FD5622-DB84-42EB-8B64-46B4E2BEDA62}" srcOrd="0" destOrd="0" presId="urn:microsoft.com/office/officeart/2005/8/layout/hList1"/>
    <dgm:cxn modelId="{DD359070-99F4-4E18-BD08-DDE1AA1E37AE}" srcId="{15B9B08C-3EBD-4AE7-94BF-AD68FDBADB26}" destId="{AE1B0C08-864F-41A2-81C9-4DCD0AC7CA87}" srcOrd="2" destOrd="0" parTransId="{37D54F36-A4BF-4A95-BB6D-7711087F77DE}" sibTransId="{83AB1AE3-7B55-4B44-9CFC-BC7BF8C9AFA7}"/>
    <dgm:cxn modelId="{47BEEFFB-9746-4EC9-9FF5-BBCA6C865303}" srcId="{15B9B08C-3EBD-4AE7-94BF-AD68FDBADB26}" destId="{17769646-B6DD-4524-BE4A-7E037E645F0C}" srcOrd="3" destOrd="0" parTransId="{86934783-1700-4454-921E-7EF0059C83A3}" sibTransId="{BD9463EA-02E4-4664-BF7E-41D055F9AFCD}"/>
    <dgm:cxn modelId="{1785EFFA-EA30-4693-8D2F-8491D4480821}" type="presParOf" srcId="{AC39026A-DF22-45DB-9419-5987DBC27F9D}" destId="{C854793C-3257-4F00-B4CB-6B3CF2267514}" srcOrd="0" destOrd="0" presId="urn:microsoft.com/office/officeart/2005/8/layout/hList1"/>
    <dgm:cxn modelId="{648543B2-1396-4A8A-B00F-93DC2CB84453}" type="presParOf" srcId="{C854793C-3257-4F00-B4CB-6B3CF2267514}" destId="{86931DF7-8D21-4939-A05A-2DC05ABDFE7B}" srcOrd="0" destOrd="0" presId="urn:microsoft.com/office/officeart/2005/8/layout/hList1"/>
    <dgm:cxn modelId="{CD0DD3BA-4046-4F12-B781-B186F15E4A93}" type="presParOf" srcId="{C854793C-3257-4F00-B4CB-6B3CF2267514}" destId="{64A522C4-50E2-4CE7-82FD-E3D9632B6614}" srcOrd="1" destOrd="0" presId="urn:microsoft.com/office/officeart/2005/8/layout/hList1"/>
    <dgm:cxn modelId="{705F97CA-2065-4948-9F30-730F33FE6B17}" type="presParOf" srcId="{AC39026A-DF22-45DB-9419-5987DBC27F9D}" destId="{56310E84-3B2E-4B00-8DAC-E3908A73253E}" srcOrd="1" destOrd="0" presId="urn:microsoft.com/office/officeart/2005/8/layout/hList1"/>
    <dgm:cxn modelId="{8F3E17B3-DA45-42E3-A944-9EF8A4655C5F}" type="presParOf" srcId="{AC39026A-DF22-45DB-9419-5987DBC27F9D}" destId="{9299D64C-7236-4468-84FE-943943969B30}" srcOrd="2" destOrd="0" presId="urn:microsoft.com/office/officeart/2005/8/layout/hList1"/>
    <dgm:cxn modelId="{C675AECF-12E7-4E52-B629-8A7CF1C41F52}" type="presParOf" srcId="{9299D64C-7236-4468-84FE-943943969B30}" destId="{64DADAC6-50AC-4657-A7A5-2CC5BC6BBB03}" srcOrd="0" destOrd="0" presId="urn:microsoft.com/office/officeart/2005/8/layout/hList1"/>
    <dgm:cxn modelId="{77E58082-615D-4BA2-8021-121335004CB8}" type="presParOf" srcId="{9299D64C-7236-4468-84FE-943943969B30}" destId="{C6FD5622-DB84-42EB-8B64-46B4E2BEDA62}" srcOrd="1" destOrd="0" presId="urn:microsoft.com/office/officeart/2005/8/layout/hList1"/>
    <dgm:cxn modelId="{DB106A49-FBBF-4F62-BE35-C862DDFB4B29}" type="presParOf" srcId="{AC39026A-DF22-45DB-9419-5987DBC27F9D}" destId="{3A81CADB-1D71-4264-9BCF-149334E754B2}" srcOrd="3" destOrd="0" presId="urn:microsoft.com/office/officeart/2005/8/layout/hList1"/>
    <dgm:cxn modelId="{6E831DBA-5662-47A4-88D8-C5A6CC760411}" type="presParOf" srcId="{AC39026A-DF22-45DB-9419-5987DBC27F9D}" destId="{F5224438-75A3-4479-A3BA-E77C469F3A58}" srcOrd="4" destOrd="0" presId="urn:microsoft.com/office/officeart/2005/8/layout/hList1"/>
    <dgm:cxn modelId="{3815DC50-4A2C-487F-BAB7-F4B96DFC19D1}" type="presParOf" srcId="{F5224438-75A3-4479-A3BA-E77C469F3A58}" destId="{CE49D9A9-5C3B-408B-A8B1-0F4DF31AF252}" srcOrd="0" destOrd="0" presId="urn:microsoft.com/office/officeart/2005/8/layout/hList1"/>
    <dgm:cxn modelId="{4EE21D1E-C03E-4A65-AE69-A1C101C61D8D}" type="presParOf" srcId="{F5224438-75A3-4479-A3BA-E77C469F3A58}" destId="{2CD9FFC9-C4B7-45F7-941B-A52E716A458F}" srcOrd="1" destOrd="0" presId="urn:microsoft.com/office/officeart/2005/8/layout/hList1"/>
    <dgm:cxn modelId="{83116E28-9128-4DAD-82C9-A0B723294891}" type="presParOf" srcId="{AC39026A-DF22-45DB-9419-5987DBC27F9D}" destId="{9F938F4A-621E-4D76-9D6B-09F9F55BAB30}" srcOrd="5" destOrd="0" presId="urn:microsoft.com/office/officeart/2005/8/layout/hList1"/>
    <dgm:cxn modelId="{2F0618B4-7DA7-4E78-BA77-4CDC1BA3E453}" type="presParOf" srcId="{AC39026A-DF22-45DB-9419-5987DBC27F9D}" destId="{CB680F03-E5C0-483D-B598-9F6F8673ADE2}" srcOrd="6" destOrd="0" presId="urn:microsoft.com/office/officeart/2005/8/layout/hList1"/>
    <dgm:cxn modelId="{F49827D3-BCBD-48B7-A2BC-6321C7C13184}" type="presParOf" srcId="{CB680F03-E5C0-483D-B598-9F6F8673ADE2}" destId="{7A24A16D-5200-4BA5-967B-FC34F2C05F61}" srcOrd="0" destOrd="0" presId="urn:microsoft.com/office/officeart/2005/8/layout/hList1"/>
    <dgm:cxn modelId="{87E8013A-62AE-4440-801F-263CB1FBEF7F}" type="presParOf" srcId="{CB680F03-E5C0-483D-B598-9F6F8673ADE2}" destId="{7E23C257-F344-49DC-95E1-0FECD1243A4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C1DFE5-0FB3-475F-9760-2DAC320C87C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A4F66BE-1362-4688-AD4D-62C1EE057DA5}">
      <dgm:prSet phldrT="[Text]">
        <dgm:style>
          <a:lnRef idx="2">
            <a:schemeClr val="accent6"/>
          </a:lnRef>
          <a:fillRef idx="1">
            <a:schemeClr val="lt1"/>
          </a:fillRef>
          <a:effectRef idx="0">
            <a:schemeClr val="accent6"/>
          </a:effectRef>
          <a:fontRef idx="minor">
            <a:schemeClr val="dk1"/>
          </a:fontRef>
        </dgm:style>
      </dgm:prSet>
      <dgm:spPr>
        <a:effectLst>
          <a:innerShdw blurRad="114300">
            <a:prstClr val="black"/>
          </a:innerShdw>
        </a:effectLst>
      </dgm:spPr>
      <dgm:t>
        <a:bodyPr/>
        <a:lstStyle/>
        <a:p>
          <a:r>
            <a:rPr lang="fa-IR" b="1" dirty="0" smtClean="0">
              <a:solidFill>
                <a:srgbClr val="C00000"/>
              </a:solidFill>
              <a:cs typeface="B Mitra" pitchFamily="2" charset="-78"/>
            </a:rPr>
            <a:t>عصر کشاورزی</a:t>
          </a:r>
          <a:endParaRPr lang="en-US" dirty="0">
            <a:solidFill>
              <a:srgbClr val="C00000"/>
            </a:solidFill>
            <a:cs typeface="B Mitra" pitchFamily="2" charset="-78"/>
          </a:endParaRPr>
        </a:p>
      </dgm:t>
    </dgm:pt>
    <dgm:pt modelId="{462E2EFA-59D0-40AF-AB2B-980B35061743}" type="parTrans" cxnId="{97749313-7D54-467D-B3B4-B918C31F70B5}">
      <dgm:prSet/>
      <dgm:spPr/>
      <dgm:t>
        <a:bodyPr/>
        <a:lstStyle/>
        <a:p>
          <a:endParaRPr lang="en-US"/>
        </a:p>
      </dgm:t>
    </dgm:pt>
    <dgm:pt modelId="{4BEE2E45-219F-4142-BBD2-1C6AEC3364A4}" type="sibTrans" cxnId="{97749313-7D54-467D-B3B4-B918C31F70B5}">
      <dgm:prSet/>
      <dgm:spPr/>
      <dgm:t>
        <a:bodyPr/>
        <a:lstStyle/>
        <a:p>
          <a:endParaRPr lang="en-US"/>
        </a:p>
      </dgm:t>
    </dgm:pt>
    <dgm:pt modelId="{6F1D69D9-9CB5-49D0-B8C3-87D340D5C100}">
      <dgm:prSet phldrT="[Text]" custT="1">
        <dgm:style>
          <a:lnRef idx="2">
            <a:schemeClr val="accent5"/>
          </a:lnRef>
          <a:fillRef idx="1">
            <a:schemeClr val="lt1"/>
          </a:fillRef>
          <a:effectRef idx="0">
            <a:schemeClr val="accent5"/>
          </a:effectRef>
          <a:fontRef idx="minor">
            <a:schemeClr val="dk1"/>
          </a:fontRef>
        </dgm:style>
      </dgm:prSet>
      <dgm:spPr/>
      <dgm:t>
        <a:bodyPr/>
        <a:lstStyle/>
        <a:p>
          <a:pPr algn="justLow" rtl="1"/>
          <a:r>
            <a:rPr lang="fa-IR" sz="1600" b="1" dirty="0" smtClean="0">
              <a:cs typeface="Nazanin" pitchFamily="2" charset="-78"/>
            </a:rPr>
            <a:t>1. مديريت شلاقي.</a:t>
          </a:r>
          <a:endParaRPr lang="en-US" sz="1600" b="1" dirty="0"/>
        </a:p>
      </dgm:t>
    </dgm:pt>
    <dgm:pt modelId="{F2A009B9-7634-46A8-A547-2E44A6F3D161}" type="parTrans" cxnId="{F767C16A-4C93-40B9-B77D-68B8191782C9}">
      <dgm:prSet/>
      <dgm:spPr/>
      <dgm:t>
        <a:bodyPr/>
        <a:lstStyle/>
        <a:p>
          <a:endParaRPr lang="en-US"/>
        </a:p>
      </dgm:t>
    </dgm:pt>
    <dgm:pt modelId="{9CA61E21-EA73-4576-893A-5909B9268377}" type="sibTrans" cxnId="{F767C16A-4C93-40B9-B77D-68B8191782C9}">
      <dgm:prSet/>
      <dgm:spPr/>
      <dgm:t>
        <a:bodyPr/>
        <a:lstStyle/>
        <a:p>
          <a:endParaRPr lang="en-US"/>
        </a:p>
      </dgm:t>
    </dgm:pt>
    <dgm:pt modelId="{219FDD59-5E25-4860-82A0-EF7C4A56644D}">
      <dgm:prSet phldrT="[Text]" custT="1">
        <dgm:style>
          <a:lnRef idx="2">
            <a:schemeClr val="accent5"/>
          </a:lnRef>
          <a:fillRef idx="1">
            <a:schemeClr val="lt1"/>
          </a:fillRef>
          <a:effectRef idx="0">
            <a:schemeClr val="accent5"/>
          </a:effectRef>
          <a:fontRef idx="minor">
            <a:schemeClr val="dk1"/>
          </a:fontRef>
        </dgm:style>
      </dgm:prSet>
      <dgm:spPr/>
      <dgm:t>
        <a:bodyPr/>
        <a:lstStyle/>
        <a:p>
          <a:pPr algn="justLow" rtl="1"/>
          <a:r>
            <a:rPr lang="fa-IR" sz="1600" b="1" dirty="0" smtClean="0">
              <a:cs typeface="Nazanin" pitchFamily="2" charset="-78"/>
            </a:rPr>
            <a:t>2. برد مديريت گسترده نزولي ولي بازهم محدود.</a:t>
          </a:r>
          <a:endParaRPr lang="en-US" sz="1600" b="1" dirty="0"/>
        </a:p>
      </dgm:t>
    </dgm:pt>
    <dgm:pt modelId="{7FBBA66D-B937-4F1C-8688-A81423591B66}" type="parTrans" cxnId="{4BE7C583-A5DD-422D-A72C-052C9885161F}">
      <dgm:prSet/>
      <dgm:spPr/>
      <dgm:t>
        <a:bodyPr/>
        <a:lstStyle/>
        <a:p>
          <a:endParaRPr lang="en-US"/>
        </a:p>
      </dgm:t>
    </dgm:pt>
    <dgm:pt modelId="{653B26DC-1D56-4DE7-9272-E697C3AFC9A4}" type="sibTrans" cxnId="{4BE7C583-A5DD-422D-A72C-052C9885161F}">
      <dgm:prSet/>
      <dgm:spPr/>
      <dgm:t>
        <a:bodyPr/>
        <a:lstStyle/>
        <a:p>
          <a:endParaRPr lang="en-US"/>
        </a:p>
      </dgm:t>
    </dgm:pt>
    <dgm:pt modelId="{2D386BFB-6F6C-4689-9C03-A8B5BEC46991}">
      <dgm:prSet phldrT="[Text]" custT="1">
        <dgm:style>
          <a:lnRef idx="2">
            <a:schemeClr val="accent5"/>
          </a:lnRef>
          <a:fillRef idx="1">
            <a:schemeClr val="lt1"/>
          </a:fillRef>
          <a:effectRef idx="0">
            <a:schemeClr val="accent5"/>
          </a:effectRef>
          <a:fontRef idx="minor">
            <a:schemeClr val="dk1"/>
          </a:fontRef>
        </dgm:style>
      </dgm:prSet>
      <dgm:spPr/>
      <dgm:t>
        <a:bodyPr/>
        <a:lstStyle/>
        <a:p>
          <a:pPr algn="justLow" rtl="1"/>
          <a:r>
            <a:rPr lang="fa-IR" sz="1600" b="1" dirty="0" smtClean="0">
              <a:cs typeface="Nazanin" pitchFamily="2" charset="-78"/>
            </a:rPr>
            <a:t>3. نيروي بازوي قوي.</a:t>
          </a:r>
          <a:endParaRPr lang="en-US" sz="1600" b="1" dirty="0"/>
        </a:p>
      </dgm:t>
    </dgm:pt>
    <dgm:pt modelId="{804C1BDC-BA6D-42F5-ADFF-33809E72A3DC}" type="parTrans" cxnId="{F2E73842-83DB-4846-9A36-8E0D9A5EB002}">
      <dgm:prSet/>
      <dgm:spPr/>
      <dgm:t>
        <a:bodyPr/>
        <a:lstStyle/>
        <a:p>
          <a:endParaRPr lang="en-US"/>
        </a:p>
      </dgm:t>
    </dgm:pt>
    <dgm:pt modelId="{7E7DC264-3F5E-466C-B038-905395A7473F}" type="sibTrans" cxnId="{F2E73842-83DB-4846-9A36-8E0D9A5EB002}">
      <dgm:prSet/>
      <dgm:spPr/>
      <dgm:t>
        <a:bodyPr/>
        <a:lstStyle/>
        <a:p>
          <a:endParaRPr lang="en-US"/>
        </a:p>
      </dgm:t>
    </dgm:pt>
    <dgm:pt modelId="{20AD54FF-5C13-47F8-BB15-B103E94D2D35}">
      <dgm:prSet phldrT="[Text]" custT="1">
        <dgm:style>
          <a:lnRef idx="2">
            <a:schemeClr val="accent5"/>
          </a:lnRef>
          <a:fillRef idx="1">
            <a:schemeClr val="lt1"/>
          </a:fillRef>
          <a:effectRef idx="0">
            <a:schemeClr val="accent5"/>
          </a:effectRef>
          <a:fontRef idx="minor">
            <a:schemeClr val="dk1"/>
          </a:fontRef>
        </dgm:style>
      </dgm:prSet>
      <dgm:spPr/>
      <dgm:t>
        <a:bodyPr/>
        <a:lstStyle/>
        <a:p>
          <a:pPr algn="justLow" rtl="1"/>
          <a:r>
            <a:rPr lang="fa-IR" sz="1600" b="1" dirty="0" smtClean="0">
              <a:cs typeface="Nazanin" pitchFamily="2" charset="-78"/>
            </a:rPr>
            <a:t>4. دوره انسان بزرگ (پير دانا).</a:t>
          </a:r>
          <a:endParaRPr lang="en-US" sz="1600" b="1" dirty="0"/>
        </a:p>
      </dgm:t>
    </dgm:pt>
    <dgm:pt modelId="{B560E53D-A938-40CE-96BD-B16329B03E8E}" type="parTrans" cxnId="{B407156F-297C-4DEF-BEF6-6F55F5BE7FE3}">
      <dgm:prSet/>
      <dgm:spPr/>
      <dgm:t>
        <a:bodyPr/>
        <a:lstStyle/>
        <a:p>
          <a:endParaRPr lang="en-US"/>
        </a:p>
      </dgm:t>
    </dgm:pt>
    <dgm:pt modelId="{788B1A05-3351-4D62-8488-E3BB532DA06F}" type="sibTrans" cxnId="{B407156F-297C-4DEF-BEF6-6F55F5BE7FE3}">
      <dgm:prSet/>
      <dgm:spPr/>
      <dgm:t>
        <a:bodyPr/>
        <a:lstStyle/>
        <a:p>
          <a:endParaRPr lang="en-US"/>
        </a:p>
      </dgm:t>
    </dgm:pt>
    <dgm:pt modelId="{439CAA60-F9DA-4FE8-BD65-5D58D00D9158}">
      <dgm:prSet phldrT="[Text]" custT="1">
        <dgm:style>
          <a:lnRef idx="2">
            <a:schemeClr val="accent5"/>
          </a:lnRef>
          <a:fillRef idx="1">
            <a:schemeClr val="lt1"/>
          </a:fillRef>
          <a:effectRef idx="0">
            <a:schemeClr val="accent5"/>
          </a:effectRef>
          <a:fontRef idx="minor">
            <a:schemeClr val="dk1"/>
          </a:fontRef>
        </dgm:style>
      </dgm:prSet>
      <dgm:spPr/>
      <dgm:t>
        <a:bodyPr/>
        <a:lstStyle/>
        <a:p>
          <a:pPr algn="justLow" rtl="1"/>
          <a:r>
            <a:rPr lang="fa-IR" sz="1600" b="1" dirty="0" smtClean="0">
              <a:cs typeface="Nazanin" pitchFamily="2" charset="-78"/>
            </a:rPr>
            <a:t>5. کيفيت آموزش حالت مکتبي.</a:t>
          </a:r>
          <a:endParaRPr lang="en-US" sz="1600" b="1" dirty="0"/>
        </a:p>
      </dgm:t>
    </dgm:pt>
    <dgm:pt modelId="{A77C32CE-CF40-4E5F-9869-FE8B5DB0C1BC}" type="parTrans" cxnId="{9328719C-311D-4B97-9ABB-A67E061A15D9}">
      <dgm:prSet/>
      <dgm:spPr/>
      <dgm:t>
        <a:bodyPr/>
        <a:lstStyle/>
        <a:p>
          <a:endParaRPr lang="en-US"/>
        </a:p>
      </dgm:t>
    </dgm:pt>
    <dgm:pt modelId="{8A17E6CA-E332-40D9-B096-A7E881D20937}" type="sibTrans" cxnId="{9328719C-311D-4B97-9ABB-A67E061A15D9}">
      <dgm:prSet/>
      <dgm:spPr/>
      <dgm:t>
        <a:bodyPr/>
        <a:lstStyle/>
        <a:p>
          <a:endParaRPr lang="en-US"/>
        </a:p>
      </dgm:t>
    </dgm:pt>
    <dgm:pt modelId="{709BBCFB-3277-4981-80FC-83FE17E6AA0A}">
      <dgm:prSet phldrT="[Text]" custT="1">
        <dgm:style>
          <a:lnRef idx="2">
            <a:schemeClr val="accent5"/>
          </a:lnRef>
          <a:fillRef idx="1">
            <a:schemeClr val="lt1"/>
          </a:fillRef>
          <a:effectRef idx="0">
            <a:schemeClr val="accent5"/>
          </a:effectRef>
          <a:fontRef idx="minor">
            <a:schemeClr val="dk1"/>
          </a:fontRef>
        </dgm:style>
      </dgm:prSet>
      <dgm:spPr/>
      <dgm:t>
        <a:bodyPr/>
        <a:lstStyle/>
        <a:p>
          <a:pPr algn="justLow" rtl="1"/>
          <a:r>
            <a:rPr lang="fa-IR" sz="1600" b="1" dirty="0" smtClean="0">
              <a:cs typeface="Nazanin" pitchFamily="2" charset="-78"/>
            </a:rPr>
            <a:t>6. توانايي فرد درکار به اندازه توليد غذا براي خود و افراد خانواده .</a:t>
          </a:r>
          <a:endParaRPr lang="en-US" sz="1600" b="1" dirty="0"/>
        </a:p>
      </dgm:t>
    </dgm:pt>
    <dgm:pt modelId="{BD1DD768-F33F-495E-A78C-0358D224EF8D}" type="parTrans" cxnId="{241936B9-3C39-4802-A524-B0E0A2EA3FC4}">
      <dgm:prSet/>
      <dgm:spPr/>
      <dgm:t>
        <a:bodyPr/>
        <a:lstStyle/>
        <a:p>
          <a:endParaRPr lang="en-US"/>
        </a:p>
      </dgm:t>
    </dgm:pt>
    <dgm:pt modelId="{64144025-2FB6-417B-8CA0-17923DBB57A7}" type="sibTrans" cxnId="{241936B9-3C39-4802-A524-B0E0A2EA3FC4}">
      <dgm:prSet/>
      <dgm:spPr/>
      <dgm:t>
        <a:bodyPr/>
        <a:lstStyle/>
        <a:p>
          <a:endParaRPr lang="en-US"/>
        </a:p>
      </dgm:t>
    </dgm:pt>
    <dgm:pt modelId="{CC0922F5-542D-4E1F-98B3-BC7F0D427852}">
      <dgm:prSet phldrT="[Text]" custT="1">
        <dgm:style>
          <a:lnRef idx="2">
            <a:schemeClr val="accent5"/>
          </a:lnRef>
          <a:fillRef idx="1">
            <a:schemeClr val="lt1"/>
          </a:fillRef>
          <a:effectRef idx="0">
            <a:schemeClr val="accent5"/>
          </a:effectRef>
          <a:fontRef idx="minor">
            <a:schemeClr val="dk1"/>
          </a:fontRef>
        </dgm:style>
      </dgm:prSet>
      <dgm:spPr/>
      <dgm:t>
        <a:bodyPr/>
        <a:lstStyle/>
        <a:p>
          <a:pPr algn="justLow" rtl="1"/>
          <a:r>
            <a:rPr lang="fa-IR" sz="1600" b="1" dirty="0" smtClean="0">
              <a:cs typeface="Nazanin" pitchFamily="2" charset="-78"/>
            </a:rPr>
            <a:t>7. براي اولين بار توليد بيش از تقاضا (عرضه بيش از تقاضا).</a:t>
          </a:r>
          <a:endParaRPr lang="en-US" sz="1600" b="1" dirty="0"/>
        </a:p>
      </dgm:t>
    </dgm:pt>
    <dgm:pt modelId="{FDB72724-44D6-4079-AF69-C9B0DA852DBB}" type="parTrans" cxnId="{B4C4573E-ACE3-409C-8DF6-867A2A01AEC9}">
      <dgm:prSet/>
      <dgm:spPr/>
      <dgm:t>
        <a:bodyPr/>
        <a:lstStyle/>
        <a:p>
          <a:endParaRPr lang="en-US"/>
        </a:p>
      </dgm:t>
    </dgm:pt>
    <dgm:pt modelId="{0C03D063-C44A-474B-9259-CF9C3E64CDE0}" type="sibTrans" cxnId="{B4C4573E-ACE3-409C-8DF6-867A2A01AEC9}">
      <dgm:prSet/>
      <dgm:spPr/>
      <dgm:t>
        <a:bodyPr/>
        <a:lstStyle/>
        <a:p>
          <a:endParaRPr lang="en-US"/>
        </a:p>
      </dgm:t>
    </dgm:pt>
    <dgm:pt modelId="{AEC37A8C-5525-4F9D-82AA-20831C3545DE}">
      <dgm:prSet phldrT="[Text]" custT="1">
        <dgm:style>
          <a:lnRef idx="2">
            <a:schemeClr val="accent5"/>
          </a:lnRef>
          <a:fillRef idx="1">
            <a:schemeClr val="lt1"/>
          </a:fillRef>
          <a:effectRef idx="0">
            <a:schemeClr val="accent5"/>
          </a:effectRef>
          <a:fontRef idx="minor">
            <a:schemeClr val="dk1"/>
          </a:fontRef>
        </dgm:style>
      </dgm:prSet>
      <dgm:spPr/>
      <dgm:t>
        <a:bodyPr/>
        <a:lstStyle/>
        <a:p>
          <a:pPr algn="justLow" rtl="1"/>
          <a:r>
            <a:rPr lang="fa-IR" sz="1600" b="1" dirty="0" smtClean="0">
              <a:cs typeface="Nazanin" pitchFamily="2" charset="-78"/>
            </a:rPr>
            <a:t>8. نياز به انبار و انبارداري بوجود مي‌آيد.</a:t>
          </a:r>
          <a:endParaRPr lang="en-US" sz="1600" b="1" dirty="0"/>
        </a:p>
      </dgm:t>
    </dgm:pt>
    <dgm:pt modelId="{B3F6CB81-E87B-45D6-BA67-58F0C7B650A0}" type="parTrans" cxnId="{458878FF-EA27-4DFD-A2E1-45151204486B}">
      <dgm:prSet/>
      <dgm:spPr/>
      <dgm:t>
        <a:bodyPr/>
        <a:lstStyle/>
        <a:p>
          <a:endParaRPr lang="en-US"/>
        </a:p>
      </dgm:t>
    </dgm:pt>
    <dgm:pt modelId="{7ABECC37-7060-46C2-AE08-418428FDD7DC}" type="sibTrans" cxnId="{458878FF-EA27-4DFD-A2E1-45151204486B}">
      <dgm:prSet/>
      <dgm:spPr/>
      <dgm:t>
        <a:bodyPr/>
        <a:lstStyle/>
        <a:p>
          <a:endParaRPr lang="en-US"/>
        </a:p>
      </dgm:t>
    </dgm:pt>
    <dgm:pt modelId="{D862977F-F987-40CA-8073-496BD4BD25AF}">
      <dgm:prSet phldrT="[Text]" custT="1">
        <dgm:style>
          <a:lnRef idx="2">
            <a:schemeClr val="accent5"/>
          </a:lnRef>
          <a:fillRef idx="1">
            <a:schemeClr val="lt1"/>
          </a:fillRef>
          <a:effectRef idx="0">
            <a:schemeClr val="accent5"/>
          </a:effectRef>
          <a:fontRef idx="minor">
            <a:schemeClr val="dk1"/>
          </a:fontRef>
        </dgm:style>
      </dgm:prSet>
      <dgm:spPr/>
      <dgm:t>
        <a:bodyPr/>
        <a:lstStyle/>
        <a:p>
          <a:pPr algn="justLow" rtl="1"/>
          <a:r>
            <a:rPr lang="fa-IR" sz="1600" b="1" dirty="0" smtClean="0">
              <a:cs typeface="Nazanin" pitchFamily="2" charset="-78"/>
            </a:rPr>
            <a:t>9. اين دوره صدها سال طول کشيده است.</a:t>
          </a:r>
          <a:endParaRPr lang="en-US" sz="1600" b="1" dirty="0"/>
        </a:p>
      </dgm:t>
    </dgm:pt>
    <dgm:pt modelId="{3B388E37-E60A-41E6-9B92-FB328DDCAE8B}" type="parTrans" cxnId="{E7652FB8-B9E9-413F-806A-BDAE932A1CAB}">
      <dgm:prSet/>
      <dgm:spPr/>
      <dgm:t>
        <a:bodyPr/>
        <a:lstStyle/>
        <a:p>
          <a:endParaRPr lang="en-US"/>
        </a:p>
      </dgm:t>
    </dgm:pt>
    <dgm:pt modelId="{2C386925-935F-494E-8DD6-388A32FFC4E5}" type="sibTrans" cxnId="{E7652FB8-B9E9-413F-806A-BDAE932A1CAB}">
      <dgm:prSet/>
      <dgm:spPr/>
      <dgm:t>
        <a:bodyPr/>
        <a:lstStyle/>
        <a:p>
          <a:endParaRPr lang="en-US"/>
        </a:p>
      </dgm:t>
    </dgm:pt>
    <dgm:pt modelId="{C731B6B9-395E-42D6-9E8A-04F681052871}" type="pres">
      <dgm:prSet presAssocID="{90C1DFE5-0FB3-475F-9760-2DAC320C87C4}" presName="theList" presStyleCnt="0">
        <dgm:presLayoutVars>
          <dgm:dir/>
          <dgm:animLvl val="lvl"/>
          <dgm:resizeHandles val="exact"/>
        </dgm:presLayoutVars>
      </dgm:prSet>
      <dgm:spPr/>
      <dgm:t>
        <a:bodyPr/>
        <a:lstStyle/>
        <a:p>
          <a:endParaRPr lang="en-US"/>
        </a:p>
      </dgm:t>
    </dgm:pt>
    <dgm:pt modelId="{26610EC6-82BB-429C-8F19-F349EBD56FBB}" type="pres">
      <dgm:prSet presAssocID="{2A4F66BE-1362-4688-AD4D-62C1EE057DA5}" presName="compNode" presStyleCnt="0"/>
      <dgm:spPr/>
    </dgm:pt>
    <dgm:pt modelId="{73EFFE8F-BB18-4979-8FCD-B36285299325}" type="pres">
      <dgm:prSet presAssocID="{2A4F66BE-1362-4688-AD4D-62C1EE057DA5}" presName="aNode" presStyleLbl="bgShp" presStyleIdx="0" presStyleCnt="1" custLinFactX="-100000" custLinFactNeighborX="-123329" custLinFactNeighborY="-7087"/>
      <dgm:spPr/>
      <dgm:t>
        <a:bodyPr/>
        <a:lstStyle/>
        <a:p>
          <a:endParaRPr lang="en-US"/>
        </a:p>
      </dgm:t>
    </dgm:pt>
    <dgm:pt modelId="{DA7A9902-1A17-473B-AAAC-B729985DED67}" type="pres">
      <dgm:prSet presAssocID="{2A4F66BE-1362-4688-AD4D-62C1EE057DA5}" presName="textNode" presStyleLbl="bgShp" presStyleIdx="0" presStyleCnt="1"/>
      <dgm:spPr/>
      <dgm:t>
        <a:bodyPr/>
        <a:lstStyle/>
        <a:p>
          <a:endParaRPr lang="en-US"/>
        </a:p>
      </dgm:t>
    </dgm:pt>
    <dgm:pt modelId="{8E954AA0-B4A9-4FB6-B9B8-EC92635A243B}" type="pres">
      <dgm:prSet presAssocID="{2A4F66BE-1362-4688-AD4D-62C1EE057DA5}" presName="compChildNode" presStyleCnt="0"/>
      <dgm:spPr/>
    </dgm:pt>
    <dgm:pt modelId="{69CF0512-52F5-4AE4-A511-8F31615DA8ED}" type="pres">
      <dgm:prSet presAssocID="{2A4F66BE-1362-4688-AD4D-62C1EE057DA5}" presName="theInnerList" presStyleCnt="0"/>
      <dgm:spPr/>
    </dgm:pt>
    <dgm:pt modelId="{3AEECE6E-4696-4D97-A809-24E448D6ADDA}" type="pres">
      <dgm:prSet presAssocID="{6F1D69D9-9CB5-49D0-B8C3-87D340D5C100}" presName="childNode" presStyleLbl="node1" presStyleIdx="0" presStyleCnt="9" custScaleX="121594" custScaleY="2000000" custLinFactNeighborY="-63079">
        <dgm:presLayoutVars>
          <dgm:bulletEnabled val="1"/>
        </dgm:presLayoutVars>
      </dgm:prSet>
      <dgm:spPr/>
      <dgm:t>
        <a:bodyPr/>
        <a:lstStyle/>
        <a:p>
          <a:endParaRPr lang="en-US"/>
        </a:p>
      </dgm:t>
    </dgm:pt>
    <dgm:pt modelId="{9E690B73-CC53-4302-A412-3E8C64F814F1}" type="pres">
      <dgm:prSet presAssocID="{6F1D69D9-9CB5-49D0-B8C3-87D340D5C100}" presName="aSpace2" presStyleCnt="0"/>
      <dgm:spPr/>
    </dgm:pt>
    <dgm:pt modelId="{293B266E-44CF-446A-B225-7628025EF426}" type="pres">
      <dgm:prSet presAssocID="{219FDD59-5E25-4860-82A0-EF7C4A56644D}" presName="childNode" presStyleLbl="node1" presStyleIdx="1" presStyleCnt="9" custScaleX="121594" custScaleY="2000000" custLinFactNeighborY="-82431">
        <dgm:presLayoutVars>
          <dgm:bulletEnabled val="1"/>
        </dgm:presLayoutVars>
      </dgm:prSet>
      <dgm:spPr/>
      <dgm:t>
        <a:bodyPr/>
        <a:lstStyle/>
        <a:p>
          <a:endParaRPr lang="en-US"/>
        </a:p>
      </dgm:t>
    </dgm:pt>
    <dgm:pt modelId="{0755ABB2-4C8C-464A-BF24-5D39C88135BB}" type="pres">
      <dgm:prSet presAssocID="{219FDD59-5E25-4860-82A0-EF7C4A56644D}" presName="aSpace2" presStyleCnt="0"/>
      <dgm:spPr/>
    </dgm:pt>
    <dgm:pt modelId="{9BCB50A9-DAE3-4532-B411-AC7A7A58F105}" type="pres">
      <dgm:prSet presAssocID="{2D386BFB-6F6C-4689-9C03-A8B5BEC46991}" presName="childNode" presStyleLbl="node1" presStyleIdx="2" presStyleCnt="9" custScaleX="121594" custScaleY="2000000" custLinFactNeighborY="-82431">
        <dgm:presLayoutVars>
          <dgm:bulletEnabled val="1"/>
        </dgm:presLayoutVars>
      </dgm:prSet>
      <dgm:spPr/>
      <dgm:t>
        <a:bodyPr/>
        <a:lstStyle/>
        <a:p>
          <a:endParaRPr lang="en-US"/>
        </a:p>
      </dgm:t>
    </dgm:pt>
    <dgm:pt modelId="{EB0D88BF-6088-4643-A13F-CD81A8D7DA42}" type="pres">
      <dgm:prSet presAssocID="{2D386BFB-6F6C-4689-9C03-A8B5BEC46991}" presName="aSpace2" presStyleCnt="0"/>
      <dgm:spPr/>
    </dgm:pt>
    <dgm:pt modelId="{ABF04E29-9257-4485-9695-C7F4AB815DF1}" type="pres">
      <dgm:prSet presAssocID="{20AD54FF-5C13-47F8-BB15-B103E94D2D35}" presName="childNode" presStyleLbl="node1" presStyleIdx="3" presStyleCnt="9" custScaleX="121594" custScaleY="2000000" custLinFactNeighborY="-82431">
        <dgm:presLayoutVars>
          <dgm:bulletEnabled val="1"/>
        </dgm:presLayoutVars>
      </dgm:prSet>
      <dgm:spPr/>
      <dgm:t>
        <a:bodyPr/>
        <a:lstStyle/>
        <a:p>
          <a:endParaRPr lang="en-US"/>
        </a:p>
      </dgm:t>
    </dgm:pt>
    <dgm:pt modelId="{77F57EFC-365A-4A68-B7A7-11C3FEFEEBD4}" type="pres">
      <dgm:prSet presAssocID="{20AD54FF-5C13-47F8-BB15-B103E94D2D35}" presName="aSpace2" presStyleCnt="0"/>
      <dgm:spPr/>
    </dgm:pt>
    <dgm:pt modelId="{7A085C7E-F52E-4DAE-9263-60DBF495E6D8}" type="pres">
      <dgm:prSet presAssocID="{439CAA60-F9DA-4FE8-BD65-5D58D00D9158}" presName="childNode" presStyleLbl="node1" presStyleIdx="4" presStyleCnt="9" custScaleX="121594" custScaleY="2000000" custLinFactNeighborY="-82431">
        <dgm:presLayoutVars>
          <dgm:bulletEnabled val="1"/>
        </dgm:presLayoutVars>
      </dgm:prSet>
      <dgm:spPr/>
      <dgm:t>
        <a:bodyPr/>
        <a:lstStyle/>
        <a:p>
          <a:endParaRPr lang="en-US"/>
        </a:p>
      </dgm:t>
    </dgm:pt>
    <dgm:pt modelId="{BACFD8EA-F449-4082-95B2-3DB93767B47A}" type="pres">
      <dgm:prSet presAssocID="{439CAA60-F9DA-4FE8-BD65-5D58D00D9158}" presName="aSpace2" presStyleCnt="0"/>
      <dgm:spPr/>
    </dgm:pt>
    <dgm:pt modelId="{92F01C4A-7E70-49C8-B135-44363B0D9C1A}" type="pres">
      <dgm:prSet presAssocID="{709BBCFB-3277-4981-80FC-83FE17E6AA0A}" presName="childNode" presStyleLbl="node1" presStyleIdx="5" presStyleCnt="9" custScaleX="121594" custScaleY="2000000" custLinFactNeighborY="-82431">
        <dgm:presLayoutVars>
          <dgm:bulletEnabled val="1"/>
        </dgm:presLayoutVars>
      </dgm:prSet>
      <dgm:spPr/>
      <dgm:t>
        <a:bodyPr/>
        <a:lstStyle/>
        <a:p>
          <a:endParaRPr lang="en-US"/>
        </a:p>
      </dgm:t>
    </dgm:pt>
    <dgm:pt modelId="{6CDE93CC-8A2F-476F-BCF1-86ADFAAC2F68}" type="pres">
      <dgm:prSet presAssocID="{709BBCFB-3277-4981-80FC-83FE17E6AA0A}" presName="aSpace2" presStyleCnt="0"/>
      <dgm:spPr/>
    </dgm:pt>
    <dgm:pt modelId="{CF482CA5-CED4-4C41-93DA-5D62CD87A78D}" type="pres">
      <dgm:prSet presAssocID="{CC0922F5-542D-4E1F-98B3-BC7F0D427852}" presName="childNode" presStyleLbl="node1" presStyleIdx="6" presStyleCnt="9" custScaleX="121594" custScaleY="2000000" custLinFactNeighborY="-82431">
        <dgm:presLayoutVars>
          <dgm:bulletEnabled val="1"/>
        </dgm:presLayoutVars>
      </dgm:prSet>
      <dgm:spPr/>
      <dgm:t>
        <a:bodyPr/>
        <a:lstStyle/>
        <a:p>
          <a:endParaRPr lang="en-US"/>
        </a:p>
      </dgm:t>
    </dgm:pt>
    <dgm:pt modelId="{47C304E4-72EC-4663-AB26-D86AAC862CFA}" type="pres">
      <dgm:prSet presAssocID="{CC0922F5-542D-4E1F-98B3-BC7F0D427852}" presName="aSpace2" presStyleCnt="0"/>
      <dgm:spPr/>
    </dgm:pt>
    <dgm:pt modelId="{38616FFC-E809-4D04-AE3F-8170685C772E}" type="pres">
      <dgm:prSet presAssocID="{AEC37A8C-5525-4F9D-82AA-20831C3545DE}" presName="childNode" presStyleLbl="node1" presStyleIdx="7" presStyleCnt="9" custScaleX="121594" custScaleY="2000000" custLinFactNeighborY="-82431">
        <dgm:presLayoutVars>
          <dgm:bulletEnabled val="1"/>
        </dgm:presLayoutVars>
      </dgm:prSet>
      <dgm:spPr/>
      <dgm:t>
        <a:bodyPr/>
        <a:lstStyle/>
        <a:p>
          <a:endParaRPr lang="en-US"/>
        </a:p>
      </dgm:t>
    </dgm:pt>
    <dgm:pt modelId="{73DFE72B-9054-4667-AD04-4EE726A4A39D}" type="pres">
      <dgm:prSet presAssocID="{AEC37A8C-5525-4F9D-82AA-20831C3545DE}" presName="aSpace2" presStyleCnt="0"/>
      <dgm:spPr/>
    </dgm:pt>
    <dgm:pt modelId="{34D0AEA9-535C-4806-9F98-1E006C9D2188}" type="pres">
      <dgm:prSet presAssocID="{D862977F-F987-40CA-8073-496BD4BD25AF}" presName="childNode" presStyleLbl="node1" presStyleIdx="8" presStyleCnt="9" custScaleX="121594" custScaleY="2000000" custLinFactNeighborY="-82431">
        <dgm:presLayoutVars>
          <dgm:bulletEnabled val="1"/>
        </dgm:presLayoutVars>
      </dgm:prSet>
      <dgm:spPr/>
      <dgm:t>
        <a:bodyPr/>
        <a:lstStyle/>
        <a:p>
          <a:endParaRPr lang="en-US"/>
        </a:p>
      </dgm:t>
    </dgm:pt>
  </dgm:ptLst>
  <dgm:cxnLst>
    <dgm:cxn modelId="{F767C16A-4C93-40B9-B77D-68B8191782C9}" srcId="{2A4F66BE-1362-4688-AD4D-62C1EE057DA5}" destId="{6F1D69D9-9CB5-49D0-B8C3-87D340D5C100}" srcOrd="0" destOrd="0" parTransId="{F2A009B9-7634-46A8-A547-2E44A6F3D161}" sibTransId="{9CA61E21-EA73-4576-893A-5909B9268377}"/>
    <dgm:cxn modelId="{B4C4573E-ACE3-409C-8DF6-867A2A01AEC9}" srcId="{2A4F66BE-1362-4688-AD4D-62C1EE057DA5}" destId="{CC0922F5-542D-4E1F-98B3-BC7F0D427852}" srcOrd="6" destOrd="0" parTransId="{FDB72724-44D6-4079-AF69-C9B0DA852DBB}" sibTransId="{0C03D063-C44A-474B-9259-CF9C3E64CDE0}"/>
    <dgm:cxn modelId="{458878FF-EA27-4DFD-A2E1-45151204486B}" srcId="{2A4F66BE-1362-4688-AD4D-62C1EE057DA5}" destId="{AEC37A8C-5525-4F9D-82AA-20831C3545DE}" srcOrd="7" destOrd="0" parTransId="{B3F6CB81-E87B-45D6-BA67-58F0C7B650A0}" sibTransId="{7ABECC37-7060-46C2-AE08-418428FDD7DC}"/>
    <dgm:cxn modelId="{0596CF24-25CD-4F31-8B86-4A7A38B1682E}" type="presOf" srcId="{219FDD59-5E25-4860-82A0-EF7C4A56644D}" destId="{293B266E-44CF-446A-B225-7628025EF426}" srcOrd="0" destOrd="0" presId="urn:microsoft.com/office/officeart/2005/8/layout/lProcess2"/>
    <dgm:cxn modelId="{1EAA96D7-6C57-4EED-A016-5A427DC2DC70}" type="presOf" srcId="{709BBCFB-3277-4981-80FC-83FE17E6AA0A}" destId="{92F01C4A-7E70-49C8-B135-44363B0D9C1A}" srcOrd="0" destOrd="0" presId="urn:microsoft.com/office/officeart/2005/8/layout/lProcess2"/>
    <dgm:cxn modelId="{C2C3D2D7-095D-4B19-9BBA-7F0EF0B50E75}" type="presOf" srcId="{20AD54FF-5C13-47F8-BB15-B103E94D2D35}" destId="{ABF04E29-9257-4485-9695-C7F4AB815DF1}" srcOrd="0" destOrd="0" presId="urn:microsoft.com/office/officeart/2005/8/layout/lProcess2"/>
    <dgm:cxn modelId="{97749313-7D54-467D-B3B4-B918C31F70B5}" srcId="{90C1DFE5-0FB3-475F-9760-2DAC320C87C4}" destId="{2A4F66BE-1362-4688-AD4D-62C1EE057DA5}" srcOrd="0" destOrd="0" parTransId="{462E2EFA-59D0-40AF-AB2B-980B35061743}" sibTransId="{4BEE2E45-219F-4142-BBD2-1C6AEC3364A4}"/>
    <dgm:cxn modelId="{FE8956D0-1EE5-4659-8F6E-C7364B309565}" type="presOf" srcId="{AEC37A8C-5525-4F9D-82AA-20831C3545DE}" destId="{38616FFC-E809-4D04-AE3F-8170685C772E}" srcOrd="0" destOrd="0" presId="urn:microsoft.com/office/officeart/2005/8/layout/lProcess2"/>
    <dgm:cxn modelId="{54C25D8C-DC93-4DA9-95A1-A29911B26EC2}" type="presOf" srcId="{90C1DFE5-0FB3-475F-9760-2DAC320C87C4}" destId="{C731B6B9-395E-42D6-9E8A-04F681052871}" srcOrd="0" destOrd="0" presId="urn:microsoft.com/office/officeart/2005/8/layout/lProcess2"/>
    <dgm:cxn modelId="{F2E73842-83DB-4846-9A36-8E0D9A5EB002}" srcId="{2A4F66BE-1362-4688-AD4D-62C1EE057DA5}" destId="{2D386BFB-6F6C-4689-9C03-A8B5BEC46991}" srcOrd="2" destOrd="0" parTransId="{804C1BDC-BA6D-42F5-ADFF-33809E72A3DC}" sibTransId="{7E7DC264-3F5E-466C-B038-905395A7473F}"/>
    <dgm:cxn modelId="{4BE7C583-A5DD-422D-A72C-052C9885161F}" srcId="{2A4F66BE-1362-4688-AD4D-62C1EE057DA5}" destId="{219FDD59-5E25-4860-82A0-EF7C4A56644D}" srcOrd="1" destOrd="0" parTransId="{7FBBA66D-B937-4F1C-8688-A81423591B66}" sibTransId="{653B26DC-1D56-4DE7-9272-E697C3AFC9A4}"/>
    <dgm:cxn modelId="{241936B9-3C39-4802-A524-B0E0A2EA3FC4}" srcId="{2A4F66BE-1362-4688-AD4D-62C1EE057DA5}" destId="{709BBCFB-3277-4981-80FC-83FE17E6AA0A}" srcOrd="5" destOrd="0" parTransId="{BD1DD768-F33F-495E-A78C-0358D224EF8D}" sibTransId="{64144025-2FB6-417B-8CA0-17923DBB57A7}"/>
    <dgm:cxn modelId="{94064821-4BE2-4EE5-9358-4E4E25A4EF70}" type="presOf" srcId="{2A4F66BE-1362-4688-AD4D-62C1EE057DA5}" destId="{73EFFE8F-BB18-4979-8FCD-B36285299325}" srcOrd="0" destOrd="0" presId="urn:microsoft.com/office/officeart/2005/8/layout/lProcess2"/>
    <dgm:cxn modelId="{B8D05793-1433-4EA5-AF1C-C6668C692518}" type="presOf" srcId="{CC0922F5-542D-4E1F-98B3-BC7F0D427852}" destId="{CF482CA5-CED4-4C41-93DA-5D62CD87A78D}" srcOrd="0" destOrd="0" presId="urn:microsoft.com/office/officeart/2005/8/layout/lProcess2"/>
    <dgm:cxn modelId="{05983725-8FB4-490C-A95B-415F898CF7E1}" type="presOf" srcId="{2D386BFB-6F6C-4689-9C03-A8B5BEC46991}" destId="{9BCB50A9-DAE3-4532-B411-AC7A7A58F105}" srcOrd="0" destOrd="0" presId="urn:microsoft.com/office/officeart/2005/8/layout/lProcess2"/>
    <dgm:cxn modelId="{E7652FB8-B9E9-413F-806A-BDAE932A1CAB}" srcId="{2A4F66BE-1362-4688-AD4D-62C1EE057DA5}" destId="{D862977F-F987-40CA-8073-496BD4BD25AF}" srcOrd="8" destOrd="0" parTransId="{3B388E37-E60A-41E6-9B92-FB328DDCAE8B}" sibTransId="{2C386925-935F-494E-8DD6-388A32FFC4E5}"/>
    <dgm:cxn modelId="{86D18133-CBC8-4A12-94C9-8DA234D7083B}" type="presOf" srcId="{6F1D69D9-9CB5-49D0-B8C3-87D340D5C100}" destId="{3AEECE6E-4696-4D97-A809-24E448D6ADDA}" srcOrd="0" destOrd="0" presId="urn:microsoft.com/office/officeart/2005/8/layout/lProcess2"/>
    <dgm:cxn modelId="{9328719C-311D-4B97-9ABB-A67E061A15D9}" srcId="{2A4F66BE-1362-4688-AD4D-62C1EE057DA5}" destId="{439CAA60-F9DA-4FE8-BD65-5D58D00D9158}" srcOrd="4" destOrd="0" parTransId="{A77C32CE-CF40-4E5F-9869-FE8B5DB0C1BC}" sibTransId="{8A17E6CA-E332-40D9-B096-A7E881D20937}"/>
    <dgm:cxn modelId="{B407156F-297C-4DEF-BEF6-6F55F5BE7FE3}" srcId="{2A4F66BE-1362-4688-AD4D-62C1EE057DA5}" destId="{20AD54FF-5C13-47F8-BB15-B103E94D2D35}" srcOrd="3" destOrd="0" parTransId="{B560E53D-A938-40CE-96BD-B16329B03E8E}" sibTransId="{788B1A05-3351-4D62-8488-E3BB532DA06F}"/>
    <dgm:cxn modelId="{D16270CF-9C87-41D6-AD06-8D93DD64C2D7}" type="presOf" srcId="{D862977F-F987-40CA-8073-496BD4BD25AF}" destId="{34D0AEA9-535C-4806-9F98-1E006C9D2188}" srcOrd="0" destOrd="0" presId="urn:microsoft.com/office/officeart/2005/8/layout/lProcess2"/>
    <dgm:cxn modelId="{DA9201FE-590E-4504-A96D-224FC90DCC98}" type="presOf" srcId="{2A4F66BE-1362-4688-AD4D-62C1EE057DA5}" destId="{DA7A9902-1A17-473B-AAAC-B729985DED67}" srcOrd="1" destOrd="0" presId="urn:microsoft.com/office/officeart/2005/8/layout/lProcess2"/>
    <dgm:cxn modelId="{56037A64-917B-4EFF-A200-72A34C0B18FD}" type="presOf" srcId="{439CAA60-F9DA-4FE8-BD65-5D58D00D9158}" destId="{7A085C7E-F52E-4DAE-9263-60DBF495E6D8}" srcOrd="0" destOrd="0" presId="urn:microsoft.com/office/officeart/2005/8/layout/lProcess2"/>
    <dgm:cxn modelId="{7F7D118F-F9FF-444A-B3D2-62B8D912F766}" type="presParOf" srcId="{C731B6B9-395E-42D6-9E8A-04F681052871}" destId="{26610EC6-82BB-429C-8F19-F349EBD56FBB}" srcOrd="0" destOrd="0" presId="urn:microsoft.com/office/officeart/2005/8/layout/lProcess2"/>
    <dgm:cxn modelId="{C016C20F-1D88-49E3-92EF-EC25979D7B65}" type="presParOf" srcId="{26610EC6-82BB-429C-8F19-F349EBD56FBB}" destId="{73EFFE8F-BB18-4979-8FCD-B36285299325}" srcOrd="0" destOrd="0" presId="urn:microsoft.com/office/officeart/2005/8/layout/lProcess2"/>
    <dgm:cxn modelId="{05032EF5-AC32-4D16-A485-27952E645C76}" type="presParOf" srcId="{26610EC6-82BB-429C-8F19-F349EBD56FBB}" destId="{DA7A9902-1A17-473B-AAAC-B729985DED67}" srcOrd="1" destOrd="0" presId="urn:microsoft.com/office/officeart/2005/8/layout/lProcess2"/>
    <dgm:cxn modelId="{CEFFCD44-96C3-4960-9137-34557F108786}" type="presParOf" srcId="{26610EC6-82BB-429C-8F19-F349EBD56FBB}" destId="{8E954AA0-B4A9-4FB6-B9B8-EC92635A243B}" srcOrd="2" destOrd="0" presId="urn:microsoft.com/office/officeart/2005/8/layout/lProcess2"/>
    <dgm:cxn modelId="{C4AA8600-62AA-4DE1-BA55-280EDF42B7B0}" type="presParOf" srcId="{8E954AA0-B4A9-4FB6-B9B8-EC92635A243B}" destId="{69CF0512-52F5-4AE4-A511-8F31615DA8ED}" srcOrd="0" destOrd="0" presId="urn:microsoft.com/office/officeart/2005/8/layout/lProcess2"/>
    <dgm:cxn modelId="{CE5A9C43-C2C4-4E94-B5BF-7178E77B740F}" type="presParOf" srcId="{69CF0512-52F5-4AE4-A511-8F31615DA8ED}" destId="{3AEECE6E-4696-4D97-A809-24E448D6ADDA}" srcOrd="0" destOrd="0" presId="urn:microsoft.com/office/officeart/2005/8/layout/lProcess2"/>
    <dgm:cxn modelId="{39ADB8AF-DFAA-4AED-91D9-815B9CFD6575}" type="presParOf" srcId="{69CF0512-52F5-4AE4-A511-8F31615DA8ED}" destId="{9E690B73-CC53-4302-A412-3E8C64F814F1}" srcOrd="1" destOrd="0" presId="urn:microsoft.com/office/officeart/2005/8/layout/lProcess2"/>
    <dgm:cxn modelId="{EED79EE9-D149-4D0C-B40D-F553B5247ECC}" type="presParOf" srcId="{69CF0512-52F5-4AE4-A511-8F31615DA8ED}" destId="{293B266E-44CF-446A-B225-7628025EF426}" srcOrd="2" destOrd="0" presId="urn:microsoft.com/office/officeart/2005/8/layout/lProcess2"/>
    <dgm:cxn modelId="{DD5955B2-E510-4D92-853E-BCF2B78AF49C}" type="presParOf" srcId="{69CF0512-52F5-4AE4-A511-8F31615DA8ED}" destId="{0755ABB2-4C8C-464A-BF24-5D39C88135BB}" srcOrd="3" destOrd="0" presId="urn:microsoft.com/office/officeart/2005/8/layout/lProcess2"/>
    <dgm:cxn modelId="{54175AC5-7F9E-4BD1-BA72-5BCE7BFEA567}" type="presParOf" srcId="{69CF0512-52F5-4AE4-A511-8F31615DA8ED}" destId="{9BCB50A9-DAE3-4532-B411-AC7A7A58F105}" srcOrd="4" destOrd="0" presId="urn:microsoft.com/office/officeart/2005/8/layout/lProcess2"/>
    <dgm:cxn modelId="{8FDAFBD1-1E41-4E7F-AB69-9C9787435B64}" type="presParOf" srcId="{69CF0512-52F5-4AE4-A511-8F31615DA8ED}" destId="{EB0D88BF-6088-4643-A13F-CD81A8D7DA42}" srcOrd="5" destOrd="0" presId="urn:microsoft.com/office/officeart/2005/8/layout/lProcess2"/>
    <dgm:cxn modelId="{52AC5725-3734-4F16-B400-75AE59DFD0B6}" type="presParOf" srcId="{69CF0512-52F5-4AE4-A511-8F31615DA8ED}" destId="{ABF04E29-9257-4485-9695-C7F4AB815DF1}" srcOrd="6" destOrd="0" presId="urn:microsoft.com/office/officeart/2005/8/layout/lProcess2"/>
    <dgm:cxn modelId="{14CD9A4D-01E2-4019-8ED9-90B9EAB02C4E}" type="presParOf" srcId="{69CF0512-52F5-4AE4-A511-8F31615DA8ED}" destId="{77F57EFC-365A-4A68-B7A7-11C3FEFEEBD4}" srcOrd="7" destOrd="0" presId="urn:microsoft.com/office/officeart/2005/8/layout/lProcess2"/>
    <dgm:cxn modelId="{A4D224C4-BB77-49CD-9D87-004B8FB812DD}" type="presParOf" srcId="{69CF0512-52F5-4AE4-A511-8F31615DA8ED}" destId="{7A085C7E-F52E-4DAE-9263-60DBF495E6D8}" srcOrd="8" destOrd="0" presId="urn:microsoft.com/office/officeart/2005/8/layout/lProcess2"/>
    <dgm:cxn modelId="{00F9F0BC-A3D8-4D81-94D7-0B5E6FA39C01}" type="presParOf" srcId="{69CF0512-52F5-4AE4-A511-8F31615DA8ED}" destId="{BACFD8EA-F449-4082-95B2-3DB93767B47A}" srcOrd="9" destOrd="0" presId="urn:microsoft.com/office/officeart/2005/8/layout/lProcess2"/>
    <dgm:cxn modelId="{783A97E8-DA9B-4FA1-9094-F26AD034EB11}" type="presParOf" srcId="{69CF0512-52F5-4AE4-A511-8F31615DA8ED}" destId="{92F01C4A-7E70-49C8-B135-44363B0D9C1A}" srcOrd="10" destOrd="0" presId="urn:microsoft.com/office/officeart/2005/8/layout/lProcess2"/>
    <dgm:cxn modelId="{A87E8B0E-45AE-4616-8C5C-6F48912961C6}" type="presParOf" srcId="{69CF0512-52F5-4AE4-A511-8F31615DA8ED}" destId="{6CDE93CC-8A2F-476F-BCF1-86ADFAAC2F68}" srcOrd="11" destOrd="0" presId="urn:microsoft.com/office/officeart/2005/8/layout/lProcess2"/>
    <dgm:cxn modelId="{AD4DCFA6-B3B5-4266-BFDF-D18B6C3E89FA}" type="presParOf" srcId="{69CF0512-52F5-4AE4-A511-8F31615DA8ED}" destId="{CF482CA5-CED4-4C41-93DA-5D62CD87A78D}" srcOrd="12" destOrd="0" presId="urn:microsoft.com/office/officeart/2005/8/layout/lProcess2"/>
    <dgm:cxn modelId="{0E8563CE-E87D-444A-9B01-36759DF233C5}" type="presParOf" srcId="{69CF0512-52F5-4AE4-A511-8F31615DA8ED}" destId="{47C304E4-72EC-4663-AB26-D86AAC862CFA}" srcOrd="13" destOrd="0" presId="urn:microsoft.com/office/officeart/2005/8/layout/lProcess2"/>
    <dgm:cxn modelId="{176349AF-F720-4259-880A-8B71BCA2A977}" type="presParOf" srcId="{69CF0512-52F5-4AE4-A511-8F31615DA8ED}" destId="{38616FFC-E809-4D04-AE3F-8170685C772E}" srcOrd="14" destOrd="0" presId="urn:microsoft.com/office/officeart/2005/8/layout/lProcess2"/>
    <dgm:cxn modelId="{D21767EF-1CFF-47DA-97F2-7C2737189856}" type="presParOf" srcId="{69CF0512-52F5-4AE4-A511-8F31615DA8ED}" destId="{73DFE72B-9054-4667-AD04-4EE726A4A39D}" srcOrd="15" destOrd="0" presId="urn:microsoft.com/office/officeart/2005/8/layout/lProcess2"/>
    <dgm:cxn modelId="{9018BDDC-CF9B-4EEF-A51A-AAD9451C2B13}" type="presParOf" srcId="{69CF0512-52F5-4AE4-A511-8F31615DA8ED}" destId="{34D0AEA9-535C-4806-9F98-1E006C9D2188}" srcOrd="1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C1DFE5-0FB3-475F-9760-2DAC320C87C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A4F66BE-1362-4688-AD4D-62C1EE057DA5}">
      <dgm:prSet phldrT="[Text]" custT="1">
        <dgm:style>
          <a:lnRef idx="2">
            <a:schemeClr val="accent6"/>
          </a:lnRef>
          <a:fillRef idx="1">
            <a:schemeClr val="lt1"/>
          </a:fillRef>
          <a:effectRef idx="0">
            <a:schemeClr val="accent6"/>
          </a:effectRef>
          <a:fontRef idx="minor">
            <a:schemeClr val="dk1"/>
          </a:fontRef>
        </dgm:style>
      </dgm:prSet>
      <dgm:spPr>
        <a:effectLst>
          <a:innerShdw blurRad="114300">
            <a:prstClr val="black"/>
          </a:innerShdw>
        </a:effectLst>
      </dgm:spPr>
      <dgm:t>
        <a:bodyPr/>
        <a:lstStyle/>
        <a:p>
          <a:r>
            <a:rPr lang="fa-IR" sz="5400" b="1" dirty="0" smtClean="0">
              <a:solidFill>
                <a:srgbClr val="C00000"/>
              </a:solidFill>
              <a:cs typeface="B Mitra" pitchFamily="2" charset="-78"/>
            </a:rPr>
            <a:t>تمدن های عمده جهان </a:t>
          </a:r>
          <a:endParaRPr lang="en-US" sz="5400" dirty="0">
            <a:solidFill>
              <a:srgbClr val="C00000"/>
            </a:solidFill>
            <a:cs typeface="B Mitra" pitchFamily="2" charset="-78"/>
          </a:endParaRPr>
        </a:p>
      </dgm:t>
    </dgm:pt>
    <dgm:pt modelId="{462E2EFA-59D0-40AF-AB2B-980B35061743}" type="parTrans" cxnId="{97749313-7D54-467D-B3B4-B918C31F70B5}">
      <dgm:prSet/>
      <dgm:spPr/>
      <dgm:t>
        <a:bodyPr/>
        <a:lstStyle/>
        <a:p>
          <a:endParaRPr lang="en-US"/>
        </a:p>
      </dgm:t>
    </dgm:pt>
    <dgm:pt modelId="{4BEE2E45-219F-4142-BBD2-1C6AEC3364A4}" type="sibTrans" cxnId="{97749313-7D54-467D-B3B4-B918C31F70B5}">
      <dgm:prSet/>
      <dgm:spPr/>
      <dgm:t>
        <a:bodyPr/>
        <a:lstStyle/>
        <a:p>
          <a:endParaRPr lang="en-US"/>
        </a:p>
      </dgm:t>
    </dgm:pt>
    <dgm:pt modelId="{6F1D69D9-9CB5-49D0-B8C3-87D340D5C100}">
      <dgm:prSet phldrT="[Text]" custT="1">
        <dgm:style>
          <a:lnRef idx="2">
            <a:schemeClr val="accent3"/>
          </a:lnRef>
          <a:fillRef idx="1">
            <a:schemeClr val="lt1"/>
          </a:fillRef>
          <a:effectRef idx="0">
            <a:schemeClr val="accent3"/>
          </a:effectRef>
          <a:fontRef idx="minor">
            <a:schemeClr val="dk1"/>
          </a:fontRef>
        </dgm:style>
      </dgm:prSet>
      <dgm:spPr>
        <a:ln>
          <a:solidFill>
            <a:srgbClr val="663300"/>
          </a:solidFill>
        </a:ln>
      </dgm:spPr>
      <dgm:t>
        <a:bodyPr/>
        <a:lstStyle/>
        <a:p>
          <a:pPr algn="justLow" rtl="1"/>
          <a:r>
            <a:rPr lang="fa-IR" sz="1600" b="1" dirty="0" smtClean="0">
              <a:cs typeface="Nazanin" pitchFamily="2" charset="-78"/>
            </a:rPr>
            <a:t>1. تمدن ايران</a:t>
          </a:r>
          <a:endParaRPr lang="en-US" sz="1600" b="1" dirty="0"/>
        </a:p>
      </dgm:t>
    </dgm:pt>
    <dgm:pt modelId="{F2A009B9-7634-46A8-A547-2E44A6F3D161}" type="parTrans" cxnId="{F767C16A-4C93-40B9-B77D-68B8191782C9}">
      <dgm:prSet/>
      <dgm:spPr/>
      <dgm:t>
        <a:bodyPr/>
        <a:lstStyle/>
        <a:p>
          <a:endParaRPr lang="en-US"/>
        </a:p>
      </dgm:t>
    </dgm:pt>
    <dgm:pt modelId="{9CA61E21-EA73-4576-893A-5909B9268377}" type="sibTrans" cxnId="{F767C16A-4C93-40B9-B77D-68B8191782C9}">
      <dgm:prSet/>
      <dgm:spPr/>
      <dgm:t>
        <a:bodyPr/>
        <a:lstStyle/>
        <a:p>
          <a:endParaRPr lang="en-US"/>
        </a:p>
      </dgm:t>
    </dgm:pt>
    <dgm:pt modelId="{219FDD59-5E25-4860-82A0-EF7C4A56644D}">
      <dgm:prSet phldrT="[Text]" custT="1">
        <dgm:style>
          <a:lnRef idx="2">
            <a:schemeClr val="accent3"/>
          </a:lnRef>
          <a:fillRef idx="1">
            <a:schemeClr val="lt1"/>
          </a:fillRef>
          <a:effectRef idx="0">
            <a:schemeClr val="accent3"/>
          </a:effectRef>
          <a:fontRef idx="minor">
            <a:schemeClr val="dk1"/>
          </a:fontRef>
        </dgm:style>
      </dgm:prSet>
      <dgm:spPr>
        <a:ln>
          <a:solidFill>
            <a:srgbClr val="663300"/>
          </a:solidFill>
        </a:ln>
      </dgm:spPr>
      <dgm:t>
        <a:bodyPr/>
        <a:lstStyle/>
        <a:p>
          <a:pPr algn="justLow" rtl="1"/>
          <a:r>
            <a:rPr lang="fa-IR" sz="1600" b="1" dirty="0" smtClean="0">
              <a:cs typeface="Nazanin" pitchFamily="2" charset="-78"/>
            </a:rPr>
            <a:t>2. تمدن مصر</a:t>
          </a:r>
          <a:endParaRPr lang="en-US" sz="1600" b="1" dirty="0"/>
        </a:p>
      </dgm:t>
    </dgm:pt>
    <dgm:pt modelId="{7FBBA66D-B937-4F1C-8688-A81423591B66}" type="parTrans" cxnId="{4BE7C583-A5DD-422D-A72C-052C9885161F}">
      <dgm:prSet/>
      <dgm:spPr/>
      <dgm:t>
        <a:bodyPr/>
        <a:lstStyle/>
        <a:p>
          <a:endParaRPr lang="en-US"/>
        </a:p>
      </dgm:t>
    </dgm:pt>
    <dgm:pt modelId="{653B26DC-1D56-4DE7-9272-E697C3AFC9A4}" type="sibTrans" cxnId="{4BE7C583-A5DD-422D-A72C-052C9885161F}">
      <dgm:prSet/>
      <dgm:spPr/>
      <dgm:t>
        <a:bodyPr/>
        <a:lstStyle/>
        <a:p>
          <a:endParaRPr lang="en-US"/>
        </a:p>
      </dgm:t>
    </dgm:pt>
    <dgm:pt modelId="{2D386BFB-6F6C-4689-9C03-A8B5BEC46991}">
      <dgm:prSet phldrT="[Text]" custT="1">
        <dgm:style>
          <a:lnRef idx="2">
            <a:schemeClr val="accent3"/>
          </a:lnRef>
          <a:fillRef idx="1">
            <a:schemeClr val="lt1"/>
          </a:fillRef>
          <a:effectRef idx="0">
            <a:schemeClr val="accent3"/>
          </a:effectRef>
          <a:fontRef idx="minor">
            <a:schemeClr val="dk1"/>
          </a:fontRef>
        </dgm:style>
      </dgm:prSet>
      <dgm:spPr>
        <a:ln>
          <a:solidFill>
            <a:srgbClr val="663300"/>
          </a:solidFill>
        </a:ln>
      </dgm:spPr>
      <dgm:t>
        <a:bodyPr/>
        <a:lstStyle/>
        <a:p>
          <a:pPr algn="justLow" rtl="1"/>
          <a:r>
            <a:rPr lang="fa-IR" sz="1600" b="1" dirty="0" smtClean="0">
              <a:cs typeface="Nazanin" pitchFamily="2" charset="-78"/>
            </a:rPr>
            <a:t>3. تمدن يونان</a:t>
          </a:r>
          <a:endParaRPr lang="en-US" sz="1600" b="1" dirty="0"/>
        </a:p>
      </dgm:t>
    </dgm:pt>
    <dgm:pt modelId="{804C1BDC-BA6D-42F5-ADFF-33809E72A3DC}" type="parTrans" cxnId="{F2E73842-83DB-4846-9A36-8E0D9A5EB002}">
      <dgm:prSet/>
      <dgm:spPr/>
      <dgm:t>
        <a:bodyPr/>
        <a:lstStyle/>
        <a:p>
          <a:endParaRPr lang="en-US"/>
        </a:p>
      </dgm:t>
    </dgm:pt>
    <dgm:pt modelId="{7E7DC264-3F5E-466C-B038-905395A7473F}" type="sibTrans" cxnId="{F2E73842-83DB-4846-9A36-8E0D9A5EB002}">
      <dgm:prSet/>
      <dgm:spPr/>
      <dgm:t>
        <a:bodyPr/>
        <a:lstStyle/>
        <a:p>
          <a:endParaRPr lang="en-US"/>
        </a:p>
      </dgm:t>
    </dgm:pt>
    <dgm:pt modelId="{20AD54FF-5C13-47F8-BB15-B103E94D2D35}">
      <dgm:prSet phldrT="[Text]" custT="1">
        <dgm:style>
          <a:lnRef idx="2">
            <a:schemeClr val="accent3"/>
          </a:lnRef>
          <a:fillRef idx="1">
            <a:schemeClr val="lt1"/>
          </a:fillRef>
          <a:effectRef idx="0">
            <a:schemeClr val="accent3"/>
          </a:effectRef>
          <a:fontRef idx="minor">
            <a:schemeClr val="dk1"/>
          </a:fontRef>
        </dgm:style>
      </dgm:prSet>
      <dgm:spPr>
        <a:ln>
          <a:solidFill>
            <a:srgbClr val="663300"/>
          </a:solidFill>
        </a:ln>
      </dgm:spPr>
      <dgm:t>
        <a:bodyPr/>
        <a:lstStyle/>
        <a:p>
          <a:pPr algn="justLow" rtl="1"/>
          <a:r>
            <a:rPr lang="fa-IR" sz="1600" b="1" dirty="0" smtClean="0">
              <a:cs typeface="Nazanin" pitchFamily="2" charset="-78"/>
            </a:rPr>
            <a:t>4. تمدن رم</a:t>
          </a:r>
          <a:endParaRPr lang="en-US" sz="1600" b="1" dirty="0"/>
        </a:p>
      </dgm:t>
    </dgm:pt>
    <dgm:pt modelId="{B560E53D-A938-40CE-96BD-B16329B03E8E}" type="parTrans" cxnId="{B407156F-297C-4DEF-BEF6-6F55F5BE7FE3}">
      <dgm:prSet/>
      <dgm:spPr/>
      <dgm:t>
        <a:bodyPr/>
        <a:lstStyle/>
        <a:p>
          <a:endParaRPr lang="en-US"/>
        </a:p>
      </dgm:t>
    </dgm:pt>
    <dgm:pt modelId="{788B1A05-3351-4D62-8488-E3BB532DA06F}" type="sibTrans" cxnId="{B407156F-297C-4DEF-BEF6-6F55F5BE7FE3}">
      <dgm:prSet/>
      <dgm:spPr/>
      <dgm:t>
        <a:bodyPr/>
        <a:lstStyle/>
        <a:p>
          <a:endParaRPr lang="en-US"/>
        </a:p>
      </dgm:t>
    </dgm:pt>
    <dgm:pt modelId="{439CAA60-F9DA-4FE8-BD65-5D58D00D9158}">
      <dgm:prSet phldrT="[Text]" custT="1">
        <dgm:style>
          <a:lnRef idx="2">
            <a:schemeClr val="accent3"/>
          </a:lnRef>
          <a:fillRef idx="1">
            <a:schemeClr val="lt1"/>
          </a:fillRef>
          <a:effectRef idx="0">
            <a:schemeClr val="accent3"/>
          </a:effectRef>
          <a:fontRef idx="minor">
            <a:schemeClr val="dk1"/>
          </a:fontRef>
        </dgm:style>
      </dgm:prSet>
      <dgm:spPr>
        <a:ln>
          <a:solidFill>
            <a:srgbClr val="663300"/>
          </a:solidFill>
        </a:ln>
      </dgm:spPr>
      <dgm:t>
        <a:bodyPr/>
        <a:lstStyle/>
        <a:p>
          <a:pPr algn="justLow" rtl="1"/>
          <a:r>
            <a:rPr lang="fa-IR" sz="1600" b="1" dirty="0" smtClean="0">
              <a:cs typeface="Nazanin" pitchFamily="2" charset="-78"/>
            </a:rPr>
            <a:t>5. تمدن چين</a:t>
          </a:r>
          <a:endParaRPr lang="en-US" sz="1600" b="1" dirty="0"/>
        </a:p>
      </dgm:t>
    </dgm:pt>
    <dgm:pt modelId="{A77C32CE-CF40-4E5F-9869-FE8B5DB0C1BC}" type="parTrans" cxnId="{9328719C-311D-4B97-9ABB-A67E061A15D9}">
      <dgm:prSet/>
      <dgm:spPr/>
      <dgm:t>
        <a:bodyPr/>
        <a:lstStyle/>
        <a:p>
          <a:endParaRPr lang="en-US"/>
        </a:p>
      </dgm:t>
    </dgm:pt>
    <dgm:pt modelId="{8A17E6CA-E332-40D9-B096-A7E881D20937}" type="sibTrans" cxnId="{9328719C-311D-4B97-9ABB-A67E061A15D9}">
      <dgm:prSet/>
      <dgm:spPr/>
      <dgm:t>
        <a:bodyPr/>
        <a:lstStyle/>
        <a:p>
          <a:endParaRPr lang="en-US"/>
        </a:p>
      </dgm:t>
    </dgm:pt>
    <dgm:pt modelId="{709BBCFB-3277-4981-80FC-83FE17E6AA0A}">
      <dgm:prSet phldrT="[Text]" custT="1">
        <dgm:style>
          <a:lnRef idx="2">
            <a:schemeClr val="accent3"/>
          </a:lnRef>
          <a:fillRef idx="1">
            <a:schemeClr val="lt1"/>
          </a:fillRef>
          <a:effectRef idx="0">
            <a:schemeClr val="accent3"/>
          </a:effectRef>
          <a:fontRef idx="minor">
            <a:schemeClr val="dk1"/>
          </a:fontRef>
        </dgm:style>
      </dgm:prSet>
      <dgm:spPr>
        <a:ln>
          <a:solidFill>
            <a:srgbClr val="663300"/>
          </a:solidFill>
        </a:ln>
      </dgm:spPr>
      <dgm:t>
        <a:bodyPr/>
        <a:lstStyle/>
        <a:p>
          <a:pPr algn="justLow" rtl="1"/>
          <a:r>
            <a:rPr lang="fa-IR" sz="1600" b="1" dirty="0" smtClean="0">
              <a:cs typeface="Nazanin" pitchFamily="2" charset="-78"/>
            </a:rPr>
            <a:t>6. تمدن ارتش‌ها</a:t>
          </a:r>
          <a:endParaRPr lang="en-US" sz="1600" b="1" dirty="0"/>
        </a:p>
      </dgm:t>
    </dgm:pt>
    <dgm:pt modelId="{BD1DD768-F33F-495E-A78C-0358D224EF8D}" type="parTrans" cxnId="{241936B9-3C39-4802-A524-B0E0A2EA3FC4}">
      <dgm:prSet/>
      <dgm:spPr/>
      <dgm:t>
        <a:bodyPr/>
        <a:lstStyle/>
        <a:p>
          <a:endParaRPr lang="en-US"/>
        </a:p>
      </dgm:t>
    </dgm:pt>
    <dgm:pt modelId="{64144025-2FB6-417B-8CA0-17923DBB57A7}" type="sibTrans" cxnId="{241936B9-3C39-4802-A524-B0E0A2EA3FC4}">
      <dgm:prSet/>
      <dgm:spPr/>
      <dgm:t>
        <a:bodyPr/>
        <a:lstStyle/>
        <a:p>
          <a:endParaRPr lang="en-US"/>
        </a:p>
      </dgm:t>
    </dgm:pt>
    <dgm:pt modelId="{CC0922F5-542D-4E1F-98B3-BC7F0D427852}">
      <dgm:prSet phldrT="[Text]" custT="1">
        <dgm:style>
          <a:lnRef idx="2">
            <a:schemeClr val="accent3"/>
          </a:lnRef>
          <a:fillRef idx="1">
            <a:schemeClr val="lt1"/>
          </a:fillRef>
          <a:effectRef idx="0">
            <a:schemeClr val="accent3"/>
          </a:effectRef>
          <a:fontRef idx="minor">
            <a:schemeClr val="dk1"/>
          </a:fontRef>
        </dgm:style>
      </dgm:prSet>
      <dgm:spPr>
        <a:ln>
          <a:solidFill>
            <a:srgbClr val="663300"/>
          </a:solidFill>
        </a:ln>
      </dgm:spPr>
      <dgm:t>
        <a:bodyPr/>
        <a:lstStyle/>
        <a:p>
          <a:pPr algn="justLow" rtl="1"/>
          <a:r>
            <a:rPr lang="fa-IR" sz="1600" b="1" dirty="0" smtClean="0">
              <a:cs typeface="Nazanin" pitchFamily="2" charset="-78"/>
            </a:rPr>
            <a:t>7. تمدن‌ اسلامي</a:t>
          </a:r>
          <a:endParaRPr lang="en-US" sz="1600" b="1" dirty="0"/>
        </a:p>
      </dgm:t>
    </dgm:pt>
    <dgm:pt modelId="{FDB72724-44D6-4079-AF69-C9B0DA852DBB}" type="parTrans" cxnId="{B4C4573E-ACE3-409C-8DF6-867A2A01AEC9}">
      <dgm:prSet/>
      <dgm:spPr/>
      <dgm:t>
        <a:bodyPr/>
        <a:lstStyle/>
        <a:p>
          <a:endParaRPr lang="en-US"/>
        </a:p>
      </dgm:t>
    </dgm:pt>
    <dgm:pt modelId="{0C03D063-C44A-474B-9259-CF9C3E64CDE0}" type="sibTrans" cxnId="{B4C4573E-ACE3-409C-8DF6-867A2A01AEC9}">
      <dgm:prSet/>
      <dgm:spPr/>
      <dgm:t>
        <a:bodyPr/>
        <a:lstStyle/>
        <a:p>
          <a:endParaRPr lang="en-US"/>
        </a:p>
      </dgm:t>
    </dgm:pt>
    <dgm:pt modelId="{AEC37A8C-5525-4F9D-82AA-20831C3545DE}">
      <dgm:prSet phldrT="[Text]" custT="1">
        <dgm:style>
          <a:lnRef idx="2">
            <a:schemeClr val="accent3"/>
          </a:lnRef>
          <a:fillRef idx="1">
            <a:schemeClr val="lt1"/>
          </a:fillRef>
          <a:effectRef idx="0">
            <a:schemeClr val="accent3"/>
          </a:effectRef>
          <a:fontRef idx="minor">
            <a:schemeClr val="dk1"/>
          </a:fontRef>
        </dgm:style>
      </dgm:prSet>
      <dgm:spPr>
        <a:ln>
          <a:solidFill>
            <a:srgbClr val="663300"/>
          </a:solidFill>
        </a:ln>
      </dgm:spPr>
      <dgm:t>
        <a:bodyPr/>
        <a:lstStyle/>
        <a:p>
          <a:pPr algn="justLow" rtl="1"/>
          <a:r>
            <a:rPr lang="fa-IR" sz="1600" b="1" dirty="0" smtClean="0">
              <a:cs typeface="Nazanin" pitchFamily="2" charset="-78"/>
            </a:rPr>
            <a:t>8. تمدن غرب</a:t>
          </a:r>
          <a:endParaRPr lang="en-US" sz="1600" b="1" dirty="0"/>
        </a:p>
      </dgm:t>
    </dgm:pt>
    <dgm:pt modelId="{B3F6CB81-E87B-45D6-BA67-58F0C7B650A0}" type="parTrans" cxnId="{458878FF-EA27-4DFD-A2E1-45151204486B}">
      <dgm:prSet/>
      <dgm:spPr/>
      <dgm:t>
        <a:bodyPr/>
        <a:lstStyle/>
        <a:p>
          <a:endParaRPr lang="en-US"/>
        </a:p>
      </dgm:t>
    </dgm:pt>
    <dgm:pt modelId="{7ABECC37-7060-46C2-AE08-418428FDD7DC}" type="sibTrans" cxnId="{458878FF-EA27-4DFD-A2E1-45151204486B}">
      <dgm:prSet/>
      <dgm:spPr/>
      <dgm:t>
        <a:bodyPr/>
        <a:lstStyle/>
        <a:p>
          <a:endParaRPr lang="en-US"/>
        </a:p>
      </dgm:t>
    </dgm:pt>
    <dgm:pt modelId="{D862977F-F987-40CA-8073-496BD4BD25AF}">
      <dgm:prSet phldrT="[Text]" custT="1">
        <dgm:style>
          <a:lnRef idx="2">
            <a:schemeClr val="accent3"/>
          </a:lnRef>
          <a:fillRef idx="1">
            <a:schemeClr val="lt1"/>
          </a:fillRef>
          <a:effectRef idx="0">
            <a:schemeClr val="accent3"/>
          </a:effectRef>
          <a:fontRef idx="minor">
            <a:schemeClr val="dk1"/>
          </a:fontRef>
        </dgm:style>
      </dgm:prSet>
      <dgm:spPr>
        <a:ln>
          <a:solidFill>
            <a:srgbClr val="663300"/>
          </a:solidFill>
        </a:ln>
      </dgm:spPr>
      <dgm:t>
        <a:bodyPr/>
        <a:lstStyle/>
        <a:p>
          <a:pPr algn="justLow" rtl="1"/>
          <a:r>
            <a:rPr lang="fa-IR" sz="1600" b="1" dirty="0" smtClean="0">
              <a:cs typeface="Nazanin" pitchFamily="2" charset="-78"/>
            </a:rPr>
            <a:t>9. حاکميت‌هاي مقتدر در طول دوره تاريخ و قبل از تاريخ و...</a:t>
          </a:r>
          <a:endParaRPr lang="en-US" sz="1600" b="1" dirty="0"/>
        </a:p>
      </dgm:t>
    </dgm:pt>
    <dgm:pt modelId="{3B388E37-E60A-41E6-9B92-FB328DDCAE8B}" type="parTrans" cxnId="{E7652FB8-B9E9-413F-806A-BDAE932A1CAB}">
      <dgm:prSet/>
      <dgm:spPr/>
      <dgm:t>
        <a:bodyPr/>
        <a:lstStyle/>
        <a:p>
          <a:endParaRPr lang="en-US"/>
        </a:p>
      </dgm:t>
    </dgm:pt>
    <dgm:pt modelId="{2C386925-935F-494E-8DD6-388A32FFC4E5}" type="sibTrans" cxnId="{E7652FB8-B9E9-413F-806A-BDAE932A1CAB}">
      <dgm:prSet/>
      <dgm:spPr/>
      <dgm:t>
        <a:bodyPr/>
        <a:lstStyle/>
        <a:p>
          <a:endParaRPr lang="en-US"/>
        </a:p>
      </dgm:t>
    </dgm:pt>
    <dgm:pt modelId="{C731B6B9-395E-42D6-9E8A-04F681052871}" type="pres">
      <dgm:prSet presAssocID="{90C1DFE5-0FB3-475F-9760-2DAC320C87C4}" presName="theList" presStyleCnt="0">
        <dgm:presLayoutVars>
          <dgm:dir/>
          <dgm:animLvl val="lvl"/>
          <dgm:resizeHandles val="exact"/>
        </dgm:presLayoutVars>
      </dgm:prSet>
      <dgm:spPr/>
      <dgm:t>
        <a:bodyPr/>
        <a:lstStyle/>
        <a:p>
          <a:endParaRPr lang="en-US"/>
        </a:p>
      </dgm:t>
    </dgm:pt>
    <dgm:pt modelId="{26610EC6-82BB-429C-8F19-F349EBD56FBB}" type="pres">
      <dgm:prSet presAssocID="{2A4F66BE-1362-4688-AD4D-62C1EE057DA5}" presName="compNode" presStyleCnt="0"/>
      <dgm:spPr/>
    </dgm:pt>
    <dgm:pt modelId="{73EFFE8F-BB18-4979-8FCD-B36285299325}" type="pres">
      <dgm:prSet presAssocID="{2A4F66BE-1362-4688-AD4D-62C1EE057DA5}" presName="aNode" presStyleLbl="bgShp" presStyleIdx="0" presStyleCnt="1" custLinFactX="-100000" custLinFactNeighborX="-123329" custLinFactNeighborY="-7087"/>
      <dgm:spPr/>
      <dgm:t>
        <a:bodyPr/>
        <a:lstStyle/>
        <a:p>
          <a:endParaRPr lang="en-US"/>
        </a:p>
      </dgm:t>
    </dgm:pt>
    <dgm:pt modelId="{DA7A9902-1A17-473B-AAAC-B729985DED67}" type="pres">
      <dgm:prSet presAssocID="{2A4F66BE-1362-4688-AD4D-62C1EE057DA5}" presName="textNode" presStyleLbl="bgShp" presStyleIdx="0" presStyleCnt="1"/>
      <dgm:spPr/>
      <dgm:t>
        <a:bodyPr/>
        <a:lstStyle/>
        <a:p>
          <a:endParaRPr lang="en-US"/>
        </a:p>
      </dgm:t>
    </dgm:pt>
    <dgm:pt modelId="{8E954AA0-B4A9-4FB6-B9B8-EC92635A243B}" type="pres">
      <dgm:prSet presAssocID="{2A4F66BE-1362-4688-AD4D-62C1EE057DA5}" presName="compChildNode" presStyleCnt="0"/>
      <dgm:spPr/>
    </dgm:pt>
    <dgm:pt modelId="{69CF0512-52F5-4AE4-A511-8F31615DA8ED}" type="pres">
      <dgm:prSet presAssocID="{2A4F66BE-1362-4688-AD4D-62C1EE057DA5}" presName="theInnerList" presStyleCnt="0"/>
      <dgm:spPr/>
    </dgm:pt>
    <dgm:pt modelId="{3AEECE6E-4696-4D97-A809-24E448D6ADDA}" type="pres">
      <dgm:prSet presAssocID="{6F1D69D9-9CB5-49D0-B8C3-87D340D5C100}" presName="childNode" presStyleLbl="node1" presStyleIdx="0" presStyleCnt="9" custScaleX="121594" custScaleY="2000000" custLinFactNeighborY="-63079">
        <dgm:presLayoutVars>
          <dgm:bulletEnabled val="1"/>
        </dgm:presLayoutVars>
      </dgm:prSet>
      <dgm:spPr/>
      <dgm:t>
        <a:bodyPr/>
        <a:lstStyle/>
        <a:p>
          <a:endParaRPr lang="en-US"/>
        </a:p>
      </dgm:t>
    </dgm:pt>
    <dgm:pt modelId="{9E690B73-CC53-4302-A412-3E8C64F814F1}" type="pres">
      <dgm:prSet presAssocID="{6F1D69D9-9CB5-49D0-B8C3-87D340D5C100}" presName="aSpace2" presStyleCnt="0"/>
      <dgm:spPr/>
    </dgm:pt>
    <dgm:pt modelId="{293B266E-44CF-446A-B225-7628025EF426}" type="pres">
      <dgm:prSet presAssocID="{219FDD59-5E25-4860-82A0-EF7C4A56644D}" presName="childNode" presStyleLbl="node1" presStyleIdx="1" presStyleCnt="9" custScaleX="121594" custScaleY="2000000" custLinFactNeighborY="-82431">
        <dgm:presLayoutVars>
          <dgm:bulletEnabled val="1"/>
        </dgm:presLayoutVars>
      </dgm:prSet>
      <dgm:spPr/>
      <dgm:t>
        <a:bodyPr/>
        <a:lstStyle/>
        <a:p>
          <a:endParaRPr lang="en-US"/>
        </a:p>
      </dgm:t>
    </dgm:pt>
    <dgm:pt modelId="{0755ABB2-4C8C-464A-BF24-5D39C88135BB}" type="pres">
      <dgm:prSet presAssocID="{219FDD59-5E25-4860-82A0-EF7C4A56644D}" presName="aSpace2" presStyleCnt="0"/>
      <dgm:spPr/>
    </dgm:pt>
    <dgm:pt modelId="{9BCB50A9-DAE3-4532-B411-AC7A7A58F105}" type="pres">
      <dgm:prSet presAssocID="{2D386BFB-6F6C-4689-9C03-A8B5BEC46991}" presName="childNode" presStyleLbl="node1" presStyleIdx="2" presStyleCnt="9" custScaleX="121594" custScaleY="2000000" custLinFactNeighborY="-82431">
        <dgm:presLayoutVars>
          <dgm:bulletEnabled val="1"/>
        </dgm:presLayoutVars>
      </dgm:prSet>
      <dgm:spPr/>
      <dgm:t>
        <a:bodyPr/>
        <a:lstStyle/>
        <a:p>
          <a:endParaRPr lang="en-US"/>
        </a:p>
      </dgm:t>
    </dgm:pt>
    <dgm:pt modelId="{EB0D88BF-6088-4643-A13F-CD81A8D7DA42}" type="pres">
      <dgm:prSet presAssocID="{2D386BFB-6F6C-4689-9C03-A8B5BEC46991}" presName="aSpace2" presStyleCnt="0"/>
      <dgm:spPr/>
    </dgm:pt>
    <dgm:pt modelId="{ABF04E29-9257-4485-9695-C7F4AB815DF1}" type="pres">
      <dgm:prSet presAssocID="{20AD54FF-5C13-47F8-BB15-B103E94D2D35}" presName="childNode" presStyleLbl="node1" presStyleIdx="3" presStyleCnt="9" custScaleX="121594" custScaleY="2000000" custLinFactNeighborY="-82431">
        <dgm:presLayoutVars>
          <dgm:bulletEnabled val="1"/>
        </dgm:presLayoutVars>
      </dgm:prSet>
      <dgm:spPr/>
      <dgm:t>
        <a:bodyPr/>
        <a:lstStyle/>
        <a:p>
          <a:endParaRPr lang="en-US"/>
        </a:p>
      </dgm:t>
    </dgm:pt>
    <dgm:pt modelId="{77F57EFC-365A-4A68-B7A7-11C3FEFEEBD4}" type="pres">
      <dgm:prSet presAssocID="{20AD54FF-5C13-47F8-BB15-B103E94D2D35}" presName="aSpace2" presStyleCnt="0"/>
      <dgm:spPr/>
    </dgm:pt>
    <dgm:pt modelId="{7A085C7E-F52E-4DAE-9263-60DBF495E6D8}" type="pres">
      <dgm:prSet presAssocID="{439CAA60-F9DA-4FE8-BD65-5D58D00D9158}" presName="childNode" presStyleLbl="node1" presStyleIdx="4" presStyleCnt="9" custScaleX="121594" custScaleY="2000000" custLinFactNeighborY="-82431">
        <dgm:presLayoutVars>
          <dgm:bulletEnabled val="1"/>
        </dgm:presLayoutVars>
      </dgm:prSet>
      <dgm:spPr/>
      <dgm:t>
        <a:bodyPr/>
        <a:lstStyle/>
        <a:p>
          <a:endParaRPr lang="en-US"/>
        </a:p>
      </dgm:t>
    </dgm:pt>
    <dgm:pt modelId="{BACFD8EA-F449-4082-95B2-3DB93767B47A}" type="pres">
      <dgm:prSet presAssocID="{439CAA60-F9DA-4FE8-BD65-5D58D00D9158}" presName="aSpace2" presStyleCnt="0"/>
      <dgm:spPr/>
    </dgm:pt>
    <dgm:pt modelId="{92F01C4A-7E70-49C8-B135-44363B0D9C1A}" type="pres">
      <dgm:prSet presAssocID="{709BBCFB-3277-4981-80FC-83FE17E6AA0A}" presName="childNode" presStyleLbl="node1" presStyleIdx="5" presStyleCnt="9" custScaleX="121594" custScaleY="2000000" custLinFactNeighborY="-82431">
        <dgm:presLayoutVars>
          <dgm:bulletEnabled val="1"/>
        </dgm:presLayoutVars>
      </dgm:prSet>
      <dgm:spPr/>
      <dgm:t>
        <a:bodyPr/>
        <a:lstStyle/>
        <a:p>
          <a:endParaRPr lang="en-US"/>
        </a:p>
      </dgm:t>
    </dgm:pt>
    <dgm:pt modelId="{6CDE93CC-8A2F-476F-BCF1-86ADFAAC2F68}" type="pres">
      <dgm:prSet presAssocID="{709BBCFB-3277-4981-80FC-83FE17E6AA0A}" presName="aSpace2" presStyleCnt="0"/>
      <dgm:spPr/>
    </dgm:pt>
    <dgm:pt modelId="{CF482CA5-CED4-4C41-93DA-5D62CD87A78D}" type="pres">
      <dgm:prSet presAssocID="{CC0922F5-542D-4E1F-98B3-BC7F0D427852}" presName="childNode" presStyleLbl="node1" presStyleIdx="6" presStyleCnt="9" custScaleX="121594" custScaleY="2000000" custLinFactNeighborY="-82431">
        <dgm:presLayoutVars>
          <dgm:bulletEnabled val="1"/>
        </dgm:presLayoutVars>
      </dgm:prSet>
      <dgm:spPr/>
      <dgm:t>
        <a:bodyPr/>
        <a:lstStyle/>
        <a:p>
          <a:endParaRPr lang="en-US"/>
        </a:p>
      </dgm:t>
    </dgm:pt>
    <dgm:pt modelId="{47C304E4-72EC-4663-AB26-D86AAC862CFA}" type="pres">
      <dgm:prSet presAssocID="{CC0922F5-542D-4E1F-98B3-BC7F0D427852}" presName="aSpace2" presStyleCnt="0"/>
      <dgm:spPr/>
    </dgm:pt>
    <dgm:pt modelId="{38616FFC-E809-4D04-AE3F-8170685C772E}" type="pres">
      <dgm:prSet presAssocID="{AEC37A8C-5525-4F9D-82AA-20831C3545DE}" presName="childNode" presStyleLbl="node1" presStyleIdx="7" presStyleCnt="9" custScaleX="121594" custScaleY="2000000" custLinFactNeighborY="-82431">
        <dgm:presLayoutVars>
          <dgm:bulletEnabled val="1"/>
        </dgm:presLayoutVars>
      </dgm:prSet>
      <dgm:spPr/>
      <dgm:t>
        <a:bodyPr/>
        <a:lstStyle/>
        <a:p>
          <a:endParaRPr lang="en-US"/>
        </a:p>
      </dgm:t>
    </dgm:pt>
    <dgm:pt modelId="{73DFE72B-9054-4667-AD04-4EE726A4A39D}" type="pres">
      <dgm:prSet presAssocID="{AEC37A8C-5525-4F9D-82AA-20831C3545DE}" presName="aSpace2" presStyleCnt="0"/>
      <dgm:spPr/>
    </dgm:pt>
    <dgm:pt modelId="{34D0AEA9-535C-4806-9F98-1E006C9D2188}" type="pres">
      <dgm:prSet presAssocID="{D862977F-F987-40CA-8073-496BD4BD25AF}" presName="childNode" presStyleLbl="node1" presStyleIdx="8" presStyleCnt="9" custScaleX="121594" custScaleY="2000000" custLinFactNeighborY="-82431">
        <dgm:presLayoutVars>
          <dgm:bulletEnabled val="1"/>
        </dgm:presLayoutVars>
      </dgm:prSet>
      <dgm:spPr/>
      <dgm:t>
        <a:bodyPr/>
        <a:lstStyle/>
        <a:p>
          <a:endParaRPr lang="en-US"/>
        </a:p>
      </dgm:t>
    </dgm:pt>
  </dgm:ptLst>
  <dgm:cxnLst>
    <dgm:cxn modelId="{B104118A-E71F-4FD7-BC8D-204CFB8125A0}" type="presOf" srcId="{20AD54FF-5C13-47F8-BB15-B103E94D2D35}" destId="{ABF04E29-9257-4485-9695-C7F4AB815DF1}" srcOrd="0" destOrd="0" presId="urn:microsoft.com/office/officeart/2005/8/layout/lProcess2"/>
    <dgm:cxn modelId="{AA66FED5-B31D-406B-9843-B65A92D994B4}" type="presOf" srcId="{439CAA60-F9DA-4FE8-BD65-5D58D00D9158}" destId="{7A085C7E-F52E-4DAE-9263-60DBF495E6D8}" srcOrd="0" destOrd="0" presId="urn:microsoft.com/office/officeart/2005/8/layout/lProcess2"/>
    <dgm:cxn modelId="{F5404C99-91AD-4682-B92E-7DC40FCBD6B3}" type="presOf" srcId="{709BBCFB-3277-4981-80FC-83FE17E6AA0A}" destId="{92F01C4A-7E70-49C8-B135-44363B0D9C1A}" srcOrd="0" destOrd="0" presId="urn:microsoft.com/office/officeart/2005/8/layout/lProcess2"/>
    <dgm:cxn modelId="{E7652FB8-B9E9-413F-806A-BDAE932A1CAB}" srcId="{2A4F66BE-1362-4688-AD4D-62C1EE057DA5}" destId="{D862977F-F987-40CA-8073-496BD4BD25AF}" srcOrd="8" destOrd="0" parTransId="{3B388E37-E60A-41E6-9B92-FB328DDCAE8B}" sibTransId="{2C386925-935F-494E-8DD6-388A32FFC4E5}"/>
    <dgm:cxn modelId="{4BE7C583-A5DD-422D-A72C-052C9885161F}" srcId="{2A4F66BE-1362-4688-AD4D-62C1EE057DA5}" destId="{219FDD59-5E25-4860-82A0-EF7C4A56644D}" srcOrd="1" destOrd="0" parTransId="{7FBBA66D-B937-4F1C-8688-A81423591B66}" sibTransId="{653B26DC-1D56-4DE7-9272-E697C3AFC9A4}"/>
    <dgm:cxn modelId="{F2E73842-83DB-4846-9A36-8E0D9A5EB002}" srcId="{2A4F66BE-1362-4688-AD4D-62C1EE057DA5}" destId="{2D386BFB-6F6C-4689-9C03-A8B5BEC46991}" srcOrd="2" destOrd="0" parTransId="{804C1BDC-BA6D-42F5-ADFF-33809E72A3DC}" sibTransId="{7E7DC264-3F5E-466C-B038-905395A7473F}"/>
    <dgm:cxn modelId="{B11725A8-586D-433F-BABA-6DDF863D07A8}" type="presOf" srcId="{6F1D69D9-9CB5-49D0-B8C3-87D340D5C100}" destId="{3AEECE6E-4696-4D97-A809-24E448D6ADDA}" srcOrd="0" destOrd="0" presId="urn:microsoft.com/office/officeart/2005/8/layout/lProcess2"/>
    <dgm:cxn modelId="{C7B93EAC-6562-443D-AB68-2588741BA20E}" type="presOf" srcId="{CC0922F5-542D-4E1F-98B3-BC7F0D427852}" destId="{CF482CA5-CED4-4C41-93DA-5D62CD87A78D}" srcOrd="0" destOrd="0" presId="urn:microsoft.com/office/officeart/2005/8/layout/lProcess2"/>
    <dgm:cxn modelId="{458878FF-EA27-4DFD-A2E1-45151204486B}" srcId="{2A4F66BE-1362-4688-AD4D-62C1EE057DA5}" destId="{AEC37A8C-5525-4F9D-82AA-20831C3545DE}" srcOrd="7" destOrd="0" parTransId="{B3F6CB81-E87B-45D6-BA67-58F0C7B650A0}" sibTransId="{7ABECC37-7060-46C2-AE08-418428FDD7DC}"/>
    <dgm:cxn modelId="{9328719C-311D-4B97-9ABB-A67E061A15D9}" srcId="{2A4F66BE-1362-4688-AD4D-62C1EE057DA5}" destId="{439CAA60-F9DA-4FE8-BD65-5D58D00D9158}" srcOrd="4" destOrd="0" parTransId="{A77C32CE-CF40-4E5F-9869-FE8B5DB0C1BC}" sibTransId="{8A17E6CA-E332-40D9-B096-A7E881D20937}"/>
    <dgm:cxn modelId="{F767C16A-4C93-40B9-B77D-68B8191782C9}" srcId="{2A4F66BE-1362-4688-AD4D-62C1EE057DA5}" destId="{6F1D69D9-9CB5-49D0-B8C3-87D340D5C100}" srcOrd="0" destOrd="0" parTransId="{F2A009B9-7634-46A8-A547-2E44A6F3D161}" sibTransId="{9CA61E21-EA73-4576-893A-5909B9268377}"/>
    <dgm:cxn modelId="{6EC6BCF5-8783-4CEC-9ED9-F166F3070917}" type="presOf" srcId="{219FDD59-5E25-4860-82A0-EF7C4A56644D}" destId="{293B266E-44CF-446A-B225-7628025EF426}" srcOrd="0" destOrd="0" presId="urn:microsoft.com/office/officeart/2005/8/layout/lProcess2"/>
    <dgm:cxn modelId="{97749313-7D54-467D-B3B4-B918C31F70B5}" srcId="{90C1DFE5-0FB3-475F-9760-2DAC320C87C4}" destId="{2A4F66BE-1362-4688-AD4D-62C1EE057DA5}" srcOrd="0" destOrd="0" parTransId="{462E2EFA-59D0-40AF-AB2B-980B35061743}" sibTransId="{4BEE2E45-219F-4142-BBD2-1C6AEC3364A4}"/>
    <dgm:cxn modelId="{DAD21DD7-051B-4976-882D-7B48716AA3AD}" type="presOf" srcId="{2D386BFB-6F6C-4689-9C03-A8B5BEC46991}" destId="{9BCB50A9-DAE3-4532-B411-AC7A7A58F105}" srcOrd="0" destOrd="0" presId="urn:microsoft.com/office/officeart/2005/8/layout/lProcess2"/>
    <dgm:cxn modelId="{A0DC8666-8571-4A29-88B1-E11B8B5F5343}" type="presOf" srcId="{D862977F-F987-40CA-8073-496BD4BD25AF}" destId="{34D0AEA9-535C-4806-9F98-1E006C9D2188}" srcOrd="0" destOrd="0" presId="urn:microsoft.com/office/officeart/2005/8/layout/lProcess2"/>
    <dgm:cxn modelId="{B407156F-297C-4DEF-BEF6-6F55F5BE7FE3}" srcId="{2A4F66BE-1362-4688-AD4D-62C1EE057DA5}" destId="{20AD54FF-5C13-47F8-BB15-B103E94D2D35}" srcOrd="3" destOrd="0" parTransId="{B560E53D-A938-40CE-96BD-B16329B03E8E}" sibTransId="{788B1A05-3351-4D62-8488-E3BB532DA06F}"/>
    <dgm:cxn modelId="{935943E6-EC95-4B45-82E9-8A4B4B87ADA1}" type="presOf" srcId="{2A4F66BE-1362-4688-AD4D-62C1EE057DA5}" destId="{DA7A9902-1A17-473B-AAAC-B729985DED67}" srcOrd="1" destOrd="0" presId="urn:microsoft.com/office/officeart/2005/8/layout/lProcess2"/>
    <dgm:cxn modelId="{3F95B7DB-CE51-4413-8B3B-D137E0F7B3B1}" type="presOf" srcId="{90C1DFE5-0FB3-475F-9760-2DAC320C87C4}" destId="{C731B6B9-395E-42D6-9E8A-04F681052871}" srcOrd="0" destOrd="0" presId="urn:microsoft.com/office/officeart/2005/8/layout/lProcess2"/>
    <dgm:cxn modelId="{241936B9-3C39-4802-A524-B0E0A2EA3FC4}" srcId="{2A4F66BE-1362-4688-AD4D-62C1EE057DA5}" destId="{709BBCFB-3277-4981-80FC-83FE17E6AA0A}" srcOrd="5" destOrd="0" parTransId="{BD1DD768-F33F-495E-A78C-0358D224EF8D}" sibTransId="{64144025-2FB6-417B-8CA0-17923DBB57A7}"/>
    <dgm:cxn modelId="{0B978045-3375-4CFC-9266-756478B3FFB1}" type="presOf" srcId="{2A4F66BE-1362-4688-AD4D-62C1EE057DA5}" destId="{73EFFE8F-BB18-4979-8FCD-B36285299325}" srcOrd="0" destOrd="0" presId="urn:microsoft.com/office/officeart/2005/8/layout/lProcess2"/>
    <dgm:cxn modelId="{B4C4573E-ACE3-409C-8DF6-867A2A01AEC9}" srcId="{2A4F66BE-1362-4688-AD4D-62C1EE057DA5}" destId="{CC0922F5-542D-4E1F-98B3-BC7F0D427852}" srcOrd="6" destOrd="0" parTransId="{FDB72724-44D6-4079-AF69-C9B0DA852DBB}" sibTransId="{0C03D063-C44A-474B-9259-CF9C3E64CDE0}"/>
    <dgm:cxn modelId="{061BB251-037B-4F76-B156-D0D6A5D939A9}" type="presOf" srcId="{AEC37A8C-5525-4F9D-82AA-20831C3545DE}" destId="{38616FFC-E809-4D04-AE3F-8170685C772E}" srcOrd="0" destOrd="0" presId="urn:microsoft.com/office/officeart/2005/8/layout/lProcess2"/>
    <dgm:cxn modelId="{8DDA0294-8DB0-474D-9B51-739CA6A40FB9}" type="presParOf" srcId="{C731B6B9-395E-42D6-9E8A-04F681052871}" destId="{26610EC6-82BB-429C-8F19-F349EBD56FBB}" srcOrd="0" destOrd="0" presId="urn:microsoft.com/office/officeart/2005/8/layout/lProcess2"/>
    <dgm:cxn modelId="{605A918C-4C34-49A6-80D5-38889D4914ED}" type="presParOf" srcId="{26610EC6-82BB-429C-8F19-F349EBD56FBB}" destId="{73EFFE8F-BB18-4979-8FCD-B36285299325}" srcOrd="0" destOrd="0" presId="urn:microsoft.com/office/officeart/2005/8/layout/lProcess2"/>
    <dgm:cxn modelId="{A9381EDD-9027-4487-82F3-230199B0F048}" type="presParOf" srcId="{26610EC6-82BB-429C-8F19-F349EBD56FBB}" destId="{DA7A9902-1A17-473B-AAAC-B729985DED67}" srcOrd="1" destOrd="0" presId="urn:microsoft.com/office/officeart/2005/8/layout/lProcess2"/>
    <dgm:cxn modelId="{526DD58A-B914-4CE8-84CA-0650D046B932}" type="presParOf" srcId="{26610EC6-82BB-429C-8F19-F349EBD56FBB}" destId="{8E954AA0-B4A9-4FB6-B9B8-EC92635A243B}" srcOrd="2" destOrd="0" presId="urn:microsoft.com/office/officeart/2005/8/layout/lProcess2"/>
    <dgm:cxn modelId="{15D6F065-3B27-43A3-B4DD-806FC11D4AD9}" type="presParOf" srcId="{8E954AA0-B4A9-4FB6-B9B8-EC92635A243B}" destId="{69CF0512-52F5-4AE4-A511-8F31615DA8ED}" srcOrd="0" destOrd="0" presId="urn:microsoft.com/office/officeart/2005/8/layout/lProcess2"/>
    <dgm:cxn modelId="{406F19C2-0692-4729-8D03-C1EB58E75F0C}" type="presParOf" srcId="{69CF0512-52F5-4AE4-A511-8F31615DA8ED}" destId="{3AEECE6E-4696-4D97-A809-24E448D6ADDA}" srcOrd="0" destOrd="0" presId="urn:microsoft.com/office/officeart/2005/8/layout/lProcess2"/>
    <dgm:cxn modelId="{C018721E-8383-4052-9781-3F8207E5B2C5}" type="presParOf" srcId="{69CF0512-52F5-4AE4-A511-8F31615DA8ED}" destId="{9E690B73-CC53-4302-A412-3E8C64F814F1}" srcOrd="1" destOrd="0" presId="urn:microsoft.com/office/officeart/2005/8/layout/lProcess2"/>
    <dgm:cxn modelId="{9DBC82B5-E382-48E0-83F5-176EC8597F57}" type="presParOf" srcId="{69CF0512-52F5-4AE4-A511-8F31615DA8ED}" destId="{293B266E-44CF-446A-B225-7628025EF426}" srcOrd="2" destOrd="0" presId="urn:microsoft.com/office/officeart/2005/8/layout/lProcess2"/>
    <dgm:cxn modelId="{3DB496FF-C698-4BD2-8702-D5AEAFCAD78F}" type="presParOf" srcId="{69CF0512-52F5-4AE4-A511-8F31615DA8ED}" destId="{0755ABB2-4C8C-464A-BF24-5D39C88135BB}" srcOrd="3" destOrd="0" presId="urn:microsoft.com/office/officeart/2005/8/layout/lProcess2"/>
    <dgm:cxn modelId="{FF3EC0CD-956D-4427-A79F-FDBACFD92A20}" type="presParOf" srcId="{69CF0512-52F5-4AE4-A511-8F31615DA8ED}" destId="{9BCB50A9-DAE3-4532-B411-AC7A7A58F105}" srcOrd="4" destOrd="0" presId="urn:microsoft.com/office/officeart/2005/8/layout/lProcess2"/>
    <dgm:cxn modelId="{7E25C61D-0B99-457C-A915-54748CCABAD7}" type="presParOf" srcId="{69CF0512-52F5-4AE4-A511-8F31615DA8ED}" destId="{EB0D88BF-6088-4643-A13F-CD81A8D7DA42}" srcOrd="5" destOrd="0" presId="urn:microsoft.com/office/officeart/2005/8/layout/lProcess2"/>
    <dgm:cxn modelId="{56FD7161-7425-4271-A4E9-509660D21238}" type="presParOf" srcId="{69CF0512-52F5-4AE4-A511-8F31615DA8ED}" destId="{ABF04E29-9257-4485-9695-C7F4AB815DF1}" srcOrd="6" destOrd="0" presId="urn:microsoft.com/office/officeart/2005/8/layout/lProcess2"/>
    <dgm:cxn modelId="{A856A076-5C87-4ABB-AB04-77518046CEEE}" type="presParOf" srcId="{69CF0512-52F5-4AE4-A511-8F31615DA8ED}" destId="{77F57EFC-365A-4A68-B7A7-11C3FEFEEBD4}" srcOrd="7" destOrd="0" presId="urn:microsoft.com/office/officeart/2005/8/layout/lProcess2"/>
    <dgm:cxn modelId="{56F335CD-D738-4708-8CE1-8923149E6EAD}" type="presParOf" srcId="{69CF0512-52F5-4AE4-A511-8F31615DA8ED}" destId="{7A085C7E-F52E-4DAE-9263-60DBF495E6D8}" srcOrd="8" destOrd="0" presId="urn:microsoft.com/office/officeart/2005/8/layout/lProcess2"/>
    <dgm:cxn modelId="{DF594C8A-3B73-407A-87EA-1AEA64A6AFD3}" type="presParOf" srcId="{69CF0512-52F5-4AE4-A511-8F31615DA8ED}" destId="{BACFD8EA-F449-4082-95B2-3DB93767B47A}" srcOrd="9" destOrd="0" presId="urn:microsoft.com/office/officeart/2005/8/layout/lProcess2"/>
    <dgm:cxn modelId="{F5FF8A02-E2F9-47B9-B0B1-27B51B85CC8E}" type="presParOf" srcId="{69CF0512-52F5-4AE4-A511-8F31615DA8ED}" destId="{92F01C4A-7E70-49C8-B135-44363B0D9C1A}" srcOrd="10" destOrd="0" presId="urn:microsoft.com/office/officeart/2005/8/layout/lProcess2"/>
    <dgm:cxn modelId="{D05F2BDE-8104-44EF-AF45-AFBBD78D7481}" type="presParOf" srcId="{69CF0512-52F5-4AE4-A511-8F31615DA8ED}" destId="{6CDE93CC-8A2F-476F-BCF1-86ADFAAC2F68}" srcOrd="11" destOrd="0" presId="urn:microsoft.com/office/officeart/2005/8/layout/lProcess2"/>
    <dgm:cxn modelId="{D540B53E-411E-411D-B77A-BC4C0773B452}" type="presParOf" srcId="{69CF0512-52F5-4AE4-A511-8F31615DA8ED}" destId="{CF482CA5-CED4-4C41-93DA-5D62CD87A78D}" srcOrd="12" destOrd="0" presId="urn:microsoft.com/office/officeart/2005/8/layout/lProcess2"/>
    <dgm:cxn modelId="{66D01EAA-17B9-4746-A70B-3902B8D0D632}" type="presParOf" srcId="{69CF0512-52F5-4AE4-A511-8F31615DA8ED}" destId="{47C304E4-72EC-4663-AB26-D86AAC862CFA}" srcOrd="13" destOrd="0" presId="urn:microsoft.com/office/officeart/2005/8/layout/lProcess2"/>
    <dgm:cxn modelId="{3F0B621F-54AD-4B47-8D41-37E209B533CD}" type="presParOf" srcId="{69CF0512-52F5-4AE4-A511-8F31615DA8ED}" destId="{38616FFC-E809-4D04-AE3F-8170685C772E}" srcOrd="14" destOrd="0" presId="urn:microsoft.com/office/officeart/2005/8/layout/lProcess2"/>
    <dgm:cxn modelId="{1D936B88-A3AD-4AD0-BD71-1EA3B4C92B5D}" type="presParOf" srcId="{69CF0512-52F5-4AE4-A511-8F31615DA8ED}" destId="{73DFE72B-9054-4667-AD04-4EE726A4A39D}" srcOrd="15" destOrd="0" presId="urn:microsoft.com/office/officeart/2005/8/layout/lProcess2"/>
    <dgm:cxn modelId="{6BD429F6-3CD6-4587-9329-58AE5EE2CCA5}" type="presParOf" srcId="{69CF0512-52F5-4AE4-A511-8F31615DA8ED}" destId="{34D0AEA9-535C-4806-9F98-1E006C9D2188}" srcOrd="1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C1DFE5-0FB3-475F-9760-2DAC320C87C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A4F66BE-1362-4688-AD4D-62C1EE057DA5}">
      <dgm:prSet phldrT="[Text]">
        <dgm:style>
          <a:lnRef idx="2">
            <a:schemeClr val="accent6"/>
          </a:lnRef>
          <a:fillRef idx="1">
            <a:schemeClr val="lt1"/>
          </a:fillRef>
          <a:effectRef idx="0">
            <a:schemeClr val="accent6"/>
          </a:effectRef>
          <a:fontRef idx="minor">
            <a:schemeClr val="dk1"/>
          </a:fontRef>
        </dgm:style>
      </dgm:prSet>
      <dgm:spPr>
        <a:effectLst>
          <a:innerShdw blurRad="114300">
            <a:prstClr val="black"/>
          </a:innerShdw>
        </a:effectLst>
      </dgm:spPr>
      <dgm:t>
        <a:bodyPr/>
        <a:lstStyle/>
        <a:p>
          <a:r>
            <a:rPr lang="fa-IR" b="1" dirty="0" smtClean="0">
              <a:solidFill>
                <a:srgbClr val="C00000"/>
              </a:solidFill>
              <a:cs typeface="B Mitra" pitchFamily="2" charset="-78"/>
            </a:rPr>
            <a:t> عصر صنعتی</a:t>
          </a:r>
          <a:endParaRPr lang="en-US" dirty="0">
            <a:solidFill>
              <a:srgbClr val="C00000"/>
            </a:solidFill>
            <a:cs typeface="B Mitra" pitchFamily="2" charset="-78"/>
          </a:endParaRPr>
        </a:p>
      </dgm:t>
    </dgm:pt>
    <dgm:pt modelId="{462E2EFA-59D0-40AF-AB2B-980B35061743}" type="parTrans" cxnId="{97749313-7D54-467D-B3B4-B918C31F70B5}">
      <dgm:prSet/>
      <dgm:spPr/>
      <dgm:t>
        <a:bodyPr/>
        <a:lstStyle/>
        <a:p>
          <a:endParaRPr lang="en-US"/>
        </a:p>
      </dgm:t>
    </dgm:pt>
    <dgm:pt modelId="{4BEE2E45-219F-4142-BBD2-1C6AEC3364A4}" type="sibTrans" cxnId="{97749313-7D54-467D-B3B4-B918C31F70B5}">
      <dgm:prSet/>
      <dgm:spPr/>
      <dgm:t>
        <a:bodyPr/>
        <a:lstStyle/>
        <a:p>
          <a:endParaRPr lang="en-US"/>
        </a:p>
      </dgm:t>
    </dgm:pt>
    <dgm:pt modelId="{6F1D69D9-9CB5-49D0-B8C3-87D340D5C100}">
      <dgm:prSet phldrT="[Text]" custT="1">
        <dgm:style>
          <a:lnRef idx="2">
            <a:schemeClr val="accent1"/>
          </a:lnRef>
          <a:fillRef idx="1">
            <a:schemeClr val="lt1"/>
          </a:fillRef>
          <a:effectRef idx="0">
            <a:schemeClr val="accent1"/>
          </a:effectRef>
          <a:fontRef idx="minor">
            <a:schemeClr val="dk1"/>
          </a:fontRef>
        </dgm:style>
      </dgm:prSet>
      <dgm:spPr/>
      <dgm:t>
        <a:bodyPr/>
        <a:lstStyle/>
        <a:p>
          <a:pPr algn="justLow" rtl="1"/>
          <a:r>
            <a:rPr lang="fa-IR" sz="1600" b="1" dirty="0" smtClean="0">
              <a:cs typeface="Nazanin" pitchFamily="2" charset="-78"/>
            </a:rPr>
            <a:t>1. نيروي بازو و اشتغال همه جانبه و فراگير</a:t>
          </a:r>
          <a:endParaRPr lang="en-US" sz="1600" b="1" dirty="0"/>
        </a:p>
      </dgm:t>
    </dgm:pt>
    <dgm:pt modelId="{F2A009B9-7634-46A8-A547-2E44A6F3D161}" type="parTrans" cxnId="{F767C16A-4C93-40B9-B77D-68B8191782C9}">
      <dgm:prSet/>
      <dgm:spPr/>
      <dgm:t>
        <a:bodyPr/>
        <a:lstStyle/>
        <a:p>
          <a:endParaRPr lang="en-US"/>
        </a:p>
      </dgm:t>
    </dgm:pt>
    <dgm:pt modelId="{9CA61E21-EA73-4576-893A-5909B9268377}" type="sibTrans" cxnId="{F767C16A-4C93-40B9-B77D-68B8191782C9}">
      <dgm:prSet/>
      <dgm:spPr/>
      <dgm:t>
        <a:bodyPr/>
        <a:lstStyle/>
        <a:p>
          <a:endParaRPr lang="en-US"/>
        </a:p>
      </dgm:t>
    </dgm:pt>
    <dgm:pt modelId="{219FDD59-5E25-4860-82A0-EF7C4A56644D}">
      <dgm:prSet phldrT="[Text]" custT="1">
        <dgm:style>
          <a:lnRef idx="2">
            <a:schemeClr val="accent1"/>
          </a:lnRef>
          <a:fillRef idx="1">
            <a:schemeClr val="lt1"/>
          </a:fillRef>
          <a:effectRef idx="0">
            <a:schemeClr val="accent1"/>
          </a:effectRef>
          <a:fontRef idx="minor">
            <a:schemeClr val="dk1"/>
          </a:fontRef>
        </dgm:style>
      </dgm:prSet>
      <dgm:spPr/>
      <dgm:t>
        <a:bodyPr/>
        <a:lstStyle/>
        <a:p>
          <a:pPr algn="justLow" rtl="1"/>
          <a:r>
            <a:rPr lang="fa-IR" sz="1600" b="1" dirty="0" smtClean="0">
              <a:cs typeface="Nazanin" pitchFamily="2" charset="-78"/>
            </a:rPr>
            <a:t>2. توليد انبوه</a:t>
          </a:r>
          <a:endParaRPr lang="en-US" sz="1600" b="1" dirty="0"/>
        </a:p>
      </dgm:t>
    </dgm:pt>
    <dgm:pt modelId="{7FBBA66D-B937-4F1C-8688-A81423591B66}" type="parTrans" cxnId="{4BE7C583-A5DD-422D-A72C-052C9885161F}">
      <dgm:prSet/>
      <dgm:spPr/>
      <dgm:t>
        <a:bodyPr/>
        <a:lstStyle/>
        <a:p>
          <a:endParaRPr lang="en-US"/>
        </a:p>
      </dgm:t>
    </dgm:pt>
    <dgm:pt modelId="{653B26DC-1D56-4DE7-9272-E697C3AFC9A4}" type="sibTrans" cxnId="{4BE7C583-A5DD-422D-A72C-052C9885161F}">
      <dgm:prSet/>
      <dgm:spPr/>
      <dgm:t>
        <a:bodyPr/>
        <a:lstStyle/>
        <a:p>
          <a:endParaRPr lang="en-US"/>
        </a:p>
      </dgm:t>
    </dgm:pt>
    <dgm:pt modelId="{2D386BFB-6F6C-4689-9C03-A8B5BEC46991}">
      <dgm:prSet phldrT="[Text]" custT="1">
        <dgm:style>
          <a:lnRef idx="2">
            <a:schemeClr val="accent1"/>
          </a:lnRef>
          <a:fillRef idx="1">
            <a:schemeClr val="lt1"/>
          </a:fillRef>
          <a:effectRef idx="0">
            <a:schemeClr val="accent1"/>
          </a:effectRef>
          <a:fontRef idx="minor">
            <a:schemeClr val="dk1"/>
          </a:fontRef>
        </dgm:style>
      </dgm:prSet>
      <dgm:spPr/>
      <dgm:t>
        <a:bodyPr/>
        <a:lstStyle/>
        <a:p>
          <a:pPr algn="justLow" rtl="1"/>
          <a:r>
            <a:rPr lang="fa-IR" sz="1600" b="1" dirty="0" smtClean="0">
              <a:cs typeface="Nazanin" pitchFamily="2" charset="-78"/>
            </a:rPr>
            <a:t>3. جدايي مالکيت از مديريت</a:t>
          </a:r>
          <a:endParaRPr lang="en-US" sz="1600" b="1" dirty="0"/>
        </a:p>
      </dgm:t>
    </dgm:pt>
    <dgm:pt modelId="{804C1BDC-BA6D-42F5-ADFF-33809E72A3DC}" type="parTrans" cxnId="{F2E73842-83DB-4846-9A36-8E0D9A5EB002}">
      <dgm:prSet/>
      <dgm:spPr/>
      <dgm:t>
        <a:bodyPr/>
        <a:lstStyle/>
        <a:p>
          <a:endParaRPr lang="en-US"/>
        </a:p>
      </dgm:t>
    </dgm:pt>
    <dgm:pt modelId="{7E7DC264-3F5E-466C-B038-905395A7473F}" type="sibTrans" cxnId="{F2E73842-83DB-4846-9A36-8E0D9A5EB002}">
      <dgm:prSet/>
      <dgm:spPr/>
      <dgm:t>
        <a:bodyPr/>
        <a:lstStyle/>
        <a:p>
          <a:endParaRPr lang="en-US"/>
        </a:p>
      </dgm:t>
    </dgm:pt>
    <dgm:pt modelId="{20AD54FF-5C13-47F8-BB15-B103E94D2D35}">
      <dgm:prSet phldrT="[Text]" custT="1">
        <dgm:style>
          <a:lnRef idx="2">
            <a:schemeClr val="accent1"/>
          </a:lnRef>
          <a:fillRef idx="1">
            <a:schemeClr val="lt1"/>
          </a:fillRef>
          <a:effectRef idx="0">
            <a:schemeClr val="accent1"/>
          </a:effectRef>
          <a:fontRef idx="minor">
            <a:schemeClr val="dk1"/>
          </a:fontRef>
        </dgm:style>
      </dgm:prSet>
      <dgm:spPr/>
      <dgm:t>
        <a:bodyPr/>
        <a:lstStyle/>
        <a:p>
          <a:pPr algn="justLow" rtl="1"/>
          <a:r>
            <a:rPr lang="fa-IR" sz="1600" b="1" dirty="0" smtClean="0">
              <a:cs typeface="Nazanin" pitchFamily="2" charset="-78"/>
            </a:rPr>
            <a:t>4. با توجه به منطق بالا شروع جنبش‌هاي مديريتي</a:t>
          </a:r>
          <a:endParaRPr lang="en-US" sz="1600" b="1" dirty="0"/>
        </a:p>
      </dgm:t>
    </dgm:pt>
    <dgm:pt modelId="{B560E53D-A938-40CE-96BD-B16329B03E8E}" type="parTrans" cxnId="{B407156F-297C-4DEF-BEF6-6F55F5BE7FE3}">
      <dgm:prSet/>
      <dgm:spPr/>
      <dgm:t>
        <a:bodyPr/>
        <a:lstStyle/>
        <a:p>
          <a:endParaRPr lang="en-US"/>
        </a:p>
      </dgm:t>
    </dgm:pt>
    <dgm:pt modelId="{788B1A05-3351-4D62-8488-E3BB532DA06F}" type="sibTrans" cxnId="{B407156F-297C-4DEF-BEF6-6F55F5BE7FE3}">
      <dgm:prSet/>
      <dgm:spPr/>
      <dgm:t>
        <a:bodyPr/>
        <a:lstStyle/>
        <a:p>
          <a:endParaRPr lang="en-US"/>
        </a:p>
      </dgm:t>
    </dgm:pt>
    <dgm:pt modelId="{439CAA60-F9DA-4FE8-BD65-5D58D00D9158}">
      <dgm:prSet phldrT="[Text]" custT="1">
        <dgm:style>
          <a:lnRef idx="2">
            <a:schemeClr val="accent1"/>
          </a:lnRef>
          <a:fillRef idx="1">
            <a:schemeClr val="lt1"/>
          </a:fillRef>
          <a:effectRef idx="0">
            <a:schemeClr val="accent1"/>
          </a:effectRef>
          <a:fontRef idx="minor">
            <a:schemeClr val="dk1"/>
          </a:fontRef>
        </dgm:style>
      </dgm:prSet>
      <dgm:spPr/>
      <dgm:t>
        <a:bodyPr/>
        <a:lstStyle/>
        <a:p>
          <a:pPr algn="justLow" rtl="1"/>
          <a:r>
            <a:rPr lang="fa-IR" sz="1600" b="1" dirty="0" smtClean="0">
              <a:cs typeface="Nazanin" pitchFamily="2" charset="-78"/>
            </a:rPr>
            <a:t>5. آموزش‌‌هاي تخصصي</a:t>
          </a:r>
          <a:endParaRPr lang="en-US" sz="1600" b="1" dirty="0"/>
        </a:p>
      </dgm:t>
    </dgm:pt>
    <dgm:pt modelId="{A77C32CE-CF40-4E5F-9869-FE8B5DB0C1BC}" type="parTrans" cxnId="{9328719C-311D-4B97-9ABB-A67E061A15D9}">
      <dgm:prSet/>
      <dgm:spPr/>
      <dgm:t>
        <a:bodyPr/>
        <a:lstStyle/>
        <a:p>
          <a:endParaRPr lang="en-US"/>
        </a:p>
      </dgm:t>
    </dgm:pt>
    <dgm:pt modelId="{8A17E6CA-E332-40D9-B096-A7E881D20937}" type="sibTrans" cxnId="{9328719C-311D-4B97-9ABB-A67E061A15D9}">
      <dgm:prSet/>
      <dgm:spPr/>
      <dgm:t>
        <a:bodyPr/>
        <a:lstStyle/>
        <a:p>
          <a:endParaRPr lang="en-US"/>
        </a:p>
      </dgm:t>
    </dgm:pt>
    <dgm:pt modelId="{709BBCFB-3277-4981-80FC-83FE17E6AA0A}">
      <dgm:prSet phldrT="[Text]" custT="1">
        <dgm:style>
          <a:lnRef idx="2">
            <a:schemeClr val="accent1"/>
          </a:lnRef>
          <a:fillRef idx="1">
            <a:schemeClr val="lt1"/>
          </a:fillRef>
          <a:effectRef idx="0">
            <a:schemeClr val="accent1"/>
          </a:effectRef>
          <a:fontRef idx="minor">
            <a:schemeClr val="dk1"/>
          </a:fontRef>
        </dgm:style>
      </dgm:prSet>
      <dgm:spPr/>
      <dgm:t>
        <a:bodyPr/>
        <a:lstStyle/>
        <a:p>
          <a:pPr algn="justLow" rtl="1"/>
          <a:r>
            <a:rPr lang="fa-IR" sz="1600" b="1" dirty="0" smtClean="0">
              <a:cs typeface="Nazanin" pitchFamily="2" charset="-78"/>
            </a:rPr>
            <a:t>6. تقسيم‌کار</a:t>
          </a:r>
          <a:endParaRPr lang="en-US" sz="1600" b="1" dirty="0"/>
        </a:p>
      </dgm:t>
    </dgm:pt>
    <dgm:pt modelId="{BD1DD768-F33F-495E-A78C-0358D224EF8D}" type="parTrans" cxnId="{241936B9-3C39-4802-A524-B0E0A2EA3FC4}">
      <dgm:prSet/>
      <dgm:spPr/>
      <dgm:t>
        <a:bodyPr/>
        <a:lstStyle/>
        <a:p>
          <a:endParaRPr lang="en-US"/>
        </a:p>
      </dgm:t>
    </dgm:pt>
    <dgm:pt modelId="{64144025-2FB6-417B-8CA0-17923DBB57A7}" type="sibTrans" cxnId="{241936B9-3C39-4802-A524-B0E0A2EA3FC4}">
      <dgm:prSet/>
      <dgm:spPr/>
      <dgm:t>
        <a:bodyPr/>
        <a:lstStyle/>
        <a:p>
          <a:endParaRPr lang="en-US"/>
        </a:p>
      </dgm:t>
    </dgm:pt>
    <dgm:pt modelId="{CC0922F5-542D-4E1F-98B3-BC7F0D427852}">
      <dgm:prSet phldrT="[Text]" custT="1">
        <dgm:style>
          <a:lnRef idx="2">
            <a:schemeClr val="accent1"/>
          </a:lnRef>
          <a:fillRef idx="1">
            <a:schemeClr val="lt1"/>
          </a:fillRef>
          <a:effectRef idx="0">
            <a:schemeClr val="accent1"/>
          </a:effectRef>
          <a:fontRef idx="minor">
            <a:schemeClr val="dk1"/>
          </a:fontRef>
        </dgm:style>
      </dgm:prSet>
      <dgm:spPr/>
      <dgm:t>
        <a:bodyPr/>
        <a:lstStyle/>
        <a:p>
          <a:pPr algn="justLow" rtl="1"/>
          <a:r>
            <a:rPr lang="fa-IR" sz="1600" b="1" dirty="0" smtClean="0">
              <a:cs typeface="Nazanin" pitchFamily="2" charset="-78"/>
            </a:rPr>
            <a:t>7. تبديل اطلاعات به دانش</a:t>
          </a:r>
          <a:endParaRPr lang="en-US" sz="1600" b="1" dirty="0"/>
        </a:p>
      </dgm:t>
    </dgm:pt>
    <dgm:pt modelId="{FDB72724-44D6-4079-AF69-C9B0DA852DBB}" type="parTrans" cxnId="{B4C4573E-ACE3-409C-8DF6-867A2A01AEC9}">
      <dgm:prSet/>
      <dgm:spPr/>
      <dgm:t>
        <a:bodyPr/>
        <a:lstStyle/>
        <a:p>
          <a:endParaRPr lang="en-US"/>
        </a:p>
      </dgm:t>
    </dgm:pt>
    <dgm:pt modelId="{0C03D063-C44A-474B-9259-CF9C3E64CDE0}" type="sibTrans" cxnId="{B4C4573E-ACE3-409C-8DF6-867A2A01AEC9}">
      <dgm:prSet/>
      <dgm:spPr/>
      <dgm:t>
        <a:bodyPr/>
        <a:lstStyle/>
        <a:p>
          <a:endParaRPr lang="en-US"/>
        </a:p>
      </dgm:t>
    </dgm:pt>
    <dgm:pt modelId="{AEC37A8C-5525-4F9D-82AA-20831C3545DE}">
      <dgm:prSet phldrT="[Text]" custT="1">
        <dgm:style>
          <a:lnRef idx="2">
            <a:schemeClr val="accent1"/>
          </a:lnRef>
          <a:fillRef idx="1">
            <a:schemeClr val="lt1"/>
          </a:fillRef>
          <a:effectRef idx="0">
            <a:schemeClr val="accent1"/>
          </a:effectRef>
          <a:fontRef idx="minor">
            <a:schemeClr val="dk1"/>
          </a:fontRef>
        </dgm:style>
      </dgm:prSet>
      <dgm:spPr/>
      <dgm:t>
        <a:bodyPr/>
        <a:lstStyle/>
        <a:p>
          <a:pPr algn="justLow" rtl="1"/>
          <a:r>
            <a:rPr lang="fa-IR" sz="1600" b="1" dirty="0" smtClean="0">
              <a:cs typeface="Nazanin" pitchFamily="2" charset="-78"/>
            </a:rPr>
            <a:t>8. کاهش حجم درمنابع به خصوص اطلاعات و افزايش کاربري</a:t>
          </a:r>
          <a:endParaRPr lang="en-US" sz="1600" b="1" dirty="0"/>
        </a:p>
      </dgm:t>
    </dgm:pt>
    <dgm:pt modelId="{B3F6CB81-E87B-45D6-BA67-58F0C7B650A0}" type="parTrans" cxnId="{458878FF-EA27-4DFD-A2E1-45151204486B}">
      <dgm:prSet/>
      <dgm:spPr/>
      <dgm:t>
        <a:bodyPr/>
        <a:lstStyle/>
        <a:p>
          <a:endParaRPr lang="en-US"/>
        </a:p>
      </dgm:t>
    </dgm:pt>
    <dgm:pt modelId="{7ABECC37-7060-46C2-AE08-418428FDD7DC}" type="sibTrans" cxnId="{458878FF-EA27-4DFD-A2E1-45151204486B}">
      <dgm:prSet/>
      <dgm:spPr/>
      <dgm:t>
        <a:bodyPr/>
        <a:lstStyle/>
        <a:p>
          <a:endParaRPr lang="en-US"/>
        </a:p>
      </dgm:t>
    </dgm:pt>
    <dgm:pt modelId="{D862977F-F987-40CA-8073-496BD4BD25AF}">
      <dgm:prSet phldrT="[Text]" custT="1">
        <dgm:style>
          <a:lnRef idx="2">
            <a:schemeClr val="accent1"/>
          </a:lnRef>
          <a:fillRef idx="1">
            <a:schemeClr val="lt1"/>
          </a:fillRef>
          <a:effectRef idx="0">
            <a:schemeClr val="accent1"/>
          </a:effectRef>
          <a:fontRef idx="minor">
            <a:schemeClr val="dk1"/>
          </a:fontRef>
        </dgm:style>
      </dgm:prSet>
      <dgm:spPr/>
      <dgm:t>
        <a:bodyPr/>
        <a:lstStyle/>
        <a:p>
          <a:pPr algn="justLow" rtl="1"/>
          <a:r>
            <a:rPr lang="fa-IR" sz="1600" b="1" dirty="0" smtClean="0">
              <a:cs typeface="Nazanin" pitchFamily="2" charset="-78"/>
            </a:rPr>
            <a:t>9. سرمايه منبع استراتژيک به شمار مي‌آمد</a:t>
          </a:r>
          <a:endParaRPr lang="en-US" sz="1600" b="1" dirty="0"/>
        </a:p>
      </dgm:t>
    </dgm:pt>
    <dgm:pt modelId="{3B388E37-E60A-41E6-9B92-FB328DDCAE8B}" type="parTrans" cxnId="{E7652FB8-B9E9-413F-806A-BDAE932A1CAB}">
      <dgm:prSet/>
      <dgm:spPr/>
      <dgm:t>
        <a:bodyPr/>
        <a:lstStyle/>
        <a:p>
          <a:endParaRPr lang="en-US"/>
        </a:p>
      </dgm:t>
    </dgm:pt>
    <dgm:pt modelId="{2C386925-935F-494E-8DD6-388A32FFC4E5}" type="sibTrans" cxnId="{E7652FB8-B9E9-413F-806A-BDAE932A1CAB}">
      <dgm:prSet/>
      <dgm:spPr/>
      <dgm:t>
        <a:bodyPr/>
        <a:lstStyle/>
        <a:p>
          <a:endParaRPr lang="en-US"/>
        </a:p>
      </dgm:t>
    </dgm:pt>
    <dgm:pt modelId="{732FD9B2-4EC9-478C-B7C3-140D3DA25340}">
      <dgm:prSet phldrT="[Text]" custT="1">
        <dgm:style>
          <a:lnRef idx="2">
            <a:schemeClr val="accent1"/>
          </a:lnRef>
          <a:fillRef idx="1">
            <a:schemeClr val="lt1"/>
          </a:fillRef>
          <a:effectRef idx="0">
            <a:schemeClr val="accent1"/>
          </a:effectRef>
          <a:fontRef idx="minor">
            <a:schemeClr val="dk1"/>
          </a:fontRef>
        </dgm:style>
      </dgm:prSet>
      <dgm:spPr/>
      <dgm:t>
        <a:bodyPr/>
        <a:lstStyle/>
        <a:p>
          <a:pPr algn="r" rtl="1"/>
          <a:r>
            <a:rPr lang="fa-IR" sz="1600" b="1" dirty="0" smtClean="0">
              <a:cs typeface="Nazanin" pitchFamily="2" charset="-78"/>
            </a:rPr>
            <a:t>10. نيروي کار و مديريت بر همه چيز چيره شد</a:t>
          </a:r>
          <a:endParaRPr lang="en-US" sz="1600" b="1" dirty="0"/>
        </a:p>
      </dgm:t>
    </dgm:pt>
    <dgm:pt modelId="{44B64E58-22F9-4CF7-9893-A051009549A7}" type="parTrans" cxnId="{A96176AC-B514-4A13-A5F0-78C034D8FA0C}">
      <dgm:prSet/>
      <dgm:spPr/>
      <dgm:t>
        <a:bodyPr/>
        <a:lstStyle/>
        <a:p>
          <a:endParaRPr lang="en-US"/>
        </a:p>
      </dgm:t>
    </dgm:pt>
    <dgm:pt modelId="{B96DF997-0014-4995-89A6-E70130E1751A}" type="sibTrans" cxnId="{A96176AC-B514-4A13-A5F0-78C034D8FA0C}">
      <dgm:prSet/>
      <dgm:spPr/>
      <dgm:t>
        <a:bodyPr/>
        <a:lstStyle/>
        <a:p>
          <a:endParaRPr lang="en-US"/>
        </a:p>
      </dgm:t>
    </dgm:pt>
    <dgm:pt modelId="{074C193F-85CE-426D-842A-5C420DD003C9}">
      <dgm:prSet phldrT="[Text]" custT="1">
        <dgm:style>
          <a:lnRef idx="2">
            <a:schemeClr val="accent1"/>
          </a:lnRef>
          <a:fillRef idx="1">
            <a:schemeClr val="lt1"/>
          </a:fillRef>
          <a:effectRef idx="0">
            <a:schemeClr val="accent1"/>
          </a:effectRef>
          <a:fontRef idx="minor">
            <a:schemeClr val="dk1"/>
          </a:fontRef>
        </dgm:style>
      </dgm:prSet>
      <dgm:spPr/>
      <dgm:t>
        <a:bodyPr/>
        <a:lstStyle/>
        <a:p>
          <a:pPr algn="r" rtl="1"/>
          <a:r>
            <a:rPr lang="fa-IR" sz="1600" b="1" dirty="0" smtClean="0">
              <a:cs typeface="Nazanin" pitchFamily="2" charset="-78"/>
            </a:rPr>
            <a:t>11. عناصر توليد تکامل يافت</a:t>
          </a:r>
          <a:endParaRPr lang="en-US" sz="1600" b="1" dirty="0"/>
        </a:p>
      </dgm:t>
    </dgm:pt>
    <dgm:pt modelId="{F5E74A08-E261-4041-AA48-3063F13D9C50}" type="parTrans" cxnId="{B506E49A-6B4B-4FD3-8A0F-FB91CE5AA16E}">
      <dgm:prSet/>
      <dgm:spPr/>
      <dgm:t>
        <a:bodyPr/>
        <a:lstStyle/>
        <a:p>
          <a:endParaRPr lang="en-US"/>
        </a:p>
      </dgm:t>
    </dgm:pt>
    <dgm:pt modelId="{96B62CF1-3360-4A25-B01E-A507D5D26A60}" type="sibTrans" cxnId="{B506E49A-6B4B-4FD3-8A0F-FB91CE5AA16E}">
      <dgm:prSet/>
      <dgm:spPr/>
      <dgm:t>
        <a:bodyPr/>
        <a:lstStyle/>
        <a:p>
          <a:endParaRPr lang="en-US"/>
        </a:p>
      </dgm:t>
    </dgm:pt>
    <dgm:pt modelId="{F7323C58-A311-4633-A70C-FEFC87A1D7AE}">
      <dgm:prSet phldrT="[Text]" custT="1">
        <dgm:style>
          <a:lnRef idx="2">
            <a:schemeClr val="accent1"/>
          </a:lnRef>
          <a:fillRef idx="1">
            <a:schemeClr val="lt1"/>
          </a:fillRef>
          <a:effectRef idx="0">
            <a:schemeClr val="accent1"/>
          </a:effectRef>
          <a:fontRef idx="minor">
            <a:schemeClr val="dk1"/>
          </a:fontRef>
        </dgm:style>
      </dgm:prSet>
      <dgm:spPr/>
      <dgm:t>
        <a:bodyPr/>
        <a:lstStyle/>
        <a:p>
          <a:pPr algn="r" rtl="1"/>
          <a:r>
            <a:rPr lang="fa-IR" sz="1600" b="1" dirty="0" smtClean="0">
              <a:cs typeface="Nazanin" pitchFamily="2" charset="-78"/>
            </a:rPr>
            <a:t>12. غير از جسم از فکر هم استفاده شد </a:t>
          </a:r>
          <a:endParaRPr lang="en-US" sz="1600" b="1" dirty="0"/>
        </a:p>
      </dgm:t>
    </dgm:pt>
    <dgm:pt modelId="{74590309-CDFE-4B1F-B24B-9AD2CDDFA2D0}" type="parTrans" cxnId="{0E2F291B-2563-421E-B5A3-9B1549EE6CEA}">
      <dgm:prSet/>
      <dgm:spPr/>
      <dgm:t>
        <a:bodyPr/>
        <a:lstStyle/>
        <a:p>
          <a:endParaRPr lang="en-US"/>
        </a:p>
      </dgm:t>
    </dgm:pt>
    <dgm:pt modelId="{441D85BE-6456-482D-80B9-1904524D763D}" type="sibTrans" cxnId="{0E2F291B-2563-421E-B5A3-9B1549EE6CEA}">
      <dgm:prSet/>
      <dgm:spPr/>
      <dgm:t>
        <a:bodyPr/>
        <a:lstStyle/>
        <a:p>
          <a:endParaRPr lang="en-US"/>
        </a:p>
      </dgm:t>
    </dgm:pt>
    <dgm:pt modelId="{54D411C3-DFB8-490B-B0F4-4E036A61570A}">
      <dgm:prSet phldrT="[Text]" custT="1">
        <dgm:style>
          <a:lnRef idx="2">
            <a:schemeClr val="accent1"/>
          </a:lnRef>
          <a:fillRef idx="1">
            <a:schemeClr val="lt1"/>
          </a:fillRef>
          <a:effectRef idx="0">
            <a:schemeClr val="accent1"/>
          </a:effectRef>
          <a:fontRef idx="minor">
            <a:schemeClr val="dk1"/>
          </a:fontRef>
        </dgm:style>
      </dgm:prSet>
      <dgm:spPr/>
      <dgm:t>
        <a:bodyPr/>
        <a:lstStyle/>
        <a:p>
          <a:pPr algn="r" rtl="1"/>
          <a:r>
            <a:rPr lang="fa-IR" sz="1600" b="1" dirty="0" smtClean="0">
              <a:cs typeface="Nazanin" pitchFamily="2" charset="-78"/>
            </a:rPr>
            <a:t>13. 150 سال طول کشيد.</a:t>
          </a:r>
          <a:endParaRPr lang="en-US" sz="1600" b="1" dirty="0"/>
        </a:p>
      </dgm:t>
    </dgm:pt>
    <dgm:pt modelId="{EAB04C40-B693-4774-866B-D0E9BD7B3808}" type="parTrans" cxnId="{1A28FD7A-278B-42D6-80B4-3067BB020D1B}">
      <dgm:prSet/>
      <dgm:spPr/>
      <dgm:t>
        <a:bodyPr/>
        <a:lstStyle/>
        <a:p>
          <a:endParaRPr lang="en-US"/>
        </a:p>
      </dgm:t>
    </dgm:pt>
    <dgm:pt modelId="{33829931-809E-4F8A-B056-130446527068}" type="sibTrans" cxnId="{1A28FD7A-278B-42D6-80B4-3067BB020D1B}">
      <dgm:prSet/>
      <dgm:spPr/>
      <dgm:t>
        <a:bodyPr/>
        <a:lstStyle/>
        <a:p>
          <a:endParaRPr lang="en-US"/>
        </a:p>
      </dgm:t>
    </dgm:pt>
    <dgm:pt modelId="{C731B6B9-395E-42D6-9E8A-04F681052871}" type="pres">
      <dgm:prSet presAssocID="{90C1DFE5-0FB3-475F-9760-2DAC320C87C4}" presName="theList" presStyleCnt="0">
        <dgm:presLayoutVars>
          <dgm:dir/>
          <dgm:animLvl val="lvl"/>
          <dgm:resizeHandles val="exact"/>
        </dgm:presLayoutVars>
      </dgm:prSet>
      <dgm:spPr/>
      <dgm:t>
        <a:bodyPr/>
        <a:lstStyle/>
        <a:p>
          <a:endParaRPr lang="en-US"/>
        </a:p>
      </dgm:t>
    </dgm:pt>
    <dgm:pt modelId="{26610EC6-82BB-429C-8F19-F349EBD56FBB}" type="pres">
      <dgm:prSet presAssocID="{2A4F66BE-1362-4688-AD4D-62C1EE057DA5}" presName="compNode" presStyleCnt="0"/>
      <dgm:spPr/>
    </dgm:pt>
    <dgm:pt modelId="{73EFFE8F-BB18-4979-8FCD-B36285299325}" type="pres">
      <dgm:prSet presAssocID="{2A4F66BE-1362-4688-AD4D-62C1EE057DA5}" presName="aNode" presStyleLbl="bgShp" presStyleIdx="0" presStyleCnt="1" custLinFactX="-100000" custLinFactNeighborX="-123329" custLinFactNeighborY="-7087"/>
      <dgm:spPr/>
      <dgm:t>
        <a:bodyPr/>
        <a:lstStyle/>
        <a:p>
          <a:endParaRPr lang="en-US"/>
        </a:p>
      </dgm:t>
    </dgm:pt>
    <dgm:pt modelId="{DA7A9902-1A17-473B-AAAC-B729985DED67}" type="pres">
      <dgm:prSet presAssocID="{2A4F66BE-1362-4688-AD4D-62C1EE057DA5}" presName="textNode" presStyleLbl="bgShp" presStyleIdx="0" presStyleCnt="1"/>
      <dgm:spPr/>
      <dgm:t>
        <a:bodyPr/>
        <a:lstStyle/>
        <a:p>
          <a:endParaRPr lang="en-US"/>
        </a:p>
      </dgm:t>
    </dgm:pt>
    <dgm:pt modelId="{8E954AA0-B4A9-4FB6-B9B8-EC92635A243B}" type="pres">
      <dgm:prSet presAssocID="{2A4F66BE-1362-4688-AD4D-62C1EE057DA5}" presName="compChildNode" presStyleCnt="0"/>
      <dgm:spPr/>
    </dgm:pt>
    <dgm:pt modelId="{69CF0512-52F5-4AE4-A511-8F31615DA8ED}" type="pres">
      <dgm:prSet presAssocID="{2A4F66BE-1362-4688-AD4D-62C1EE057DA5}" presName="theInnerList" presStyleCnt="0"/>
      <dgm:spPr/>
    </dgm:pt>
    <dgm:pt modelId="{3AEECE6E-4696-4D97-A809-24E448D6ADDA}" type="pres">
      <dgm:prSet presAssocID="{6F1D69D9-9CB5-49D0-B8C3-87D340D5C100}" presName="childNode" presStyleLbl="node1" presStyleIdx="0" presStyleCnt="13" custScaleX="121594" custScaleY="2000000" custLinFactNeighborY="-63079">
        <dgm:presLayoutVars>
          <dgm:bulletEnabled val="1"/>
        </dgm:presLayoutVars>
      </dgm:prSet>
      <dgm:spPr/>
      <dgm:t>
        <a:bodyPr/>
        <a:lstStyle/>
        <a:p>
          <a:endParaRPr lang="en-US"/>
        </a:p>
      </dgm:t>
    </dgm:pt>
    <dgm:pt modelId="{9E690B73-CC53-4302-A412-3E8C64F814F1}" type="pres">
      <dgm:prSet presAssocID="{6F1D69D9-9CB5-49D0-B8C3-87D340D5C100}" presName="aSpace2" presStyleCnt="0"/>
      <dgm:spPr/>
    </dgm:pt>
    <dgm:pt modelId="{293B266E-44CF-446A-B225-7628025EF426}" type="pres">
      <dgm:prSet presAssocID="{219FDD59-5E25-4860-82A0-EF7C4A56644D}" presName="childNode" presStyleLbl="node1" presStyleIdx="1" presStyleCnt="13" custScaleX="121594" custScaleY="2000000" custLinFactNeighborY="-82431">
        <dgm:presLayoutVars>
          <dgm:bulletEnabled val="1"/>
        </dgm:presLayoutVars>
      </dgm:prSet>
      <dgm:spPr/>
      <dgm:t>
        <a:bodyPr/>
        <a:lstStyle/>
        <a:p>
          <a:endParaRPr lang="en-US"/>
        </a:p>
      </dgm:t>
    </dgm:pt>
    <dgm:pt modelId="{0755ABB2-4C8C-464A-BF24-5D39C88135BB}" type="pres">
      <dgm:prSet presAssocID="{219FDD59-5E25-4860-82A0-EF7C4A56644D}" presName="aSpace2" presStyleCnt="0"/>
      <dgm:spPr/>
    </dgm:pt>
    <dgm:pt modelId="{9BCB50A9-DAE3-4532-B411-AC7A7A58F105}" type="pres">
      <dgm:prSet presAssocID="{2D386BFB-6F6C-4689-9C03-A8B5BEC46991}" presName="childNode" presStyleLbl="node1" presStyleIdx="2" presStyleCnt="13" custScaleX="121594" custScaleY="2000000" custLinFactNeighborY="-82431">
        <dgm:presLayoutVars>
          <dgm:bulletEnabled val="1"/>
        </dgm:presLayoutVars>
      </dgm:prSet>
      <dgm:spPr/>
      <dgm:t>
        <a:bodyPr/>
        <a:lstStyle/>
        <a:p>
          <a:endParaRPr lang="en-US"/>
        </a:p>
      </dgm:t>
    </dgm:pt>
    <dgm:pt modelId="{EB0D88BF-6088-4643-A13F-CD81A8D7DA42}" type="pres">
      <dgm:prSet presAssocID="{2D386BFB-6F6C-4689-9C03-A8B5BEC46991}" presName="aSpace2" presStyleCnt="0"/>
      <dgm:spPr/>
    </dgm:pt>
    <dgm:pt modelId="{ABF04E29-9257-4485-9695-C7F4AB815DF1}" type="pres">
      <dgm:prSet presAssocID="{20AD54FF-5C13-47F8-BB15-B103E94D2D35}" presName="childNode" presStyleLbl="node1" presStyleIdx="3" presStyleCnt="13" custScaleX="121594" custScaleY="2000000" custLinFactNeighborY="-82431">
        <dgm:presLayoutVars>
          <dgm:bulletEnabled val="1"/>
        </dgm:presLayoutVars>
      </dgm:prSet>
      <dgm:spPr/>
      <dgm:t>
        <a:bodyPr/>
        <a:lstStyle/>
        <a:p>
          <a:endParaRPr lang="en-US"/>
        </a:p>
      </dgm:t>
    </dgm:pt>
    <dgm:pt modelId="{77F57EFC-365A-4A68-B7A7-11C3FEFEEBD4}" type="pres">
      <dgm:prSet presAssocID="{20AD54FF-5C13-47F8-BB15-B103E94D2D35}" presName="aSpace2" presStyleCnt="0"/>
      <dgm:spPr/>
    </dgm:pt>
    <dgm:pt modelId="{7A085C7E-F52E-4DAE-9263-60DBF495E6D8}" type="pres">
      <dgm:prSet presAssocID="{439CAA60-F9DA-4FE8-BD65-5D58D00D9158}" presName="childNode" presStyleLbl="node1" presStyleIdx="4" presStyleCnt="13" custScaleX="121594" custScaleY="2000000" custLinFactNeighborY="-82431">
        <dgm:presLayoutVars>
          <dgm:bulletEnabled val="1"/>
        </dgm:presLayoutVars>
      </dgm:prSet>
      <dgm:spPr/>
      <dgm:t>
        <a:bodyPr/>
        <a:lstStyle/>
        <a:p>
          <a:endParaRPr lang="en-US"/>
        </a:p>
      </dgm:t>
    </dgm:pt>
    <dgm:pt modelId="{BACFD8EA-F449-4082-95B2-3DB93767B47A}" type="pres">
      <dgm:prSet presAssocID="{439CAA60-F9DA-4FE8-BD65-5D58D00D9158}" presName="aSpace2" presStyleCnt="0"/>
      <dgm:spPr/>
    </dgm:pt>
    <dgm:pt modelId="{92F01C4A-7E70-49C8-B135-44363B0D9C1A}" type="pres">
      <dgm:prSet presAssocID="{709BBCFB-3277-4981-80FC-83FE17E6AA0A}" presName="childNode" presStyleLbl="node1" presStyleIdx="5" presStyleCnt="13" custScaleX="121594" custScaleY="2000000" custLinFactNeighborY="-82431">
        <dgm:presLayoutVars>
          <dgm:bulletEnabled val="1"/>
        </dgm:presLayoutVars>
      </dgm:prSet>
      <dgm:spPr/>
      <dgm:t>
        <a:bodyPr/>
        <a:lstStyle/>
        <a:p>
          <a:endParaRPr lang="en-US"/>
        </a:p>
      </dgm:t>
    </dgm:pt>
    <dgm:pt modelId="{6CDE93CC-8A2F-476F-BCF1-86ADFAAC2F68}" type="pres">
      <dgm:prSet presAssocID="{709BBCFB-3277-4981-80FC-83FE17E6AA0A}" presName="aSpace2" presStyleCnt="0"/>
      <dgm:spPr/>
    </dgm:pt>
    <dgm:pt modelId="{CF482CA5-CED4-4C41-93DA-5D62CD87A78D}" type="pres">
      <dgm:prSet presAssocID="{CC0922F5-542D-4E1F-98B3-BC7F0D427852}" presName="childNode" presStyleLbl="node1" presStyleIdx="6" presStyleCnt="13" custScaleX="121594" custScaleY="2000000" custLinFactNeighborY="-82431">
        <dgm:presLayoutVars>
          <dgm:bulletEnabled val="1"/>
        </dgm:presLayoutVars>
      </dgm:prSet>
      <dgm:spPr/>
      <dgm:t>
        <a:bodyPr/>
        <a:lstStyle/>
        <a:p>
          <a:endParaRPr lang="en-US"/>
        </a:p>
      </dgm:t>
    </dgm:pt>
    <dgm:pt modelId="{47C304E4-72EC-4663-AB26-D86AAC862CFA}" type="pres">
      <dgm:prSet presAssocID="{CC0922F5-542D-4E1F-98B3-BC7F0D427852}" presName="aSpace2" presStyleCnt="0"/>
      <dgm:spPr/>
    </dgm:pt>
    <dgm:pt modelId="{38616FFC-E809-4D04-AE3F-8170685C772E}" type="pres">
      <dgm:prSet presAssocID="{AEC37A8C-5525-4F9D-82AA-20831C3545DE}" presName="childNode" presStyleLbl="node1" presStyleIdx="7" presStyleCnt="13" custScaleX="121594" custScaleY="2000000" custLinFactNeighborY="-82431">
        <dgm:presLayoutVars>
          <dgm:bulletEnabled val="1"/>
        </dgm:presLayoutVars>
      </dgm:prSet>
      <dgm:spPr/>
      <dgm:t>
        <a:bodyPr/>
        <a:lstStyle/>
        <a:p>
          <a:endParaRPr lang="en-US"/>
        </a:p>
      </dgm:t>
    </dgm:pt>
    <dgm:pt modelId="{73DFE72B-9054-4667-AD04-4EE726A4A39D}" type="pres">
      <dgm:prSet presAssocID="{AEC37A8C-5525-4F9D-82AA-20831C3545DE}" presName="aSpace2" presStyleCnt="0"/>
      <dgm:spPr/>
    </dgm:pt>
    <dgm:pt modelId="{34D0AEA9-535C-4806-9F98-1E006C9D2188}" type="pres">
      <dgm:prSet presAssocID="{D862977F-F987-40CA-8073-496BD4BD25AF}" presName="childNode" presStyleLbl="node1" presStyleIdx="8" presStyleCnt="13" custScaleX="121594" custScaleY="2000000" custLinFactNeighborY="-82431">
        <dgm:presLayoutVars>
          <dgm:bulletEnabled val="1"/>
        </dgm:presLayoutVars>
      </dgm:prSet>
      <dgm:spPr/>
      <dgm:t>
        <a:bodyPr/>
        <a:lstStyle/>
        <a:p>
          <a:endParaRPr lang="en-US"/>
        </a:p>
      </dgm:t>
    </dgm:pt>
    <dgm:pt modelId="{FC1B9AAF-A7F8-4BD8-B7F2-268FE9E426DA}" type="pres">
      <dgm:prSet presAssocID="{D862977F-F987-40CA-8073-496BD4BD25AF}" presName="aSpace2" presStyleCnt="0"/>
      <dgm:spPr/>
    </dgm:pt>
    <dgm:pt modelId="{DBF5F8E9-C1D7-4013-BB89-B7749B9D056F}" type="pres">
      <dgm:prSet presAssocID="{732FD9B2-4EC9-478C-B7C3-140D3DA25340}" presName="childNode" presStyleLbl="node1" presStyleIdx="9" presStyleCnt="13" custScaleX="121594" custScaleY="2000000" custLinFactNeighborY="-82431">
        <dgm:presLayoutVars>
          <dgm:bulletEnabled val="1"/>
        </dgm:presLayoutVars>
      </dgm:prSet>
      <dgm:spPr/>
      <dgm:t>
        <a:bodyPr/>
        <a:lstStyle/>
        <a:p>
          <a:endParaRPr lang="en-US"/>
        </a:p>
      </dgm:t>
    </dgm:pt>
    <dgm:pt modelId="{62B689AF-C1C5-4A4C-A547-03D147BE344B}" type="pres">
      <dgm:prSet presAssocID="{732FD9B2-4EC9-478C-B7C3-140D3DA25340}" presName="aSpace2" presStyleCnt="0"/>
      <dgm:spPr/>
    </dgm:pt>
    <dgm:pt modelId="{A2E84B93-E19C-4048-90F0-B15EC59B9B06}" type="pres">
      <dgm:prSet presAssocID="{074C193F-85CE-426D-842A-5C420DD003C9}" presName="childNode" presStyleLbl="node1" presStyleIdx="10" presStyleCnt="13" custScaleX="121594" custScaleY="2000000" custLinFactNeighborY="-82431">
        <dgm:presLayoutVars>
          <dgm:bulletEnabled val="1"/>
        </dgm:presLayoutVars>
      </dgm:prSet>
      <dgm:spPr/>
      <dgm:t>
        <a:bodyPr/>
        <a:lstStyle/>
        <a:p>
          <a:endParaRPr lang="en-US"/>
        </a:p>
      </dgm:t>
    </dgm:pt>
    <dgm:pt modelId="{6C722305-3C06-4842-988C-A750EA6F3F96}" type="pres">
      <dgm:prSet presAssocID="{074C193F-85CE-426D-842A-5C420DD003C9}" presName="aSpace2" presStyleCnt="0"/>
      <dgm:spPr/>
    </dgm:pt>
    <dgm:pt modelId="{617602B9-7F95-4FE7-8AF3-A615C3CE1CA9}" type="pres">
      <dgm:prSet presAssocID="{F7323C58-A311-4633-A70C-FEFC87A1D7AE}" presName="childNode" presStyleLbl="node1" presStyleIdx="11" presStyleCnt="13" custScaleX="121594" custScaleY="2000000" custLinFactNeighborY="-82431">
        <dgm:presLayoutVars>
          <dgm:bulletEnabled val="1"/>
        </dgm:presLayoutVars>
      </dgm:prSet>
      <dgm:spPr/>
      <dgm:t>
        <a:bodyPr/>
        <a:lstStyle/>
        <a:p>
          <a:endParaRPr lang="en-US"/>
        </a:p>
      </dgm:t>
    </dgm:pt>
    <dgm:pt modelId="{D67DB4F5-1176-4BD1-B8FC-52645C5EED0E}" type="pres">
      <dgm:prSet presAssocID="{F7323C58-A311-4633-A70C-FEFC87A1D7AE}" presName="aSpace2" presStyleCnt="0"/>
      <dgm:spPr/>
    </dgm:pt>
    <dgm:pt modelId="{9577F7AE-ED64-462F-81C6-2EFEB026452F}" type="pres">
      <dgm:prSet presAssocID="{54D411C3-DFB8-490B-B0F4-4E036A61570A}" presName="childNode" presStyleLbl="node1" presStyleIdx="12" presStyleCnt="13" custScaleX="121594" custScaleY="2000000" custLinFactNeighborY="-82431">
        <dgm:presLayoutVars>
          <dgm:bulletEnabled val="1"/>
        </dgm:presLayoutVars>
      </dgm:prSet>
      <dgm:spPr/>
      <dgm:t>
        <a:bodyPr/>
        <a:lstStyle/>
        <a:p>
          <a:endParaRPr lang="en-US"/>
        </a:p>
      </dgm:t>
    </dgm:pt>
  </dgm:ptLst>
  <dgm:cxnLst>
    <dgm:cxn modelId="{F2E73842-83DB-4846-9A36-8E0D9A5EB002}" srcId="{2A4F66BE-1362-4688-AD4D-62C1EE057DA5}" destId="{2D386BFB-6F6C-4689-9C03-A8B5BEC46991}" srcOrd="2" destOrd="0" parTransId="{804C1BDC-BA6D-42F5-ADFF-33809E72A3DC}" sibTransId="{7E7DC264-3F5E-466C-B038-905395A7473F}"/>
    <dgm:cxn modelId="{CC9885D2-E451-405C-B035-D5F51B54448A}" type="presOf" srcId="{CC0922F5-542D-4E1F-98B3-BC7F0D427852}" destId="{CF482CA5-CED4-4C41-93DA-5D62CD87A78D}" srcOrd="0" destOrd="0" presId="urn:microsoft.com/office/officeart/2005/8/layout/lProcess2"/>
    <dgm:cxn modelId="{7B286A32-D51A-41C0-AD60-973D87DDB1C0}" type="presOf" srcId="{219FDD59-5E25-4860-82A0-EF7C4A56644D}" destId="{293B266E-44CF-446A-B225-7628025EF426}" srcOrd="0" destOrd="0" presId="urn:microsoft.com/office/officeart/2005/8/layout/lProcess2"/>
    <dgm:cxn modelId="{B506E49A-6B4B-4FD3-8A0F-FB91CE5AA16E}" srcId="{2A4F66BE-1362-4688-AD4D-62C1EE057DA5}" destId="{074C193F-85CE-426D-842A-5C420DD003C9}" srcOrd="10" destOrd="0" parTransId="{F5E74A08-E261-4041-AA48-3063F13D9C50}" sibTransId="{96B62CF1-3360-4A25-B01E-A507D5D26A60}"/>
    <dgm:cxn modelId="{0986695E-81AD-48EE-BEEC-F9CD8460806E}" type="presOf" srcId="{2D386BFB-6F6C-4689-9C03-A8B5BEC46991}" destId="{9BCB50A9-DAE3-4532-B411-AC7A7A58F105}" srcOrd="0" destOrd="0" presId="urn:microsoft.com/office/officeart/2005/8/layout/lProcess2"/>
    <dgm:cxn modelId="{241936B9-3C39-4802-A524-B0E0A2EA3FC4}" srcId="{2A4F66BE-1362-4688-AD4D-62C1EE057DA5}" destId="{709BBCFB-3277-4981-80FC-83FE17E6AA0A}" srcOrd="5" destOrd="0" parTransId="{BD1DD768-F33F-495E-A78C-0358D224EF8D}" sibTransId="{64144025-2FB6-417B-8CA0-17923DBB57A7}"/>
    <dgm:cxn modelId="{2C7221F7-2C0F-430E-B34E-7F67012E3C5D}" type="presOf" srcId="{709BBCFB-3277-4981-80FC-83FE17E6AA0A}" destId="{92F01C4A-7E70-49C8-B135-44363B0D9C1A}" srcOrd="0" destOrd="0" presId="urn:microsoft.com/office/officeart/2005/8/layout/lProcess2"/>
    <dgm:cxn modelId="{E7652FB8-B9E9-413F-806A-BDAE932A1CAB}" srcId="{2A4F66BE-1362-4688-AD4D-62C1EE057DA5}" destId="{D862977F-F987-40CA-8073-496BD4BD25AF}" srcOrd="8" destOrd="0" parTransId="{3B388E37-E60A-41E6-9B92-FB328DDCAE8B}" sibTransId="{2C386925-935F-494E-8DD6-388A32FFC4E5}"/>
    <dgm:cxn modelId="{458878FF-EA27-4DFD-A2E1-45151204486B}" srcId="{2A4F66BE-1362-4688-AD4D-62C1EE057DA5}" destId="{AEC37A8C-5525-4F9D-82AA-20831C3545DE}" srcOrd="7" destOrd="0" parTransId="{B3F6CB81-E87B-45D6-BA67-58F0C7B650A0}" sibTransId="{7ABECC37-7060-46C2-AE08-418428FDD7DC}"/>
    <dgm:cxn modelId="{4BE7C583-A5DD-422D-A72C-052C9885161F}" srcId="{2A4F66BE-1362-4688-AD4D-62C1EE057DA5}" destId="{219FDD59-5E25-4860-82A0-EF7C4A56644D}" srcOrd="1" destOrd="0" parTransId="{7FBBA66D-B937-4F1C-8688-A81423591B66}" sibTransId="{653B26DC-1D56-4DE7-9272-E697C3AFC9A4}"/>
    <dgm:cxn modelId="{DDDDB8BA-87C0-41F8-853C-76433F73F82B}" type="presOf" srcId="{D862977F-F987-40CA-8073-496BD4BD25AF}" destId="{34D0AEA9-535C-4806-9F98-1E006C9D2188}" srcOrd="0" destOrd="0" presId="urn:microsoft.com/office/officeart/2005/8/layout/lProcess2"/>
    <dgm:cxn modelId="{CFB55575-D33E-4AA8-9FFF-4446B09877C6}" type="presOf" srcId="{F7323C58-A311-4633-A70C-FEFC87A1D7AE}" destId="{617602B9-7F95-4FE7-8AF3-A615C3CE1CA9}" srcOrd="0" destOrd="0" presId="urn:microsoft.com/office/officeart/2005/8/layout/lProcess2"/>
    <dgm:cxn modelId="{1632F368-BEA9-40D9-BF06-D0EF4CB2FA84}" type="presOf" srcId="{2A4F66BE-1362-4688-AD4D-62C1EE057DA5}" destId="{DA7A9902-1A17-473B-AAAC-B729985DED67}" srcOrd="1" destOrd="0" presId="urn:microsoft.com/office/officeart/2005/8/layout/lProcess2"/>
    <dgm:cxn modelId="{80B0BCCA-F1BA-4C66-BF73-C944D6A1A9AD}" type="presOf" srcId="{90C1DFE5-0FB3-475F-9760-2DAC320C87C4}" destId="{C731B6B9-395E-42D6-9E8A-04F681052871}" srcOrd="0" destOrd="0" presId="urn:microsoft.com/office/officeart/2005/8/layout/lProcess2"/>
    <dgm:cxn modelId="{5D7DB825-490F-4E90-844F-40A5BA25C91D}" type="presOf" srcId="{2A4F66BE-1362-4688-AD4D-62C1EE057DA5}" destId="{73EFFE8F-BB18-4979-8FCD-B36285299325}" srcOrd="0" destOrd="0" presId="urn:microsoft.com/office/officeart/2005/8/layout/lProcess2"/>
    <dgm:cxn modelId="{B4C4573E-ACE3-409C-8DF6-867A2A01AEC9}" srcId="{2A4F66BE-1362-4688-AD4D-62C1EE057DA5}" destId="{CC0922F5-542D-4E1F-98B3-BC7F0D427852}" srcOrd="6" destOrd="0" parTransId="{FDB72724-44D6-4079-AF69-C9B0DA852DBB}" sibTransId="{0C03D063-C44A-474B-9259-CF9C3E64CDE0}"/>
    <dgm:cxn modelId="{9EB63417-61FF-4968-9D0A-28E4F0116CF6}" type="presOf" srcId="{074C193F-85CE-426D-842A-5C420DD003C9}" destId="{A2E84B93-E19C-4048-90F0-B15EC59B9B06}" srcOrd="0" destOrd="0" presId="urn:microsoft.com/office/officeart/2005/8/layout/lProcess2"/>
    <dgm:cxn modelId="{99D869B6-95E1-465C-ABDA-C11BA865CDE0}" type="presOf" srcId="{6F1D69D9-9CB5-49D0-B8C3-87D340D5C100}" destId="{3AEECE6E-4696-4D97-A809-24E448D6ADDA}" srcOrd="0" destOrd="0" presId="urn:microsoft.com/office/officeart/2005/8/layout/lProcess2"/>
    <dgm:cxn modelId="{0E2F291B-2563-421E-B5A3-9B1549EE6CEA}" srcId="{2A4F66BE-1362-4688-AD4D-62C1EE057DA5}" destId="{F7323C58-A311-4633-A70C-FEFC87A1D7AE}" srcOrd="11" destOrd="0" parTransId="{74590309-CDFE-4B1F-B24B-9AD2CDDFA2D0}" sibTransId="{441D85BE-6456-482D-80B9-1904524D763D}"/>
    <dgm:cxn modelId="{B407156F-297C-4DEF-BEF6-6F55F5BE7FE3}" srcId="{2A4F66BE-1362-4688-AD4D-62C1EE057DA5}" destId="{20AD54FF-5C13-47F8-BB15-B103E94D2D35}" srcOrd="3" destOrd="0" parTransId="{B560E53D-A938-40CE-96BD-B16329B03E8E}" sibTransId="{788B1A05-3351-4D62-8488-E3BB532DA06F}"/>
    <dgm:cxn modelId="{1A28FD7A-278B-42D6-80B4-3067BB020D1B}" srcId="{2A4F66BE-1362-4688-AD4D-62C1EE057DA5}" destId="{54D411C3-DFB8-490B-B0F4-4E036A61570A}" srcOrd="12" destOrd="0" parTransId="{EAB04C40-B693-4774-866B-D0E9BD7B3808}" sibTransId="{33829931-809E-4F8A-B056-130446527068}"/>
    <dgm:cxn modelId="{699C73D4-B99F-4D0C-9B01-25777E92AEF4}" type="presOf" srcId="{20AD54FF-5C13-47F8-BB15-B103E94D2D35}" destId="{ABF04E29-9257-4485-9695-C7F4AB815DF1}" srcOrd="0" destOrd="0" presId="urn:microsoft.com/office/officeart/2005/8/layout/lProcess2"/>
    <dgm:cxn modelId="{F767C16A-4C93-40B9-B77D-68B8191782C9}" srcId="{2A4F66BE-1362-4688-AD4D-62C1EE057DA5}" destId="{6F1D69D9-9CB5-49D0-B8C3-87D340D5C100}" srcOrd="0" destOrd="0" parTransId="{F2A009B9-7634-46A8-A547-2E44A6F3D161}" sibTransId="{9CA61E21-EA73-4576-893A-5909B9268377}"/>
    <dgm:cxn modelId="{56CF39B9-C812-4861-87D6-AD747A42115A}" type="presOf" srcId="{439CAA60-F9DA-4FE8-BD65-5D58D00D9158}" destId="{7A085C7E-F52E-4DAE-9263-60DBF495E6D8}" srcOrd="0" destOrd="0" presId="urn:microsoft.com/office/officeart/2005/8/layout/lProcess2"/>
    <dgm:cxn modelId="{5E74C14D-215E-404F-8843-C1A81698560A}" type="presOf" srcId="{732FD9B2-4EC9-478C-B7C3-140D3DA25340}" destId="{DBF5F8E9-C1D7-4013-BB89-B7749B9D056F}" srcOrd="0" destOrd="0" presId="urn:microsoft.com/office/officeart/2005/8/layout/lProcess2"/>
    <dgm:cxn modelId="{CAFF6019-16A6-4162-856E-E7E51CCC5680}" type="presOf" srcId="{AEC37A8C-5525-4F9D-82AA-20831C3545DE}" destId="{38616FFC-E809-4D04-AE3F-8170685C772E}" srcOrd="0" destOrd="0" presId="urn:microsoft.com/office/officeart/2005/8/layout/lProcess2"/>
    <dgm:cxn modelId="{A96176AC-B514-4A13-A5F0-78C034D8FA0C}" srcId="{2A4F66BE-1362-4688-AD4D-62C1EE057DA5}" destId="{732FD9B2-4EC9-478C-B7C3-140D3DA25340}" srcOrd="9" destOrd="0" parTransId="{44B64E58-22F9-4CF7-9893-A051009549A7}" sibTransId="{B96DF997-0014-4995-89A6-E70130E1751A}"/>
    <dgm:cxn modelId="{9328719C-311D-4B97-9ABB-A67E061A15D9}" srcId="{2A4F66BE-1362-4688-AD4D-62C1EE057DA5}" destId="{439CAA60-F9DA-4FE8-BD65-5D58D00D9158}" srcOrd="4" destOrd="0" parTransId="{A77C32CE-CF40-4E5F-9869-FE8B5DB0C1BC}" sibTransId="{8A17E6CA-E332-40D9-B096-A7E881D20937}"/>
    <dgm:cxn modelId="{97749313-7D54-467D-B3B4-B918C31F70B5}" srcId="{90C1DFE5-0FB3-475F-9760-2DAC320C87C4}" destId="{2A4F66BE-1362-4688-AD4D-62C1EE057DA5}" srcOrd="0" destOrd="0" parTransId="{462E2EFA-59D0-40AF-AB2B-980B35061743}" sibTransId="{4BEE2E45-219F-4142-BBD2-1C6AEC3364A4}"/>
    <dgm:cxn modelId="{23B6A455-FDB8-4937-B949-C568F7BABBCE}" type="presOf" srcId="{54D411C3-DFB8-490B-B0F4-4E036A61570A}" destId="{9577F7AE-ED64-462F-81C6-2EFEB026452F}" srcOrd="0" destOrd="0" presId="urn:microsoft.com/office/officeart/2005/8/layout/lProcess2"/>
    <dgm:cxn modelId="{9A795885-CE1D-41D7-99AA-50B07E6B6FD1}" type="presParOf" srcId="{C731B6B9-395E-42D6-9E8A-04F681052871}" destId="{26610EC6-82BB-429C-8F19-F349EBD56FBB}" srcOrd="0" destOrd="0" presId="urn:microsoft.com/office/officeart/2005/8/layout/lProcess2"/>
    <dgm:cxn modelId="{FB7FB643-3FC5-42BB-BD7D-BE814AB27562}" type="presParOf" srcId="{26610EC6-82BB-429C-8F19-F349EBD56FBB}" destId="{73EFFE8F-BB18-4979-8FCD-B36285299325}" srcOrd="0" destOrd="0" presId="urn:microsoft.com/office/officeart/2005/8/layout/lProcess2"/>
    <dgm:cxn modelId="{017359ED-101E-4BCD-AEA5-1EDEB2AEEDCD}" type="presParOf" srcId="{26610EC6-82BB-429C-8F19-F349EBD56FBB}" destId="{DA7A9902-1A17-473B-AAAC-B729985DED67}" srcOrd="1" destOrd="0" presId="urn:microsoft.com/office/officeart/2005/8/layout/lProcess2"/>
    <dgm:cxn modelId="{C8210316-23EF-4527-800B-5D51600DB125}" type="presParOf" srcId="{26610EC6-82BB-429C-8F19-F349EBD56FBB}" destId="{8E954AA0-B4A9-4FB6-B9B8-EC92635A243B}" srcOrd="2" destOrd="0" presId="urn:microsoft.com/office/officeart/2005/8/layout/lProcess2"/>
    <dgm:cxn modelId="{0CC6F0AC-22A8-4620-A549-BBCAE97CB953}" type="presParOf" srcId="{8E954AA0-B4A9-4FB6-B9B8-EC92635A243B}" destId="{69CF0512-52F5-4AE4-A511-8F31615DA8ED}" srcOrd="0" destOrd="0" presId="urn:microsoft.com/office/officeart/2005/8/layout/lProcess2"/>
    <dgm:cxn modelId="{8A01CA16-3900-4A4E-8CBA-FAE7F72A1492}" type="presParOf" srcId="{69CF0512-52F5-4AE4-A511-8F31615DA8ED}" destId="{3AEECE6E-4696-4D97-A809-24E448D6ADDA}" srcOrd="0" destOrd="0" presId="urn:microsoft.com/office/officeart/2005/8/layout/lProcess2"/>
    <dgm:cxn modelId="{6FFC79A1-342F-40A1-B908-517CEDECC3FF}" type="presParOf" srcId="{69CF0512-52F5-4AE4-A511-8F31615DA8ED}" destId="{9E690B73-CC53-4302-A412-3E8C64F814F1}" srcOrd="1" destOrd="0" presId="urn:microsoft.com/office/officeart/2005/8/layout/lProcess2"/>
    <dgm:cxn modelId="{0D785353-56D1-4D86-8A2B-09662227EBD9}" type="presParOf" srcId="{69CF0512-52F5-4AE4-A511-8F31615DA8ED}" destId="{293B266E-44CF-446A-B225-7628025EF426}" srcOrd="2" destOrd="0" presId="urn:microsoft.com/office/officeart/2005/8/layout/lProcess2"/>
    <dgm:cxn modelId="{3973BD9B-D4C3-4E62-ACF4-DB1D1EBE5815}" type="presParOf" srcId="{69CF0512-52F5-4AE4-A511-8F31615DA8ED}" destId="{0755ABB2-4C8C-464A-BF24-5D39C88135BB}" srcOrd="3" destOrd="0" presId="urn:microsoft.com/office/officeart/2005/8/layout/lProcess2"/>
    <dgm:cxn modelId="{40CF5F2F-746B-45A1-A2D2-1F1F30BB7C31}" type="presParOf" srcId="{69CF0512-52F5-4AE4-A511-8F31615DA8ED}" destId="{9BCB50A9-DAE3-4532-B411-AC7A7A58F105}" srcOrd="4" destOrd="0" presId="urn:microsoft.com/office/officeart/2005/8/layout/lProcess2"/>
    <dgm:cxn modelId="{76C4D859-93FF-47B8-883F-36D6991D5F42}" type="presParOf" srcId="{69CF0512-52F5-4AE4-A511-8F31615DA8ED}" destId="{EB0D88BF-6088-4643-A13F-CD81A8D7DA42}" srcOrd="5" destOrd="0" presId="urn:microsoft.com/office/officeart/2005/8/layout/lProcess2"/>
    <dgm:cxn modelId="{33249B87-985C-428A-B747-B2556327937E}" type="presParOf" srcId="{69CF0512-52F5-4AE4-A511-8F31615DA8ED}" destId="{ABF04E29-9257-4485-9695-C7F4AB815DF1}" srcOrd="6" destOrd="0" presId="urn:microsoft.com/office/officeart/2005/8/layout/lProcess2"/>
    <dgm:cxn modelId="{11830BEB-8992-47B3-BC9B-68D9E4817DF4}" type="presParOf" srcId="{69CF0512-52F5-4AE4-A511-8F31615DA8ED}" destId="{77F57EFC-365A-4A68-B7A7-11C3FEFEEBD4}" srcOrd="7" destOrd="0" presId="urn:microsoft.com/office/officeart/2005/8/layout/lProcess2"/>
    <dgm:cxn modelId="{CD02983D-19FB-4863-BC1C-FB531FDB9487}" type="presParOf" srcId="{69CF0512-52F5-4AE4-A511-8F31615DA8ED}" destId="{7A085C7E-F52E-4DAE-9263-60DBF495E6D8}" srcOrd="8" destOrd="0" presId="urn:microsoft.com/office/officeart/2005/8/layout/lProcess2"/>
    <dgm:cxn modelId="{3026BE51-E0F8-455E-A902-4B41E68191E4}" type="presParOf" srcId="{69CF0512-52F5-4AE4-A511-8F31615DA8ED}" destId="{BACFD8EA-F449-4082-95B2-3DB93767B47A}" srcOrd="9" destOrd="0" presId="urn:microsoft.com/office/officeart/2005/8/layout/lProcess2"/>
    <dgm:cxn modelId="{D94D36FA-3BC5-415C-8586-18DE7D0FAE56}" type="presParOf" srcId="{69CF0512-52F5-4AE4-A511-8F31615DA8ED}" destId="{92F01C4A-7E70-49C8-B135-44363B0D9C1A}" srcOrd="10" destOrd="0" presId="urn:microsoft.com/office/officeart/2005/8/layout/lProcess2"/>
    <dgm:cxn modelId="{89857CF5-DFF9-450C-9EA7-67D6C4656603}" type="presParOf" srcId="{69CF0512-52F5-4AE4-A511-8F31615DA8ED}" destId="{6CDE93CC-8A2F-476F-BCF1-86ADFAAC2F68}" srcOrd="11" destOrd="0" presId="urn:microsoft.com/office/officeart/2005/8/layout/lProcess2"/>
    <dgm:cxn modelId="{630D42F6-694B-4CFA-86D3-A14B5E21DCD3}" type="presParOf" srcId="{69CF0512-52F5-4AE4-A511-8F31615DA8ED}" destId="{CF482CA5-CED4-4C41-93DA-5D62CD87A78D}" srcOrd="12" destOrd="0" presId="urn:microsoft.com/office/officeart/2005/8/layout/lProcess2"/>
    <dgm:cxn modelId="{40617905-E8B5-4887-BDF5-824D9B87A3C9}" type="presParOf" srcId="{69CF0512-52F5-4AE4-A511-8F31615DA8ED}" destId="{47C304E4-72EC-4663-AB26-D86AAC862CFA}" srcOrd="13" destOrd="0" presId="urn:microsoft.com/office/officeart/2005/8/layout/lProcess2"/>
    <dgm:cxn modelId="{2681E832-0587-4212-A74A-795A6EC5C6E9}" type="presParOf" srcId="{69CF0512-52F5-4AE4-A511-8F31615DA8ED}" destId="{38616FFC-E809-4D04-AE3F-8170685C772E}" srcOrd="14" destOrd="0" presId="urn:microsoft.com/office/officeart/2005/8/layout/lProcess2"/>
    <dgm:cxn modelId="{7EE8EFFE-BBCB-4C40-AC25-D12668FCF34B}" type="presParOf" srcId="{69CF0512-52F5-4AE4-A511-8F31615DA8ED}" destId="{73DFE72B-9054-4667-AD04-4EE726A4A39D}" srcOrd="15" destOrd="0" presId="urn:microsoft.com/office/officeart/2005/8/layout/lProcess2"/>
    <dgm:cxn modelId="{1AFE420D-6EA3-4931-BD28-1189145BD1C5}" type="presParOf" srcId="{69CF0512-52F5-4AE4-A511-8F31615DA8ED}" destId="{34D0AEA9-535C-4806-9F98-1E006C9D2188}" srcOrd="16" destOrd="0" presId="urn:microsoft.com/office/officeart/2005/8/layout/lProcess2"/>
    <dgm:cxn modelId="{D7AD8265-B0D7-41E1-A86A-32F57F654D96}" type="presParOf" srcId="{69CF0512-52F5-4AE4-A511-8F31615DA8ED}" destId="{FC1B9AAF-A7F8-4BD8-B7F2-268FE9E426DA}" srcOrd="17" destOrd="0" presId="urn:microsoft.com/office/officeart/2005/8/layout/lProcess2"/>
    <dgm:cxn modelId="{99DF6F25-B1EF-42BC-A093-7A3AF9826E79}" type="presParOf" srcId="{69CF0512-52F5-4AE4-A511-8F31615DA8ED}" destId="{DBF5F8E9-C1D7-4013-BB89-B7749B9D056F}" srcOrd="18" destOrd="0" presId="urn:microsoft.com/office/officeart/2005/8/layout/lProcess2"/>
    <dgm:cxn modelId="{1A879449-701E-4398-8101-860266324231}" type="presParOf" srcId="{69CF0512-52F5-4AE4-A511-8F31615DA8ED}" destId="{62B689AF-C1C5-4A4C-A547-03D147BE344B}" srcOrd="19" destOrd="0" presId="urn:microsoft.com/office/officeart/2005/8/layout/lProcess2"/>
    <dgm:cxn modelId="{EC678A61-4E49-4665-9D2A-5C56E015C304}" type="presParOf" srcId="{69CF0512-52F5-4AE4-A511-8F31615DA8ED}" destId="{A2E84B93-E19C-4048-90F0-B15EC59B9B06}" srcOrd="20" destOrd="0" presId="urn:microsoft.com/office/officeart/2005/8/layout/lProcess2"/>
    <dgm:cxn modelId="{F937DFB8-EC90-41F2-AF3E-05217BB4E75F}" type="presParOf" srcId="{69CF0512-52F5-4AE4-A511-8F31615DA8ED}" destId="{6C722305-3C06-4842-988C-A750EA6F3F96}" srcOrd="21" destOrd="0" presId="urn:microsoft.com/office/officeart/2005/8/layout/lProcess2"/>
    <dgm:cxn modelId="{1A43F17D-2C49-4ECD-9F47-4F15A63DD745}" type="presParOf" srcId="{69CF0512-52F5-4AE4-A511-8F31615DA8ED}" destId="{617602B9-7F95-4FE7-8AF3-A615C3CE1CA9}" srcOrd="22" destOrd="0" presId="urn:microsoft.com/office/officeart/2005/8/layout/lProcess2"/>
    <dgm:cxn modelId="{7AE3B738-B35D-4CDF-BD50-DC73AEC8082B}" type="presParOf" srcId="{69CF0512-52F5-4AE4-A511-8F31615DA8ED}" destId="{D67DB4F5-1176-4BD1-B8FC-52645C5EED0E}" srcOrd="23" destOrd="0" presId="urn:microsoft.com/office/officeart/2005/8/layout/lProcess2"/>
    <dgm:cxn modelId="{7397B654-1499-425C-8826-5F78EEBF1BA2}" type="presParOf" srcId="{69CF0512-52F5-4AE4-A511-8F31615DA8ED}" destId="{9577F7AE-ED64-462F-81C6-2EFEB026452F}" srcOrd="2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C1DFE5-0FB3-475F-9760-2DAC320C87C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A4F66BE-1362-4688-AD4D-62C1EE057DA5}">
      <dgm:prSet phldrT="[Text]">
        <dgm:style>
          <a:lnRef idx="2">
            <a:schemeClr val="accent6"/>
          </a:lnRef>
          <a:fillRef idx="1">
            <a:schemeClr val="lt1"/>
          </a:fillRef>
          <a:effectRef idx="0">
            <a:schemeClr val="accent6"/>
          </a:effectRef>
          <a:fontRef idx="minor">
            <a:schemeClr val="dk1"/>
          </a:fontRef>
        </dgm:style>
      </dgm:prSet>
      <dgm:spPr>
        <a:effectLst>
          <a:innerShdw blurRad="114300">
            <a:prstClr val="black"/>
          </a:innerShdw>
        </a:effectLst>
      </dgm:spPr>
      <dgm:t>
        <a:bodyPr/>
        <a:lstStyle/>
        <a:p>
          <a:r>
            <a:rPr lang="fa-IR" b="1" dirty="0" smtClean="0">
              <a:solidFill>
                <a:srgbClr val="C00000"/>
              </a:solidFill>
              <a:cs typeface="B Mitra" pitchFamily="2" charset="-78"/>
            </a:rPr>
            <a:t>عصر اطلاعات ودانش </a:t>
          </a:r>
          <a:endParaRPr lang="en-US" dirty="0">
            <a:solidFill>
              <a:srgbClr val="C00000"/>
            </a:solidFill>
            <a:cs typeface="B Mitra" pitchFamily="2" charset="-78"/>
          </a:endParaRPr>
        </a:p>
      </dgm:t>
    </dgm:pt>
    <dgm:pt modelId="{462E2EFA-59D0-40AF-AB2B-980B35061743}" type="parTrans" cxnId="{97749313-7D54-467D-B3B4-B918C31F70B5}">
      <dgm:prSet/>
      <dgm:spPr/>
      <dgm:t>
        <a:bodyPr/>
        <a:lstStyle/>
        <a:p>
          <a:endParaRPr lang="en-US"/>
        </a:p>
      </dgm:t>
    </dgm:pt>
    <dgm:pt modelId="{4BEE2E45-219F-4142-BBD2-1C6AEC3364A4}" type="sibTrans" cxnId="{97749313-7D54-467D-B3B4-B918C31F70B5}">
      <dgm:prSet/>
      <dgm:spPr/>
      <dgm:t>
        <a:bodyPr/>
        <a:lstStyle/>
        <a:p>
          <a:endParaRPr lang="en-US"/>
        </a:p>
      </dgm:t>
    </dgm:pt>
    <dgm:pt modelId="{6F1D69D9-9CB5-49D0-B8C3-87D340D5C100}">
      <dgm:prSet phldrT="[Text]" custT="1">
        <dgm:style>
          <a:lnRef idx="2">
            <a:schemeClr val="dk1"/>
          </a:lnRef>
          <a:fillRef idx="1">
            <a:schemeClr val="lt1"/>
          </a:fillRef>
          <a:effectRef idx="0">
            <a:schemeClr val="dk1"/>
          </a:effectRef>
          <a:fontRef idx="minor">
            <a:schemeClr val="dk1"/>
          </a:fontRef>
        </dgm:style>
      </dgm:prSet>
      <dgm:spPr/>
      <dgm:t>
        <a:bodyPr/>
        <a:lstStyle/>
        <a:p>
          <a:pPr algn="justLow" rtl="1"/>
          <a:r>
            <a:rPr lang="fa-IR" sz="1600" b="1" dirty="0" smtClean="0">
              <a:cs typeface="Nazanin" pitchFamily="2" charset="-78"/>
            </a:rPr>
            <a:t>1. دانش منبع استراتژيک است</a:t>
          </a:r>
          <a:endParaRPr lang="en-US" sz="1600" b="1" dirty="0"/>
        </a:p>
      </dgm:t>
    </dgm:pt>
    <dgm:pt modelId="{F2A009B9-7634-46A8-A547-2E44A6F3D161}" type="parTrans" cxnId="{F767C16A-4C93-40B9-B77D-68B8191782C9}">
      <dgm:prSet/>
      <dgm:spPr/>
      <dgm:t>
        <a:bodyPr/>
        <a:lstStyle/>
        <a:p>
          <a:endParaRPr lang="en-US"/>
        </a:p>
      </dgm:t>
    </dgm:pt>
    <dgm:pt modelId="{9CA61E21-EA73-4576-893A-5909B9268377}" type="sibTrans" cxnId="{F767C16A-4C93-40B9-B77D-68B8191782C9}">
      <dgm:prSet/>
      <dgm:spPr/>
      <dgm:t>
        <a:bodyPr/>
        <a:lstStyle/>
        <a:p>
          <a:endParaRPr lang="en-US"/>
        </a:p>
      </dgm:t>
    </dgm:pt>
    <dgm:pt modelId="{219FDD59-5E25-4860-82A0-EF7C4A56644D}">
      <dgm:prSet phldrT="[Text]" custT="1">
        <dgm:style>
          <a:lnRef idx="2">
            <a:schemeClr val="dk1"/>
          </a:lnRef>
          <a:fillRef idx="1">
            <a:schemeClr val="lt1"/>
          </a:fillRef>
          <a:effectRef idx="0">
            <a:schemeClr val="dk1"/>
          </a:effectRef>
          <a:fontRef idx="minor">
            <a:schemeClr val="dk1"/>
          </a:fontRef>
        </dgm:style>
      </dgm:prSet>
      <dgm:spPr/>
      <dgm:t>
        <a:bodyPr/>
        <a:lstStyle/>
        <a:p>
          <a:pPr algn="justLow" rtl="1"/>
          <a:r>
            <a:rPr lang="fa-IR" sz="1600" b="1" dirty="0" smtClean="0">
              <a:cs typeface="Nazanin" pitchFamily="2" charset="-78"/>
            </a:rPr>
            <a:t>2. دانش تجزيه و تحليل و طراحي سيستم اهميت دارد. </a:t>
          </a:r>
          <a:endParaRPr lang="en-US" sz="1600" b="1" dirty="0"/>
        </a:p>
      </dgm:t>
    </dgm:pt>
    <dgm:pt modelId="{7FBBA66D-B937-4F1C-8688-A81423591B66}" type="parTrans" cxnId="{4BE7C583-A5DD-422D-A72C-052C9885161F}">
      <dgm:prSet/>
      <dgm:spPr/>
      <dgm:t>
        <a:bodyPr/>
        <a:lstStyle/>
        <a:p>
          <a:endParaRPr lang="en-US"/>
        </a:p>
      </dgm:t>
    </dgm:pt>
    <dgm:pt modelId="{653B26DC-1D56-4DE7-9272-E697C3AFC9A4}" type="sibTrans" cxnId="{4BE7C583-A5DD-422D-A72C-052C9885161F}">
      <dgm:prSet/>
      <dgm:spPr/>
      <dgm:t>
        <a:bodyPr/>
        <a:lstStyle/>
        <a:p>
          <a:endParaRPr lang="en-US"/>
        </a:p>
      </dgm:t>
    </dgm:pt>
    <dgm:pt modelId="{2D386BFB-6F6C-4689-9C03-A8B5BEC46991}">
      <dgm:prSet phldrT="[Text]" custT="1">
        <dgm:style>
          <a:lnRef idx="2">
            <a:schemeClr val="dk1"/>
          </a:lnRef>
          <a:fillRef idx="1">
            <a:schemeClr val="lt1"/>
          </a:fillRef>
          <a:effectRef idx="0">
            <a:schemeClr val="dk1"/>
          </a:effectRef>
          <a:fontRef idx="minor">
            <a:schemeClr val="dk1"/>
          </a:fontRef>
        </dgm:style>
      </dgm:prSet>
      <dgm:spPr/>
      <dgm:t>
        <a:bodyPr/>
        <a:lstStyle/>
        <a:p>
          <a:pPr algn="justLow" rtl="1"/>
          <a:r>
            <a:rPr lang="fa-IR" sz="1600" b="1" dirty="0" smtClean="0">
              <a:cs typeface="Nazanin" pitchFamily="2" charset="-78"/>
            </a:rPr>
            <a:t>3. دوره مديريت اطلاعات است</a:t>
          </a:r>
          <a:endParaRPr lang="en-US" sz="1600" b="1" dirty="0"/>
        </a:p>
      </dgm:t>
    </dgm:pt>
    <dgm:pt modelId="{804C1BDC-BA6D-42F5-ADFF-33809E72A3DC}" type="parTrans" cxnId="{F2E73842-83DB-4846-9A36-8E0D9A5EB002}">
      <dgm:prSet/>
      <dgm:spPr/>
      <dgm:t>
        <a:bodyPr/>
        <a:lstStyle/>
        <a:p>
          <a:endParaRPr lang="en-US"/>
        </a:p>
      </dgm:t>
    </dgm:pt>
    <dgm:pt modelId="{7E7DC264-3F5E-466C-B038-905395A7473F}" type="sibTrans" cxnId="{F2E73842-83DB-4846-9A36-8E0D9A5EB002}">
      <dgm:prSet/>
      <dgm:spPr/>
      <dgm:t>
        <a:bodyPr/>
        <a:lstStyle/>
        <a:p>
          <a:endParaRPr lang="en-US"/>
        </a:p>
      </dgm:t>
    </dgm:pt>
    <dgm:pt modelId="{20AD54FF-5C13-47F8-BB15-B103E94D2D35}">
      <dgm:prSet phldrT="[Text]" custT="1">
        <dgm:style>
          <a:lnRef idx="2">
            <a:schemeClr val="dk1"/>
          </a:lnRef>
          <a:fillRef idx="1">
            <a:schemeClr val="lt1"/>
          </a:fillRef>
          <a:effectRef idx="0">
            <a:schemeClr val="dk1"/>
          </a:effectRef>
          <a:fontRef idx="minor">
            <a:schemeClr val="dk1"/>
          </a:fontRef>
        </dgm:style>
      </dgm:prSet>
      <dgm:spPr/>
      <dgm:t>
        <a:bodyPr/>
        <a:lstStyle/>
        <a:p>
          <a:pPr algn="justLow" rtl="1"/>
          <a:r>
            <a:rPr lang="fa-IR" sz="1600" b="1" dirty="0" smtClean="0">
              <a:cs typeface="Nazanin" pitchFamily="2" charset="-78"/>
            </a:rPr>
            <a:t>4. همه به دنبال اطلاعات‌اند</a:t>
          </a:r>
          <a:endParaRPr lang="en-US" sz="1600" b="1" dirty="0"/>
        </a:p>
      </dgm:t>
    </dgm:pt>
    <dgm:pt modelId="{B560E53D-A938-40CE-96BD-B16329B03E8E}" type="parTrans" cxnId="{B407156F-297C-4DEF-BEF6-6F55F5BE7FE3}">
      <dgm:prSet/>
      <dgm:spPr/>
      <dgm:t>
        <a:bodyPr/>
        <a:lstStyle/>
        <a:p>
          <a:endParaRPr lang="en-US"/>
        </a:p>
      </dgm:t>
    </dgm:pt>
    <dgm:pt modelId="{788B1A05-3351-4D62-8488-E3BB532DA06F}" type="sibTrans" cxnId="{B407156F-297C-4DEF-BEF6-6F55F5BE7FE3}">
      <dgm:prSet/>
      <dgm:spPr/>
      <dgm:t>
        <a:bodyPr/>
        <a:lstStyle/>
        <a:p>
          <a:endParaRPr lang="en-US"/>
        </a:p>
      </dgm:t>
    </dgm:pt>
    <dgm:pt modelId="{439CAA60-F9DA-4FE8-BD65-5D58D00D9158}">
      <dgm:prSet phldrT="[Text]" custT="1">
        <dgm:style>
          <a:lnRef idx="2">
            <a:schemeClr val="dk1"/>
          </a:lnRef>
          <a:fillRef idx="1">
            <a:schemeClr val="lt1"/>
          </a:fillRef>
          <a:effectRef idx="0">
            <a:schemeClr val="dk1"/>
          </a:effectRef>
          <a:fontRef idx="minor">
            <a:schemeClr val="dk1"/>
          </a:fontRef>
        </dgm:style>
      </dgm:prSet>
      <dgm:spPr/>
      <dgm:t>
        <a:bodyPr/>
        <a:lstStyle/>
        <a:p>
          <a:pPr algn="justLow" rtl="1"/>
          <a:r>
            <a:rPr lang="fa-IR" sz="1600" b="1" dirty="0" smtClean="0">
              <a:cs typeface="Nazanin" pitchFamily="2" charset="-78"/>
            </a:rPr>
            <a:t>5. کاهش اشتغال در توليد مواد غذايي</a:t>
          </a:r>
          <a:endParaRPr lang="en-US" sz="1600" b="1" dirty="0"/>
        </a:p>
      </dgm:t>
    </dgm:pt>
    <dgm:pt modelId="{A77C32CE-CF40-4E5F-9869-FE8B5DB0C1BC}" type="parTrans" cxnId="{9328719C-311D-4B97-9ABB-A67E061A15D9}">
      <dgm:prSet/>
      <dgm:spPr/>
      <dgm:t>
        <a:bodyPr/>
        <a:lstStyle/>
        <a:p>
          <a:endParaRPr lang="en-US"/>
        </a:p>
      </dgm:t>
    </dgm:pt>
    <dgm:pt modelId="{8A17E6CA-E332-40D9-B096-A7E881D20937}" type="sibTrans" cxnId="{9328719C-311D-4B97-9ABB-A67E061A15D9}">
      <dgm:prSet/>
      <dgm:spPr/>
      <dgm:t>
        <a:bodyPr/>
        <a:lstStyle/>
        <a:p>
          <a:endParaRPr lang="en-US"/>
        </a:p>
      </dgm:t>
    </dgm:pt>
    <dgm:pt modelId="{709BBCFB-3277-4981-80FC-83FE17E6AA0A}">
      <dgm:prSet phldrT="[Text]" custT="1">
        <dgm:style>
          <a:lnRef idx="2">
            <a:schemeClr val="dk1"/>
          </a:lnRef>
          <a:fillRef idx="1">
            <a:schemeClr val="lt1"/>
          </a:fillRef>
          <a:effectRef idx="0">
            <a:schemeClr val="dk1"/>
          </a:effectRef>
          <a:fontRef idx="minor">
            <a:schemeClr val="dk1"/>
          </a:fontRef>
        </dgm:style>
      </dgm:prSet>
      <dgm:spPr/>
      <dgm:t>
        <a:bodyPr/>
        <a:lstStyle/>
        <a:p>
          <a:pPr algn="justLow" rtl="1"/>
          <a:r>
            <a:rPr lang="fa-IR" sz="1600" b="1" dirty="0" smtClean="0">
              <a:cs typeface="Nazanin" pitchFamily="2" charset="-78"/>
            </a:rPr>
            <a:t>6.افزايش توليد و پردازش اطلاعات</a:t>
          </a:r>
          <a:endParaRPr lang="en-US" sz="1600" b="1" dirty="0"/>
        </a:p>
      </dgm:t>
    </dgm:pt>
    <dgm:pt modelId="{BD1DD768-F33F-495E-A78C-0358D224EF8D}" type="parTrans" cxnId="{241936B9-3C39-4802-A524-B0E0A2EA3FC4}">
      <dgm:prSet/>
      <dgm:spPr/>
      <dgm:t>
        <a:bodyPr/>
        <a:lstStyle/>
        <a:p>
          <a:endParaRPr lang="en-US"/>
        </a:p>
      </dgm:t>
    </dgm:pt>
    <dgm:pt modelId="{64144025-2FB6-417B-8CA0-17923DBB57A7}" type="sibTrans" cxnId="{241936B9-3C39-4802-A524-B0E0A2EA3FC4}">
      <dgm:prSet/>
      <dgm:spPr/>
      <dgm:t>
        <a:bodyPr/>
        <a:lstStyle/>
        <a:p>
          <a:endParaRPr lang="en-US"/>
        </a:p>
      </dgm:t>
    </dgm:pt>
    <dgm:pt modelId="{CC0922F5-542D-4E1F-98B3-BC7F0D427852}">
      <dgm:prSet phldrT="[Text]" custT="1">
        <dgm:style>
          <a:lnRef idx="2">
            <a:schemeClr val="dk1"/>
          </a:lnRef>
          <a:fillRef idx="1">
            <a:schemeClr val="lt1"/>
          </a:fillRef>
          <a:effectRef idx="0">
            <a:schemeClr val="dk1"/>
          </a:effectRef>
          <a:fontRef idx="minor">
            <a:schemeClr val="dk1"/>
          </a:fontRef>
        </dgm:style>
      </dgm:prSet>
      <dgm:spPr/>
      <dgm:t>
        <a:bodyPr/>
        <a:lstStyle/>
        <a:p>
          <a:pPr algn="justLow" rtl="1"/>
          <a:r>
            <a:rPr lang="fa-IR" sz="1600" b="1" dirty="0" smtClean="0">
              <a:cs typeface="Nazanin" pitchFamily="2" charset="-78"/>
            </a:rPr>
            <a:t>7. استفاده از قدرت تفکر</a:t>
          </a:r>
          <a:endParaRPr lang="en-US" sz="1600" b="1" dirty="0"/>
        </a:p>
      </dgm:t>
    </dgm:pt>
    <dgm:pt modelId="{FDB72724-44D6-4079-AF69-C9B0DA852DBB}" type="parTrans" cxnId="{B4C4573E-ACE3-409C-8DF6-867A2A01AEC9}">
      <dgm:prSet/>
      <dgm:spPr/>
      <dgm:t>
        <a:bodyPr/>
        <a:lstStyle/>
        <a:p>
          <a:endParaRPr lang="en-US"/>
        </a:p>
      </dgm:t>
    </dgm:pt>
    <dgm:pt modelId="{0C03D063-C44A-474B-9259-CF9C3E64CDE0}" type="sibTrans" cxnId="{B4C4573E-ACE3-409C-8DF6-867A2A01AEC9}">
      <dgm:prSet/>
      <dgm:spPr/>
      <dgm:t>
        <a:bodyPr/>
        <a:lstStyle/>
        <a:p>
          <a:endParaRPr lang="en-US"/>
        </a:p>
      </dgm:t>
    </dgm:pt>
    <dgm:pt modelId="{AEC37A8C-5525-4F9D-82AA-20831C3545DE}">
      <dgm:prSet phldrT="[Text]" custT="1">
        <dgm:style>
          <a:lnRef idx="2">
            <a:schemeClr val="dk1"/>
          </a:lnRef>
          <a:fillRef idx="1">
            <a:schemeClr val="lt1"/>
          </a:fillRef>
          <a:effectRef idx="0">
            <a:schemeClr val="dk1"/>
          </a:effectRef>
          <a:fontRef idx="minor">
            <a:schemeClr val="dk1"/>
          </a:fontRef>
        </dgm:style>
      </dgm:prSet>
      <dgm:spPr/>
      <dgm:t>
        <a:bodyPr/>
        <a:lstStyle/>
        <a:p>
          <a:pPr algn="justLow" rtl="1"/>
          <a:r>
            <a:rPr lang="fa-IR" sz="1600" b="1" dirty="0" smtClean="0">
              <a:cs typeface="Nazanin" pitchFamily="2" charset="-78"/>
            </a:rPr>
            <a:t>8. حاکميت کامپيوتر و تکنولوژي</a:t>
          </a:r>
          <a:endParaRPr lang="en-US" sz="1600" b="1" dirty="0"/>
        </a:p>
      </dgm:t>
    </dgm:pt>
    <dgm:pt modelId="{B3F6CB81-E87B-45D6-BA67-58F0C7B650A0}" type="parTrans" cxnId="{458878FF-EA27-4DFD-A2E1-45151204486B}">
      <dgm:prSet/>
      <dgm:spPr/>
      <dgm:t>
        <a:bodyPr/>
        <a:lstStyle/>
        <a:p>
          <a:endParaRPr lang="en-US"/>
        </a:p>
      </dgm:t>
    </dgm:pt>
    <dgm:pt modelId="{7ABECC37-7060-46C2-AE08-418428FDD7DC}" type="sibTrans" cxnId="{458878FF-EA27-4DFD-A2E1-45151204486B}">
      <dgm:prSet/>
      <dgm:spPr/>
      <dgm:t>
        <a:bodyPr/>
        <a:lstStyle/>
        <a:p>
          <a:endParaRPr lang="en-US"/>
        </a:p>
      </dgm:t>
    </dgm:pt>
    <dgm:pt modelId="{D862977F-F987-40CA-8073-496BD4BD25AF}">
      <dgm:prSet phldrT="[Text]" custT="1">
        <dgm:style>
          <a:lnRef idx="2">
            <a:schemeClr val="dk1"/>
          </a:lnRef>
          <a:fillRef idx="1">
            <a:schemeClr val="lt1"/>
          </a:fillRef>
          <a:effectRef idx="0">
            <a:schemeClr val="dk1"/>
          </a:effectRef>
          <a:fontRef idx="minor">
            <a:schemeClr val="dk1"/>
          </a:fontRef>
        </dgm:style>
      </dgm:prSet>
      <dgm:spPr/>
      <dgm:t>
        <a:bodyPr/>
        <a:lstStyle/>
        <a:p>
          <a:pPr algn="justLow" rtl="1"/>
          <a:r>
            <a:rPr lang="fa-IR" sz="1600" b="1" dirty="0" smtClean="0">
              <a:cs typeface="Nazanin" pitchFamily="2" charset="-78"/>
            </a:rPr>
            <a:t>9. تخمين عمر اين دوره 50تا 60 سال.</a:t>
          </a:r>
          <a:endParaRPr lang="en-US" sz="1600" b="1" dirty="0"/>
        </a:p>
      </dgm:t>
    </dgm:pt>
    <dgm:pt modelId="{3B388E37-E60A-41E6-9B92-FB328DDCAE8B}" type="parTrans" cxnId="{E7652FB8-B9E9-413F-806A-BDAE932A1CAB}">
      <dgm:prSet/>
      <dgm:spPr/>
      <dgm:t>
        <a:bodyPr/>
        <a:lstStyle/>
        <a:p>
          <a:endParaRPr lang="en-US"/>
        </a:p>
      </dgm:t>
    </dgm:pt>
    <dgm:pt modelId="{2C386925-935F-494E-8DD6-388A32FFC4E5}" type="sibTrans" cxnId="{E7652FB8-B9E9-413F-806A-BDAE932A1CAB}">
      <dgm:prSet/>
      <dgm:spPr/>
      <dgm:t>
        <a:bodyPr/>
        <a:lstStyle/>
        <a:p>
          <a:endParaRPr lang="en-US"/>
        </a:p>
      </dgm:t>
    </dgm:pt>
    <dgm:pt modelId="{C731B6B9-395E-42D6-9E8A-04F681052871}" type="pres">
      <dgm:prSet presAssocID="{90C1DFE5-0FB3-475F-9760-2DAC320C87C4}" presName="theList" presStyleCnt="0">
        <dgm:presLayoutVars>
          <dgm:dir/>
          <dgm:animLvl val="lvl"/>
          <dgm:resizeHandles val="exact"/>
        </dgm:presLayoutVars>
      </dgm:prSet>
      <dgm:spPr/>
      <dgm:t>
        <a:bodyPr/>
        <a:lstStyle/>
        <a:p>
          <a:endParaRPr lang="en-US"/>
        </a:p>
      </dgm:t>
    </dgm:pt>
    <dgm:pt modelId="{26610EC6-82BB-429C-8F19-F349EBD56FBB}" type="pres">
      <dgm:prSet presAssocID="{2A4F66BE-1362-4688-AD4D-62C1EE057DA5}" presName="compNode" presStyleCnt="0"/>
      <dgm:spPr/>
    </dgm:pt>
    <dgm:pt modelId="{73EFFE8F-BB18-4979-8FCD-B36285299325}" type="pres">
      <dgm:prSet presAssocID="{2A4F66BE-1362-4688-AD4D-62C1EE057DA5}" presName="aNode" presStyleLbl="bgShp" presStyleIdx="0" presStyleCnt="1" custLinFactX="-100000" custLinFactNeighborX="-123329" custLinFactNeighborY="-7087"/>
      <dgm:spPr/>
      <dgm:t>
        <a:bodyPr/>
        <a:lstStyle/>
        <a:p>
          <a:endParaRPr lang="en-US"/>
        </a:p>
      </dgm:t>
    </dgm:pt>
    <dgm:pt modelId="{DA7A9902-1A17-473B-AAAC-B729985DED67}" type="pres">
      <dgm:prSet presAssocID="{2A4F66BE-1362-4688-AD4D-62C1EE057DA5}" presName="textNode" presStyleLbl="bgShp" presStyleIdx="0" presStyleCnt="1"/>
      <dgm:spPr/>
      <dgm:t>
        <a:bodyPr/>
        <a:lstStyle/>
        <a:p>
          <a:endParaRPr lang="en-US"/>
        </a:p>
      </dgm:t>
    </dgm:pt>
    <dgm:pt modelId="{8E954AA0-B4A9-4FB6-B9B8-EC92635A243B}" type="pres">
      <dgm:prSet presAssocID="{2A4F66BE-1362-4688-AD4D-62C1EE057DA5}" presName="compChildNode" presStyleCnt="0"/>
      <dgm:spPr/>
    </dgm:pt>
    <dgm:pt modelId="{69CF0512-52F5-4AE4-A511-8F31615DA8ED}" type="pres">
      <dgm:prSet presAssocID="{2A4F66BE-1362-4688-AD4D-62C1EE057DA5}" presName="theInnerList" presStyleCnt="0"/>
      <dgm:spPr/>
    </dgm:pt>
    <dgm:pt modelId="{3AEECE6E-4696-4D97-A809-24E448D6ADDA}" type="pres">
      <dgm:prSet presAssocID="{6F1D69D9-9CB5-49D0-B8C3-87D340D5C100}" presName="childNode" presStyleLbl="node1" presStyleIdx="0" presStyleCnt="9" custScaleX="121594" custScaleY="2000000" custLinFactNeighborY="-63079">
        <dgm:presLayoutVars>
          <dgm:bulletEnabled val="1"/>
        </dgm:presLayoutVars>
      </dgm:prSet>
      <dgm:spPr/>
      <dgm:t>
        <a:bodyPr/>
        <a:lstStyle/>
        <a:p>
          <a:endParaRPr lang="en-US"/>
        </a:p>
      </dgm:t>
    </dgm:pt>
    <dgm:pt modelId="{9E690B73-CC53-4302-A412-3E8C64F814F1}" type="pres">
      <dgm:prSet presAssocID="{6F1D69D9-9CB5-49D0-B8C3-87D340D5C100}" presName="aSpace2" presStyleCnt="0"/>
      <dgm:spPr/>
    </dgm:pt>
    <dgm:pt modelId="{293B266E-44CF-446A-B225-7628025EF426}" type="pres">
      <dgm:prSet presAssocID="{219FDD59-5E25-4860-82A0-EF7C4A56644D}" presName="childNode" presStyleLbl="node1" presStyleIdx="1" presStyleCnt="9" custScaleX="121594" custScaleY="2000000" custLinFactNeighborY="-82431">
        <dgm:presLayoutVars>
          <dgm:bulletEnabled val="1"/>
        </dgm:presLayoutVars>
      </dgm:prSet>
      <dgm:spPr/>
      <dgm:t>
        <a:bodyPr/>
        <a:lstStyle/>
        <a:p>
          <a:endParaRPr lang="en-US"/>
        </a:p>
      </dgm:t>
    </dgm:pt>
    <dgm:pt modelId="{0755ABB2-4C8C-464A-BF24-5D39C88135BB}" type="pres">
      <dgm:prSet presAssocID="{219FDD59-5E25-4860-82A0-EF7C4A56644D}" presName="aSpace2" presStyleCnt="0"/>
      <dgm:spPr/>
    </dgm:pt>
    <dgm:pt modelId="{9BCB50A9-DAE3-4532-B411-AC7A7A58F105}" type="pres">
      <dgm:prSet presAssocID="{2D386BFB-6F6C-4689-9C03-A8B5BEC46991}" presName="childNode" presStyleLbl="node1" presStyleIdx="2" presStyleCnt="9" custScaleX="121594" custScaleY="2000000" custLinFactNeighborY="-82431">
        <dgm:presLayoutVars>
          <dgm:bulletEnabled val="1"/>
        </dgm:presLayoutVars>
      </dgm:prSet>
      <dgm:spPr/>
      <dgm:t>
        <a:bodyPr/>
        <a:lstStyle/>
        <a:p>
          <a:endParaRPr lang="en-US"/>
        </a:p>
      </dgm:t>
    </dgm:pt>
    <dgm:pt modelId="{EB0D88BF-6088-4643-A13F-CD81A8D7DA42}" type="pres">
      <dgm:prSet presAssocID="{2D386BFB-6F6C-4689-9C03-A8B5BEC46991}" presName="aSpace2" presStyleCnt="0"/>
      <dgm:spPr/>
    </dgm:pt>
    <dgm:pt modelId="{ABF04E29-9257-4485-9695-C7F4AB815DF1}" type="pres">
      <dgm:prSet presAssocID="{20AD54FF-5C13-47F8-BB15-B103E94D2D35}" presName="childNode" presStyleLbl="node1" presStyleIdx="3" presStyleCnt="9" custScaleX="121594" custScaleY="2000000" custLinFactNeighborY="-82431">
        <dgm:presLayoutVars>
          <dgm:bulletEnabled val="1"/>
        </dgm:presLayoutVars>
      </dgm:prSet>
      <dgm:spPr/>
      <dgm:t>
        <a:bodyPr/>
        <a:lstStyle/>
        <a:p>
          <a:endParaRPr lang="en-US"/>
        </a:p>
      </dgm:t>
    </dgm:pt>
    <dgm:pt modelId="{77F57EFC-365A-4A68-B7A7-11C3FEFEEBD4}" type="pres">
      <dgm:prSet presAssocID="{20AD54FF-5C13-47F8-BB15-B103E94D2D35}" presName="aSpace2" presStyleCnt="0"/>
      <dgm:spPr/>
    </dgm:pt>
    <dgm:pt modelId="{7A085C7E-F52E-4DAE-9263-60DBF495E6D8}" type="pres">
      <dgm:prSet presAssocID="{439CAA60-F9DA-4FE8-BD65-5D58D00D9158}" presName="childNode" presStyleLbl="node1" presStyleIdx="4" presStyleCnt="9" custScaleX="121594" custScaleY="2000000" custLinFactNeighborY="-82431">
        <dgm:presLayoutVars>
          <dgm:bulletEnabled val="1"/>
        </dgm:presLayoutVars>
      </dgm:prSet>
      <dgm:spPr/>
      <dgm:t>
        <a:bodyPr/>
        <a:lstStyle/>
        <a:p>
          <a:endParaRPr lang="en-US"/>
        </a:p>
      </dgm:t>
    </dgm:pt>
    <dgm:pt modelId="{BACFD8EA-F449-4082-95B2-3DB93767B47A}" type="pres">
      <dgm:prSet presAssocID="{439CAA60-F9DA-4FE8-BD65-5D58D00D9158}" presName="aSpace2" presStyleCnt="0"/>
      <dgm:spPr/>
    </dgm:pt>
    <dgm:pt modelId="{92F01C4A-7E70-49C8-B135-44363B0D9C1A}" type="pres">
      <dgm:prSet presAssocID="{709BBCFB-3277-4981-80FC-83FE17E6AA0A}" presName="childNode" presStyleLbl="node1" presStyleIdx="5" presStyleCnt="9" custScaleX="121594" custScaleY="2000000" custLinFactNeighborY="-82431">
        <dgm:presLayoutVars>
          <dgm:bulletEnabled val="1"/>
        </dgm:presLayoutVars>
      </dgm:prSet>
      <dgm:spPr/>
      <dgm:t>
        <a:bodyPr/>
        <a:lstStyle/>
        <a:p>
          <a:endParaRPr lang="en-US"/>
        </a:p>
      </dgm:t>
    </dgm:pt>
    <dgm:pt modelId="{6CDE93CC-8A2F-476F-BCF1-86ADFAAC2F68}" type="pres">
      <dgm:prSet presAssocID="{709BBCFB-3277-4981-80FC-83FE17E6AA0A}" presName="aSpace2" presStyleCnt="0"/>
      <dgm:spPr/>
    </dgm:pt>
    <dgm:pt modelId="{CF482CA5-CED4-4C41-93DA-5D62CD87A78D}" type="pres">
      <dgm:prSet presAssocID="{CC0922F5-542D-4E1F-98B3-BC7F0D427852}" presName="childNode" presStyleLbl="node1" presStyleIdx="6" presStyleCnt="9" custScaleX="121594" custScaleY="2000000" custLinFactNeighborY="-82431">
        <dgm:presLayoutVars>
          <dgm:bulletEnabled val="1"/>
        </dgm:presLayoutVars>
      </dgm:prSet>
      <dgm:spPr/>
      <dgm:t>
        <a:bodyPr/>
        <a:lstStyle/>
        <a:p>
          <a:endParaRPr lang="en-US"/>
        </a:p>
      </dgm:t>
    </dgm:pt>
    <dgm:pt modelId="{47C304E4-72EC-4663-AB26-D86AAC862CFA}" type="pres">
      <dgm:prSet presAssocID="{CC0922F5-542D-4E1F-98B3-BC7F0D427852}" presName="aSpace2" presStyleCnt="0"/>
      <dgm:spPr/>
    </dgm:pt>
    <dgm:pt modelId="{38616FFC-E809-4D04-AE3F-8170685C772E}" type="pres">
      <dgm:prSet presAssocID="{AEC37A8C-5525-4F9D-82AA-20831C3545DE}" presName="childNode" presStyleLbl="node1" presStyleIdx="7" presStyleCnt="9" custScaleX="121594" custScaleY="2000000" custLinFactNeighborY="-82431">
        <dgm:presLayoutVars>
          <dgm:bulletEnabled val="1"/>
        </dgm:presLayoutVars>
      </dgm:prSet>
      <dgm:spPr/>
      <dgm:t>
        <a:bodyPr/>
        <a:lstStyle/>
        <a:p>
          <a:endParaRPr lang="en-US"/>
        </a:p>
      </dgm:t>
    </dgm:pt>
    <dgm:pt modelId="{73DFE72B-9054-4667-AD04-4EE726A4A39D}" type="pres">
      <dgm:prSet presAssocID="{AEC37A8C-5525-4F9D-82AA-20831C3545DE}" presName="aSpace2" presStyleCnt="0"/>
      <dgm:spPr/>
    </dgm:pt>
    <dgm:pt modelId="{34D0AEA9-535C-4806-9F98-1E006C9D2188}" type="pres">
      <dgm:prSet presAssocID="{D862977F-F987-40CA-8073-496BD4BD25AF}" presName="childNode" presStyleLbl="node1" presStyleIdx="8" presStyleCnt="9" custScaleX="121594" custScaleY="2000000" custLinFactNeighborY="-82431">
        <dgm:presLayoutVars>
          <dgm:bulletEnabled val="1"/>
        </dgm:presLayoutVars>
      </dgm:prSet>
      <dgm:spPr/>
      <dgm:t>
        <a:bodyPr/>
        <a:lstStyle/>
        <a:p>
          <a:endParaRPr lang="en-US"/>
        </a:p>
      </dgm:t>
    </dgm:pt>
  </dgm:ptLst>
  <dgm:cxnLst>
    <dgm:cxn modelId="{E7652FB8-B9E9-413F-806A-BDAE932A1CAB}" srcId="{2A4F66BE-1362-4688-AD4D-62C1EE057DA5}" destId="{D862977F-F987-40CA-8073-496BD4BD25AF}" srcOrd="8" destOrd="0" parTransId="{3B388E37-E60A-41E6-9B92-FB328DDCAE8B}" sibTransId="{2C386925-935F-494E-8DD6-388A32FFC4E5}"/>
    <dgm:cxn modelId="{13D85ACD-C060-4049-815B-D61E712BB638}" type="presOf" srcId="{2D386BFB-6F6C-4689-9C03-A8B5BEC46991}" destId="{9BCB50A9-DAE3-4532-B411-AC7A7A58F105}" srcOrd="0" destOrd="0" presId="urn:microsoft.com/office/officeart/2005/8/layout/lProcess2"/>
    <dgm:cxn modelId="{E9FF287A-74BF-4853-B833-508C79EF01AE}" type="presOf" srcId="{2A4F66BE-1362-4688-AD4D-62C1EE057DA5}" destId="{DA7A9902-1A17-473B-AAAC-B729985DED67}" srcOrd="1" destOrd="0" presId="urn:microsoft.com/office/officeart/2005/8/layout/lProcess2"/>
    <dgm:cxn modelId="{25F7A9E0-63D5-4582-9DE3-9CA70E80C276}" type="presOf" srcId="{D862977F-F987-40CA-8073-496BD4BD25AF}" destId="{34D0AEA9-535C-4806-9F98-1E006C9D2188}" srcOrd="0" destOrd="0" presId="urn:microsoft.com/office/officeart/2005/8/layout/lProcess2"/>
    <dgm:cxn modelId="{4BE7C583-A5DD-422D-A72C-052C9885161F}" srcId="{2A4F66BE-1362-4688-AD4D-62C1EE057DA5}" destId="{219FDD59-5E25-4860-82A0-EF7C4A56644D}" srcOrd="1" destOrd="0" parTransId="{7FBBA66D-B937-4F1C-8688-A81423591B66}" sibTransId="{653B26DC-1D56-4DE7-9272-E697C3AFC9A4}"/>
    <dgm:cxn modelId="{C8A25FF4-DB5A-4F1F-BEFB-94A26B67F274}" type="presOf" srcId="{90C1DFE5-0FB3-475F-9760-2DAC320C87C4}" destId="{C731B6B9-395E-42D6-9E8A-04F681052871}" srcOrd="0" destOrd="0" presId="urn:microsoft.com/office/officeart/2005/8/layout/lProcess2"/>
    <dgm:cxn modelId="{32695AAC-C73F-44D0-B1CF-6729B258D4B0}" type="presOf" srcId="{709BBCFB-3277-4981-80FC-83FE17E6AA0A}" destId="{92F01C4A-7E70-49C8-B135-44363B0D9C1A}" srcOrd="0" destOrd="0" presId="urn:microsoft.com/office/officeart/2005/8/layout/lProcess2"/>
    <dgm:cxn modelId="{AD3198CA-E431-4416-9A1F-A4EBC5A7A991}" type="presOf" srcId="{AEC37A8C-5525-4F9D-82AA-20831C3545DE}" destId="{38616FFC-E809-4D04-AE3F-8170685C772E}" srcOrd="0" destOrd="0" presId="urn:microsoft.com/office/officeart/2005/8/layout/lProcess2"/>
    <dgm:cxn modelId="{F2E73842-83DB-4846-9A36-8E0D9A5EB002}" srcId="{2A4F66BE-1362-4688-AD4D-62C1EE057DA5}" destId="{2D386BFB-6F6C-4689-9C03-A8B5BEC46991}" srcOrd="2" destOrd="0" parTransId="{804C1BDC-BA6D-42F5-ADFF-33809E72A3DC}" sibTransId="{7E7DC264-3F5E-466C-B038-905395A7473F}"/>
    <dgm:cxn modelId="{458878FF-EA27-4DFD-A2E1-45151204486B}" srcId="{2A4F66BE-1362-4688-AD4D-62C1EE057DA5}" destId="{AEC37A8C-5525-4F9D-82AA-20831C3545DE}" srcOrd="7" destOrd="0" parTransId="{B3F6CB81-E87B-45D6-BA67-58F0C7B650A0}" sibTransId="{7ABECC37-7060-46C2-AE08-418428FDD7DC}"/>
    <dgm:cxn modelId="{2F46FFB9-92D8-4E0F-B609-984472C58941}" type="presOf" srcId="{439CAA60-F9DA-4FE8-BD65-5D58D00D9158}" destId="{7A085C7E-F52E-4DAE-9263-60DBF495E6D8}" srcOrd="0" destOrd="0" presId="urn:microsoft.com/office/officeart/2005/8/layout/lProcess2"/>
    <dgm:cxn modelId="{9328719C-311D-4B97-9ABB-A67E061A15D9}" srcId="{2A4F66BE-1362-4688-AD4D-62C1EE057DA5}" destId="{439CAA60-F9DA-4FE8-BD65-5D58D00D9158}" srcOrd="4" destOrd="0" parTransId="{A77C32CE-CF40-4E5F-9869-FE8B5DB0C1BC}" sibTransId="{8A17E6CA-E332-40D9-B096-A7E881D20937}"/>
    <dgm:cxn modelId="{196486BE-2BCF-42AC-BE47-31C21E7608CE}" type="presOf" srcId="{2A4F66BE-1362-4688-AD4D-62C1EE057DA5}" destId="{73EFFE8F-BB18-4979-8FCD-B36285299325}" srcOrd="0" destOrd="0" presId="urn:microsoft.com/office/officeart/2005/8/layout/lProcess2"/>
    <dgm:cxn modelId="{F767C16A-4C93-40B9-B77D-68B8191782C9}" srcId="{2A4F66BE-1362-4688-AD4D-62C1EE057DA5}" destId="{6F1D69D9-9CB5-49D0-B8C3-87D340D5C100}" srcOrd="0" destOrd="0" parTransId="{F2A009B9-7634-46A8-A547-2E44A6F3D161}" sibTransId="{9CA61E21-EA73-4576-893A-5909B9268377}"/>
    <dgm:cxn modelId="{97749313-7D54-467D-B3B4-B918C31F70B5}" srcId="{90C1DFE5-0FB3-475F-9760-2DAC320C87C4}" destId="{2A4F66BE-1362-4688-AD4D-62C1EE057DA5}" srcOrd="0" destOrd="0" parTransId="{462E2EFA-59D0-40AF-AB2B-980B35061743}" sibTransId="{4BEE2E45-219F-4142-BBD2-1C6AEC3364A4}"/>
    <dgm:cxn modelId="{B407156F-297C-4DEF-BEF6-6F55F5BE7FE3}" srcId="{2A4F66BE-1362-4688-AD4D-62C1EE057DA5}" destId="{20AD54FF-5C13-47F8-BB15-B103E94D2D35}" srcOrd="3" destOrd="0" parTransId="{B560E53D-A938-40CE-96BD-B16329B03E8E}" sibTransId="{788B1A05-3351-4D62-8488-E3BB532DA06F}"/>
    <dgm:cxn modelId="{241936B9-3C39-4802-A524-B0E0A2EA3FC4}" srcId="{2A4F66BE-1362-4688-AD4D-62C1EE057DA5}" destId="{709BBCFB-3277-4981-80FC-83FE17E6AA0A}" srcOrd="5" destOrd="0" parTransId="{BD1DD768-F33F-495E-A78C-0358D224EF8D}" sibTransId="{64144025-2FB6-417B-8CA0-17923DBB57A7}"/>
    <dgm:cxn modelId="{1233BE85-F8F9-44A9-A20C-AB40E181D8EB}" type="presOf" srcId="{219FDD59-5E25-4860-82A0-EF7C4A56644D}" destId="{293B266E-44CF-446A-B225-7628025EF426}" srcOrd="0" destOrd="0" presId="urn:microsoft.com/office/officeart/2005/8/layout/lProcess2"/>
    <dgm:cxn modelId="{5F93CE11-8147-4D6B-87D0-FFAB981350FE}" type="presOf" srcId="{20AD54FF-5C13-47F8-BB15-B103E94D2D35}" destId="{ABF04E29-9257-4485-9695-C7F4AB815DF1}" srcOrd="0" destOrd="0" presId="urn:microsoft.com/office/officeart/2005/8/layout/lProcess2"/>
    <dgm:cxn modelId="{B4C4573E-ACE3-409C-8DF6-867A2A01AEC9}" srcId="{2A4F66BE-1362-4688-AD4D-62C1EE057DA5}" destId="{CC0922F5-542D-4E1F-98B3-BC7F0D427852}" srcOrd="6" destOrd="0" parTransId="{FDB72724-44D6-4079-AF69-C9B0DA852DBB}" sibTransId="{0C03D063-C44A-474B-9259-CF9C3E64CDE0}"/>
    <dgm:cxn modelId="{80868E77-197F-4564-9848-5A7CF19479C0}" type="presOf" srcId="{CC0922F5-542D-4E1F-98B3-BC7F0D427852}" destId="{CF482CA5-CED4-4C41-93DA-5D62CD87A78D}" srcOrd="0" destOrd="0" presId="urn:microsoft.com/office/officeart/2005/8/layout/lProcess2"/>
    <dgm:cxn modelId="{B535154F-058A-4BD0-AB24-4589088B8113}" type="presOf" srcId="{6F1D69D9-9CB5-49D0-B8C3-87D340D5C100}" destId="{3AEECE6E-4696-4D97-A809-24E448D6ADDA}" srcOrd="0" destOrd="0" presId="urn:microsoft.com/office/officeart/2005/8/layout/lProcess2"/>
    <dgm:cxn modelId="{300ACB41-BACF-4A11-AB2C-1A708E7E5E9A}" type="presParOf" srcId="{C731B6B9-395E-42D6-9E8A-04F681052871}" destId="{26610EC6-82BB-429C-8F19-F349EBD56FBB}" srcOrd="0" destOrd="0" presId="urn:microsoft.com/office/officeart/2005/8/layout/lProcess2"/>
    <dgm:cxn modelId="{6A59648C-3886-4A1C-8517-3FF8E681BD6B}" type="presParOf" srcId="{26610EC6-82BB-429C-8F19-F349EBD56FBB}" destId="{73EFFE8F-BB18-4979-8FCD-B36285299325}" srcOrd="0" destOrd="0" presId="urn:microsoft.com/office/officeart/2005/8/layout/lProcess2"/>
    <dgm:cxn modelId="{5F262243-E208-470F-B1E8-43428D66F8E4}" type="presParOf" srcId="{26610EC6-82BB-429C-8F19-F349EBD56FBB}" destId="{DA7A9902-1A17-473B-AAAC-B729985DED67}" srcOrd="1" destOrd="0" presId="urn:microsoft.com/office/officeart/2005/8/layout/lProcess2"/>
    <dgm:cxn modelId="{24D5EDD0-6B9E-401E-AD17-9C5570AFDCCA}" type="presParOf" srcId="{26610EC6-82BB-429C-8F19-F349EBD56FBB}" destId="{8E954AA0-B4A9-4FB6-B9B8-EC92635A243B}" srcOrd="2" destOrd="0" presId="urn:microsoft.com/office/officeart/2005/8/layout/lProcess2"/>
    <dgm:cxn modelId="{F42B1404-BDF0-4614-97BB-495BC9180A9D}" type="presParOf" srcId="{8E954AA0-B4A9-4FB6-B9B8-EC92635A243B}" destId="{69CF0512-52F5-4AE4-A511-8F31615DA8ED}" srcOrd="0" destOrd="0" presId="urn:microsoft.com/office/officeart/2005/8/layout/lProcess2"/>
    <dgm:cxn modelId="{8DD7D02E-4F16-4E73-A6F9-03855175B7E0}" type="presParOf" srcId="{69CF0512-52F5-4AE4-A511-8F31615DA8ED}" destId="{3AEECE6E-4696-4D97-A809-24E448D6ADDA}" srcOrd="0" destOrd="0" presId="urn:microsoft.com/office/officeart/2005/8/layout/lProcess2"/>
    <dgm:cxn modelId="{EB77D911-C5A3-4631-A134-06FCE7CD8232}" type="presParOf" srcId="{69CF0512-52F5-4AE4-A511-8F31615DA8ED}" destId="{9E690B73-CC53-4302-A412-3E8C64F814F1}" srcOrd="1" destOrd="0" presId="urn:microsoft.com/office/officeart/2005/8/layout/lProcess2"/>
    <dgm:cxn modelId="{D2EF20CB-2C6D-436E-A689-6E257AFDF810}" type="presParOf" srcId="{69CF0512-52F5-4AE4-A511-8F31615DA8ED}" destId="{293B266E-44CF-446A-B225-7628025EF426}" srcOrd="2" destOrd="0" presId="urn:microsoft.com/office/officeart/2005/8/layout/lProcess2"/>
    <dgm:cxn modelId="{4C207272-D485-49B8-B36C-2F891FC9AEFC}" type="presParOf" srcId="{69CF0512-52F5-4AE4-A511-8F31615DA8ED}" destId="{0755ABB2-4C8C-464A-BF24-5D39C88135BB}" srcOrd="3" destOrd="0" presId="urn:microsoft.com/office/officeart/2005/8/layout/lProcess2"/>
    <dgm:cxn modelId="{DA4E1AF9-BD2F-4DC9-9F93-9228329079ED}" type="presParOf" srcId="{69CF0512-52F5-4AE4-A511-8F31615DA8ED}" destId="{9BCB50A9-DAE3-4532-B411-AC7A7A58F105}" srcOrd="4" destOrd="0" presId="urn:microsoft.com/office/officeart/2005/8/layout/lProcess2"/>
    <dgm:cxn modelId="{21E8D119-25DB-4FEF-94D3-B5DEBAFD94B4}" type="presParOf" srcId="{69CF0512-52F5-4AE4-A511-8F31615DA8ED}" destId="{EB0D88BF-6088-4643-A13F-CD81A8D7DA42}" srcOrd="5" destOrd="0" presId="urn:microsoft.com/office/officeart/2005/8/layout/lProcess2"/>
    <dgm:cxn modelId="{E7E80621-4876-4AB3-85F1-E2C6EF3BB669}" type="presParOf" srcId="{69CF0512-52F5-4AE4-A511-8F31615DA8ED}" destId="{ABF04E29-9257-4485-9695-C7F4AB815DF1}" srcOrd="6" destOrd="0" presId="urn:microsoft.com/office/officeart/2005/8/layout/lProcess2"/>
    <dgm:cxn modelId="{DFC4CEF6-263D-44A0-94E0-00F7318A0C3E}" type="presParOf" srcId="{69CF0512-52F5-4AE4-A511-8F31615DA8ED}" destId="{77F57EFC-365A-4A68-B7A7-11C3FEFEEBD4}" srcOrd="7" destOrd="0" presId="urn:microsoft.com/office/officeart/2005/8/layout/lProcess2"/>
    <dgm:cxn modelId="{F975651C-FBB5-4F82-B168-748D183C2F98}" type="presParOf" srcId="{69CF0512-52F5-4AE4-A511-8F31615DA8ED}" destId="{7A085C7E-F52E-4DAE-9263-60DBF495E6D8}" srcOrd="8" destOrd="0" presId="urn:microsoft.com/office/officeart/2005/8/layout/lProcess2"/>
    <dgm:cxn modelId="{8C320104-F341-47A1-BE23-1789BE6B3AFA}" type="presParOf" srcId="{69CF0512-52F5-4AE4-A511-8F31615DA8ED}" destId="{BACFD8EA-F449-4082-95B2-3DB93767B47A}" srcOrd="9" destOrd="0" presId="urn:microsoft.com/office/officeart/2005/8/layout/lProcess2"/>
    <dgm:cxn modelId="{D5C181A0-9501-41D1-8922-3BEC58EAD70C}" type="presParOf" srcId="{69CF0512-52F5-4AE4-A511-8F31615DA8ED}" destId="{92F01C4A-7E70-49C8-B135-44363B0D9C1A}" srcOrd="10" destOrd="0" presId="urn:microsoft.com/office/officeart/2005/8/layout/lProcess2"/>
    <dgm:cxn modelId="{87B211B2-D42A-4B6A-98D3-5B7A6B61A3C7}" type="presParOf" srcId="{69CF0512-52F5-4AE4-A511-8F31615DA8ED}" destId="{6CDE93CC-8A2F-476F-BCF1-86ADFAAC2F68}" srcOrd="11" destOrd="0" presId="urn:microsoft.com/office/officeart/2005/8/layout/lProcess2"/>
    <dgm:cxn modelId="{96208E97-691A-466B-AAEA-3CCEA417E8E1}" type="presParOf" srcId="{69CF0512-52F5-4AE4-A511-8F31615DA8ED}" destId="{CF482CA5-CED4-4C41-93DA-5D62CD87A78D}" srcOrd="12" destOrd="0" presId="urn:microsoft.com/office/officeart/2005/8/layout/lProcess2"/>
    <dgm:cxn modelId="{8641A0A4-F798-4111-AFE8-CE60A3E19C20}" type="presParOf" srcId="{69CF0512-52F5-4AE4-A511-8F31615DA8ED}" destId="{47C304E4-72EC-4663-AB26-D86AAC862CFA}" srcOrd="13" destOrd="0" presId="urn:microsoft.com/office/officeart/2005/8/layout/lProcess2"/>
    <dgm:cxn modelId="{EF81AFFD-B43F-416C-A064-9D1195404EC9}" type="presParOf" srcId="{69CF0512-52F5-4AE4-A511-8F31615DA8ED}" destId="{38616FFC-E809-4D04-AE3F-8170685C772E}" srcOrd="14" destOrd="0" presId="urn:microsoft.com/office/officeart/2005/8/layout/lProcess2"/>
    <dgm:cxn modelId="{40DF2CB4-6213-4D6A-A4C2-D9C46361AF73}" type="presParOf" srcId="{69CF0512-52F5-4AE4-A511-8F31615DA8ED}" destId="{73DFE72B-9054-4667-AD04-4EE726A4A39D}" srcOrd="15" destOrd="0" presId="urn:microsoft.com/office/officeart/2005/8/layout/lProcess2"/>
    <dgm:cxn modelId="{56901977-E8A1-4DC0-944C-2E44AD292C96}" type="presParOf" srcId="{69CF0512-52F5-4AE4-A511-8F31615DA8ED}" destId="{34D0AEA9-535C-4806-9F98-1E006C9D2188}" srcOrd="1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C1DFE5-0FB3-475F-9760-2DAC320C87C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2A4F66BE-1362-4688-AD4D-62C1EE057DA5}">
      <dgm:prSet phldrT="[Text]" custT="1">
        <dgm:style>
          <a:lnRef idx="2">
            <a:schemeClr val="accent6"/>
          </a:lnRef>
          <a:fillRef idx="1">
            <a:schemeClr val="lt1"/>
          </a:fillRef>
          <a:effectRef idx="0">
            <a:schemeClr val="accent6"/>
          </a:effectRef>
          <a:fontRef idx="minor">
            <a:schemeClr val="dk1"/>
          </a:fontRef>
        </dgm:style>
      </dgm:prSet>
      <dgm:spPr>
        <a:effectLst>
          <a:innerShdw blurRad="114300">
            <a:prstClr val="black"/>
          </a:innerShdw>
        </a:effectLst>
      </dgm:spPr>
      <dgm:t>
        <a:bodyPr/>
        <a:lstStyle/>
        <a:p>
          <a:r>
            <a:rPr lang="fa-IR" sz="6100" b="1" dirty="0" smtClean="0">
              <a:solidFill>
                <a:srgbClr val="C00000"/>
              </a:solidFill>
              <a:cs typeface="B Mitra" pitchFamily="2" charset="-78"/>
            </a:rPr>
            <a:t>عصر خرد و فرزانگی</a:t>
          </a:r>
          <a:r>
            <a:rPr lang="fa-IR" sz="4400" b="1" dirty="0" smtClean="0">
              <a:solidFill>
                <a:srgbClr val="C00000"/>
              </a:solidFill>
              <a:cs typeface="B Mitra" pitchFamily="2" charset="-78"/>
            </a:rPr>
            <a:t> (حکمت)</a:t>
          </a:r>
          <a:endParaRPr lang="en-US" sz="6100" dirty="0">
            <a:solidFill>
              <a:srgbClr val="C00000"/>
            </a:solidFill>
            <a:cs typeface="B Mitra" pitchFamily="2" charset="-78"/>
          </a:endParaRPr>
        </a:p>
      </dgm:t>
    </dgm:pt>
    <dgm:pt modelId="{462E2EFA-59D0-40AF-AB2B-980B35061743}" type="parTrans" cxnId="{97749313-7D54-467D-B3B4-B918C31F70B5}">
      <dgm:prSet/>
      <dgm:spPr/>
      <dgm:t>
        <a:bodyPr/>
        <a:lstStyle/>
        <a:p>
          <a:endParaRPr lang="en-US"/>
        </a:p>
      </dgm:t>
    </dgm:pt>
    <dgm:pt modelId="{4BEE2E45-219F-4142-BBD2-1C6AEC3364A4}" type="sibTrans" cxnId="{97749313-7D54-467D-B3B4-B918C31F70B5}">
      <dgm:prSet/>
      <dgm:spPr/>
      <dgm:t>
        <a:bodyPr/>
        <a:lstStyle/>
        <a:p>
          <a:endParaRPr lang="en-US"/>
        </a:p>
      </dgm:t>
    </dgm:pt>
    <dgm:pt modelId="{6F1D69D9-9CB5-49D0-B8C3-87D340D5C100}">
      <dgm:prSet phldrT="[Text]" custT="1">
        <dgm:style>
          <a:lnRef idx="2">
            <a:schemeClr val="dk1"/>
          </a:lnRef>
          <a:fillRef idx="1">
            <a:schemeClr val="lt1"/>
          </a:fillRef>
          <a:effectRef idx="0">
            <a:schemeClr val="dk1"/>
          </a:effectRef>
          <a:fontRef idx="minor">
            <a:schemeClr val="dk1"/>
          </a:fontRef>
        </dgm:style>
      </dgm:prSet>
      <dgm:spPr>
        <a:ln>
          <a:solidFill>
            <a:schemeClr val="bg2">
              <a:lumMod val="25000"/>
            </a:schemeClr>
          </a:solidFill>
        </a:ln>
      </dgm:spPr>
      <dgm:t>
        <a:bodyPr/>
        <a:lstStyle/>
        <a:p>
          <a:pPr algn="ctr" rtl="1"/>
          <a:r>
            <a:rPr lang="fa-IR" sz="6000" b="1" dirty="0" smtClean="0">
              <a:cs typeface="Nazanin" pitchFamily="2" charset="-78"/>
            </a:rPr>
            <a:t>دوراني را که در آستانه ورود به آن هستيم</a:t>
          </a:r>
          <a:r>
            <a:rPr lang="fa-IR" sz="8000" b="1" dirty="0" smtClean="0">
              <a:cs typeface="Nazanin" pitchFamily="2" charset="-78"/>
            </a:rPr>
            <a:t> عصر </a:t>
          </a:r>
          <a:r>
            <a:rPr lang="fa-IR" sz="8000" b="1" dirty="0" smtClean="0">
              <a:solidFill>
                <a:srgbClr val="002060"/>
              </a:solidFill>
              <a:cs typeface="Nazanin" pitchFamily="2" charset="-78"/>
            </a:rPr>
            <a:t>خرد</a:t>
          </a:r>
          <a:r>
            <a:rPr lang="fa-IR" sz="8000" b="1" dirty="0" smtClean="0">
              <a:cs typeface="Nazanin" pitchFamily="2" charset="-78"/>
            </a:rPr>
            <a:t>، </a:t>
          </a:r>
          <a:r>
            <a:rPr lang="fa-IR" sz="8000" b="1" dirty="0" smtClean="0">
              <a:solidFill>
                <a:srgbClr val="00B050"/>
              </a:solidFill>
              <a:cs typeface="Nazanin" pitchFamily="2" charset="-78"/>
            </a:rPr>
            <a:t>فرزانگی</a:t>
          </a:r>
          <a:r>
            <a:rPr lang="fa-IR" sz="8000" b="1" dirty="0" smtClean="0">
              <a:cs typeface="Nazanin" pitchFamily="2" charset="-78"/>
            </a:rPr>
            <a:t> و </a:t>
          </a:r>
          <a:r>
            <a:rPr lang="fa-IR" sz="8000" b="1" dirty="0" smtClean="0">
              <a:solidFill>
                <a:schemeClr val="accent5">
                  <a:lumMod val="50000"/>
                </a:schemeClr>
              </a:solidFill>
              <a:cs typeface="Nazanin" pitchFamily="2" charset="-78"/>
            </a:rPr>
            <a:t>حکمت</a:t>
          </a:r>
          <a:r>
            <a:rPr lang="fa-IR" sz="8000" b="1" dirty="0" smtClean="0">
              <a:cs typeface="Nazanin" pitchFamily="2" charset="-78"/>
            </a:rPr>
            <a:t> </a:t>
          </a:r>
          <a:r>
            <a:rPr lang="fa-IR" sz="6000" b="1" dirty="0" smtClean="0">
              <a:cs typeface="Nazanin" pitchFamily="2" charset="-78"/>
            </a:rPr>
            <a:t>پيش‌بينی می کنند.</a:t>
          </a:r>
          <a:endParaRPr lang="en-US" sz="8000" b="1" dirty="0"/>
        </a:p>
      </dgm:t>
    </dgm:pt>
    <dgm:pt modelId="{F2A009B9-7634-46A8-A547-2E44A6F3D161}" type="parTrans" cxnId="{F767C16A-4C93-40B9-B77D-68B8191782C9}">
      <dgm:prSet/>
      <dgm:spPr/>
      <dgm:t>
        <a:bodyPr/>
        <a:lstStyle/>
        <a:p>
          <a:endParaRPr lang="en-US"/>
        </a:p>
      </dgm:t>
    </dgm:pt>
    <dgm:pt modelId="{9CA61E21-EA73-4576-893A-5909B9268377}" type="sibTrans" cxnId="{F767C16A-4C93-40B9-B77D-68B8191782C9}">
      <dgm:prSet/>
      <dgm:spPr/>
      <dgm:t>
        <a:bodyPr/>
        <a:lstStyle/>
        <a:p>
          <a:endParaRPr lang="en-US"/>
        </a:p>
      </dgm:t>
    </dgm:pt>
    <dgm:pt modelId="{C731B6B9-395E-42D6-9E8A-04F681052871}" type="pres">
      <dgm:prSet presAssocID="{90C1DFE5-0FB3-475F-9760-2DAC320C87C4}" presName="theList" presStyleCnt="0">
        <dgm:presLayoutVars>
          <dgm:dir/>
          <dgm:animLvl val="lvl"/>
          <dgm:resizeHandles val="exact"/>
        </dgm:presLayoutVars>
      </dgm:prSet>
      <dgm:spPr/>
      <dgm:t>
        <a:bodyPr/>
        <a:lstStyle/>
        <a:p>
          <a:endParaRPr lang="en-US"/>
        </a:p>
      </dgm:t>
    </dgm:pt>
    <dgm:pt modelId="{26610EC6-82BB-429C-8F19-F349EBD56FBB}" type="pres">
      <dgm:prSet presAssocID="{2A4F66BE-1362-4688-AD4D-62C1EE057DA5}" presName="compNode" presStyleCnt="0"/>
      <dgm:spPr/>
    </dgm:pt>
    <dgm:pt modelId="{73EFFE8F-BB18-4979-8FCD-B36285299325}" type="pres">
      <dgm:prSet presAssocID="{2A4F66BE-1362-4688-AD4D-62C1EE057DA5}" presName="aNode" presStyleLbl="bgShp" presStyleIdx="0" presStyleCnt="1" custLinFactNeighborX="822"/>
      <dgm:spPr/>
      <dgm:t>
        <a:bodyPr/>
        <a:lstStyle/>
        <a:p>
          <a:endParaRPr lang="en-US"/>
        </a:p>
      </dgm:t>
    </dgm:pt>
    <dgm:pt modelId="{DA7A9902-1A17-473B-AAAC-B729985DED67}" type="pres">
      <dgm:prSet presAssocID="{2A4F66BE-1362-4688-AD4D-62C1EE057DA5}" presName="textNode" presStyleLbl="bgShp" presStyleIdx="0" presStyleCnt="1"/>
      <dgm:spPr/>
      <dgm:t>
        <a:bodyPr/>
        <a:lstStyle/>
        <a:p>
          <a:endParaRPr lang="en-US"/>
        </a:p>
      </dgm:t>
    </dgm:pt>
    <dgm:pt modelId="{8E954AA0-B4A9-4FB6-B9B8-EC92635A243B}" type="pres">
      <dgm:prSet presAssocID="{2A4F66BE-1362-4688-AD4D-62C1EE057DA5}" presName="compChildNode" presStyleCnt="0"/>
      <dgm:spPr/>
    </dgm:pt>
    <dgm:pt modelId="{69CF0512-52F5-4AE4-A511-8F31615DA8ED}" type="pres">
      <dgm:prSet presAssocID="{2A4F66BE-1362-4688-AD4D-62C1EE057DA5}" presName="theInnerList" presStyleCnt="0"/>
      <dgm:spPr/>
    </dgm:pt>
    <dgm:pt modelId="{3AEECE6E-4696-4D97-A809-24E448D6ADDA}" type="pres">
      <dgm:prSet presAssocID="{6F1D69D9-9CB5-49D0-B8C3-87D340D5C100}" presName="childNode" presStyleLbl="node1" presStyleIdx="0" presStyleCnt="1" custScaleX="121594" custScaleY="2000000" custLinFactNeighborY="-63079">
        <dgm:presLayoutVars>
          <dgm:bulletEnabled val="1"/>
        </dgm:presLayoutVars>
      </dgm:prSet>
      <dgm:spPr/>
      <dgm:t>
        <a:bodyPr/>
        <a:lstStyle/>
        <a:p>
          <a:endParaRPr lang="en-US"/>
        </a:p>
      </dgm:t>
    </dgm:pt>
  </dgm:ptLst>
  <dgm:cxnLst>
    <dgm:cxn modelId="{F767C16A-4C93-40B9-B77D-68B8191782C9}" srcId="{2A4F66BE-1362-4688-AD4D-62C1EE057DA5}" destId="{6F1D69D9-9CB5-49D0-B8C3-87D340D5C100}" srcOrd="0" destOrd="0" parTransId="{F2A009B9-7634-46A8-A547-2E44A6F3D161}" sibTransId="{9CA61E21-EA73-4576-893A-5909B9268377}"/>
    <dgm:cxn modelId="{C35232E9-4222-46FD-BC0B-530839107477}" type="presOf" srcId="{6F1D69D9-9CB5-49D0-B8C3-87D340D5C100}" destId="{3AEECE6E-4696-4D97-A809-24E448D6ADDA}" srcOrd="0" destOrd="0" presId="urn:microsoft.com/office/officeart/2005/8/layout/lProcess2"/>
    <dgm:cxn modelId="{3302B784-D8CC-4B80-9993-3BC126158C38}" type="presOf" srcId="{2A4F66BE-1362-4688-AD4D-62C1EE057DA5}" destId="{DA7A9902-1A17-473B-AAAC-B729985DED67}" srcOrd="1" destOrd="0" presId="urn:microsoft.com/office/officeart/2005/8/layout/lProcess2"/>
    <dgm:cxn modelId="{97749313-7D54-467D-B3B4-B918C31F70B5}" srcId="{90C1DFE5-0FB3-475F-9760-2DAC320C87C4}" destId="{2A4F66BE-1362-4688-AD4D-62C1EE057DA5}" srcOrd="0" destOrd="0" parTransId="{462E2EFA-59D0-40AF-AB2B-980B35061743}" sibTransId="{4BEE2E45-219F-4142-BBD2-1C6AEC3364A4}"/>
    <dgm:cxn modelId="{FD26E5A6-3B2E-47B2-883D-E92BF585A6B9}" type="presOf" srcId="{2A4F66BE-1362-4688-AD4D-62C1EE057DA5}" destId="{73EFFE8F-BB18-4979-8FCD-B36285299325}" srcOrd="0" destOrd="0" presId="urn:microsoft.com/office/officeart/2005/8/layout/lProcess2"/>
    <dgm:cxn modelId="{CE50890F-AEF4-42C3-A00A-49D504F8A27D}" type="presOf" srcId="{90C1DFE5-0FB3-475F-9760-2DAC320C87C4}" destId="{C731B6B9-395E-42D6-9E8A-04F681052871}" srcOrd="0" destOrd="0" presId="urn:microsoft.com/office/officeart/2005/8/layout/lProcess2"/>
    <dgm:cxn modelId="{9915C38E-48F9-4ABC-979E-3759900A29B6}" type="presParOf" srcId="{C731B6B9-395E-42D6-9E8A-04F681052871}" destId="{26610EC6-82BB-429C-8F19-F349EBD56FBB}" srcOrd="0" destOrd="0" presId="urn:microsoft.com/office/officeart/2005/8/layout/lProcess2"/>
    <dgm:cxn modelId="{30214C1A-6AFE-43A3-9FA5-E54025B0F8C8}" type="presParOf" srcId="{26610EC6-82BB-429C-8F19-F349EBD56FBB}" destId="{73EFFE8F-BB18-4979-8FCD-B36285299325}" srcOrd="0" destOrd="0" presId="urn:microsoft.com/office/officeart/2005/8/layout/lProcess2"/>
    <dgm:cxn modelId="{B59AE23E-C7DA-4A23-9393-7A4E6C60A07F}" type="presParOf" srcId="{26610EC6-82BB-429C-8F19-F349EBD56FBB}" destId="{DA7A9902-1A17-473B-AAAC-B729985DED67}" srcOrd="1" destOrd="0" presId="urn:microsoft.com/office/officeart/2005/8/layout/lProcess2"/>
    <dgm:cxn modelId="{63F70C4E-55D6-4940-87B4-1F1A35141A25}" type="presParOf" srcId="{26610EC6-82BB-429C-8F19-F349EBD56FBB}" destId="{8E954AA0-B4A9-4FB6-B9B8-EC92635A243B}" srcOrd="2" destOrd="0" presId="urn:microsoft.com/office/officeart/2005/8/layout/lProcess2"/>
    <dgm:cxn modelId="{F6FD6B49-2F22-4F3D-BC69-363A1DD886DE}" type="presParOf" srcId="{8E954AA0-B4A9-4FB6-B9B8-EC92635A243B}" destId="{69CF0512-52F5-4AE4-A511-8F31615DA8ED}" srcOrd="0" destOrd="0" presId="urn:microsoft.com/office/officeart/2005/8/layout/lProcess2"/>
    <dgm:cxn modelId="{1918C903-43BC-4212-A098-115D8E2C873A}" type="presParOf" srcId="{69CF0512-52F5-4AE4-A511-8F31615DA8ED}" destId="{3AEECE6E-4696-4D97-A809-24E448D6ADDA}"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F7859B-EA00-44AC-BCF5-FD9C62CEBB64}" type="doc">
      <dgm:prSet loTypeId="urn:microsoft.com/office/officeart/2005/8/layout/process5" loCatId="process" qsTypeId="urn:microsoft.com/office/officeart/2005/8/quickstyle/simple5" qsCatId="simple" csTypeId="urn:microsoft.com/office/officeart/2005/8/colors/colorful3" csCatId="colorful" phldr="1"/>
      <dgm:spPr/>
      <dgm:t>
        <a:bodyPr/>
        <a:lstStyle/>
        <a:p>
          <a:endParaRPr lang="en-US"/>
        </a:p>
      </dgm:t>
    </dgm:pt>
    <dgm:pt modelId="{7EF9DB38-F544-4E49-AC63-49ACA53637D1}">
      <dgm:prSet phldrT="[Text]"/>
      <dgm:spPr/>
      <dgm:t>
        <a:bodyPr/>
        <a:lstStyle/>
        <a:p>
          <a:r>
            <a:rPr lang="fa-IR" b="1" dirty="0" smtClean="0">
              <a:solidFill>
                <a:schemeClr val="tx2">
                  <a:lumMod val="75000"/>
                </a:schemeClr>
              </a:solidFill>
              <a:effectLst/>
              <a:cs typeface="B Mitra" pitchFamily="2" charset="-78"/>
            </a:rPr>
            <a:t>1. تغییر روش تولید در کشاورزی به صورت آیش در هلند</a:t>
          </a:r>
          <a:endParaRPr lang="en-US" b="1" dirty="0">
            <a:solidFill>
              <a:schemeClr val="tx2">
                <a:lumMod val="75000"/>
              </a:schemeClr>
            </a:solidFill>
            <a:effectLst/>
            <a:cs typeface="B Mitra" pitchFamily="2" charset="-78"/>
          </a:endParaRPr>
        </a:p>
      </dgm:t>
    </dgm:pt>
    <dgm:pt modelId="{B4DD3BA5-FF48-4ACD-B078-7B0FDB56A10C}" type="parTrans" cxnId="{DBD2610F-26A9-4901-8B5E-A5688B8FE79D}">
      <dgm:prSet/>
      <dgm:spPr/>
      <dgm:t>
        <a:bodyPr/>
        <a:lstStyle/>
        <a:p>
          <a:endParaRPr lang="en-US">
            <a:solidFill>
              <a:schemeClr val="tx2">
                <a:lumMod val="75000"/>
              </a:schemeClr>
            </a:solidFill>
            <a:effectLst/>
            <a:cs typeface="B Mitra" pitchFamily="2" charset="-78"/>
          </a:endParaRPr>
        </a:p>
      </dgm:t>
    </dgm:pt>
    <dgm:pt modelId="{6D7B4071-079B-45E2-A5B1-75F3E284AC78}" type="sibTrans" cxnId="{DBD2610F-26A9-4901-8B5E-A5688B8FE79D}">
      <dgm:prSet/>
      <dgm:spPr/>
      <dgm:t>
        <a:bodyPr/>
        <a:lstStyle/>
        <a:p>
          <a:endParaRPr lang="en-US">
            <a:solidFill>
              <a:schemeClr val="tx2">
                <a:lumMod val="75000"/>
              </a:schemeClr>
            </a:solidFill>
            <a:effectLst/>
            <a:cs typeface="B Mitra" pitchFamily="2" charset="-78"/>
          </a:endParaRPr>
        </a:p>
      </dgm:t>
    </dgm:pt>
    <dgm:pt modelId="{57096F5D-5778-4433-BA76-2152F8A3AA1E}">
      <dgm:prSet phldrT="[Text]"/>
      <dgm:spPr/>
      <dgm:t>
        <a:bodyPr/>
        <a:lstStyle/>
        <a:p>
          <a:r>
            <a:rPr lang="fa-IR" b="1" dirty="0" smtClean="0">
              <a:solidFill>
                <a:schemeClr val="tx2">
                  <a:lumMod val="75000"/>
                </a:schemeClr>
              </a:solidFill>
              <a:effectLst/>
              <a:cs typeface="B Mitra" pitchFamily="2" charset="-78"/>
            </a:rPr>
            <a:t>2. افزایش تولیدات کشاورزی</a:t>
          </a:r>
          <a:endParaRPr lang="en-US" b="1" dirty="0">
            <a:solidFill>
              <a:schemeClr val="tx2">
                <a:lumMod val="75000"/>
              </a:schemeClr>
            </a:solidFill>
            <a:effectLst/>
            <a:cs typeface="B Mitra" pitchFamily="2" charset="-78"/>
          </a:endParaRPr>
        </a:p>
      </dgm:t>
    </dgm:pt>
    <dgm:pt modelId="{93D8DEC0-13C6-4BE5-A75F-9D76A8F1F8C8}" type="parTrans" cxnId="{1809C9BA-B981-4315-A33F-2F9F4BA45770}">
      <dgm:prSet/>
      <dgm:spPr/>
      <dgm:t>
        <a:bodyPr/>
        <a:lstStyle/>
        <a:p>
          <a:endParaRPr lang="en-US">
            <a:solidFill>
              <a:schemeClr val="tx2">
                <a:lumMod val="75000"/>
              </a:schemeClr>
            </a:solidFill>
            <a:effectLst/>
            <a:cs typeface="B Mitra" pitchFamily="2" charset="-78"/>
          </a:endParaRPr>
        </a:p>
      </dgm:t>
    </dgm:pt>
    <dgm:pt modelId="{94FDA314-D2E0-438C-83A3-C1D92F619696}" type="sibTrans" cxnId="{1809C9BA-B981-4315-A33F-2F9F4BA45770}">
      <dgm:prSet/>
      <dgm:spPr/>
      <dgm:t>
        <a:bodyPr/>
        <a:lstStyle/>
        <a:p>
          <a:endParaRPr lang="en-US">
            <a:solidFill>
              <a:schemeClr val="tx2">
                <a:lumMod val="75000"/>
              </a:schemeClr>
            </a:solidFill>
            <a:effectLst/>
            <a:cs typeface="B Mitra" pitchFamily="2" charset="-78"/>
          </a:endParaRPr>
        </a:p>
      </dgm:t>
    </dgm:pt>
    <dgm:pt modelId="{EC1FD0D5-8497-4885-9407-6BA413132CBA}">
      <dgm:prSet phldrT="[Text]"/>
      <dgm:spPr/>
      <dgm:t>
        <a:bodyPr/>
        <a:lstStyle/>
        <a:p>
          <a:r>
            <a:rPr lang="fa-IR" b="1" dirty="0" smtClean="0">
              <a:solidFill>
                <a:schemeClr val="tx2">
                  <a:lumMod val="75000"/>
                </a:schemeClr>
              </a:solidFill>
              <a:effectLst/>
              <a:cs typeface="B Mitra" pitchFamily="2" charset="-78"/>
            </a:rPr>
            <a:t>3. نیاز به بازار</a:t>
          </a:r>
          <a:endParaRPr lang="en-US" b="1" dirty="0">
            <a:solidFill>
              <a:schemeClr val="tx2">
                <a:lumMod val="75000"/>
              </a:schemeClr>
            </a:solidFill>
            <a:effectLst/>
            <a:cs typeface="B Mitra" pitchFamily="2" charset="-78"/>
          </a:endParaRPr>
        </a:p>
      </dgm:t>
    </dgm:pt>
    <dgm:pt modelId="{31267B68-B097-46F4-AE5C-56DA35B14FFB}" type="parTrans" cxnId="{B3DABF29-7F12-40C5-9C3C-EE923885E9AD}">
      <dgm:prSet/>
      <dgm:spPr/>
      <dgm:t>
        <a:bodyPr/>
        <a:lstStyle/>
        <a:p>
          <a:endParaRPr lang="en-US">
            <a:solidFill>
              <a:schemeClr val="tx2">
                <a:lumMod val="75000"/>
              </a:schemeClr>
            </a:solidFill>
            <a:effectLst/>
            <a:cs typeface="B Mitra" pitchFamily="2" charset="-78"/>
          </a:endParaRPr>
        </a:p>
      </dgm:t>
    </dgm:pt>
    <dgm:pt modelId="{63D2C13F-E804-4565-9AEC-1C87FDE3F148}" type="sibTrans" cxnId="{B3DABF29-7F12-40C5-9C3C-EE923885E9AD}">
      <dgm:prSet/>
      <dgm:spPr/>
      <dgm:t>
        <a:bodyPr/>
        <a:lstStyle/>
        <a:p>
          <a:endParaRPr lang="en-US">
            <a:solidFill>
              <a:schemeClr val="tx2">
                <a:lumMod val="75000"/>
              </a:schemeClr>
            </a:solidFill>
            <a:effectLst/>
            <a:cs typeface="B Mitra" pitchFamily="2" charset="-78"/>
          </a:endParaRPr>
        </a:p>
      </dgm:t>
    </dgm:pt>
    <dgm:pt modelId="{C039101F-FDE5-45F2-8967-336B9B56DAC8}">
      <dgm:prSet phldrT="[Text]"/>
      <dgm:spPr/>
      <dgm:t>
        <a:bodyPr/>
        <a:lstStyle/>
        <a:p>
          <a:r>
            <a:rPr lang="fa-IR" b="1" dirty="0" smtClean="0">
              <a:solidFill>
                <a:schemeClr val="tx2">
                  <a:lumMod val="75000"/>
                </a:schemeClr>
              </a:solidFill>
              <a:effectLst/>
              <a:cs typeface="B Mitra" pitchFamily="2" charset="-78"/>
            </a:rPr>
            <a:t>4. تلاش برای دستیابی به وسیله حمل و نقل مناسب برای حمل کالا</a:t>
          </a:r>
          <a:endParaRPr lang="en-US" b="1" dirty="0">
            <a:solidFill>
              <a:schemeClr val="tx2">
                <a:lumMod val="75000"/>
              </a:schemeClr>
            </a:solidFill>
            <a:effectLst/>
            <a:cs typeface="B Mitra" pitchFamily="2" charset="-78"/>
          </a:endParaRPr>
        </a:p>
      </dgm:t>
    </dgm:pt>
    <dgm:pt modelId="{62335FB2-E264-4C18-8A42-A61C3F71482D}" type="parTrans" cxnId="{99D458E5-91FF-4CFD-9C0D-833F289A0E8C}">
      <dgm:prSet/>
      <dgm:spPr/>
      <dgm:t>
        <a:bodyPr/>
        <a:lstStyle/>
        <a:p>
          <a:endParaRPr lang="en-US">
            <a:solidFill>
              <a:schemeClr val="tx2">
                <a:lumMod val="75000"/>
              </a:schemeClr>
            </a:solidFill>
            <a:effectLst/>
            <a:cs typeface="B Mitra" pitchFamily="2" charset="-78"/>
          </a:endParaRPr>
        </a:p>
      </dgm:t>
    </dgm:pt>
    <dgm:pt modelId="{2A7BFC0B-DF0E-49AF-BF84-4F2CF11BB88C}" type="sibTrans" cxnId="{99D458E5-91FF-4CFD-9C0D-833F289A0E8C}">
      <dgm:prSet/>
      <dgm:spPr/>
      <dgm:t>
        <a:bodyPr/>
        <a:lstStyle/>
        <a:p>
          <a:endParaRPr lang="en-US">
            <a:solidFill>
              <a:schemeClr val="tx2">
                <a:lumMod val="75000"/>
              </a:schemeClr>
            </a:solidFill>
            <a:effectLst/>
            <a:cs typeface="B Mitra" pitchFamily="2" charset="-78"/>
          </a:endParaRPr>
        </a:p>
      </dgm:t>
    </dgm:pt>
    <dgm:pt modelId="{1CC87C88-4916-4C4A-9E3D-B8C6F2CD30FB}">
      <dgm:prSet phldrT="[Text]"/>
      <dgm:spPr/>
      <dgm:t>
        <a:bodyPr/>
        <a:lstStyle/>
        <a:p>
          <a:r>
            <a:rPr lang="fa-IR" b="1" dirty="0" smtClean="0">
              <a:solidFill>
                <a:schemeClr val="tx2">
                  <a:lumMod val="75000"/>
                </a:schemeClr>
              </a:solidFill>
              <a:effectLst/>
              <a:cs typeface="B Mitra" pitchFamily="2" charset="-78"/>
            </a:rPr>
            <a:t>5. اختراع ماشین بخار</a:t>
          </a:r>
        </a:p>
      </dgm:t>
    </dgm:pt>
    <dgm:pt modelId="{EB24AA64-3CFD-4DE8-8CCC-2112F9760ECF}" type="parTrans" cxnId="{89D80E7F-2EBB-4D51-B14C-7D80F896D94D}">
      <dgm:prSet/>
      <dgm:spPr/>
      <dgm:t>
        <a:bodyPr/>
        <a:lstStyle/>
        <a:p>
          <a:endParaRPr lang="en-US">
            <a:solidFill>
              <a:schemeClr val="tx2">
                <a:lumMod val="75000"/>
              </a:schemeClr>
            </a:solidFill>
            <a:effectLst/>
            <a:cs typeface="B Mitra" pitchFamily="2" charset="-78"/>
          </a:endParaRPr>
        </a:p>
      </dgm:t>
    </dgm:pt>
    <dgm:pt modelId="{2D52D4D1-6EDD-44CF-92FD-4AA474A49CB8}" type="sibTrans" cxnId="{89D80E7F-2EBB-4D51-B14C-7D80F896D94D}">
      <dgm:prSet/>
      <dgm:spPr/>
      <dgm:t>
        <a:bodyPr/>
        <a:lstStyle/>
        <a:p>
          <a:endParaRPr lang="en-US">
            <a:solidFill>
              <a:schemeClr val="tx2">
                <a:lumMod val="75000"/>
              </a:schemeClr>
            </a:solidFill>
            <a:effectLst/>
            <a:cs typeface="B Mitra" pitchFamily="2" charset="-78"/>
          </a:endParaRPr>
        </a:p>
      </dgm:t>
    </dgm:pt>
    <dgm:pt modelId="{72FC8DAF-A4B4-4F00-867B-FE87295ECADF}">
      <dgm:prSet phldrT="[Text]"/>
      <dgm:spPr>
        <a:solidFill>
          <a:srgbClr val="FF0000"/>
        </a:solidFill>
      </dgm:spPr>
      <dgm:t>
        <a:bodyPr/>
        <a:lstStyle/>
        <a:p>
          <a:r>
            <a:rPr lang="fa-IR" b="1" smtClean="0">
              <a:solidFill>
                <a:schemeClr val="tx2">
                  <a:lumMod val="75000"/>
                </a:schemeClr>
              </a:solidFill>
              <a:effectLst/>
              <a:cs typeface="B Mitra" pitchFamily="2" charset="-78"/>
            </a:rPr>
            <a:t>6. تحولات صنعتی عظیم و انقلاب صنعتی</a:t>
          </a:r>
          <a:endParaRPr lang="fa-IR" b="1" dirty="0" smtClean="0">
            <a:solidFill>
              <a:schemeClr val="tx2">
                <a:lumMod val="75000"/>
              </a:schemeClr>
            </a:solidFill>
            <a:effectLst/>
            <a:cs typeface="B Mitra" pitchFamily="2" charset="-78"/>
          </a:endParaRPr>
        </a:p>
      </dgm:t>
    </dgm:pt>
    <dgm:pt modelId="{BCB97919-BC98-4C92-AC0D-6DC9D3A2C8E1}" type="parTrans" cxnId="{2C00F08A-11C3-4A71-BB91-F590A2F566B9}">
      <dgm:prSet/>
      <dgm:spPr/>
      <dgm:t>
        <a:bodyPr/>
        <a:lstStyle/>
        <a:p>
          <a:endParaRPr lang="en-US">
            <a:solidFill>
              <a:schemeClr val="tx2">
                <a:lumMod val="75000"/>
              </a:schemeClr>
            </a:solidFill>
            <a:effectLst/>
            <a:cs typeface="B Mitra" pitchFamily="2" charset="-78"/>
          </a:endParaRPr>
        </a:p>
      </dgm:t>
    </dgm:pt>
    <dgm:pt modelId="{4E54584C-02B0-4D03-9506-9195005B84E4}" type="sibTrans" cxnId="{2C00F08A-11C3-4A71-BB91-F590A2F566B9}">
      <dgm:prSet/>
      <dgm:spPr/>
      <dgm:t>
        <a:bodyPr/>
        <a:lstStyle/>
        <a:p>
          <a:endParaRPr lang="en-US">
            <a:solidFill>
              <a:schemeClr val="tx2">
                <a:lumMod val="75000"/>
              </a:schemeClr>
            </a:solidFill>
            <a:effectLst/>
            <a:cs typeface="B Mitra" pitchFamily="2" charset="-78"/>
          </a:endParaRPr>
        </a:p>
      </dgm:t>
    </dgm:pt>
    <dgm:pt modelId="{D91A774A-D620-43DD-84C5-62DA649ECF8D}">
      <dgm:prSet phldrT="[Text]"/>
      <dgm:spPr/>
      <dgm:t>
        <a:bodyPr/>
        <a:lstStyle/>
        <a:p>
          <a:r>
            <a:rPr lang="fa-IR" b="1" dirty="0" smtClean="0">
              <a:solidFill>
                <a:schemeClr val="tx2">
                  <a:lumMod val="75000"/>
                </a:schemeClr>
              </a:solidFill>
              <a:effectLst/>
              <a:cs typeface="B Mitra" pitchFamily="2" charset="-78"/>
            </a:rPr>
            <a:t>7. بروز نتایج حاصل از انقلاب صنعتی</a:t>
          </a:r>
        </a:p>
      </dgm:t>
    </dgm:pt>
    <dgm:pt modelId="{CF0314EE-9B21-49CD-97F9-2F93934BEE98}" type="parTrans" cxnId="{0FB0178F-D90C-4FD8-B83E-63EE5415A94D}">
      <dgm:prSet/>
      <dgm:spPr/>
      <dgm:t>
        <a:bodyPr/>
        <a:lstStyle/>
        <a:p>
          <a:endParaRPr lang="en-US">
            <a:solidFill>
              <a:schemeClr val="tx2">
                <a:lumMod val="75000"/>
              </a:schemeClr>
            </a:solidFill>
            <a:effectLst/>
            <a:cs typeface="B Mitra" pitchFamily="2" charset="-78"/>
          </a:endParaRPr>
        </a:p>
      </dgm:t>
    </dgm:pt>
    <dgm:pt modelId="{4E820859-C4B5-452B-AAE6-FEEFB8D252C5}" type="sibTrans" cxnId="{0FB0178F-D90C-4FD8-B83E-63EE5415A94D}">
      <dgm:prSet/>
      <dgm:spPr/>
      <dgm:t>
        <a:bodyPr/>
        <a:lstStyle/>
        <a:p>
          <a:endParaRPr lang="en-US">
            <a:solidFill>
              <a:schemeClr val="tx2">
                <a:lumMod val="75000"/>
              </a:schemeClr>
            </a:solidFill>
            <a:effectLst/>
            <a:cs typeface="B Mitra" pitchFamily="2" charset="-78"/>
          </a:endParaRPr>
        </a:p>
      </dgm:t>
    </dgm:pt>
    <dgm:pt modelId="{AA848389-B43D-4D7F-808D-A2F035BB91EF}">
      <dgm:prSet phldrT="[Text]"/>
      <dgm:spPr/>
      <dgm:t>
        <a:bodyPr/>
        <a:lstStyle/>
        <a:p>
          <a:r>
            <a:rPr lang="fa-IR" b="1" dirty="0" smtClean="0">
              <a:solidFill>
                <a:schemeClr val="tx2">
                  <a:lumMod val="75000"/>
                </a:schemeClr>
              </a:solidFill>
              <a:effectLst/>
              <a:cs typeface="B Mitra" pitchFamily="2" charset="-78"/>
            </a:rPr>
            <a:t>8. مهاجرت زمین داران به شهرها </a:t>
          </a:r>
        </a:p>
      </dgm:t>
    </dgm:pt>
    <dgm:pt modelId="{59F0F65B-35ED-4DB1-ABAC-B3D1CEE9B7E2}" type="parTrans" cxnId="{830C32E7-2F88-49DE-9C4E-1B91B0FB3E8F}">
      <dgm:prSet/>
      <dgm:spPr/>
      <dgm:t>
        <a:bodyPr/>
        <a:lstStyle/>
        <a:p>
          <a:endParaRPr lang="en-US">
            <a:solidFill>
              <a:schemeClr val="tx2">
                <a:lumMod val="75000"/>
              </a:schemeClr>
            </a:solidFill>
            <a:effectLst/>
            <a:cs typeface="B Mitra" pitchFamily="2" charset="-78"/>
          </a:endParaRPr>
        </a:p>
      </dgm:t>
    </dgm:pt>
    <dgm:pt modelId="{28F87DD9-232A-4D06-B295-9B7713C00ABC}" type="sibTrans" cxnId="{830C32E7-2F88-49DE-9C4E-1B91B0FB3E8F}">
      <dgm:prSet/>
      <dgm:spPr/>
      <dgm:t>
        <a:bodyPr/>
        <a:lstStyle/>
        <a:p>
          <a:endParaRPr lang="en-US">
            <a:solidFill>
              <a:schemeClr val="tx2">
                <a:lumMod val="75000"/>
              </a:schemeClr>
            </a:solidFill>
            <a:effectLst/>
            <a:cs typeface="B Mitra" pitchFamily="2" charset="-78"/>
          </a:endParaRPr>
        </a:p>
      </dgm:t>
    </dgm:pt>
    <dgm:pt modelId="{7DD4A6D3-88F5-4400-9CCE-9236C9EF5D27}">
      <dgm:prSet phldrT="[Text]"/>
      <dgm:spPr/>
      <dgm:t>
        <a:bodyPr/>
        <a:lstStyle/>
        <a:p>
          <a:r>
            <a:rPr lang="fa-IR" b="1" dirty="0" smtClean="0">
              <a:solidFill>
                <a:schemeClr val="tx2">
                  <a:lumMod val="75000"/>
                </a:schemeClr>
              </a:solidFill>
              <a:effectLst/>
              <a:cs typeface="B Mitra" pitchFamily="2" charset="-78"/>
            </a:rPr>
            <a:t>9. پایه گذاری صنعت توسط ایشان</a:t>
          </a:r>
        </a:p>
      </dgm:t>
    </dgm:pt>
    <dgm:pt modelId="{CF269DBC-FB57-4DE2-B2BF-89403987B792}" type="parTrans" cxnId="{0393490B-62A7-4AE5-BBE4-6404D6C830F1}">
      <dgm:prSet/>
      <dgm:spPr/>
      <dgm:t>
        <a:bodyPr/>
        <a:lstStyle/>
        <a:p>
          <a:endParaRPr lang="en-US">
            <a:solidFill>
              <a:schemeClr val="tx2">
                <a:lumMod val="75000"/>
              </a:schemeClr>
            </a:solidFill>
            <a:effectLst/>
            <a:cs typeface="B Mitra" pitchFamily="2" charset="-78"/>
          </a:endParaRPr>
        </a:p>
      </dgm:t>
    </dgm:pt>
    <dgm:pt modelId="{86A03CF5-579E-491F-8216-B49A30A22690}" type="sibTrans" cxnId="{0393490B-62A7-4AE5-BBE4-6404D6C830F1}">
      <dgm:prSet/>
      <dgm:spPr/>
      <dgm:t>
        <a:bodyPr/>
        <a:lstStyle/>
        <a:p>
          <a:endParaRPr lang="en-US">
            <a:solidFill>
              <a:schemeClr val="tx2">
                <a:lumMod val="75000"/>
              </a:schemeClr>
            </a:solidFill>
            <a:effectLst/>
            <a:cs typeface="B Mitra" pitchFamily="2" charset="-78"/>
          </a:endParaRPr>
        </a:p>
      </dgm:t>
    </dgm:pt>
    <dgm:pt modelId="{8649CE01-EE14-464E-92FF-D3F8F74DA990}">
      <dgm:prSet phldrT="[Text]"/>
      <dgm:spPr/>
      <dgm:t>
        <a:bodyPr/>
        <a:lstStyle/>
        <a:p>
          <a:r>
            <a:rPr lang="fa-IR" b="1" dirty="0" smtClean="0">
              <a:solidFill>
                <a:schemeClr val="tx2">
                  <a:lumMod val="75000"/>
                </a:schemeClr>
              </a:solidFill>
              <a:effectLst/>
              <a:cs typeface="B Mitra" pitchFamily="2" charset="-78"/>
            </a:rPr>
            <a:t>10. مهاجرت کارگران از روستاها به شهرها</a:t>
          </a:r>
        </a:p>
      </dgm:t>
    </dgm:pt>
    <dgm:pt modelId="{B10AF4E6-B89F-469E-88D3-88A501DE4FFF}" type="parTrans" cxnId="{ED8EB65E-B074-4B61-AE57-A2FD9D28B9CE}">
      <dgm:prSet/>
      <dgm:spPr/>
      <dgm:t>
        <a:bodyPr/>
        <a:lstStyle/>
        <a:p>
          <a:endParaRPr lang="en-US">
            <a:solidFill>
              <a:schemeClr val="tx2">
                <a:lumMod val="75000"/>
              </a:schemeClr>
            </a:solidFill>
            <a:effectLst/>
            <a:cs typeface="B Mitra" pitchFamily="2" charset="-78"/>
          </a:endParaRPr>
        </a:p>
      </dgm:t>
    </dgm:pt>
    <dgm:pt modelId="{F78E9E78-911D-4817-9295-9CB8F3005BE7}" type="sibTrans" cxnId="{ED8EB65E-B074-4B61-AE57-A2FD9D28B9CE}">
      <dgm:prSet/>
      <dgm:spPr/>
      <dgm:t>
        <a:bodyPr/>
        <a:lstStyle/>
        <a:p>
          <a:endParaRPr lang="en-US">
            <a:solidFill>
              <a:schemeClr val="tx2">
                <a:lumMod val="75000"/>
              </a:schemeClr>
            </a:solidFill>
            <a:effectLst/>
            <a:cs typeface="B Mitra" pitchFamily="2" charset="-78"/>
          </a:endParaRPr>
        </a:p>
      </dgm:t>
    </dgm:pt>
    <dgm:pt modelId="{27BB7C9E-BCA3-4A81-8FFA-29E45702E30C}">
      <dgm:prSet phldrT="[Text]"/>
      <dgm:spPr/>
      <dgm:t>
        <a:bodyPr/>
        <a:lstStyle/>
        <a:p>
          <a:r>
            <a:rPr lang="fa-IR" b="1" dirty="0" smtClean="0">
              <a:solidFill>
                <a:schemeClr val="tx2">
                  <a:lumMod val="75000"/>
                </a:schemeClr>
              </a:solidFill>
              <a:effectLst/>
              <a:cs typeface="B Mitra" pitchFamily="2" charset="-78"/>
            </a:rPr>
            <a:t>11. نیاز به کارگران متخصص</a:t>
          </a:r>
        </a:p>
      </dgm:t>
    </dgm:pt>
    <dgm:pt modelId="{6AAF2AA8-CA61-4B10-A52A-9789ECCA64E2}" type="parTrans" cxnId="{10AB620E-2BF6-497D-A6CD-29510DDB85ED}">
      <dgm:prSet/>
      <dgm:spPr/>
      <dgm:t>
        <a:bodyPr/>
        <a:lstStyle/>
        <a:p>
          <a:endParaRPr lang="en-US">
            <a:solidFill>
              <a:schemeClr val="tx2">
                <a:lumMod val="75000"/>
              </a:schemeClr>
            </a:solidFill>
            <a:effectLst/>
            <a:cs typeface="B Mitra" pitchFamily="2" charset="-78"/>
          </a:endParaRPr>
        </a:p>
      </dgm:t>
    </dgm:pt>
    <dgm:pt modelId="{6D0BE963-35DF-401A-A3E6-D0DF364F400C}" type="sibTrans" cxnId="{10AB620E-2BF6-497D-A6CD-29510DDB85ED}">
      <dgm:prSet/>
      <dgm:spPr/>
      <dgm:t>
        <a:bodyPr/>
        <a:lstStyle/>
        <a:p>
          <a:endParaRPr lang="en-US">
            <a:solidFill>
              <a:schemeClr val="tx2">
                <a:lumMod val="75000"/>
              </a:schemeClr>
            </a:solidFill>
            <a:effectLst/>
            <a:cs typeface="B Mitra" pitchFamily="2" charset="-78"/>
          </a:endParaRPr>
        </a:p>
      </dgm:t>
    </dgm:pt>
    <dgm:pt modelId="{CC0447D7-2988-4C03-BE4A-82A75FA748FA}">
      <dgm:prSet phldrT="[Text]"/>
      <dgm:spPr/>
      <dgm:t>
        <a:bodyPr/>
        <a:lstStyle/>
        <a:p>
          <a:r>
            <a:rPr lang="fa-IR" b="1" dirty="0" smtClean="0">
              <a:solidFill>
                <a:schemeClr val="tx2">
                  <a:lumMod val="75000"/>
                </a:schemeClr>
              </a:solidFill>
              <a:effectLst/>
              <a:cs typeface="B Mitra" pitchFamily="2" charset="-78"/>
            </a:rPr>
            <a:t>12. آموزش کارگران برای تولید بیشتر</a:t>
          </a:r>
        </a:p>
      </dgm:t>
    </dgm:pt>
    <dgm:pt modelId="{E538F47A-99DC-4489-98DF-144E6F16F1C8}" type="parTrans" cxnId="{A0166398-D362-4353-9481-E1B5F5E525D3}">
      <dgm:prSet/>
      <dgm:spPr/>
      <dgm:t>
        <a:bodyPr/>
        <a:lstStyle/>
        <a:p>
          <a:endParaRPr lang="en-US">
            <a:solidFill>
              <a:schemeClr val="tx2">
                <a:lumMod val="75000"/>
              </a:schemeClr>
            </a:solidFill>
            <a:effectLst/>
            <a:cs typeface="B Mitra" pitchFamily="2" charset="-78"/>
          </a:endParaRPr>
        </a:p>
      </dgm:t>
    </dgm:pt>
    <dgm:pt modelId="{AA5AB877-7AD0-420C-B238-248AAC23AD1B}" type="sibTrans" cxnId="{A0166398-D362-4353-9481-E1B5F5E525D3}">
      <dgm:prSet/>
      <dgm:spPr/>
      <dgm:t>
        <a:bodyPr/>
        <a:lstStyle/>
        <a:p>
          <a:endParaRPr lang="en-US">
            <a:solidFill>
              <a:schemeClr val="tx2">
                <a:lumMod val="75000"/>
              </a:schemeClr>
            </a:solidFill>
            <a:effectLst/>
            <a:cs typeface="B Mitra" pitchFamily="2" charset="-78"/>
          </a:endParaRPr>
        </a:p>
      </dgm:t>
    </dgm:pt>
    <dgm:pt modelId="{0646D7D0-4C39-415D-842C-A3BBC5637900}">
      <dgm:prSet phldrT="[Text]"/>
      <dgm:spPr/>
      <dgm:t>
        <a:bodyPr/>
        <a:lstStyle/>
        <a:p>
          <a:r>
            <a:rPr lang="fa-IR" b="1" dirty="0" smtClean="0">
              <a:solidFill>
                <a:schemeClr val="tx2">
                  <a:lumMod val="75000"/>
                </a:schemeClr>
              </a:solidFill>
              <a:effectLst/>
              <a:cs typeface="B Mitra" pitchFamily="2" charset="-78"/>
            </a:rPr>
            <a:t>13. افزایش آگاهی آنان از مسائل</a:t>
          </a:r>
        </a:p>
      </dgm:t>
    </dgm:pt>
    <dgm:pt modelId="{34BB5796-9656-41B5-920A-DD32FEEF018B}" type="parTrans" cxnId="{E21A3806-9040-4718-BC49-ABE1A9E496F4}">
      <dgm:prSet/>
      <dgm:spPr/>
      <dgm:t>
        <a:bodyPr/>
        <a:lstStyle/>
        <a:p>
          <a:endParaRPr lang="en-US">
            <a:solidFill>
              <a:schemeClr val="tx2">
                <a:lumMod val="75000"/>
              </a:schemeClr>
            </a:solidFill>
            <a:effectLst/>
            <a:cs typeface="B Mitra" pitchFamily="2" charset="-78"/>
          </a:endParaRPr>
        </a:p>
      </dgm:t>
    </dgm:pt>
    <dgm:pt modelId="{1D20697F-3505-41AE-9CAC-AAD1DA4E934B}" type="sibTrans" cxnId="{E21A3806-9040-4718-BC49-ABE1A9E496F4}">
      <dgm:prSet/>
      <dgm:spPr/>
      <dgm:t>
        <a:bodyPr/>
        <a:lstStyle/>
        <a:p>
          <a:endParaRPr lang="en-US">
            <a:solidFill>
              <a:schemeClr val="tx2">
                <a:lumMod val="75000"/>
              </a:schemeClr>
            </a:solidFill>
            <a:effectLst/>
            <a:cs typeface="B Mitra" pitchFamily="2" charset="-78"/>
          </a:endParaRPr>
        </a:p>
      </dgm:t>
    </dgm:pt>
    <dgm:pt modelId="{79F511F5-18C7-47BE-84E4-56E4516561ED}">
      <dgm:prSet phldrT="[Text]"/>
      <dgm:spPr/>
      <dgm:t>
        <a:bodyPr/>
        <a:lstStyle/>
        <a:p>
          <a:r>
            <a:rPr lang="fa-IR" b="1" dirty="0" smtClean="0">
              <a:solidFill>
                <a:schemeClr val="tx2">
                  <a:lumMod val="75000"/>
                </a:schemeClr>
              </a:solidFill>
              <a:effectLst/>
              <a:cs typeface="B Mitra" pitchFamily="2" charset="-78"/>
            </a:rPr>
            <a:t>14. تشکیل اتحادیه های کارگری </a:t>
          </a:r>
        </a:p>
      </dgm:t>
    </dgm:pt>
    <dgm:pt modelId="{E6195AE7-C0FF-4095-9DE2-33C706787A17}" type="parTrans" cxnId="{CF378AD4-86D7-483A-9F5A-81506137A36C}">
      <dgm:prSet/>
      <dgm:spPr/>
      <dgm:t>
        <a:bodyPr/>
        <a:lstStyle/>
        <a:p>
          <a:endParaRPr lang="en-US">
            <a:solidFill>
              <a:schemeClr val="tx2">
                <a:lumMod val="75000"/>
              </a:schemeClr>
            </a:solidFill>
            <a:effectLst/>
            <a:cs typeface="B Mitra" pitchFamily="2" charset="-78"/>
          </a:endParaRPr>
        </a:p>
      </dgm:t>
    </dgm:pt>
    <dgm:pt modelId="{E2683562-3ADB-480A-B204-2AB25423B686}" type="sibTrans" cxnId="{CF378AD4-86D7-483A-9F5A-81506137A36C}">
      <dgm:prSet/>
      <dgm:spPr/>
      <dgm:t>
        <a:bodyPr/>
        <a:lstStyle/>
        <a:p>
          <a:endParaRPr lang="en-US">
            <a:solidFill>
              <a:schemeClr val="tx2">
                <a:lumMod val="75000"/>
              </a:schemeClr>
            </a:solidFill>
            <a:effectLst/>
            <a:cs typeface="B Mitra" pitchFamily="2" charset="-78"/>
          </a:endParaRPr>
        </a:p>
      </dgm:t>
    </dgm:pt>
    <dgm:pt modelId="{2849ED85-D22C-4481-A64A-BCEF0347D5F2}">
      <dgm:prSet phldrT="[Text]"/>
      <dgm:spPr/>
      <dgm:t>
        <a:bodyPr/>
        <a:lstStyle/>
        <a:p>
          <a:r>
            <a:rPr lang="fa-IR" b="1" dirty="0" smtClean="0">
              <a:solidFill>
                <a:schemeClr val="tx2">
                  <a:lumMod val="75000"/>
                </a:schemeClr>
              </a:solidFill>
              <a:effectLst/>
              <a:cs typeface="B Mitra" pitchFamily="2" charset="-78"/>
            </a:rPr>
            <a:t>15. نیاز به شیوه های جدیدی از مدیریت</a:t>
          </a:r>
        </a:p>
      </dgm:t>
    </dgm:pt>
    <dgm:pt modelId="{C7FCFEEF-7003-4ECF-B268-426997C64F7A}" type="parTrans" cxnId="{954065B8-7F0F-48CC-89EE-996679113F07}">
      <dgm:prSet/>
      <dgm:spPr/>
      <dgm:t>
        <a:bodyPr/>
        <a:lstStyle/>
        <a:p>
          <a:endParaRPr lang="en-US">
            <a:solidFill>
              <a:schemeClr val="tx2">
                <a:lumMod val="75000"/>
              </a:schemeClr>
            </a:solidFill>
            <a:effectLst/>
            <a:cs typeface="B Mitra" pitchFamily="2" charset="-78"/>
          </a:endParaRPr>
        </a:p>
      </dgm:t>
    </dgm:pt>
    <dgm:pt modelId="{1D22EB5E-DEFE-456C-AB0C-C5EA2F75C39A}" type="sibTrans" cxnId="{954065B8-7F0F-48CC-89EE-996679113F07}">
      <dgm:prSet/>
      <dgm:spPr/>
      <dgm:t>
        <a:bodyPr/>
        <a:lstStyle/>
        <a:p>
          <a:endParaRPr lang="en-US">
            <a:solidFill>
              <a:schemeClr val="tx2">
                <a:lumMod val="75000"/>
              </a:schemeClr>
            </a:solidFill>
            <a:effectLst/>
            <a:cs typeface="B Mitra" pitchFamily="2" charset="-78"/>
          </a:endParaRPr>
        </a:p>
      </dgm:t>
    </dgm:pt>
    <dgm:pt modelId="{83B65353-9079-4BC8-B010-BE7E71EF0E99}">
      <dgm:prSet phldrT="[Text]"/>
      <dgm:spPr/>
      <dgm:t>
        <a:bodyPr/>
        <a:lstStyle/>
        <a:p>
          <a:r>
            <a:rPr lang="fa-IR" b="1" dirty="0" smtClean="0">
              <a:solidFill>
                <a:schemeClr val="tx2">
                  <a:lumMod val="75000"/>
                </a:schemeClr>
              </a:solidFill>
              <a:effectLst/>
              <a:cs typeface="B Mitra" pitchFamily="2" charset="-78"/>
            </a:rPr>
            <a:t>16. ظهور روش های جدید در تولید </a:t>
          </a:r>
        </a:p>
      </dgm:t>
    </dgm:pt>
    <dgm:pt modelId="{0BF385A3-39BB-440D-ADA6-B56694C48D0A}" type="parTrans" cxnId="{95E2CB6A-0778-4582-BC18-76D4C73B4BAD}">
      <dgm:prSet/>
      <dgm:spPr/>
      <dgm:t>
        <a:bodyPr/>
        <a:lstStyle/>
        <a:p>
          <a:endParaRPr lang="en-US">
            <a:solidFill>
              <a:schemeClr val="tx2">
                <a:lumMod val="75000"/>
              </a:schemeClr>
            </a:solidFill>
            <a:effectLst/>
            <a:cs typeface="B Mitra" pitchFamily="2" charset="-78"/>
          </a:endParaRPr>
        </a:p>
      </dgm:t>
    </dgm:pt>
    <dgm:pt modelId="{6972BBBB-42E2-4451-8A49-F648CA693BC2}" type="sibTrans" cxnId="{95E2CB6A-0778-4582-BC18-76D4C73B4BAD}">
      <dgm:prSet/>
      <dgm:spPr/>
      <dgm:t>
        <a:bodyPr/>
        <a:lstStyle/>
        <a:p>
          <a:endParaRPr lang="en-US">
            <a:solidFill>
              <a:schemeClr val="tx2">
                <a:lumMod val="75000"/>
              </a:schemeClr>
            </a:solidFill>
            <a:effectLst/>
            <a:cs typeface="B Mitra" pitchFamily="2" charset="-78"/>
          </a:endParaRPr>
        </a:p>
      </dgm:t>
    </dgm:pt>
    <dgm:pt modelId="{F2AAAD1E-501A-4C8C-9530-9E2EF65BC503}">
      <dgm:prSet phldrT="[Text]"/>
      <dgm:spPr>
        <a:solidFill>
          <a:srgbClr val="FFFF00"/>
        </a:solidFill>
      </dgm:spPr>
      <dgm:t>
        <a:bodyPr/>
        <a:lstStyle/>
        <a:p>
          <a:r>
            <a:rPr lang="fa-IR" b="1" dirty="0" smtClean="0">
              <a:solidFill>
                <a:schemeClr val="tx2">
                  <a:lumMod val="75000"/>
                </a:schemeClr>
              </a:solidFill>
              <a:effectLst/>
              <a:cs typeface="B Mitra" pitchFamily="2" charset="-78"/>
            </a:rPr>
            <a:t>17. ظهور و شروع شکل گیری مکاتب مختلف مدیریت</a:t>
          </a:r>
        </a:p>
      </dgm:t>
    </dgm:pt>
    <dgm:pt modelId="{B0D4AC4E-3578-4AE7-BA24-A0CFF00C101D}" type="parTrans" cxnId="{B3739781-B45F-4185-AC2B-5FAD8B0F8890}">
      <dgm:prSet/>
      <dgm:spPr/>
      <dgm:t>
        <a:bodyPr/>
        <a:lstStyle/>
        <a:p>
          <a:endParaRPr lang="en-US">
            <a:solidFill>
              <a:schemeClr val="tx2">
                <a:lumMod val="75000"/>
              </a:schemeClr>
            </a:solidFill>
            <a:effectLst/>
            <a:cs typeface="B Mitra" pitchFamily="2" charset="-78"/>
          </a:endParaRPr>
        </a:p>
      </dgm:t>
    </dgm:pt>
    <dgm:pt modelId="{4A36B877-2829-47D5-BDAC-DD4A86D2358B}" type="sibTrans" cxnId="{B3739781-B45F-4185-AC2B-5FAD8B0F8890}">
      <dgm:prSet/>
      <dgm:spPr/>
      <dgm:t>
        <a:bodyPr/>
        <a:lstStyle/>
        <a:p>
          <a:endParaRPr lang="en-US">
            <a:solidFill>
              <a:schemeClr val="tx2">
                <a:lumMod val="75000"/>
              </a:schemeClr>
            </a:solidFill>
            <a:effectLst/>
            <a:cs typeface="B Mitra" pitchFamily="2" charset="-78"/>
          </a:endParaRPr>
        </a:p>
      </dgm:t>
    </dgm:pt>
    <dgm:pt modelId="{BDB1E5B0-84EB-4196-B0A7-29DFFAE2EACB}">
      <dgm:prSet phldrT="[Text]"/>
      <dgm:spPr/>
      <dgm:t>
        <a:bodyPr/>
        <a:lstStyle/>
        <a:p>
          <a:r>
            <a:rPr lang="fa-IR" b="1" dirty="0" smtClean="0">
              <a:solidFill>
                <a:schemeClr val="tx2">
                  <a:lumMod val="75000"/>
                </a:schemeClr>
              </a:solidFill>
              <a:effectLst/>
              <a:cs typeface="B Mitra" pitchFamily="2" charset="-78"/>
            </a:rPr>
            <a:t>18. تخصصی شدن مدیریت در موضوعات</a:t>
          </a:r>
        </a:p>
      </dgm:t>
    </dgm:pt>
    <dgm:pt modelId="{C528B77A-8AC3-49D7-8B92-6336E73B09E5}" type="parTrans" cxnId="{D6982C3C-CC35-4742-A2E3-382D1301B719}">
      <dgm:prSet/>
      <dgm:spPr/>
      <dgm:t>
        <a:bodyPr/>
        <a:lstStyle/>
        <a:p>
          <a:endParaRPr lang="en-US">
            <a:solidFill>
              <a:schemeClr val="tx2">
                <a:lumMod val="75000"/>
              </a:schemeClr>
            </a:solidFill>
            <a:effectLst/>
            <a:cs typeface="B Mitra" pitchFamily="2" charset="-78"/>
          </a:endParaRPr>
        </a:p>
      </dgm:t>
    </dgm:pt>
    <dgm:pt modelId="{49AC2F3C-D341-4E4B-AB63-C4D167BA006F}" type="sibTrans" cxnId="{D6982C3C-CC35-4742-A2E3-382D1301B719}">
      <dgm:prSet/>
      <dgm:spPr/>
      <dgm:t>
        <a:bodyPr/>
        <a:lstStyle/>
        <a:p>
          <a:endParaRPr lang="en-US">
            <a:solidFill>
              <a:schemeClr val="tx2">
                <a:lumMod val="75000"/>
              </a:schemeClr>
            </a:solidFill>
            <a:effectLst/>
            <a:cs typeface="B Mitra" pitchFamily="2" charset="-78"/>
          </a:endParaRPr>
        </a:p>
      </dgm:t>
    </dgm:pt>
    <dgm:pt modelId="{F1372915-6766-4F46-8EB9-C1F7AD1B2E13}" type="pres">
      <dgm:prSet presAssocID="{EFF7859B-EA00-44AC-BCF5-FD9C62CEBB64}" presName="diagram" presStyleCnt="0">
        <dgm:presLayoutVars>
          <dgm:dir/>
          <dgm:resizeHandles val="exact"/>
        </dgm:presLayoutVars>
      </dgm:prSet>
      <dgm:spPr/>
      <dgm:t>
        <a:bodyPr/>
        <a:lstStyle/>
        <a:p>
          <a:endParaRPr lang="en-US"/>
        </a:p>
      </dgm:t>
    </dgm:pt>
    <dgm:pt modelId="{88226ED3-FB29-40E3-8421-84879B66684F}" type="pres">
      <dgm:prSet presAssocID="{7EF9DB38-F544-4E49-AC63-49ACA53637D1}" presName="node" presStyleLbl="node1" presStyleIdx="0" presStyleCnt="18">
        <dgm:presLayoutVars>
          <dgm:bulletEnabled val="1"/>
        </dgm:presLayoutVars>
      </dgm:prSet>
      <dgm:spPr/>
      <dgm:t>
        <a:bodyPr/>
        <a:lstStyle/>
        <a:p>
          <a:endParaRPr lang="en-US"/>
        </a:p>
      </dgm:t>
    </dgm:pt>
    <dgm:pt modelId="{922938C2-99DE-417C-B1F3-B46FD6DBCF28}" type="pres">
      <dgm:prSet presAssocID="{6D7B4071-079B-45E2-A5B1-75F3E284AC78}" presName="sibTrans" presStyleLbl="sibTrans2D1" presStyleIdx="0" presStyleCnt="17"/>
      <dgm:spPr/>
      <dgm:t>
        <a:bodyPr/>
        <a:lstStyle/>
        <a:p>
          <a:endParaRPr lang="en-US"/>
        </a:p>
      </dgm:t>
    </dgm:pt>
    <dgm:pt modelId="{914B03DA-C64C-4B4D-B29F-1919E9D44590}" type="pres">
      <dgm:prSet presAssocID="{6D7B4071-079B-45E2-A5B1-75F3E284AC78}" presName="connectorText" presStyleLbl="sibTrans2D1" presStyleIdx="0" presStyleCnt="17"/>
      <dgm:spPr/>
      <dgm:t>
        <a:bodyPr/>
        <a:lstStyle/>
        <a:p>
          <a:endParaRPr lang="en-US"/>
        </a:p>
      </dgm:t>
    </dgm:pt>
    <dgm:pt modelId="{0779BB81-7714-419B-89B7-054986D91850}" type="pres">
      <dgm:prSet presAssocID="{57096F5D-5778-4433-BA76-2152F8A3AA1E}" presName="node" presStyleLbl="node1" presStyleIdx="1" presStyleCnt="18">
        <dgm:presLayoutVars>
          <dgm:bulletEnabled val="1"/>
        </dgm:presLayoutVars>
      </dgm:prSet>
      <dgm:spPr/>
      <dgm:t>
        <a:bodyPr/>
        <a:lstStyle/>
        <a:p>
          <a:endParaRPr lang="en-US"/>
        </a:p>
      </dgm:t>
    </dgm:pt>
    <dgm:pt modelId="{711BAFE5-F0C2-4F51-8133-4DA38FA0194B}" type="pres">
      <dgm:prSet presAssocID="{94FDA314-D2E0-438C-83A3-C1D92F619696}" presName="sibTrans" presStyleLbl="sibTrans2D1" presStyleIdx="1" presStyleCnt="17"/>
      <dgm:spPr/>
      <dgm:t>
        <a:bodyPr/>
        <a:lstStyle/>
        <a:p>
          <a:endParaRPr lang="en-US"/>
        </a:p>
      </dgm:t>
    </dgm:pt>
    <dgm:pt modelId="{832F5ECC-4F36-4055-80D0-6BAEEDC39F0F}" type="pres">
      <dgm:prSet presAssocID="{94FDA314-D2E0-438C-83A3-C1D92F619696}" presName="connectorText" presStyleLbl="sibTrans2D1" presStyleIdx="1" presStyleCnt="17"/>
      <dgm:spPr/>
      <dgm:t>
        <a:bodyPr/>
        <a:lstStyle/>
        <a:p>
          <a:endParaRPr lang="en-US"/>
        </a:p>
      </dgm:t>
    </dgm:pt>
    <dgm:pt modelId="{68C66CD9-F569-446E-A3C9-26C8712AD0A8}" type="pres">
      <dgm:prSet presAssocID="{EC1FD0D5-8497-4885-9407-6BA413132CBA}" presName="node" presStyleLbl="node1" presStyleIdx="2" presStyleCnt="18">
        <dgm:presLayoutVars>
          <dgm:bulletEnabled val="1"/>
        </dgm:presLayoutVars>
      </dgm:prSet>
      <dgm:spPr/>
      <dgm:t>
        <a:bodyPr/>
        <a:lstStyle/>
        <a:p>
          <a:endParaRPr lang="en-US"/>
        </a:p>
      </dgm:t>
    </dgm:pt>
    <dgm:pt modelId="{2D2BF5AE-EC94-4E2D-BCAB-78FD8A2ADACD}" type="pres">
      <dgm:prSet presAssocID="{63D2C13F-E804-4565-9AEC-1C87FDE3F148}" presName="sibTrans" presStyleLbl="sibTrans2D1" presStyleIdx="2" presStyleCnt="17"/>
      <dgm:spPr/>
      <dgm:t>
        <a:bodyPr/>
        <a:lstStyle/>
        <a:p>
          <a:endParaRPr lang="en-US"/>
        </a:p>
      </dgm:t>
    </dgm:pt>
    <dgm:pt modelId="{B97C2B09-CC6E-4388-98B5-D79D0199F540}" type="pres">
      <dgm:prSet presAssocID="{63D2C13F-E804-4565-9AEC-1C87FDE3F148}" presName="connectorText" presStyleLbl="sibTrans2D1" presStyleIdx="2" presStyleCnt="17"/>
      <dgm:spPr/>
      <dgm:t>
        <a:bodyPr/>
        <a:lstStyle/>
        <a:p>
          <a:endParaRPr lang="en-US"/>
        </a:p>
      </dgm:t>
    </dgm:pt>
    <dgm:pt modelId="{268E2675-D1F3-424B-8980-337FFBD22D29}" type="pres">
      <dgm:prSet presAssocID="{C039101F-FDE5-45F2-8967-336B9B56DAC8}" presName="node" presStyleLbl="node1" presStyleIdx="3" presStyleCnt="18">
        <dgm:presLayoutVars>
          <dgm:bulletEnabled val="1"/>
        </dgm:presLayoutVars>
      </dgm:prSet>
      <dgm:spPr/>
      <dgm:t>
        <a:bodyPr/>
        <a:lstStyle/>
        <a:p>
          <a:endParaRPr lang="en-US"/>
        </a:p>
      </dgm:t>
    </dgm:pt>
    <dgm:pt modelId="{216F60A8-DD33-48A0-B847-7C54843FB381}" type="pres">
      <dgm:prSet presAssocID="{2A7BFC0B-DF0E-49AF-BF84-4F2CF11BB88C}" presName="sibTrans" presStyleLbl="sibTrans2D1" presStyleIdx="3" presStyleCnt="17"/>
      <dgm:spPr/>
      <dgm:t>
        <a:bodyPr/>
        <a:lstStyle/>
        <a:p>
          <a:endParaRPr lang="en-US"/>
        </a:p>
      </dgm:t>
    </dgm:pt>
    <dgm:pt modelId="{28FAF95B-9DDA-43CE-8E0F-A0C62BC78199}" type="pres">
      <dgm:prSet presAssocID="{2A7BFC0B-DF0E-49AF-BF84-4F2CF11BB88C}" presName="connectorText" presStyleLbl="sibTrans2D1" presStyleIdx="3" presStyleCnt="17"/>
      <dgm:spPr/>
      <dgm:t>
        <a:bodyPr/>
        <a:lstStyle/>
        <a:p>
          <a:endParaRPr lang="en-US"/>
        </a:p>
      </dgm:t>
    </dgm:pt>
    <dgm:pt modelId="{39C780EB-6822-4F3B-A676-706452F39A64}" type="pres">
      <dgm:prSet presAssocID="{1CC87C88-4916-4C4A-9E3D-B8C6F2CD30FB}" presName="node" presStyleLbl="node1" presStyleIdx="4" presStyleCnt="18">
        <dgm:presLayoutVars>
          <dgm:bulletEnabled val="1"/>
        </dgm:presLayoutVars>
      </dgm:prSet>
      <dgm:spPr/>
      <dgm:t>
        <a:bodyPr/>
        <a:lstStyle/>
        <a:p>
          <a:endParaRPr lang="en-US"/>
        </a:p>
      </dgm:t>
    </dgm:pt>
    <dgm:pt modelId="{052742A0-7246-406E-AC48-ADB9A643CEEE}" type="pres">
      <dgm:prSet presAssocID="{2D52D4D1-6EDD-44CF-92FD-4AA474A49CB8}" presName="sibTrans" presStyleLbl="sibTrans2D1" presStyleIdx="4" presStyleCnt="17"/>
      <dgm:spPr/>
      <dgm:t>
        <a:bodyPr/>
        <a:lstStyle/>
        <a:p>
          <a:endParaRPr lang="en-US"/>
        </a:p>
      </dgm:t>
    </dgm:pt>
    <dgm:pt modelId="{39CCEBB0-4A3A-418B-9884-6BDDA17773E0}" type="pres">
      <dgm:prSet presAssocID="{2D52D4D1-6EDD-44CF-92FD-4AA474A49CB8}" presName="connectorText" presStyleLbl="sibTrans2D1" presStyleIdx="4" presStyleCnt="17"/>
      <dgm:spPr/>
      <dgm:t>
        <a:bodyPr/>
        <a:lstStyle/>
        <a:p>
          <a:endParaRPr lang="en-US"/>
        </a:p>
      </dgm:t>
    </dgm:pt>
    <dgm:pt modelId="{A6E23311-96E1-4F8F-BD13-869F189E764F}" type="pres">
      <dgm:prSet presAssocID="{72FC8DAF-A4B4-4F00-867B-FE87295ECADF}" presName="node" presStyleLbl="node1" presStyleIdx="5" presStyleCnt="18">
        <dgm:presLayoutVars>
          <dgm:bulletEnabled val="1"/>
        </dgm:presLayoutVars>
      </dgm:prSet>
      <dgm:spPr/>
      <dgm:t>
        <a:bodyPr/>
        <a:lstStyle/>
        <a:p>
          <a:endParaRPr lang="en-US"/>
        </a:p>
      </dgm:t>
    </dgm:pt>
    <dgm:pt modelId="{7D28EB01-602C-46A1-8C74-7D1DE1E77F98}" type="pres">
      <dgm:prSet presAssocID="{4E54584C-02B0-4D03-9506-9195005B84E4}" presName="sibTrans" presStyleLbl="sibTrans2D1" presStyleIdx="5" presStyleCnt="17"/>
      <dgm:spPr/>
      <dgm:t>
        <a:bodyPr/>
        <a:lstStyle/>
        <a:p>
          <a:endParaRPr lang="en-US"/>
        </a:p>
      </dgm:t>
    </dgm:pt>
    <dgm:pt modelId="{5AA242A2-784C-4232-957E-93B07F87DA2F}" type="pres">
      <dgm:prSet presAssocID="{4E54584C-02B0-4D03-9506-9195005B84E4}" presName="connectorText" presStyleLbl="sibTrans2D1" presStyleIdx="5" presStyleCnt="17"/>
      <dgm:spPr/>
      <dgm:t>
        <a:bodyPr/>
        <a:lstStyle/>
        <a:p>
          <a:endParaRPr lang="en-US"/>
        </a:p>
      </dgm:t>
    </dgm:pt>
    <dgm:pt modelId="{4DDF0F93-645B-42EB-9CAE-FAF6B6AA7D76}" type="pres">
      <dgm:prSet presAssocID="{D91A774A-D620-43DD-84C5-62DA649ECF8D}" presName="node" presStyleLbl="node1" presStyleIdx="6" presStyleCnt="18">
        <dgm:presLayoutVars>
          <dgm:bulletEnabled val="1"/>
        </dgm:presLayoutVars>
      </dgm:prSet>
      <dgm:spPr/>
      <dgm:t>
        <a:bodyPr/>
        <a:lstStyle/>
        <a:p>
          <a:endParaRPr lang="en-US"/>
        </a:p>
      </dgm:t>
    </dgm:pt>
    <dgm:pt modelId="{A5B0916C-7776-4755-95C6-19B21C80908A}" type="pres">
      <dgm:prSet presAssocID="{4E820859-C4B5-452B-AAE6-FEEFB8D252C5}" presName="sibTrans" presStyleLbl="sibTrans2D1" presStyleIdx="6" presStyleCnt="17"/>
      <dgm:spPr/>
      <dgm:t>
        <a:bodyPr/>
        <a:lstStyle/>
        <a:p>
          <a:endParaRPr lang="en-US"/>
        </a:p>
      </dgm:t>
    </dgm:pt>
    <dgm:pt modelId="{531A0138-563C-4967-AF13-B499B6AD700E}" type="pres">
      <dgm:prSet presAssocID="{4E820859-C4B5-452B-AAE6-FEEFB8D252C5}" presName="connectorText" presStyleLbl="sibTrans2D1" presStyleIdx="6" presStyleCnt="17"/>
      <dgm:spPr/>
      <dgm:t>
        <a:bodyPr/>
        <a:lstStyle/>
        <a:p>
          <a:endParaRPr lang="en-US"/>
        </a:p>
      </dgm:t>
    </dgm:pt>
    <dgm:pt modelId="{C6BDEB04-B3BE-42AE-93DF-4E4203FD6418}" type="pres">
      <dgm:prSet presAssocID="{AA848389-B43D-4D7F-808D-A2F035BB91EF}" presName="node" presStyleLbl="node1" presStyleIdx="7" presStyleCnt="18">
        <dgm:presLayoutVars>
          <dgm:bulletEnabled val="1"/>
        </dgm:presLayoutVars>
      </dgm:prSet>
      <dgm:spPr/>
      <dgm:t>
        <a:bodyPr/>
        <a:lstStyle/>
        <a:p>
          <a:endParaRPr lang="en-US"/>
        </a:p>
      </dgm:t>
    </dgm:pt>
    <dgm:pt modelId="{1C8E4D75-C8DA-448C-85A4-EB619C481729}" type="pres">
      <dgm:prSet presAssocID="{28F87DD9-232A-4D06-B295-9B7713C00ABC}" presName="sibTrans" presStyleLbl="sibTrans2D1" presStyleIdx="7" presStyleCnt="17"/>
      <dgm:spPr/>
      <dgm:t>
        <a:bodyPr/>
        <a:lstStyle/>
        <a:p>
          <a:endParaRPr lang="en-US"/>
        </a:p>
      </dgm:t>
    </dgm:pt>
    <dgm:pt modelId="{898BC8FB-6462-408F-99E2-9AA5B4EA938A}" type="pres">
      <dgm:prSet presAssocID="{28F87DD9-232A-4D06-B295-9B7713C00ABC}" presName="connectorText" presStyleLbl="sibTrans2D1" presStyleIdx="7" presStyleCnt="17"/>
      <dgm:spPr/>
      <dgm:t>
        <a:bodyPr/>
        <a:lstStyle/>
        <a:p>
          <a:endParaRPr lang="en-US"/>
        </a:p>
      </dgm:t>
    </dgm:pt>
    <dgm:pt modelId="{FA1D03C2-76B9-4CA2-B291-5ABEE114893C}" type="pres">
      <dgm:prSet presAssocID="{7DD4A6D3-88F5-4400-9CCE-9236C9EF5D27}" presName="node" presStyleLbl="node1" presStyleIdx="8" presStyleCnt="18">
        <dgm:presLayoutVars>
          <dgm:bulletEnabled val="1"/>
        </dgm:presLayoutVars>
      </dgm:prSet>
      <dgm:spPr/>
      <dgm:t>
        <a:bodyPr/>
        <a:lstStyle/>
        <a:p>
          <a:endParaRPr lang="en-US"/>
        </a:p>
      </dgm:t>
    </dgm:pt>
    <dgm:pt modelId="{43E23543-03D2-4863-9632-7A50393A6ABA}" type="pres">
      <dgm:prSet presAssocID="{86A03CF5-579E-491F-8216-B49A30A22690}" presName="sibTrans" presStyleLbl="sibTrans2D1" presStyleIdx="8" presStyleCnt="17"/>
      <dgm:spPr/>
      <dgm:t>
        <a:bodyPr/>
        <a:lstStyle/>
        <a:p>
          <a:endParaRPr lang="en-US"/>
        </a:p>
      </dgm:t>
    </dgm:pt>
    <dgm:pt modelId="{C3DC3680-083C-456E-AACD-EBEFB5DB682B}" type="pres">
      <dgm:prSet presAssocID="{86A03CF5-579E-491F-8216-B49A30A22690}" presName="connectorText" presStyleLbl="sibTrans2D1" presStyleIdx="8" presStyleCnt="17"/>
      <dgm:spPr/>
      <dgm:t>
        <a:bodyPr/>
        <a:lstStyle/>
        <a:p>
          <a:endParaRPr lang="en-US"/>
        </a:p>
      </dgm:t>
    </dgm:pt>
    <dgm:pt modelId="{9EFD53A0-2407-4CB9-9004-CAAA8D81559C}" type="pres">
      <dgm:prSet presAssocID="{8649CE01-EE14-464E-92FF-D3F8F74DA990}" presName="node" presStyleLbl="node1" presStyleIdx="9" presStyleCnt="18">
        <dgm:presLayoutVars>
          <dgm:bulletEnabled val="1"/>
        </dgm:presLayoutVars>
      </dgm:prSet>
      <dgm:spPr/>
      <dgm:t>
        <a:bodyPr/>
        <a:lstStyle/>
        <a:p>
          <a:endParaRPr lang="en-US"/>
        </a:p>
      </dgm:t>
    </dgm:pt>
    <dgm:pt modelId="{800F8492-5E12-4F07-BC81-17EB156620DF}" type="pres">
      <dgm:prSet presAssocID="{F78E9E78-911D-4817-9295-9CB8F3005BE7}" presName="sibTrans" presStyleLbl="sibTrans2D1" presStyleIdx="9" presStyleCnt="17"/>
      <dgm:spPr/>
      <dgm:t>
        <a:bodyPr/>
        <a:lstStyle/>
        <a:p>
          <a:endParaRPr lang="en-US"/>
        </a:p>
      </dgm:t>
    </dgm:pt>
    <dgm:pt modelId="{C49B5589-0384-46E8-BFFA-E543B73DE0FD}" type="pres">
      <dgm:prSet presAssocID="{F78E9E78-911D-4817-9295-9CB8F3005BE7}" presName="connectorText" presStyleLbl="sibTrans2D1" presStyleIdx="9" presStyleCnt="17"/>
      <dgm:spPr/>
      <dgm:t>
        <a:bodyPr/>
        <a:lstStyle/>
        <a:p>
          <a:endParaRPr lang="en-US"/>
        </a:p>
      </dgm:t>
    </dgm:pt>
    <dgm:pt modelId="{8E7E57BD-37F1-400A-A68A-B0B364367AC5}" type="pres">
      <dgm:prSet presAssocID="{27BB7C9E-BCA3-4A81-8FFA-29E45702E30C}" presName="node" presStyleLbl="node1" presStyleIdx="10" presStyleCnt="18">
        <dgm:presLayoutVars>
          <dgm:bulletEnabled val="1"/>
        </dgm:presLayoutVars>
      </dgm:prSet>
      <dgm:spPr/>
      <dgm:t>
        <a:bodyPr/>
        <a:lstStyle/>
        <a:p>
          <a:endParaRPr lang="en-US"/>
        </a:p>
      </dgm:t>
    </dgm:pt>
    <dgm:pt modelId="{319EB0FF-2392-4CDA-9D0A-09A1D50376BA}" type="pres">
      <dgm:prSet presAssocID="{6D0BE963-35DF-401A-A3E6-D0DF364F400C}" presName="sibTrans" presStyleLbl="sibTrans2D1" presStyleIdx="10" presStyleCnt="17"/>
      <dgm:spPr/>
      <dgm:t>
        <a:bodyPr/>
        <a:lstStyle/>
        <a:p>
          <a:endParaRPr lang="en-US"/>
        </a:p>
      </dgm:t>
    </dgm:pt>
    <dgm:pt modelId="{71AB4CFA-EE5B-4256-8895-65CC675490E7}" type="pres">
      <dgm:prSet presAssocID="{6D0BE963-35DF-401A-A3E6-D0DF364F400C}" presName="connectorText" presStyleLbl="sibTrans2D1" presStyleIdx="10" presStyleCnt="17"/>
      <dgm:spPr/>
      <dgm:t>
        <a:bodyPr/>
        <a:lstStyle/>
        <a:p>
          <a:endParaRPr lang="en-US"/>
        </a:p>
      </dgm:t>
    </dgm:pt>
    <dgm:pt modelId="{308E7EAF-7B4A-4D1A-868D-A5E91A8C0BBE}" type="pres">
      <dgm:prSet presAssocID="{CC0447D7-2988-4C03-BE4A-82A75FA748FA}" presName="node" presStyleLbl="node1" presStyleIdx="11" presStyleCnt="18">
        <dgm:presLayoutVars>
          <dgm:bulletEnabled val="1"/>
        </dgm:presLayoutVars>
      </dgm:prSet>
      <dgm:spPr/>
      <dgm:t>
        <a:bodyPr/>
        <a:lstStyle/>
        <a:p>
          <a:endParaRPr lang="en-US"/>
        </a:p>
      </dgm:t>
    </dgm:pt>
    <dgm:pt modelId="{97C60B9A-A629-4CBB-9B86-EEEFEA36BE79}" type="pres">
      <dgm:prSet presAssocID="{AA5AB877-7AD0-420C-B238-248AAC23AD1B}" presName="sibTrans" presStyleLbl="sibTrans2D1" presStyleIdx="11" presStyleCnt="17"/>
      <dgm:spPr/>
      <dgm:t>
        <a:bodyPr/>
        <a:lstStyle/>
        <a:p>
          <a:endParaRPr lang="en-US"/>
        </a:p>
      </dgm:t>
    </dgm:pt>
    <dgm:pt modelId="{E1289E5F-CB1E-483C-9830-E9E88EAC98DF}" type="pres">
      <dgm:prSet presAssocID="{AA5AB877-7AD0-420C-B238-248AAC23AD1B}" presName="connectorText" presStyleLbl="sibTrans2D1" presStyleIdx="11" presStyleCnt="17"/>
      <dgm:spPr/>
      <dgm:t>
        <a:bodyPr/>
        <a:lstStyle/>
        <a:p>
          <a:endParaRPr lang="en-US"/>
        </a:p>
      </dgm:t>
    </dgm:pt>
    <dgm:pt modelId="{90EE0069-0A74-4513-8A65-42649853BF62}" type="pres">
      <dgm:prSet presAssocID="{0646D7D0-4C39-415D-842C-A3BBC5637900}" presName="node" presStyleLbl="node1" presStyleIdx="12" presStyleCnt="18">
        <dgm:presLayoutVars>
          <dgm:bulletEnabled val="1"/>
        </dgm:presLayoutVars>
      </dgm:prSet>
      <dgm:spPr/>
      <dgm:t>
        <a:bodyPr/>
        <a:lstStyle/>
        <a:p>
          <a:endParaRPr lang="en-US"/>
        </a:p>
      </dgm:t>
    </dgm:pt>
    <dgm:pt modelId="{53666866-AE48-43BC-88D3-E090F6A509C4}" type="pres">
      <dgm:prSet presAssocID="{1D20697F-3505-41AE-9CAC-AAD1DA4E934B}" presName="sibTrans" presStyleLbl="sibTrans2D1" presStyleIdx="12" presStyleCnt="17"/>
      <dgm:spPr/>
      <dgm:t>
        <a:bodyPr/>
        <a:lstStyle/>
        <a:p>
          <a:endParaRPr lang="en-US"/>
        </a:p>
      </dgm:t>
    </dgm:pt>
    <dgm:pt modelId="{3D49E7AB-DC73-4183-9125-DE16CC89C029}" type="pres">
      <dgm:prSet presAssocID="{1D20697F-3505-41AE-9CAC-AAD1DA4E934B}" presName="connectorText" presStyleLbl="sibTrans2D1" presStyleIdx="12" presStyleCnt="17"/>
      <dgm:spPr/>
      <dgm:t>
        <a:bodyPr/>
        <a:lstStyle/>
        <a:p>
          <a:endParaRPr lang="en-US"/>
        </a:p>
      </dgm:t>
    </dgm:pt>
    <dgm:pt modelId="{7A3F5CE6-ADB0-4285-B492-B640368FD78D}" type="pres">
      <dgm:prSet presAssocID="{79F511F5-18C7-47BE-84E4-56E4516561ED}" presName="node" presStyleLbl="node1" presStyleIdx="13" presStyleCnt="18">
        <dgm:presLayoutVars>
          <dgm:bulletEnabled val="1"/>
        </dgm:presLayoutVars>
      </dgm:prSet>
      <dgm:spPr/>
      <dgm:t>
        <a:bodyPr/>
        <a:lstStyle/>
        <a:p>
          <a:endParaRPr lang="en-US"/>
        </a:p>
      </dgm:t>
    </dgm:pt>
    <dgm:pt modelId="{122F7691-BE85-4AE6-BFE8-7076F5E82107}" type="pres">
      <dgm:prSet presAssocID="{E2683562-3ADB-480A-B204-2AB25423B686}" presName="sibTrans" presStyleLbl="sibTrans2D1" presStyleIdx="13" presStyleCnt="17"/>
      <dgm:spPr/>
      <dgm:t>
        <a:bodyPr/>
        <a:lstStyle/>
        <a:p>
          <a:endParaRPr lang="en-US"/>
        </a:p>
      </dgm:t>
    </dgm:pt>
    <dgm:pt modelId="{11A69CE9-7857-425C-895D-28E43E0A2C88}" type="pres">
      <dgm:prSet presAssocID="{E2683562-3ADB-480A-B204-2AB25423B686}" presName="connectorText" presStyleLbl="sibTrans2D1" presStyleIdx="13" presStyleCnt="17"/>
      <dgm:spPr/>
      <dgm:t>
        <a:bodyPr/>
        <a:lstStyle/>
        <a:p>
          <a:endParaRPr lang="en-US"/>
        </a:p>
      </dgm:t>
    </dgm:pt>
    <dgm:pt modelId="{09B27E6B-888C-42CC-BADF-5D79825BF9C6}" type="pres">
      <dgm:prSet presAssocID="{2849ED85-D22C-4481-A64A-BCEF0347D5F2}" presName="node" presStyleLbl="node1" presStyleIdx="14" presStyleCnt="18">
        <dgm:presLayoutVars>
          <dgm:bulletEnabled val="1"/>
        </dgm:presLayoutVars>
      </dgm:prSet>
      <dgm:spPr/>
      <dgm:t>
        <a:bodyPr/>
        <a:lstStyle/>
        <a:p>
          <a:endParaRPr lang="en-US"/>
        </a:p>
      </dgm:t>
    </dgm:pt>
    <dgm:pt modelId="{E6D57F93-307C-4376-AAA5-992F07CADAE5}" type="pres">
      <dgm:prSet presAssocID="{1D22EB5E-DEFE-456C-AB0C-C5EA2F75C39A}" presName="sibTrans" presStyleLbl="sibTrans2D1" presStyleIdx="14" presStyleCnt="17"/>
      <dgm:spPr/>
      <dgm:t>
        <a:bodyPr/>
        <a:lstStyle/>
        <a:p>
          <a:endParaRPr lang="en-US"/>
        </a:p>
      </dgm:t>
    </dgm:pt>
    <dgm:pt modelId="{E41A62AD-CB1C-418A-941E-539686DA9222}" type="pres">
      <dgm:prSet presAssocID="{1D22EB5E-DEFE-456C-AB0C-C5EA2F75C39A}" presName="connectorText" presStyleLbl="sibTrans2D1" presStyleIdx="14" presStyleCnt="17"/>
      <dgm:spPr/>
      <dgm:t>
        <a:bodyPr/>
        <a:lstStyle/>
        <a:p>
          <a:endParaRPr lang="en-US"/>
        </a:p>
      </dgm:t>
    </dgm:pt>
    <dgm:pt modelId="{2B9C0177-1161-46ED-8526-E00C0D5DF691}" type="pres">
      <dgm:prSet presAssocID="{83B65353-9079-4BC8-B010-BE7E71EF0E99}" presName="node" presStyleLbl="node1" presStyleIdx="15" presStyleCnt="18">
        <dgm:presLayoutVars>
          <dgm:bulletEnabled val="1"/>
        </dgm:presLayoutVars>
      </dgm:prSet>
      <dgm:spPr/>
      <dgm:t>
        <a:bodyPr/>
        <a:lstStyle/>
        <a:p>
          <a:endParaRPr lang="en-US"/>
        </a:p>
      </dgm:t>
    </dgm:pt>
    <dgm:pt modelId="{FCC6E740-CD80-44AF-9EA2-912386227F34}" type="pres">
      <dgm:prSet presAssocID="{6972BBBB-42E2-4451-8A49-F648CA693BC2}" presName="sibTrans" presStyleLbl="sibTrans2D1" presStyleIdx="15" presStyleCnt="17"/>
      <dgm:spPr/>
      <dgm:t>
        <a:bodyPr/>
        <a:lstStyle/>
        <a:p>
          <a:endParaRPr lang="en-US"/>
        </a:p>
      </dgm:t>
    </dgm:pt>
    <dgm:pt modelId="{8209ABD6-4160-47A0-97A3-4AC12D5DE4CD}" type="pres">
      <dgm:prSet presAssocID="{6972BBBB-42E2-4451-8A49-F648CA693BC2}" presName="connectorText" presStyleLbl="sibTrans2D1" presStyleIdx="15" presStyleCnt="17"/>
      <dgm:spPr/>
      <dgm:t>
        <a:bodyPr/>
        <a:lstStyle/>
        <a:p>
          <a:endParaRPr lang="en-US"/>
        </a:p>
      </dgm:t>
    </dgm:pt>
    <dgm:pt modelId="{0F8318B1-C8BA-43F3-B743-BD6B58A90B0C}" type="pres">
      <dgm:prSet presAssocID="{F2AAAD1E-501A-4C8C-9530-9E2EF65BC503}" presName="node" presStyleLbl="node1" presStyleIdx="16" presStyleCnt="18">
        <dgm:presLayoutVars>
          <dgm:bulletEnabled val="1"/>
        </dgm:presLayoutVars>
      </dgm:prSet>
      <dgm:spPr/>
      <dgm:t>
        <a:bodyPr/>
        <a:lstStyle/>
        <a:p>
          <a:endParaRPr lang="en-US"/>
        </a:p>
      </dgm:t>
    </dgm:pt>
    <dgm:pt modelId="{6C95E1AF-8629-4C02-B7E4-B602CCC01EE9}" type="pres">
      <dgm:prSet presAssocID="{4A36B877-2829-47D5-BDAC-DD4A86D2358B}" presName="sibTrans" presStyleLbl="sibTrans2D1" presStyleIdx="16" presStyleCnt="17"/>
      <dgm:spPr/>
      <dgm:t>
        <a:bodyPr/>
        <a:lstStyle/>
        <a:p>
          <a:endParaRPr lang="en-US"/>
        </a:p>
      </dgm:t>
    </dgm:pt>
    <dgm:pt modelId="{6FD441F9-4E90-4437-B7E5-60D248ED9F27}" type="pres">
      <dgm:prSet presAssocID="{4A36B877-2829-47D5-BDAC-DD4A86D2358B}" presName="connectorText" presStyleLbl="sibTrans2D1" presStyleIdx="16" presStyleCnt="17"/>
      <dgm:spPr/>
      <dgm:t>
        <a:bodyPr/>
        <a:lstStyle/>
        <a:p>
          <a:endParaRPr lang="en-US"/>
        </a:p>
      </dgm:t>
    </dgm:pt>
    <dgm:pt modelId="{0F5BFFF8-1B5C-4E81-AEEA-237DA28F2776}" type="pres">
      <dgm:prSet presAssocID="{BDB1E5B0-84EB-4196-B0A7-29DFFAE2EACB}" presName="node" presStyleLbl="node1" presStyleIdx="17" presStyleCnt="18">
        <dgm:presLayoutVars>
          <dgm:bulletEnabled val="1"/>
        </dgm:presLayoutVars>
      </dgm:prSet>
      <dgm:spPr/>
      <dgm:t>
        <a:bodyPr/>
        <a:lstStyle/>
        <a:p>
          <a:endParaRPr lang="en-US"/>
        </a:p>
      </dgm:t>
    </dgm:pt>
  </dgm:ptLst>
  <dgm:cxnLst>
    <dgm:cxn modelId="{5AC06FA8-551E-4A06-A442-98B51759C48E}" type="presOf" srcId="{7DD4A6D3-88F5-4400-9CCE-9236C9EF5D27}" destId="{FA1D03C2-76B9-4CA2-B291-5ABEE114893C}" srcOrd="0" destOrd="0" presId="urn:microsoft.com/office/officeart/2005/8/layout/process5"/>
    <dgm:cxn modelId="{A80ADD56-3F50-4F35-B4E1-03B4146E00E1}" type="presOf" srcId="{2849ED85-D22C-4481-A64A-BCEF0347D5F2}" destId="{09B27E6B-888C-42CC-BADF-5D79825BF9C6}" srcOrd="0" destOrd="0" presId="urn:microsoft.com/office/officeart/2005/8/layout/process5"/>
    <dgm:cxn modelId="{96A9B111-E460-46E3-A22E-F78857392AC2}" type="presOf" srcId="{6D0BE963-35DF-401A-A3E6-D0DF364F400C}" destId="{71AB4CFA-EE5B-4256-8895-65CC675490E7}" srcOrd="1" destOrd="0" presId="urn:microsoft.com/office/officeart/2005/8/layout/process5"/>
    <dgm:cxn modelId="{95E2CB6A-0778-4582-BC18-76D4C73B4BAD}" srcId="{EFF7859B-EA00-44AC-BCF5-FD9C62CEBB64}" destId="{83B65353-9079-4BC8-B010-BE7E71EF0E99}" srcOrd="15" destOrd="0" parTransId="{0BF385A3-39BB-440D-ADA6-B56694C48D0A}" sibTransId="{6972BBBB-42E2-4451-8A49-F648CA693BC2}"/>
    <dgm:cxn modelId="{14950F83-DB16-4C12-82EF-C212298C9E4A}" type="presOf" srcId="{4A36B877-2829-47D5-BDAC-DD4A86D2358B}" destId="{6FD441F9-4E90-4437-B7E5-60D248ED9F27}" srcOrd="1" destOrd="0" presId="urn:microsoft.com/office/officeart/2005/8/layout/process5"/>
    <dgm:cxn modelId="{8CD98505-2F1C-4EEF-8492-32D8EED06CC2}" type="presOf" srcId="{28F87DD9-232A-4D06-B295-9B7713C00ABC}" destId="{898BC8FB-6462-408F-99E2-9AA5B4EA938A}" srcOrd="1" destOrd="0" presId="urn:microsoft.com/office/officeart/2005/8/layout/process5"/>
    <dgm:cxn modelId="{05EEB515-1C12-481E-B064-85005E159653}" type="presOf" srcId="{63D2C13F-E804-4565-9AEC-1C87FDE3F148}" destId="{B97C2B09-CC6E-4388-98B5-D79D0199F540}" srcOrd="1" destOrd="0" presId="urn:microsoft.com/office/officeart/2005/8/layout/process5"/>
    <dgm:cxn modelId="{0FB0178F-D90C-4FD8-B83E-63EE5415A94D}" srcId="{EFF7859B-EA00-44AC-BCF5-FD9C62CEBB64}" destId="{D91A774A-D620-43DD-84C5-62DA649ECF8D}" srcOrd="6" destOrd="0" parTransId="{CF0314EE-9B21-49CD-97F9-2F93934BEE98}" sibTransId="{4E820859-C4B5-452B-AAE6-FEEFB8D252C5}"/>
    <dgm:cxn modelId="{EE21CABF-9CF4-4242-9614-0DDCFECAC568}" type="presOf" srcId="{E2683562-3ADB-480A-B204-2AB25423B686}" destId="{11A69CE9-7857-425C-895D-28E43E0A2C88}" srcOrd="1" destOrd="0" presId="urn:microsoft.com/office/officeart/2005/8/layout/process5"/>
    <dgm:cxn modelId="{5E5CB2DA-95BD-4107-BDA6-46B6DD6417FE}" type="presOf" srcId="{2A7BFC0B-DF0E-49AF-BF84-4F2CF11BB88C}" destId="{28FAF95B-9DDA-43CE-8E0F-A0C62BC78199}" srcOrd="1" destOrd="0" presId="urn:microsoft.com/office/officeart/2005/8/layout/process5"/>
    <dgm:cxn modelId="{96DA4ABC-35C6-4267-9DC2-ECCB55BC11FB}" type="presOf" srcId="{AA5AB877-7AD0-420C-B238-248AAC23AD1B}" destId="{E1289E5F-CB1E-483C-9830-E9E88EAC98DF}" srcOrd="1" destOrd="0" presId="urn:microsoft.com/office/officeart/2005/8/layout/process5"/>
    <dgm:cxn modelId="{1DFF610D-3E0E-4324-8151-961B0CC3B1ED}" type="presOf" srcId="{86A03CF5-579E-491F-8216-B49A30A22690}" destId="{C3DC3680-083C-456E-AACD-EBEFB5DB682B}" srcOrd="1" destOrd="0" presId="urn:microsoft.com/office/officeart/2005/8/layout/process5"/>
    <dgm:cxn modelId="{06042C28-E41E-4AEF-A76D-36C8CE65AA7A}" type="presOf" srcId="{79F511F5-18C7-47BE-84E4-56E4516561ED}" destId="{7A3F5CE6-ADB0-4285-B492-B640368FD78D}" srcOrd="0" destOrd="0" presId="urn:microsoft.com/office/officeart/2005/8/layout/process5"/>
    <dgm:cxn modelId="{99D458E5-91FF-4CFD-9C0D-833F289A0E8C}" srcId="{EFF7859B-EA00-44AC-BCF5-FD9C62CEBB64}" destId="{C039101F-FDE5-45F2-8967-336B9B56DAC8}" srcOrd="3" destOrd="0" parTransId="{62335FB2-E264-4C18-8A42-A61C3F71482D}" sibTransId="{2A7BFC0B-DF0E-49AF-BF84-4F2CF11BB88C}"/>
    <dgm:cxn modelId="{B3739781-B45F-4185-AC2B-5FAD8B0F8890}" srcId="{EFF7859B-EA00-44AC-BCF5-FD9C62CEBB64}" destId="{F2AAAD1E-501A-4C8C-9530-9E2EF65BC503}" srcOrd="16" destOrd="0" parTransId="{B0D4AC4E-3578-4AE7-BA24-A0CFF00C101D}" sibTransId="{4A36B877-2829-47D5-BDAC-DD4A86D2358B}"/>
    <dgm:cxn modelId="{D739FD60-9505-45AD-84F8-CC875C7DBA74}" type="presOf" srcId="{6D7B4071-079B-45E2-A5B1-75F3E284AC78}" destId="{922938C2-99DE-417C-B1F3-B46FD6DBCF28}" srcOrd="0" destOrd="0" presId="urn:microsoft.com/office/officeart/2005/8/layout/process5"/>
    <dgm:cxn modelId="{5F51C8A2-63C3-4E89-B131-25225A6374C6}" type="presOf" srcId="{4E54584C-02B0-4D03-9506-9195005B84E4}" destId="{5AA242A2-784C-4232-957E-93B07F87DA2F}" srcOrd="1" destOrd="0" presId="urn:microsoft.com/office/officeart/2005/8/layout/process5"/>
    <dgm:cxn modelId="{42355AC2-0F72-4CB0-827E-F4BF22871B2D}" type="presOf" srcId="{AA5AB877-7AD0-420C-B238-248AAC23AD1B}" destId="{97C60B9A-A629-4CBB-9B86-EEEFEA36BE79}" srcOrd="0" destOrd="0" presId="urn:microsoft.com/office/officeart/2005/8/layout/process5"/>
    <dgm:cxn modelId="{A16138BE-544B-487C-A316-20C93116A5A5}" type="presOf" srcId="{E2683562-3ADB-480A-B204-2AB25423B686}" destId="{122F7691-BE85-4AE6-BFE8-7076F5E82107}" srcOrd="0" destOrd="0" presId="urn:microsoft.com/office/officeart/2005/8/layout/process5"/>
    <dgm:cxn modelId="{418C40F9-299A-4366-A433-6DBB8A9B79A7}" type="presOf" srcId="{83B65353-9079-4BC8-B010-BE7E71EF0E99}" destId="{2B9C0177-1161-46ED-8526-E00C0D5DF691}" srcOrd="0" destOrd="0" presId="urn:microsoft.com/office/officeart/2005/8/layout/process5"/>
    <dgm:cxn modelId="{01E1FB4C-38F8-49B1-8E9B-98E0519748D6}" type="presOf" srcId="{EC1FD0D5-8497-4885-9407-6BA413132CBA}" destId="{68C66CD9-F569-446E-A3C9-26C8712AD0A8}" srcOrd="0" destOrd="0" presId="urn:microsoft.com/office/officeart/2005/8/layout/process5"/>
    <dgm:cxn modelId="{B2576B2F-8564-44C1-93BA-E0AB387CB585}" type="presOf" srcId="{27BB7C9E-BCA3-4A81-8FFA-29E45702E30C}" destId="{8E7E57BD-37F1-400A-A68A-B0B364367AC5}" srcOrd="0" destOrd="0" presId="urn:microsoft.com/office/officeart/2005/8/layout/process5"/>
    <dgm:cxn modelId="{1181B8AA-C34A-41C2-9359-0AAB541536CB}" type="presOf" srcId="{72FC8DAF-A4B4-4F00-867B-FE87295ECADF}" destId="{A6E23311-96E1-4F8F-BD13-869F189E764F}" srcOrd="0" destOrd="0" presId="urn:microsoft.com/office/officeart/2005/8/layout/process5"/>
    <dgm:cxn modelId="{32298F8B-7021-4722-8263-739E768FBD4B}" type="presOf" srcId="{F78E9E78-911D-4817-9295-9CB8F3005BE7}" destId="{C49B5589-0384-46E8-BFFA-E543B73DE0FD}" srcOrd="1" destOrd="0" presId="urn:microsoft.com/office/officeart/2005/8/layout/process5"/>
    <dgm:cxn modelId="{118E3182-0229-47F6-B523-BE1C5B4EDCD4}" type="presOf" srcId="{2D52D4D1-6EDD-44CF-92FD-4AA474A49CB8}" destId="{052742A0-7246-406E-AC48-ADB9A643CEEE}" srcOrd="0" destOrd="0" presId="urn:microsoft.com/office/officeart/2005/8/layout/process5"/>
    <dgm:cxn modelId="{A12C334F-C969-4A76-AD41-1C870ADC4AD6}" type="presOf" srcId="{C039101F-FDE5-45F2-8967-336B9B56DAC8}" destId="{268E2675-D1F3-424B-8980-337FFBD22D29}" srcOrd="0" destOrd="0" presId="urn:microsoft.com/office/officeart/2005/8/layout/process5"/>
    <dgm:cxn modelId="{669920CB-11C8-4C90-9573-7961759A172F}" type="presOf" srcId="{8649CE01-EE14-464E-92FF-D3F8F74DA990}" destId="{9EFD53A0-2407-4CB9-9004-CAAA8D81559C}" srcOrd="0" destOrd="0" presId="urn:microsoft.com/office/officeart/2005/8/layout/process5"/>
    <dgm:cxn modelId="{D0AE68F1-B610-49E0-8C16-9669DC59B833}" type="presOf" srcId="{63D2C13F-E804-4565-9AEC-1C87FDE3F148}" destId="{2D2BF5AE-EC94-4E2D-BCAB-78FD8A2ADACD}" srcOrd="0" destOrd="0" presId="urn:microsoft.com/office/officeart/2005/8/layout/process5"/>
    <dgm:cxn modelId="{FE1C2809-7184-4571-B516-61903DE27033}" type="presOf" srcId="{94FDA314-D2E0-438C-83A3-C1D92F619696}" destId="{832F5ECC-4F36-4055-80D0-6BAEEDC39F0F}" srcOrd="1" destOrd="0" presId="urn:microsoft.com/office/officeart/2005/8/layout/process5"/>
    <dgm:cxn modelId="{85076FBC-32CD-471A-B4D1-23BFE27E3A44}" type="presOf" srcId="{6D0BE963-35DF-401A-A3E6-D0DF364F400C}" destId="{319EB0FF-2392-4CDA-9D0A-09A1D50376BA}" srcOrd="0" destOrd="0" presId="urn:microsoft.com/office/officeart/2005/8/layout/process5"/>
    <dgm:cxn modelId="{1809C9BA-B981-4315-A33F-2F9F4BA45770}" srcId="{EFF7859B-EA00-44AC-BCF5-FD9C62CEBB64}" destId="{57096F5D-5778-4433-BA76-2152F8A3AA1E}" srcOrd="1" destOrd="0" parTransId="{93D8DEC0-13C6-4BE5-A75F-9D76A8F1F8C8}" sibTransId="{94FDA314-D2E0-438C-83A3-C1D92F619696}"/>
    <dgm:cxn modelId="{954065B8-7F0F-48CC-89EE-996679113F07}" srcId="{EFF7859B-EA00-44AC-BCF5-FD9C62CEBB64}" destId="{2849ED85-D22C-4481-A64A-BCEF0347D5F2}" srcOrd="14" destOrd="0" parTransId="{C7FCFEEF-7003-4ECF-B268-426997C64F7A}" sibTransId="{1D22EB5E-DEFE-456C-AB0C-C5EA2F75C39A}"/>
    <dgm:cxn modelId="{6DBACA9C-5D06-4ABE-8213-64B8DB394F06}" type="presOf" srcId="{6972BBBB-42E2-4451-8A49-F648CA693BC2}" destId="{8209ABD6-4160-47A0-97A3-4AC12D5DE4CD}" srcOrd="1" destOrd="0" presId="urn:microsoft.com/office/officeart/2005/8/layout/process5"/>
    <dgm:cxn modelId="{63B8F2B1-E7EC-4FE0-9EFB-66229AF1BA25}" type="presOf" srcId="{1CC87C88-4916-4C4A-9E3D-B8C6F2CD30FB}" destId="{39C780EB-6822-4F3B-A676-706452F39A64}" srcOrd="0" destOrd="0" presId="urn:microsoft.com/office/officeart/2005/8/layout/process5"/>
    <dgm:cxn modelId="{9A83C438-796A-440C-B55B-54DCFF7358B7}" type="presOf" srcId="{BDB1E5B0-84EB-4196-B0A7-29DFFAE2EACB}" destId="{0F5BFFF8-1B5C-4E81-AEEA-237DA28F2776}" srcOrd="0" destOrd="0" presId="urn:microsoft.com/office/officeart/2005/8/layout/process5"/>
    <dgm:cxn modelId="{4A6F71F8-913C-47DA-ABBD-E2A483A4B3B1}" type="presOf" srcId="{4E820859-C4B5-452B-AAE6-FEEFB8D252C5}" destId="{A5B0916C-7776-4755-95C6-19B21C80908A}" srcOrd="0" destOrd="0" presId="urn:microsoft.com/office/officeart/2005/8/layout/process5"/>
    <dgm:cxn modelId="{1412372E-3605-4A3B-903A-148C3A2F7172}" type="presOf" srcId="{2A7BFC0B-DF0E-49AF-BF84-4F2CF11BB88C}" destId="{216F60A8-DD33-48A0-B847-7C54843FB381}" srcOrd="0" destOrd="0" presId="urn:microsoft.com/office/officeart/2005/8/layout/process5"/>
    <dgm:cxn modelId="{ED661CB4-4882-4A5E-8C99-BE5358D7B7BD}" type="presOf" srcId="{1D20697F-3505-41AE-9CAC-AAD1DA4E934B}" destId="{3D49E7AB-DC73-4183-9125-DE16CC89C029}" srcOrd="1" destOrd="0" presId="urn:microsoft.com/office/officeart/2005/8/layout/process5"/>
    <dgm:cxn modelId="{D6982C3C-CC35-4742-A2E3-382D1301B719}" srcId="{EFF7859B-EA00-44AC-BCF5-FD9C62CEBB64}" destId="{BDB1E5B0-84EB-4196-B0A7-29DFFAE2EACB}" srcOrd="17" destOrd="0" parTransId="{C528B77A-8AC3-49D7-8B92-6336E73B09E5}" sibTransId="{49AC2F3C-D341-4E4B-AB63-C4D167BA006F}"/>
    <dgm:cxn modelId="{E21A3806-9040-4718-BC49-ABE1A9E496F4}" srcId="{EFF7859B-EA00-44AC-BCF5-FD9C62CEBB64}" destId="{0646D7D0-4C39-415D-842C-A3BBC5637900}" srcOrd="12" destOrd="0" parTransId="{34BB5796-9656-41B5-920A-DD32FEEF018B}" sibTransId="{1D20697F-3505-41AE-9CAC-AAD1DA4E934B}"/>
    <dgm:cxn modelId="{CABFF31F-ECF5-4103-BA43-3F8F24D83C05}" type="presOf" srcId="{F2AAAD1E-501A-4C8C-9530-9E2EF65BC503}" destId="{0F8318B1-C8BA-43F3-B743-BD6B58A90B0C}" srcOrd="0" destOrd="0" presId="urn:microsoft.com/office/officeart/2005/8/layout/process5"/>
    <dgm:cxn modelId="{BB84CE57-086F-4FB4-930C-2554061D4200}" type="presOf" srcId="{D91A774A-D620-43DD-84C5-62DA649ECF8D}" destId="{4DDF0F93-645B-42EB-9CAE-FAF6B6AA7D76}" srcOrd="0" destOrd="0" presId="urn:microsoft.com/office/officeart/2005/8/layout/process5"/>
    <dgm:cxn modelId="{830C32E7-2F88-49DE-9C4E-1B91B0FB3E8F}" srcId="{EFF7859B-EA00-44AC-BCF5-FD9C62CEBB64}" destId="{AA848389-B43D-4D7F-808D-A2F035BB91EF}" srcOrd="7" destOrd="0" parTransId="{59F0F65B-35ED-4DB1-ABAC-B3D1CEE9B7E2}" sibTransId="{28F87DD9-232A-4D06-B295-9B7713C00ABC}"/>
    <dgm:cxn modelId="{C5E1427A-8AD5-4BFB-993F-107FCC47C8D3}" type="presOf" srcId="{4E820859-C4B5-452B-AAE6-FEEFB8D252C5}" destId="{531A0138-563C-4967-AF13-B499B6AD700E}" srcOrd="1" destOrd="0" presId="urn:microsoft.com/office/officeart/2005/8/layout/process5"/>
    <dgm:cxn modelId="{A0166398-D362-4353-9481-E1B5F5E525D3}" srcId="{EFF7859B-EA00-44AC-BCF5-FD9C62CEBB64}" destId="{CC0447D7-2988-4C03-BE4A-82A75FA748FA}" srcOrd="11" destOrd="0" parTransId="{E538F47A-99DC-4489-98DF-144E6F16F1C8}" sibTransId="{AA5AB877-7AD0-420C-B238-248AAC23AD1B}"/>
    <dgm:cxn modelId="{1B6EFCD6-D626-4DF7-AE60-A8B30A3D9783}" type="presOf" srcId="{4E54584C-02B0-4D03-9506-9195005B84E4}" destId="{7D28EB01-602C-46A1-8C74-7D1DE1E77F98}" srcOrd="0" destOrd="0" presId="urn:microsoft.com/office/officeart/2005/8/layout/process5"/>
    <dgm:cxn modelId="{D652EABB-0990-420A-8E26-EEF1BD47B072}" type="presOf" srcId="{57096F5D-5778-4433-BA76-2152F8A3AA1E}" destId="{0779BB81-7714-419B-89B7-054986D91850}" srcOrd="0" destOrd="0" presId="urn:microsoft.com/office/officeart/2005/8/layout/process5"/>
    <dgm:cxn modelId="{ED8EB65E-B074-4B61-AE57-A2FD9D28B9CE}" srcId="{EFF7859B-EA00-44AC-BCF5-FD9C62CEBB64}" destId="{8649CE01-EE14-464E-92FF-D3F8F74DA990}" srcOrd="9" destOrd="0" parTransId="{B10AF4E6-B89F-469E-88D3-88A501DE4FFF}" sibTransId="{F78E9E78-911D-4817-9295-9CB8F3005BE7}"/>
    <dgm:cxn modelId="{241CCB0B-6319-492C-B394-4CAD9EFCB9F0}" type="presOf" srcId="{6972BBBB-42E2-4451-8A49-F648CA693BC2}" destId="{FCC6E740-CD80-44AF-9EA2-912386227F34}" srcOrd="0" destOrd="0" presId="urn:microsoft.com/office/officeart/2005/8/layout/process5"/>
    <dgm:cxn modelId="{9D7EA58F-8CE2-4F2E-A75F-485C0DF323CB}" type="presOf" srcId="{94FDA314-D2E0-438C-83A3-C1D92F619696}" destId="{711BAFE5-F0C2-4F51-8133-4DA38FA0194B}" srcOrd="0" destOrd="0" presId="urn:microsoft.com/office/officeart/2005/8/layout/process5"/>
    <dgm:cxn modelId="{AC073979-5885-4CBB-90AB-698C3346622D}" type="presOf" srcId="{EFF7859B-EA00-44AC-BCF5-FD9C62CEBB64}" destId="{F1372915-6766-4F46-8EB9-C1F7AD1B2E13}" srcOrd="0" destOrd="0" presId="urn:microsoft.com/office/officeart/2005/8/layout/process5"/>
    <dgm:cxn modelId="{10AB620E-2BF6-497D-A6CD-29510DDB85ED}" srcId="{EFF7859B-EA00-44AC-BCF5-FD9C62CEBB64}" destId="{27BB7C9E-BCA3-4A81-8FFA-29E45702E30C}" srcOrd="10" destOrd="0" parTransId="{6AAF2AA8-CA61-4B10-A52A-9789ECCA64E2}" sibTransId="{6D0BE963-35DF-401A-A3E6-D0DF364F400C}"/>
    <dgm:cxn modelId="{8FF72A42-30B0-47B9-9B31-C93C17ABEB24}" type="presOf" srcId="{86A03CF5-579E-491F-8216-B49A30A22690}" destId="{43E23543-03D2-4863-9632-7A50393A6ABA}" srcOrd="0" destOrd="0" presId="urn:microsoft.com/office/officeart/2005/8/layout/process5"/>
    <dgm:cxn modelId="{8FD2EDCA-4C00-450B-B8E0-35DE5DF4C6AA}" type="presOf" srcId="{7EF9DB38-F544-4E49-AC63-49ACA53637D1}" destId="{88226ED3-FB29-40E3-8421-84879B66684F}" srcOrd="0" destOrd="0" presId="urn:microsoft.com/office/officeart/2005/8/layout/process5"/>
    <dgm:cxn modelId="{83DA7246-FA52-40C1-BB16-40B81E52949F}" type="presOf" srcId="{0646D7D0-4C39-415D-842C-A3BBC5637900}" destId="{90EE0069-0A74-4513-8A65-42649853BF62}" srcOrd="0" destOrd="0" presId="urn:microsoft.com/office/officeart/2005/8/layout/process5"/>
    <dgm:cxn modelId="{3691CACA-4922-492D-8BC8-EFF3DA36080E}" type="presOf" srcId="{2D52D4D1-6EDD-44CF-92FD-4AA474A49CB8}" destId="{39CCEBB0-4A3A-418B-9884-6BDDA17773E0}" srcOrd="1" destOrd="0" presId="urn:microsoft.com/office/officeart/2005/8/layout/process5"/>
    <dgm:cxn modelId="{637CB726-E444-4BD2-9293-CFA6C858AF2B}" type="presOf" srcId="{1D22EB5E-DEFE-456C-AB0C-C5EA2F75C39A}" destId="{E6D57F93-307C-4376-AAA5-992F07CADAE5}" srcOrd="0" destOrd="0" presId="urn:microsoft.com/office/officeart/2005/8/layout/process5"/>
    <dgm:cxn modelId="{F9E3C5E9-3E16-493A-A539-4FB422C7D1D4}" type="presOf" srcId="{6D7B4071-079B-45E2-A5B1-75F3E284AC78}" destId="{914B03DA-C64C-4B4D-B29F-1919E9D44590}" srcOrd="1" destOrd="0" presId="urn:microsoft.com/office/officeart/2005/8/layout/process5"/>
    <dgm:cxn modelId="{2298C8DD-1D6B-4163-876F-CAFC87D9A5BC}" type="presOf" srcId="{28F87DD9-232A-4D06-B295-9B7713C00ABC}" destId="{1C8E4D75-C8DA-448C-85A4-EB619C481729}" srcOrd="0" destOrd="0" presId="urn:microsoft.com/office/officeart/2005/8/layout/process5"/>
    <dgm:cxn modelId="{C2312985-AE7F-46CD-AFF6-0C26FF5ACC14}" type="presOf" srcId="{AA848389-B43D-4D7F-808D-A2F035BB91EF}" destId="{C6BDEB04-B3BE-42AE-93DF-4E4203FD6418}" srcOrd="0" destOrd="0" presId="urn:microsoft.com/office/officeart/2005/8/layout/process5"/>
    <dgm:cxn modelId="{5562F593-2C38-41B5-BD64-25E5385CDAC4}" type="presOf" srcId="{F78E9E78-911D-4817-9295-9CB8F3005BE7}" destId="{800F8492-5E12-4F07-BC81-17EB156620DF}" srcOrd="0" destOrd="0" presId="urn:microsoft.com/office/officeart/2005/8/layout/process5"/>
    <dgm:cxn modelId="{DBD2610F-26A9-4901-8B5E-A5688B8FE79D}" srcId="{EFF7859B-EA00-44AC-BCF5-FD9C62CEBB64}" destId="{7EF9DB38-F544-4E49-AC63-49ACA53637D1}" srcOrd="0" destOrd="0" parTransId="{B4DD3BA5-FF48-4ACD-B078-7B0FDB56A10C}" sibTransId="{6D7B4071-079B-45E2-A5B1-75F3E284AC78}"/>
    <dgm:cxn modelId="{B3DABF29-7F12-40C5-9C3C-EE923885E9AD}" srcId="{EFF7859B-EA00-44AC-BCF5-FD9C62CEBB64}" destId="{EC1FD0D5-8497-4885-9407-6BA413132CBA}" srcOrd="2" destOrd="0" parTransId="{31267B68-B097-46F4-AE5C-56DA35B14FFB}" sibTransId="{63D2C13F-E804-4565-9AEC-1C87FDE3F148}"/>
    <dgm:cxn modelId="{7FDBB1C6-827C-483C-90ED-E9C2CE43DF0B}" type="presOf" srcId="{CC0447D7-2988-4C03-BE4A-82A75FA748FA}" destId="{308E7EAF-7B4A-4D1A-868D-A5E91A8C0BBE}" srcOrd="0" destOrd="0" presId="urn:microsoft.com/office/officeart/2005/8/layout/process5"/>
    <dgm:cxn modelId="{DD61E50A-C842-456C-B674-7C927A900331}" type="presOf" srcId="{4A36B877-2829-47D5-BDAC-DD4A86D2358B}" destId="{6C95E1AF-8629-4C02-B7E4-B602CCC01EE9}" srcOrd="0" destOrd="0" presId="urn:microsoft.com/office/officeart/2005/8/layout/process5"/>
    <dgm:cxn modelId="{0393490B-62A7-4AE5-BBE4-6404D6C830F1}" srcId="{EFF7859B-EA00-44AC-BCF5-FD9C62CEBB64}" destId="{7DD4A6D3-88F5-4400-9CCE-9236C9EF5D27}" srcOrd="8" destOrd="0" parTransId="{CF269DBC-FB57-4DE2-B2BF-89403987B792}" sibTransId="{86A03CF5-579E-491F-8216-B49A30A22690}"/>
    <dgm:cxn modelId="{CF88A2F7-EF9F-4B37-965D-7B84E11A0F99}" type="presOf" srcId="{1D22EB5E-DEFE-456C-AB0C-C5EA2F75C39A}" destId="{E41A62AD-CB1C-418A-941E-539686DA9222}" srcOrd="1" destOrd="0" presId="urn:microsoft.com/office/officeart/2005/8/layout/process5"/>
    <dgm:cxn modelId="{89D80E7F-2EBB-4D51-B14C-7D80F896D94D}" srcId="{EFF7859B-EA00-44AC-BCF5-FD9C62CEBB64}" destId="{1CC87C88-4916-4C4A-9E3D-B8C6F2CD30FB}" srcOrd="4" destOrd="0" parTransId="{EB24AA64-3CFD-4DE8-8CCC-2112F9760ECF}" sibTransId="{2D52D4D1-6EDD-44CF-92FD-4AA474A49CB8}"/>
    <dgm:cxn modelId="{C2FAEBDA-3030-4320-98DE-3BA5AEEE9601}" type="presOf" srcId="{1D20697F-3505-41AE-9CAC-AAD1DA4E934B}" destId="{53666866-AE48-43BC-88D3-E090F6A509C4}" srcOrd="0" destOrd="0" presId="urn:microsoft.com/office/officeart/2005/8/layout/process5"/>
    <dgm:cxn modelId="{CF378AD4-86D7-483A-9F5A-81506137A36C}" srcId="{EFF7859B-EA00-44AC-BCF5-FD9C62CEBB64}" destId="{79F511F5-18C7-47BE-84E4-56E4516561ED}" srcOrd="13" destOrd="0" parTransId="{E6195AE7-C0FF-4095-9DE2-33C706787A17}" sibTransId="{E2683562-3ADB-480A-B204-2AB25423B686}"/>
    <dgm:cxn modelId="{2C00F08A-11C3-4A71-BB91-F590A2F566B9}" srcId="{EFF7859B-EA00-44AC-BCF5-FD9C62CEBB64}" destId="{72FC8DAF-A4B4-4F00-867B-FE87295ECADF}" srcOrd="5" destOrd="0" parTransId="{BCB97919-BC98-4C92-AC0D-6DC9D3A2C8E1}" sibTransId="{4E54584C-02B0-4D03-9506-9195005B84E4}"/>
    <dgm:cxn modelId="{E5EBC1E6-4558-4525-AFCF-C85B545C9A7D}" type="presParOf" srcId="{F1372915-6766-4F46-8EB9-C1F7AD1B2E13}" destId="{88226ED3-FB29-40E3-8421-84879B66684F}" srcOrd="0" destOrd="0" presId="urn:microsoft.com/office/officeart/2005/8/layout/process5"/>
    <dgm:cxn modelId="{E9579387-23EE-4427-B736-BD656DE7139B}" type="presParOf" srcId="{F1372915-6766-4F46-8EB9-C1F7AD1B2E13}" destId="{922938C2-99DE-417C-B1F3-B46FD6DBCF28}" srcOrd="1" destOrd="0" presId="urn:microsoft.com/office/officeart/2005/8/layout/process5"/>
    <dgm:cxn modelId="{18C5A78F-2F4F-4CFD-B9C2-C0782A4B3875}" type="presParOf" srcId="{922938C2-99DE-417C-B1F3-B46FD6DBCF28}" destId="{914B03DA-C64C-4B4D-B29F-1919E9D44590}" srcOrd="0" destOrd="0" presId="urn:microsoft.com/office/officeart/2005/8/layout/process5"/>
    <dgm:cxn modelId="{FCCAFD56-E764-42D8-8AC2-45BDE7711C4E}" type="presParOf" srcId="{F1372915-6766-4F46-8EB9-C1F7AD1B2E13}" destId="{0779BB81-7714-419B-89B7-054986D91850}" srcOrd="2" destOrd="0" presId="urn:microsoft.com/office/officeart/2005/8/layout/process5"/>
    <dgm:cxn modelId="{D3506359-EA25-42CF-BA4D-4AAD264FAEF0}" type="presParOf" srcId="{F1372915-6766-4F46-8EB9-C1F7AD1B2E13}" destId="{711BAFE5-F0C2-4F51-8133-4DA38FA0194B}" srcOrd="3" destOrd="0" presId="urn:microsoft.com/office/officeart/2005/8/layout/process5"/>
    <dgm:cxn modelId="{96D5F440-E0C2-4513-87F6-68A3195FB77C}" type="presParOf" srcId="{711BAFE5-F0C2-4F51-8133-4DA38FA0194B}" destId="{832F5ECC-4F36-4055-80D0-6BAEEDC39F0F}" srcOrd="0" destOrd="0" presId="urn:microsoft.com/office/officeart/2005/8/layout/process5"/>
    <dgm:cxn modelId="{4926658E-9947-49A1-A253-7EA7D9C08561}" type="presParOf" srcId="{F1372915-6766-4F46-8EB9-C1F7AD1B2E13}" destId="{68C66CD9-F569-446E-A3C9-26C8712AD0A8}" srcOrd="4" destOrd="0" presId="urn:microsoft.com/office/officeart/2005/8/layout/process5"/>
    <dgm:cxn modelId="{B40DF464-6D4C-47B9-A118-C07C396402DB}" type="presParOf" srcId="{F1372915-6766-4F46-8EB9-C1F7AD1B2E13}" destId="{2D2BF5AE-EC94-4E2D-BCAB-78FD8A2ADACD}" srcOrd="5" destOrd="0" presId="urn:microsoft.com/office/officeart/2005/8/layout/process5"/>
    <dgm:cxn modelId="{FC5EC79E-B7D2-4C0C-AB1B-C4C0B093D426}" type="presParOf" srcId="{2D2BF5AE-EC94-4E2D-BCAB-78FD8A2ADACD}" destId="{B97C2B09-CC6E-4388-98B5-D79D0199F540}" srcOrd="0" destOrd="0" presId="urn:microsoft.com/office/officeart/2005/8/layout/process5"/>
    <dgm:cxn modelId="{0F498C5A-B2DA-4793-A0A3-948EF2F860AC}" type="presParOf" srcId="{F1372915-6766-4F46-8EB9-C1F7AD1B2E13}" destId="{268E2675-D1F3-424B-8980-337FFBD22D29}" srcOrd="6" destOrd="0" presId="urn:microsoft.com/office/officeart/2005/8/layout/process5"/>
    <dgm:cxn modelId="{2907E42A-CE94-4A0B-806D-D0ABAA3DF238}" type="presParOf" srcId="{F1372915-6766-4F46-8EB9-C1F7AD1B2E13}" destId="{216F60A8-DD33-48A0-B847-7C54843FB381}" srcOrd="7" destOrd="0" presId="urn:microsoft.com/office/officeart/2005/8/layout/process5"/>
    <dgm:cxn modelId="{7050EAA8-DF39-4D57-B0E2-EDAF935734D8}" type="presParOf" srcId="{216F60A8-DD33-48A0-B847-7C54843FB381}" destId="{28FAF95B-9DDA-43CE-8E0F-A0C62BC78199}" srcOrd="0" destOrd="0" presId="urn:microsoft.com/office/officeart/2005/8/layout/process5"/>
    <dgm:cxn modelId="{65267773-F60E-4A1A-B56D-CA25DFE824B1}" type="presParOf" srcId="{F1372915-6766-4F46-8EB9-C1F7AD1B2E13}" destId="{39C780EB-6822-4F3B-A676-706452F39A64}" srcOrd="8" destOrd="0" presId="urn:microsoft.com/office/officeart/2005/8/layout/process5"/>
    <dgm:cxn modelId="{CF47FED2-6F0E-4B62-9578-E5555F45D4D8}" type="presParOf" srcId="{F1372915-6766-4F46-8EB9-C1F7AD1B2E13}" destId="{052742A0-7246-406E-AC48-ADB9A643CEEE}" srcOrd="9" destOrd="0" presId="urn:microsoft.com/office/officeart/2005/8/layout/process5"/>
    <dgm:cxn modelId="{C7A3B02F-69B4-4C1D-9C70-91349F558F34}" type="presParOf" srcId="{052742A0-7246-406E-AC48-ADB9A643CEEE}" destId="{39CCEBB0-4A3A-418B-9884-6BDDA17773E0}" srcOrd="0" destOrd="0" presId="urn:microsoft.com/office/officeart/2005/8/layout/process5"/>
    <dgm:cxn modelId="{A583679E-20A4-417D-8F33-AA7FB92BB9AB}" type="presParOf" srcId="{F1372915-6766-4F46-8EB9-C1F7AD1B2E13}" destId="{A6E23311-96E1-4F8F-BD13-869F189E764F}" srcOrd="10" destOrd="0" presId="urn:microsoft.com/office/officeart/2005/8/layout/process5"/>
    <dgm:cxn modelId="{D8E3C07A-9D56-40F9-88F2-6C910B4831CC}" type="presParOf" srcId="{F1372915-6766-4F46-8EB9-C1F7AD1B2E13}" destId="{7D28EB01-602C-46A1-8C74-7D1DE1E77F98}" srcOrd="11" destOrd="0" presId="urn:microsoft.com/office/officeart/2005/8/layout/process5"/>
    <dgm:cxn modelId="{1F7A6BEB-6F28-44C7-BDB0-C596466AE667}" type="presParOf" srcId="{7D28EB01-602C-46A1-8C74-7D1DE1E77F98}" destId="{5AA242A2-784C-4232-957E-93B07F87DA2F}" srcOrd="0" destOrd="0" presId="urn:microsoft.com/office/officeart/2005/8/layout/process5"/>
    <dgm:cxn modelId="{6F1225E9-1AE3-49F2-8BDB-DBCE24C34796}" type="presParOf" srcId="{F1372915-6766-4F46-8EB9-C1F7AD1B2E13}" destId="{4DDF0F93-645B-42EB-9CAE-FAF6B6AA7D76}" srcOrd="12" destOrd="0" presId="urn:microsoft.com/office/officeart/2005/8/layout/process5"/>
    <dgm:cxn modelId="{7C3B7CFE-634E-4BC7-8EE9-522E7B3AA9D4}" type="presParOf" srcId="{F1372915-6766-4F46-8EB9-C1F7AD1B2E13}" destId="{A5B0916C-7776-4755-95C6-19B21C80908A}" srcOrd="13" destOrd="0" presId="urn:microsoft.com/office/officeart/2005/8/layout/process5"/>
    <dgm:cxn modelId="{3EA2B873-2A9C-4481-9BFC-BEE6376EF934}" type="presParOf" srcId="{A5B0916C-7776-4755-95C6-19B21C80908A}" destId="{531A0138-563C-4967-AF13-B499B6AD700E}" srcOrd="0" destOrd="0" presId="urn:microsoft.com/office/officeart/2005/8/layout/process5"/>
    <dgm:cxn modelId="{83018C18-C94E-4E7C-92CD-8CBC8564B914}" type="presParOf" srcId="{F1372915-6766-4F46-8EB9-C1F7AD1B2E13}" destId="{C6BDEB04-B3BE-42AE-93DF-4E4203FD6418}" srcOrd="14" destOrd="0" presId="urn:microsoft.com/office/officeart/2005/8/layout/process5"/>
    <dgm:cxn modelId="{CE42F05A-54A9-4DEA-BF40-B34C0571DE24}" type="presParOf" srcId="{F1372915-6766-4F46-8EB9-C1F7AD1B2E13}" destId="{1C8E4D75-C8DA-448C-85A4-EB619C481729}" srcOrd="15" destOrd="0" presId="urn:microsoft.com/office/officeart/2005/8/layout/process5"/>
    <dgm:cxn modelId="{18F6BC10-F7B5-4EB6-BBBA-1EE151C8295E}" type="presParOf" srcId="{1C8E4D75-C8DA-448C-85A4-EB619C481729}" destId="{898BC8FB-6462-408F-99E2-9AA5B4EA938A}" srcOrd="0" destOrd="0" presId="urn:microsoft.com/office/officeart/2005/8/layout/process5"/>
    <dgm:cxn modelId="{2E4E9427-8CF5-49F6-B728-E3397C4F3494}" type="presParOf" srcId="{F1372915-6766-4F46-8EB9-C1F7AD1B2E13}" destId="{FA1D03C2-76B9-4CA2-B291-5ABEE114893C}" srcOrd="16" destOrd="0" presId="urn:microsoft.com/office/officeart/2005/8/layout/process5"/>
    <dgm:cxn modelId="{3D734816-794E-4D04-933A-DA12310B439A}" type="presParOf" srcId="{F1372915-6766-4F46-8EB9-C1F7AD1B2E13}" destId="{43E23543-03D2-4863-9632-7A50393A6ABA}" srcOrd="17" destOrd="0" presId="urn:microsoft.com/office/officeart/2005/8/layout/process5"/>
    <dgm:cxn modelId="{1474096D-0255-4C71-99F3-67B72BD1D921}" type="presParOf" srcId="{43E23543-03D2-4863-9632-7A50393A6ABA}" destId="{C3DC3680-083C-456E-AACD-EBEFB5DB682B}" srcOrd="0" destOrd="0" presId="urn:microsoft.com/office/officeart/2005/8/layout/process5"/>
    <dgm:cxn modelId="{04EBC16C-BF66-4002-BC02-34182DF99E09}" type="presParOf" srcId="{F1372915-6766-4F46-8EB9-C1F7AD1B2E13}" destId="{9EFD53A0-2407-4CB9-9004-CAAA8D81559C}" srcOrd="18" destOrd="0" presId="urn:microsoft.com/office/officeart/2005/8/layout/process5"/>
    <dgm:cxn modelId="{E7792A3E-D378-480B-97BD-E908FE905E1E}" type="presParOf" srcId="{F1372915-6766-4F46-8EB9-C1F7AD1B2E13}" destId="{800F8492-5E12-4F07-BC81-17EB156620DF}" srcOrd="19" destOrd="0" presId="urn:microsoft.com/office/officeart/2005/8/layout/process5"/>
    <dgm:cxn modelId="{75C06EBC-2A0D-4373-8AA1-2DB95D903787}" type="presParOf" srcId="{800F8492-5E12-4F07-BC81-17EB156620DF}" destId="{C49B5589-0384-46E8-BFFA-E543B73DE0FD}" srcOrd="0" destOrd="0" presId="urn:microsoft.com/office/officeart/2005/8/layout/process5"/>
    <dgm:cxn modelId="{B69EAE68-0A70-4AA2-AE2E-AA7297237A26}" type="presParOf" srcId="{F1372915-6766-4F46-8EB9-C1F7AD1B2E13}" destId="{8E7E57BD-37F1-400A-A68A-B0B364367AC5}" srcOrd="20" destOrd="0" presId="urn:microsoft.com/office/officeart/2005/8/layout/process5"/>
    <dgm:cxn modelId="{839D3D6A-DC32-4F6F-B6B9-2D4C70AB1FFE}" type="presParOf" srcId="{F1372915-6766-4F46-8EB9-C1F7AD1B2E13}" destId="{319EB0FF-2392-4CDA-9D0A-09A1D50376BA}" srcOrd="21" destOrd="0" presId="urn:microsoft.com/office/officeart/2005/8/layout/process5"/>
    <dgm:cxn modelId="{E4E05C20-AA2E-4E5E-AB7E-318CA4609928}" type="presParOf" srcId="{319EB0FF-2392-4CDA-9D0A-09A1D50376BA}" destId="{71AB4CFA-EE5B-4256-8895-65CC675490E7}" srcOrd="0" destOrd="0" presId="urn:microsoft.com/office/officeart/2005/8/layout/process5"/>
    <dgm:cxn modelId="{AF4EE4EE-AF4F-41F9-9360-856EECB9DC0C}" type="presParOf" srcId="{F1372915-6766-4F46-8EB9-C1F7AD1B2E13}" destId="{308E7EAF-7B4A-4D1A-868D-A5E91A8C0BBE}" srcOrd="22" destOrd="0" presId="urn:microsoft.com/office/officeart/2005/8/layout/process5"/>
    <dgm:cxn modelId="{82B7BA66-D19B-4A4F-94AE-2C3888EA132E}" type="presParOf" srcId="{F1372915-6766-4F46-8EB9-C1F7AD1B2E13}" destId="{97C60B9A-A629-4CBB-9B86-EEEFEA36BE79}" srcOrd="23" destOrd="0" presId="urn:microsoft.com/office/officeart/2005/8/layout/process5"/>
    <dgm:cxn modelId="{544E0890-0AA1-49B2-BB39-1DC3B9035980}" type="presParOf" srcId="{97C60B9A-A629-4CBB-9B86-EEEFEA36BE79}" destId="{E1289E5F-CB1E-483C-9830-E9E88EAC98DF}" srcOrd="0" destOrd="0" presId="urn:microsoft.com/office/officeart/2005/8/layout/process5"/>
    <dgm:cxn modelId="{A5689190-4B4E-4E57-B8BA-59C5F09921F1}" type="presParOf" srcId="{F1372915-6766-4F46-8EB9-C1F7AD1B2E13}" destId="{90EE0069-0A74-4513-8A65-42649853BF62}" srcOrd="24" destOrd="0" presId="urn:microsoft.com/office/officeart/2005/8/layout/process5"/>
    <dgm:cxn modelId="{C739641D-2D9C-4FD5-8EC8-82980CEC5248}" type="presParOf" srcId="{F1372915-6766-4F46-8EB9-C1F7AD1B2E13}" destId="{53666866-AE48-43BC-88D3-E090F6A509C4}" srcOrd="25" destOrd="0" presId="urn:microsoft.com/office/officeart/2005/8/layout/process5"/>
    <dgm:cxn modelId="{C1261BE7-821E-4083-94CC-DBD76ACF880B}" type="presParOf" srcId="{53666866-AE48-43BC-88D3-E090F6A509C4}" destId="{3D49E7AB-DC73-4183-9125-DE16CC89C029}" srcOrd="0" destOrd="0" presId="urn:microsoft.com/office/officeart/2005/8/layout/process5"/>
    <dgm:cxn modelId="{F1520F1F-F365-470E-9252-9C016793F819}" type="presParOf" srcId="{F1372915-6766-4F46-8EB9-C1F7AD1B2E13}" destId="{7A3F5CE6-ADB0-4285-B492-B640368FD78D}" srcOrd="26" destOrd="0" presId="urn:microsoft.com/office/officeart/2005/8/layout/process5"/>
    <dgm:cxn modelId="{23CB8E3A-3515-46B2-9B96-5002ADAD749D}" type="presParOf" srcId="{F1372915-6766-4F46-8EB9-C1F7AD1B2E13}" destId="{122F7691-BE85-4AE6-BFE8-7076F5E82107}" srcOrd="27" destOrd="0" presId="urn:microsoft.com/office/officeart/2005/8/layout/process5"/>
    <dgm:cxn modelId="{95EF2B44-F986-4A56-9679-E0F33D126214}" type="presParOf" srcId="{122F7691-BE85-4AE6-BFE8-7076F5E82107}" destId="{11A69CE9-7857-425C-895D-28E43E0A2C88}" srcOrd="0" destOrd="0" presId="urn:microsoft.com/office/officeart/2005/8/layout/process5"/>
    <dgm:cxn modelId="{E5F01E9B-E1F4-49C7-B635-CFE162B8E471}" type="presParOf" srcId="{F1372915-6766-4F46-8EB9-C1F7AD1B2E13}" destId="{09B27E6B-888C-42CC-BADF-5D79825BF9C6}" srcOrd="28" destOrd="0" presId="urn:microsoft.com/office/officeart/2005/8/layout/process5"/>
    <dgm:cxn modelId="{ECA06D71-20AD-4624-9C3B-244262791A64}" type="presParOf" srcId="{F1372915-6766-4F46-8EB9-C1F7AD1B2E13}" destId="{E6D57F93-307C-4376-AAA5-992F07CADAE5}" srcOrd="29" destOrd="0" presId="urn:microsoft.com/office/officeart/2005/8/layout/process5"/>
    <dgm:cxn modelId="{F737F6CB-BD8B-408F-8B27-1E3BD1719A12}" type="presParOf" srcId="{E6D57F93-307C-4376-AAA5-992F07CADAE5}" destId="{E41A62AD-CB1C-418A-941E-539686DA9222}" srcOrd="0" destOrd="0" presId="urn:microsoft.com/office/officeart/2005/8/layout/process5"/>
    <dgm:cxn modelId="{A1F6B506-2B97-4A98-963B-E5FD6D84A11C}" type="presParOf" srcId="{F1372915-6766-4F46-8EB9-C1F7AD1B2E13}" destId="{2B9C0177-1161-46ED-8526-E00C0D5DF691}" srcOrd="30" destOrd="0" presId="urn:microsoft.com/office/officeart/2005/8/layout/process5"/>
    <dgm:cxn modelId="{8C3309F8-ABBA-40BF-809A-88C920C83C96}" type="presParOf" srcId="{F1372915-6766-4F46-8EB9-C1F7AD1B2E13}" destId="{FCC6E740-CD80-44AF-9EA2-912386227F34}" srcOrd="31" destOrd="0" presId="urn:microsoft.com/office/officeart/2005/8/layout/process5"/>
    <dgm:cxn modelId="{05C16D8D-BB76-429E-A770-959E8636B19A}" type="presParOf" srcId="{FCC6E740-CD80-44AF-9EA2-912386227F34}" destId="{8209ABD6-4160-47A0-97A3-4AC12D5DE4CD}" srcOrd="0" destOrd="0" presId="urn:microsoft.com/office/officeart/2005/8/layout/process5"/>
    <dgm:cxn modelId="{4BBC327C-A97E-44DA-A5A4-606A1FFBA026}" type="presParOf" srcId="{F1372915-6766-4F46-8EB9-C1F7AD1B2E13}" destId="{0F8318B1-C8BA-43F3-B743-BD6B58A90B0C}" srcOrd="32" destOrd="0" presId="urn:microsoft.com/office/officeart/2005/8/layout/process5"/>
    <dgm:cxn modelId="{96B1F488-A7ED-40CD-A1E6-4DDEBD56B08C}" type="presParOf" srcId="{F1372915-6766-4F46-8EB9-C1F7AD1B2E13}" destId="{6C95E1AF-8629-4C02-B7E4-B602CCC01EE9}" srcOrd="33" destOrd="0" presId="urn:microsoft.com/office/officeart/2005/8/layout/process5"/>
    <dgm:cxn modelId="{E533D148-A75D-4AF7-9BFC-5A70BF785BE9}" type="presParOf" srcId="{6C95E1AF-8629-4C02-B7E4-B602CCC01EE9}" destId="{6FD441F9-4E90-4437-B7E5-60D248ED9F27}" srcOrd="0" destOrd="0" presId="urn:microsoft.com/office/officeart/2005/8/layout/process5"/>
    <dgm:cxn modelId="{648B19D4-1E2E-40A1-9128-537FA2890DE3}" type="presParOf" srcId="{F1372915-6766-4F46-8EB9-C1F7AD1B2E13}" destId="{0F5BFFF8-1B5C-4E81-AEEA-237DA28F2776}" srcOrd="34" destOrd="0" presId="urn:microsoft.com/office/officeart/2005/8/layout/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3726B-A03E-45C2-92D3-449E393C82D6}">
      <dsp:nvSpPr>
        <dsp:cNvPr id="0" name=""/>
        <dsp:cNvSpPr/>
      </dsp:nvSpPr>
      <dsp:spPr>
        <a:xfrm rot="5400000">
          <a:off x="4733561" y="993666"/>
          <a:ext cx="4475584" cy="2488251"/>
        </a:xfrm>
        <a:prstGeom prst="flowChartManualOperation">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0" tIns="0" rIns="127000" bIns="0" numCol="1" spcCol="1270" anchor="t" anchorCtr="0">
          <a:noAutofit/>
        </a:bodyPr>
        <a:lstStyle/>
        <a:p>
          <a:pPr lvl="0" algn="r" defTabSz="889000" rtl="1">
            <a:lnSpc>
              <a:spcPct val="90000"/>
            </a:lnSpc>
            <a:spcBef>
              <a:spcPct val="0"/>
            </a:spcBef>
            <a:spcAft>
              <a:spcPct val="35000"/>
            </a:spcAft>
          </a:pPr>
          <a:r>
            <a:rPr lang="fa-IR" sz="2000" b="1" kern="1200" dirty="0" smtClean="0">
              <a:cs typeface="B Mitra" panose="00000400000000000000" pitchFamily="2" charset="-78"/>
            </a:rPr>
            <a:t>نقشهای متقابل شخص</a:t>
          </a:r>
          <a:endParaRPr lang="en-US" sz="2000" b="1" kern="1200" dirty="0">
            <a:cs typeface="B Mitra" panose="00000400000000000000" pitchFamily="2" charset="-78"/>
          </a:endParaRPr>
        </a:p>
        <a:p>
          <a:pPr marL="171450" lvl="1" indent="-171450" algn="r" defTabSz="711200" rtl="1">
            <a:lnSpc>
              <a:spcPct val="90000"/>
            </a:lnSpc>
            <a:spcBef>
              <a:spcPct val="0"/>
            </a:spcBef>
            <a:spcAft>
              <a:spcPct val="15000"/>
            </a:spcAft>
            <a:buChar char="••"/>
          </a:pPr>
          <a:r>
            <a:rPr lang="fa-IR" sz="1600" b="1" kern="1200" dirty="0" smtClean="0">
              <a:cs typeface="B Mitra" panose="00000400000000000000" pitchFamily="2" charset="-78"/>
            </a:rPr>
            <a:t>چگونگی تعامل مدیر با دیگران</a:t>
          </a:r>
          <a:br>
            <a:rPr lang="fa-IR" sz="1600" b="1" kern="1200" dirty="0" smtClean="0">
              <a:cs typeface="B Mitra" panose="00000400000000000000" pitchFamily="2" charset="-78"/>
            </a:rPr>
          </a:br>
          <a:r>
            <a:rPr lang="fa-IR" sz="1600" b="1" kern="1200" dirty="0" smtClean="0">
              <a:cs typeface="B Mitra" panose="00000400000000000000" pitchFamily="2" charset="-78"/>
            </a:rPr>
            <a:t/>
          </a:r>
          <a:br>
            <a:rPr lang="fa-IR" sz="1600" b="1" kern="1200" dirty="0" smtClean="0">
              <a:cs typeface="B Mitra" panose="00000400000000000000" pitchFamily="2" charset="-78"/>
            </a:rPr>
          </a:br>
          <a:r>
            <a:rPr lang="fa-IR" sz="1600" b="1" kern="1200" dirty="0" smtClean="0">
              <a:solidFill>
                <a:srgbClr val="FFFF00"/>
              </a:solidFill>
              <a:cs typeface="B Mitra" panose="00000400000000000000" pitchFamily="2" charset="-78"/>
            </a:rPr>
            <a:t>1</a:t>
          </a:r>
          <a:r>
            <a:rPr lang="fa-IR" sz="2400" b="1" kern="1200" dirty="0" smtClean="0">
              <a:solidFill>
                <a:srgbClr val="FFFF00"/>
              </a:solidFill>
              <a:cs typeface="B Mitra" panose="00000400000000000000" pitchFamily="2" charset="-78"/>
            </a:rPr>
            <a:t>-رئیس تشریفات</a:t>
          </a:r>
          <a:br>
            <a:rPr lang="fa-IR" sz="2400" b="1" kern="1200" dirty="0" smtClean="0">
              <a:solidFill>
                <a:srgbClr val="FFFF00"/>
              </a:solidFill>
              <a:cs typeface="B Mitra" panose="00000400000000000000" pitchFamily="2" charset="-78"/>
            </a:rPr>
          </a:br>
          <a:r>
            <a:rPr lang="fa-IR" sz="2400" b="1" kern="1200" dirty="0" smtClean="0">
              <a:solidFill>
                <a:srgbClr val="FFFF00"/>
              </a:solidFill>
              <a:cs typeface="B Mitra" panose="00000400000000000000" pitchFamily="2" charset="-78"/>
            </a:rPr>
            <a:t>2-رهبر</a:t>
          </a:r>
          <a:br>
            <a:rPr lang="fa-IR" sz="2400" b="1" kern="1200" dirty="0" smtClean="0">
              <a:solidFill>
                <a:srgbClr val="FFFF00"/>
              </a:solidFill>
              <a:cs typeface="B Mitra" panose="00000400000000000000" pitchFamily="2" charset="-78"/>
            </a:rPr>
          </a:br>
          <a:r>
            <a:rPr lang="fa-IR" sz="2400" b="1" kern="1200" dirty="0" smtClean="0">
              <a:solidFill>
                <a:srgbClr val="FFFF00"/>
              </a:solidFill>
              <a:cs typeface="B Mitra" panose="00000400000000000000" pitchFamily="2" charset="-78"/>
            </a:rPr>
            <a:t>3-رابط</a:t>
          </a:r>
          <a:endParaRPr lang="en-US" sz="2400" b="1" kern="1200" dirty="0">
            <a:solidFill>
              <a:srgbClr val="FFFF00"/>
            </a:solidFill>
            <a:cs typeface="B Mitra" panose="00000400000000000000" pitchFamily="2" charset="-78"/>
          </a:endParaRPr>
        </a:p>
      </dsp:txBody>
      <dsp:txXfrm rot="-5400000">
        <a:off x="5727227" y="895117"/>
        <a:ext cx="2488251" cy="2685350"/>
      </dsp:txXfrm>
    </dsp:sp>
    <dsp:sp modelId="{8948513F-8A85-4301-8E51-447550CA445C}">
      <dsp:nvSpPr>
        <dsp:cNvPr id="0" name=""/>
        <dsp:cNvSpPr/>
      </dsp:nvSpPr>
      <dsp:spPr>
        <a:xfrm rot="5400000">
          <a:off x="2058691" y="993666"/>
          <a:ext cx="4475584" cy="2488251"/>
        </a:xfrm>
        <a:prstGeom prst="flowChartManualOperation">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0" tIns="0" rIns="127000" bIns="0" numCol="1" spcCol="1270" anchor="t" anchorCtr="0">
          <a:noAutofit/>
        </a:bodyPr>
        <a:lstStyle/>
        <a:p>
          <a:pPr lvl="0" algn="r" defTabSz="889000" rtl="1">
            <a:lnSpc>
              <a:spcPct val="90000"/>
            </a:lnSpc>
            <a:spcBef>
              <a:spcPct val="0"/>
            </a:spcBef>
            <a:spcAft>
              <a:spcPct val="35000"/>
            </a:spcAft>
          </a:pPr>
          <a:r>
            <a:rPr lang="fa-IR" sz="2000" b="1" kern="1200" dirty="0" smtClean="0">
              <a:cs typeface="B Mitra" panose="00000400000000000000" pitchFamily="2" charset="-78"/>
            </a:rPr>
            <a:t>نقشهای اطلاعاتی </a:t>
          </a:r>
          <a:endParaRPr lang="en-US" sz="2000" b="1" kern="1200" dirty="0">
            <a:cs typeface="B Mitra" panose="00000400000000000000" pitchFamily="2" charset="-78"/>
          </a:endParaRPr>
        </a:p>
        <a:p>
          <a:pPr marL="114300" lvl="1" indent="-114300" algn="r" defTabSz="622300" rtl="1">
            <a:lnSpc>
              <a:spcPct val="90000"/>
            </a:lnSpc>
            <a:spcBef>
              <a:spcPct val="0"/>
            </a:spcBef>
            <a:spcAft>
              <a:spcPct val="15000"/>
            </a:spcAft>
            <a:buChar char="••"/>
          </a:pPr>
          <a:r>
            <a:rPr lang="fa-IR" sz="1400" b="1" kern="1200" dirty="0" smtClean="0">
              <a:cs typeface="B Mitra" panose="00000400000000000000" pitchFamily="2" charset="-78"/>
            </a:rPr>
            <a:t>چگونگی پردازش و تبادل اطلاعات</a:t>
          </a:r>
          <a:br>
            <a:rPr lang="fa-IR" sz="1400" b="1" kern="1200" dirty="0" smtClean="0">
              <a:cs typeface="B Mitra" panose="00000400000000000000" pitchFamily="2" charset="-78"/>
            </a:rPr>
          </a:br>
          <a:r>
            <a:rPr lang="fa-IR" sz="1400" b="1" kern="1200" dirty="0" smtClean="0">
              <a:cs typeface="B Mitra" panose="00000400000000000000" pitchFamily="2" charset="-78"/>
            </a:rPr>
            <a:t/>
          </a:r>
          <a:br>
            <a:rPr lang="fa-IR" sz="1400" b="1" kern="1200" dirty="0" smtClean="0">
              <a:cs typeface="B Mitra" panose="00000400000000000000" pitchFamily="2" charset="-78"/>
            </a:rPr>
          </a:br>
          <a:r>
            <a:rPr lang="fa-IR" sz="2400" b="1" kern="1200" dirty="0" smtClean="0">
              <a:solidFill>
                <a:srgbClr val="FFFF00"/>
              </a:solidFill>
              <a:effectLst>
                <a:outerShdw blurRad="38100" dist="38100" dir="2700000" algn="tl">
                  <a:srgbClr val="000000">
                    <a:alpha val="43137"/>
                  </a:srgbClr>
                </a:outerShdw>
              </a:effectLst>
              <a:cs typeface="B Mitra" panose="00000400000000000000" pitchFamily="2" charset="-78"/>
            </a:rPr>
            <a:t>1-گیرنده</a:t>
          </a:r>
          <a:br>
            <a:rPr lang="fa-IR" sz="2400" b="1" kern="1200" dirty="0" smtClean="0">
              <a:solidFill>
                <a:srgbClr val="FFFF00"/>
              </a:solidFill>
              <a:effectLst>
                <a:outerShdw blurRad="38100" dist="38100" dir="2700000" algn="tl">
                  <a:srgbClr val="000000">
                    <a:alpha val="43137"/>
                  </a:srgbClr>
                </a:outerShdw>
              </a:effectLst>
              <a:cs typeface="B Mitra" panose="00000400000000000000" pitchFamily="2" charset="-78"/>
            </a:rPr>
          </a:br>
          <a:r>
            <a:rPr lang="fa-IR" sz="2400" b="1" kern="1200" dirty="0" smtClean="0">
              <a:solidFill>
                <a:srgbClr val="FFFF00"/>
              </a:solidFill>
              <a:effectLst>
                <a:outerShdw blurRad="38100" dist="38100" dir="2700000" algn="tl">
                  <a:srgbClr val="000000">
                    <a:alpha val="43137"/>
                  </a:srgbClr>
                </a:outerShdw>
              </a:effectLst>
              <a:cs typeface="B Mitra" panose="00000400000000000000" pitchFamily="2" charset="-78"/>
            </a:rPr>
            <a:t>2-نشر دهنده</a:t>
          </a:r>
          <a:br>
            <a:rPr lang="fa-IR" sz="2400" b="1" kern="1200" dirty="0" smtClean="0">
              <a:solidFill>
                <a:srgbClr val="FFFF00"/>
              </a:solidFill>
              <a:effectLst>
                <a:outerShdw blurRad="38100" dist="38100" dir="2700000" algn="tl">
                  <a:srgbClr val="000000">
                    <a:alpha val="43137"/>
                  </a:srgbClr>
                </a:outerShdw>
              </a:effectLst>
              <a:cs typeface="B Mitra" panose="00000400000000000000" pitchFamily="2" charset="-78"/>
            </a:rPr>
          </a:br>
          <a:r>
            <a:rPr lang="fa-IR" sz="2400" b="1" kern="1200" dirty="0" smtClean="0">
              <a:solidFill>
                <a:srgbClr val="FFFF00"/>
              </a:solidFill>
              <a:effectLst>
                <a:outerShdw blurRad="38100" dist="38100" dir="2700000" algn="tl">
                  <a:srgbClr val="000000">
                    <a:alpha val="43137"/>
                  </a:srgbClr>
                </a:outerShdw>
              </a:effectLst>
              <a:cs typeface="B Mitra" panose="00000400000000000000" pitchFamily="2" charset="-78"/>
            </a:rPr>
            <a:t>3-سخنگو</a:t>
          </a:r>
          <a:endParaRPr lang="en-US" sz="2400" b="1" kern="1200" dirty="0">
            <a:solidFill>
              <a:srgbClr val="FFFF00"/>
            </a:solidFill>
            <a:effectLst>
              <a:outerShdw blurRad="38100" dist="38100" dir="2700000" algn="tl">
                <a:srgbClr val="000000">
                  <a:alpha val="43137"/>
                </a:srgbClr>
              </a:outerShdw>
            </a:effectLst>
            <a:cs typeface="B Mitra" panose="00000400000000000000" pitchFamily="2" charset="-78"/>
          </a:endParaRPr>
        </a:p>
      </dsp:txBody>
      <dsp:txXfrm rot="-5400000">
        <a:off x="3052357" y="895117"/>
        <a:ext cx="2488251" cy="2685350"/>
      </dsp:txXfrm>
    </dsp:sp>
    <dsp:sp modelId="{08D4049E-75D3-46CD-AEFE-FDA1026CCABC}">
      <dsp:nvSpPr>
        <dsp:cNvPr id="0" name=""/>
        <dsp:cNvSpPr/>
      </dsp:nvSpPr>
      <dsp:spPr>
        <a:xfrm rot="5400000">
          <a:off x="-803034" y="806811"/>
          <a:ext cx="4475584" cy="2861961"/>
        </a:xfrm>
        <a:prstGeom prst="flowChartManualOperation">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alpha val="48000"/>
              <a:satMod val="105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0" tIns="0" rIns="127000" bIns="0" numCol="1" spcCol="1270" anchor="t" anchorCtr="0">
          <a:noAutofit/>
        </a:bodyPr>
        <a:lstStyle/>
        <a:p>
          <a:pPr lvl="0" algn="r" defTabSz="889000" rtl="1">
            <a:lnSpc>
              <a:spcPct val="90000"/>
            </a:lnSpc>
            <a:spcBef>
              <a:spcPct val="0"/>
            </a:spcBef>
            <a:spcAft>
              <a:spcPct val="35000"/>
            </a:spcAft>
          </a:pPr>
          <a:r>
            <a:rPr lang="fa-IR" sz="2000" b="1" kern="1200" dirty="0" smtClean="0">
              <a:cs typeface="B Mitra" panose="00000400000000000000" pitchFamily="2" charset="-78"/>
            </a:rPr>
            <a:t>نقشهای تصمیم گیری</a:t>
          </a:r>
          <a:endParaRPr lang="en-US" sz="2000" b="1" kern="1200" dirty="0">
            <a:cs typeface="B Mitra" panose="00000400000000000000" pitchFamily="2" charset="-78"/>
          </a:endParaRPr>
        </a:p>
        <a:p>
          <a:pPr marL="114300" lvl="1" indent="-114300" algn="r" defTabSz="622300" rtl="1">
            <a:lnSpc>
              <a:spcPct val="90000"/>
            </a:lnSpc>
            <a:spcBef>
              <a:spcPct val="0"/>
            </a:spcBef>
            <a:spcAft>
              <a:spcPct val="15000"/>
            </a:spcAft>
            <a:buChar char="••"/>
          </a:pPr>
          <a:r>
            <a:rPr lang="fa-IR" sz="1400" b="1" kern="1200" dirty="0" smtClean="0">
              <a:cs typeface="B Mitra" panose="00000400000000000000" pitchFamily="2" charset="-78"/>
            </a:rPr>
            <a:t>چگونگی استفاده از اطلاعات</a:t>
          </a:r>
          <a:br>
            <a:rPr lang="fa-IR" sz="1400" b="1" kern="1200" dirty="0" smtClean="0">
              <a:cs typeface="B Mitra" panose="00000400000000000000" pitchFamily="2" charset="-78"/>
            </a:rPr>
          </a:br>
          <a:r>
            <a:rPr lang="fa-IR" sz="1400" b="1" kern="1200" dirty="0" smtClean="0">
              <a:cs typeface="B Mitra" panose="00000400000000000000" pitchFamily="2" charset="-78"/>
            </a:rPr>
            <a:t/>
          </a:r>
          <a:br>
            <a:rPr lang="fa-IR" sz="1400" b="1" kern="1200" dirty="0" smtClean="0">
              <a:cs typeface="B Mitra" panose="00000400000000000000" pitchFamily="2" charset="-78"/>
            </a:rPr>
          </a:br>
          <a:r>
            <a:rPr lang="fa-IR" sz="2300" b="1" kern="1200" dirty="0" smtClean="0">
              <a:solidFill>
                <a:srgbClr val="FFFF00"/>
              </a:solidFill>
              <a:cs typeface="B Mitra" panose="00000400000000000000" pitchFamily="2" charset="-78"/>
            </a:rPr>
            <a:t>1-کار آفرینی</a:t>
          </a:r>
          <a:br>
            <a:rPr lang="fa-IR" sz="2300" b="1" kern="1200" dirty="0" smtClean="0">
              <a:solidFill>
                <a:srgbClr val="FFFF00"/>
              </a:solidFill>
              <a:cs typeface="B Mitra" panose="00000400000000000000" pitchFamily="2" charset="-78"/>
            </a:rPr>
          </a:br>
          <a:r>
            <a:rPr lang="fa-IR" sz="2300" b="1" kern="1200" dirty="0" smtClean="0">
              <a:solidFill>
                <a:srgbClr val="FFFF00"/>
              </a:solidFill>
              <a:cs typeface="B Mitra" panose="00000400000000000000" pitchFamily="2" charset="-78"/>
            </a:rPr>
            <a:t>2-آشوب زدایی</a:t>
          </a:r>
          <a:br>
            <a:rPr lang="fa-IR" sz="2300" b="1" kern="1200" dirty="0" smtClean="0">
              <a:solidFill>
                <a:srgbClr val="FFFF00"/>
              </a:solidFill>
              <a:cs typeface="B Mitra" panose="00000400000000000000" pitchFamily="2" charset="-78"/>
            </a:rPr>
          </a:br>
          <a:r>
            <a:rPr lang="fa-IR" sz="2300" b="1" kern="1200" dirty="0" smtClean="0">
              <a:solidFill>
                <a:srgbClr val="FFFF00"/>
              </a:solidFill>
              <a:cs typeface="B Mitra" panose="00000400000000000000" pitchFamily="2" charset="-78"/>
            </a:rPr>
            <a:t>3-تخصیص دهنده منابع</a:t>
          </a:r>
          <a:br>
            <a:rPr lang="fa-IR" sz="2300" b="1" kern="1200" dirty="0" smtClean="0">
              <a:solidFill>
                <a:srgbClr val="FFFF00"/>
              </a:solidFill>
              <a:cs typeface="B Mitra" panose="00000400000000000000" pitchFamily="2" charset="-78"/>
            </a:rPr>
          </a:br>
          <a:r>
            <a:rPr lang="fa-IR" sz="2300" b="1" kern="1200" dirty="0" smtClean="0">
              <a:solidFill>
                <a:srgbClr val="FFFF00"/>
              </a:solidFill>
              <a:cs typeface="B Mitra" panose="00000400000000000000" pitchFamily="2" charset="-78"/>
            </a:rPr>
            <a:t>4-مذاکره کننده</a:t>
          </a:r>
          <a:endParaRPr lang="en-US" sz="2300" b="1" kern="1200" dirty="0">
            <a:solidFill>
              <a:srgbClr val="FFFF00"/>
            </a:solidFill>
            <a:cs typeface="B Mitra" panose="00000400000000000000" pitchFamily="2" charset="-78"/>
          </a:endParaRPr>
        </a:p>
      </dsp:txBody>
      <dsp:txXfrm rot="-5400000">
        <a:off x="3778" y="895116"/>
        <a:ext cx="2861961" cy="268535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31DF7-8D21-4939-A05A-2DC05ABDFE7B}">
      <dsp:nvSpPr>
        <dsp:cNvPr id="0" name=""/>
        <dsp:cNvSpPr/>
      </dsp:nvSpPr>
      <dsp:spPr>
        <a:xfrm>
          <a:off x="6798913" y="208142"/>
          <a:ext cx="1986056" cy="794422"/>
        </a:xfrm>
        <a:prstGeom prst="rect">
          <a:avLst/>
        </a:prstGeom>
        <a:solidFill>
          <a:srgbClr val="FCB64E"/>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fa-IR" sz="2800" kern="1200" dirty="0" smtClean="0">
              <a:solidFill>
                <a:schemeClr val="tx1"/>
              </a:solidFill>
              <a:cs typeface="B Koodak" panose="00000700000000000000" pitchFamily="2" charset="-78"/>
            </a:rPr>
            <a:t>تولیدی</a:t>
          </a:r>
          <a:endParaRPr lang="en-US" sz="2800" kern="1200" dirty="0">
            <a:solidFill>
              <a:schemeClr val="tx1"/>
            </a:solidFill>
            <a:cs typeface="B Koodak" panose="00000700000000000000" pitchFamily="2" charset="-78"/>
          </a:endParaRPr>
        </a:p>
      </dsp:txBody>
      <dsp:txXfrm>
        <a:off x="6798913" y="208142"/>
        <a:ext cx="1986056" cy="794422"/>
      </dsp:txXfrm>
    </dsp:sp>
    <dsp:sp modelId="{64A522C4-50E2-4CE7-82FD-E3D9632B6614}">
      <dsp:nvSpPr>
        <dsp:cNvPr id="0" name=""/>
        <dsp:cNvSpPr/>
      </dsp:nvSpPr>
      <dsp:spPr>
        <a:xfrm>
          <a:off x="6795616" y="1041703"/>
          <a:ext cx="1986056" cy="3390005"/>
        </a:xfrm>
        <a:prstGeom prst="rect">
          <a:avLst/>
        </a:prstGeom>
        <a:solidFill>
          <a:srgbClr val="00B0F0">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vert270" wrap="square" lIns="128016" tIns="128016" rIns="170688" bIns="192024" numCol="1" spcCol="1270" anchor="ctr" anchorCtr="0">
          <a:noAutofit/>
        </a:bodyPr>
        <a:lstStyle/>
        <a:p>
          <a:pPr marL="228600" lvl="1" indent="-228600" algn="l" defTabSz="1066800">
            <a:lnSpc>
              <a:spcPct val="90000"/>
            </a:lnSpc>
            <a:spcBef>
              <a:spcPct val="0"/>
            </a:spcBef>
            <a:spcAft>
              <a:spcPct val="15000"/>
            </a:spcAft>
            <a:buChar char="••"/>
          </a:pPr>
          <a:r>
            <a:rPr lang="fa-IR" sz="2400" b="1" kern="1200" dirty="0" smtClean="0">
              <a:solidFill>
                <a:schemeClr val="tx1"/>
              </a:solidFill>
              <a:cs typeface="B Titr" panose="00000700000000000000" pitchFamily="2" charset="-78"/>
            </a:rPr>
            <a:t>فناوری-اقتصادی</a:t>
          </a:r>
          <a:endParaRPr lang="en-US" sz="2400" b="1" kern="1200" dirty="0">
            <a:solidFill>
              <a:schemeClr val="tx1"/>
            </a:solidFill>
            <a:cs typeface="B Titr" panose="00000700000000000000" pitchFamily="2" charset="-78"/>
          </a:endParaRPr>
        </a:p>
      </dsp:txBody>
      <dsp:txXfrm>
        <a:off x="6795616" y="1041703"/>
        <a:ext cx="1986056" cy="3390005"/>
      </dsp:txXfrm>
    </dsp:sp>
    <dsp:sp modelId="{64DADAC6-50AC-4657-A7A5-2CC5BC6BBB03}">
      <dsp:nvSpPr>
        <dsp:cNvPr id="0" name=""/>
        <dsp:cNvSpPr/>
      </dsp:nvSpPr>
      <dsp:spPr>
        <a:xfrm>
          <a:off x="4534808" y="208142"/>
          <a:ext cx="1986056" cy="794422"/>
        </a:xfrm>
        <a:prstGeom prst="rect">
          <a:avLst/>
        </a:prstGeom>
        <a:solidFill>
          <a:srgbClr val="FCB64E"/>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fa-IR" sz="2800" kern="1200" dirty="0" smtClean="0">
              <a:solidFill>
                <a:schemeClr val="tx1"/>
              </a:solidFill>
              <a:cs typeface="B Koodak" panose="00000700000000000000" pitchFamily="2" charset="-78"/>
            </a:rPr>
            <a:t>اجرایی</a:t>
          </a:r>
          <a:endParaRPr lang="en-US" sz="2800" kern="1200" dirty="0">
            <a:solidFill>
              <a:schemeClr val="tx1"/>
            </a:solidFill>
            <a:cs typeface="B Koodak" panose="00000700000000000000" pitchFamily="2" charset="-78"/>
          </a:endParaRPr>
        </a:p>
      </dsp:txBody>
      <dsp:txXfrm>
        <a:off x="4534808" y="208142"/>
        <a:ext cx="1986056" cy="794422"/>
      </dsp:txXfrm>
    </dsp:sp>
    <dsp:sp modelId="{C6FD5622-DB84-42EB-8B64-46B4E2BEDA62}">
      <dsp:nvSpPr>
        <dsp:cNvPr id="0" name=""/>
        <dsp:cNvSpPr/>
      </dsp:nvSpPr>
      <dsp:spPr>
        <a:xfrm>
          <a:off x="4531511" y="1041703"/>
          <a:ext cx="1986056" cy="3390005"/>
        </a:xfrm>
        <a:prstGeom prst="rect">
          <a:avLst/>
        </a:prstGeom>
        <a:solidFill>
          <a:srgbClr val="00B0F0">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vert270" wrap="square" lIns="128016" tIns="128016" rIns="170688" bIns="192024" numCol="1" spcCol="1270" anchor="ctr" anchorCtr="0">
          <a:noAutofit/>
        </a:bodyPr>
        <a:lstStyle/>
        <a:p>
          <a:pPr marL="228600" lvl="1" indent="-228600" algn="l" defTabSz="1066800">
            <a:lnSpc>
              <a:spcPct val="90000"/>
            </a:lnSpc>
            <a:spcBef>
              <a:spcPct val="0"/>
            </a:spcBef>
            <a:spcAft>
              <a:spcPct val="15000"/>
            </a:spcAft>
            <a:buChar char="••"/>
          </a:pPr>
          <a:r>
            <a:rPr lang="fa-IR" sz="2400" b="1" kern="1200" dirty="0" smtClean="0">
              <a:solidFill>
                <a:schemeClr val="tx1"/>
              </a:solidFill>
              <a:cs typeface="B Titr" panose="00000700000000000000" pitchFamily="2" charset="-78"/>
            </a:rPr>
            <a:t>اداری -ساختاری</a:t>
          </a:r>
          <a:endParaRPr lang="en-US" sz="2400" b="1" kern="1200" dirty="0">
            <a:solidFill>
              <a:schemeClr val="tx1"/>
            </a:solidFill>
            <a:cs typeface="B Titr" panose="00000700000000000000" pitchFamily="2" charset="-78"/>
          </a:endParaRPr>
        </a:p>
      </dsp:txBody>
      <dsp:txXfrm>
        <a:off x="4531511" y="1041703"/>
        <a:ext cx="1986056" cy="3390005"/>
      </dsp:txXfrm>
    </dsp:sp>
    <dsp:sp modelId="{CE49D9A9-5C3B-408B-A8B1-0F4DF31AF252}">
      <dsp:nvSpPr>
        <dsp:cNvPr id="0" name=""/>
        <dsp:cNvSpPr/>
      </dsp:nvSpPr>
      <dsp:spPr>
        <a:xfrm>
          <a:off x="2270704" y="208142"/>
          <a:ext cx="1986056" cy="794422"/>
        </a:xfrm>
        <a:prstGeom prst="rect">
          <a:avLst/>
        </a:prstGeom>
        <a:solidFill>
          <a:srgbClr val="FCB64E"/>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fa-IR" sz="2800" kern="1200" smtClean="0">
              <a:solidFill>
                <a:schemeClr val="tx1"/>
              </a:solidFill>
              <a:cs typeface="B Koodak" panose="00000700000000000000" pitchFamily="2" charset="-78"/>
            </a:rPr>
            <a:t>ابداعی</a:t>
          </a:r>
          <a:endParaRPr lang="en-US" sz="2800" kern="1200" dirty="0">
            <a:solidFill>
              <a:schemeClr val="tx1"/>
            </a:solidFill>
            <a:cs typeface="B Koodak" panose="00000700000000000000" pitchFamily="2" charset="-78"/>
          </a:endParaRPr>
        </a:p>
      </dsp:txBody>
      <dsp:txXfrm>
        <a:off x="2270704" y="208142"/>
        <a:ext cx="1986056" cy="794422"/>
      </dsp:txXfrm>
    </dsp:sp>
    <dsp:sp modelId="{2CD9FFC9-C4B7-45F7-941B-A52E716A458F}">
      <dsp:nvSpPr>
        <dsp:cNvPr id="0" name=""/>
        <dsp:cNvSpPr/>
      </dsp:nvSpPr>
      <dsp:spPr>
        <a:xfrm>
          <a:off x="2267407" y="1041703"/>
          <a:ext cx="1986056" cy="3390005"/>
        </a:xfrm>
        <a:prstGeom prst="rect">
          <a:avLst/>
        </a:prstGeom>
        <a:solidFill>
          <a:srgbClr val="00B0F0">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vert270" wrap="square" lIns="128016" tIns="128016" rIns="170688" bIns="192024" numCol="1" spcCol="1270" anchor="ctr" anchorCtr="0">
          <a:noAutofit/>
        </a:bodyPr>
        <a:lstStyle/>
        <a:p>
          <a:pPr marL="228600" lvl="1" indent="-228600" algn="l" defTabSz="1066800">
            <a:lnSpc>
              <a:spcPct val="90000"/>
            </a:lnSpc>
            <a:spcBef>
              <a:spcPct val="0"/>
            </a:spcBef>
            <a:spcAft>
              <a:spcPct val="15000"/>
            </a:spcAft>
            <a:buChar char="••"/>
          </a:pPr>
          <a:r>
            <a:rPr lang="fa-IR" sz="2400" b="1" kern="1200" dirty="0" smtClean="0">
              <a:solidFill>
                <a:schemeClr val="tx1"/>
              </a:solidFill>
              <a:cs typeface="B Titr" panose="00000700000000000000" pitchFamily="2" charset="-78"/>
            </a:rPr>
            <a:t>اطلاعاتی –تصمیم گیری</a:t>
          </a:r>
          <a:endParaRPr lang="en-US" sz="2400" b="1" kern="1200" dirty="0">
            <a:solidFill>
              <a:schemeClr val="tx1"/>
            </a:solidFill>
            <a:cs typeface="B Titr" panose="00000700000000000000" pitchFamily="2" charset="-78"/>
          </a:endParaRPr>
        </a:p>
      </dsp:txBody>
      <dsp:txXfrm>
        <a:off x="2267407" y="1041703"/>
        <a:ext cx="1986056" cy="3390005"/>
      </dsp:txXfrm>
    </dsp:sp>
    <dsp:sp modelId="{7A24A16D-5200-4BA5-967B-FC34F2C05F61}">
      <dsp:nvSpPr>
        <dsp:cNvPr id="0" name=""/>
        <dsp:cNvSpPr/>
      </dsp:nvSpPr>
      <dsp:spPr>
        <a:xfrm>
          <a:off x="6" y="208142"/>
          <a:ext cx="1986056" cy="794422"/>
        </a:xfrm>
        <a:prstGeom prst="rect">
          <a:avLst/>
        </a:prstGeom>
        <a:solidFill>
          <a:srgbClr val="FCB64E"/>
        </a:solidFill>
        <a:ln>
          <a:noFill/>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fa-IR" sz="2800" kern="1200" dirty="0" smtClean="0">
              <a:solidFill>
                <a:schemeClr val="tx1"/>
              </a:solidFill>
              <a:cs typeface="B Koodak" panose="00000700000000000000" pitchFamily="2" charset="-78"/>
            </a:rPr>
            <a:t>*</a:t>
          </a:r>
          <a:r>
            <a:rPr lang="fa-IR" sz="2800" kern="1200" dirty="0" smtClean="0">
              <a:solidFill>
                <a:srgbClr val="C00000"/>
              </a:solidFill>
              <a:cs typeface="B Koodak" panose="00000700000000000000" pitchFamily="2" charset="-78"/>
            </a:rPr>
            <a:t>ترکیبی</a:t>
          </a:r>
          <a:r>
            <a:rPr lang="fa-IR" sz="2800" kern="1200" dirty="0" smtClean="0">
              <a:solidFill>
                <a:schemeClr val="tx1"/>
              </a:solidFill>
              <a:cs typeface="B Koodak" panose="00000700000000000000" pitchFamily="2" charset="-78"/>
            </a:rPr>
            <a:t>*</a:t>
          </a:r>
          <a:endParaRPr lang="en-US" sz="2800" kern="1200" dirty="0">
            <a:solidFill>
              <a:schemeClr val="tx1"/>
            </a:solidFill>
            <a:cs typeface="B Koodak" panose="00000700000000000000" pitchFamily="2" charset="-78"/>
          </a:endParaRPr>
        </a:p>
      </dsp:txBody>
      <dsp:txXfrm>
        <a:off x="6" y="208142"/>
        <a:ext cx="1986056" cy="794422"/>
      </dsp:txXfrm>
    </dsp:sp>
    <dsp:sp modelId="{7E23C257-F344-49DC-95E1-0FECD1243A45}">
      <dsp:nvSpPr>
        <dsp:cNvPr id="0" name=""/>
        <dsp:cNvSpPr/>
      </dsp:nvSpPr>
      <dsp:spPr>
        <a:xfrm>
          <a:off x="3302" y="1041703"/>
          <a:ext cx="1986056" cy="3390005"/>
        </a:xfrm>
        <a:prstGeom prst="rect">
          <a:avLst/>
        </a:prstGeom>
        <a:solidFill>
          <a:srgbClr val="00B0F0">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vert270" wrap="square" lIns="128016" tIns="128016" rIns="170688" bIns="192024" numCol="1" spcCol="1270" anchor="ctr" anchorCtr="0">
          <a:noAutofit/>
        </a:bodyPr>
        <a:lstStyle/>
        <a:p>
          <a:pPr marL="228600" lvl="1" indent="-228600" algn="l" defTabSz="1066800">
            <a:lnSpc>
              <a:spcPct val="90000"/>
            </a:lnSpc>
            <a:spcBef>
              <a:spcPct val="0"/>
            </a:spcBef>
            <a:spcAft>
              <a:spcPct val="15000"/>
            </a:spcAft>
            <a:buChar char="••"/>
          </a:pPr>
          <a:r>
            <a:rPr lang="fa-IR" sz="2400" b="1" kern="1200" dirty="0" smtClean="0">
              <a:solidFill>
                <a:srgbClr val="C00000"/>
              </a:solidFill>
              <a:cs typeface="B Titr" panose="00000700000000000000" pitchFamily="2" charset="-78"/>
            </a:rPr>
            <a:t>انسانی -اجتماعی</a:t>
          </a:r>
          <a:endParaRPr lang="en-US" sz="2400" b="1" kern="1200" dirty="0">
            <a:solidFill>
              <a:srgbClr val="C00000"/>
            </a:solidFill>
            <a:cs typeface="B Titr" panose="00000700000000000000" pitchFamily="2" charset="-78"/>
          </a:endParaRPr>
        </a:p>
      </dsp:txBody>
      <dsp:txXfrm>
        <a:off x="3302" y="1041703"/>
        <a:ext cx="1986056" cy="33900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180E90D-AB80-4ADB-BBF8-A823D9515B6D}" type="datetimeFigureOut">
              <a:rPr lang="fa-IR" smtClean="0"/>
              <a:pPr/>
              <a:t>1437/01/16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B0E8433-D69D-4A26-9CAD-0F765E3B1F8B}" type="slidenum">
              <a:rPr lang="fa-IR" smtClean="0"/>
              <a:pPr/>
              <a:t>‹#›</a:t>
            </a:fld>
            <a:endParaRPr lang="fa-IR"/>
          </a:p>
        </p:txBody>
      </p:sp>
    </p:spTree>
    <p:extLst>
      <p:ext uri="{BB962C8B-B14F-4D97-AF65-F5344CB8AC3E}">
        <p14:creationId xmlns:p14="http://schemas.microsoft.com/office/powerpoint/2010/main" val="42944577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FB0E8433-D69D-4A26-9CAD-0F765E3B1F8B}" type="slidenum">
              <a:rPr lang="fa-IR" smtClean="0"/>
              <a:pPr/>
              <a:t>1</a:t>
            </a:fld>
            <a:endParaRPr lang="fa-IR"/>
          </a:p>
        </p:txBody>
      </p:sp>
    </p:spTree>
    <p:extLst>
      <p:ext uri="{BB962C8B-B14F-4D97-AF65-F5344CB8AC3E}">
        <p14:creationId xmlns:p14="http://schemas.microsoft.com/office/powerpoint/2010/main" val="814502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t>Advanced Organizational Behavior Management</a:t>
            </a:r>
            <a:endParaRPr lang="en-US" dirty="0"/>
          </a:p>
        </p:txBody>
      </p:sp>
    </p:spTree>
    <p:extLst>
      <p:ext uri="{BB962C8B-B14F-4D97-AF65-F5344CB8AC3E}">
        <p14:creationId xmlns:p14="http://schemas.microsoft.com/office/powerpoint/2010/main" val="296661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solidFill>
                  <a:schemeClr val="tx1"/>
                </a:solidFill>
                <a:latin typeface="IranNastaliq" pitchFamily="18" charset="0"/>
                <a:cs typeface="IranNastaliq" pitchFamily="18" charset="0"/>
              </a:rPr>
              <a:t>نظریه نیازهای انسانی </a:t>
            </a:r>
            <a:endParaRPr lang="fa-IR" dirty="0"/>
          </a:p>
        </p:txBody>
      </p:sp>
      <p:sp>
        <p:nvSpPr>
          <p:cNvPr id="4" name="Slide Number Placeholder 3"/>
          <p:cNvSpPr>
            <a:spLocks noGrp="1"/>
          </p:cNvSpPr>
          <p:nvPr>
            <p:ph type="sldNum" sz="quarter" idx="10"/>
          </p:nvPr>
        </p:nvSpPr>
        <p:spPr/>
        <p:txBody>
          <a:bodyPr/>
          <a:lstStyle/>
          <a:p>
            <a:fld id="{FB0E8433-D69D-4A26-9CAD-0F765E3B1F8B}" type="slidenum">
              <a:rPr lang="fa-IR" smtClean="0"/>
              <a:pPr/>
              <a:t>55</a:t>
            </a:fld>
            <a:endParaRPr lang="fa-IR"/>
          </a:p>
        </p:txBody>
      </p:sp>
    </p:spTree>
    <p:extLst>
      <p:ext uri="{BB962C8B-B14F-4D97-AF65-F5344CB8AC3E}">
        <p14:creationId xmlns:p14="http://schemas.microsoft.com/office/powerpoint/2010/main" val="660484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ar-SA" sz="1200" dirty="0" smtClean="0">
                <a:latin typeface="IranNastaliq" pitchFamily="18" charset="0"/>
                <a:cs typeface="IranNastaliq" pitchFamily="18" charset="0"/>
              </a:rPr>
              <a:t>ویژگیهای سبکهای مورد استفاده مدیران، بر مبنای مفروضات </a:t>
            </a:r>
            <a:r>
              <a:rPr lang="en-US" sz="1200" dirty="0" smtClean="0">
                <a:latin typeface="IranNastaliq" pitchFamily="18" charset="0"/>
                <a:cs typeface="IranNastaliq" pitchFamily="18" charset="0"/>
              </a:rPr>
              <a:t>x </a:t>
            </a:r>
            <a:r>
              <a:rPr lang="ar-SA" sz="1200" dirty="0" smtClean="0">
                <a:latin typeface="IranNastaliq" pitchFamily="18" charset="0"/>
                <a:cs typeface="IranNastaliq" pitchFamily="18" charset="0"/>
              </a:rPr>
              <a:t>و </a:t>
            </a:r>
            <a:r>
              <a:rPr lang="en-US" sz="1200" dirty="0" smtClean="0">
                <a:latin typeface="IranNastaliq" pitchFamily="18" charset="0"/>
                <a:cs typeface="IranNastaliq" pitchFamily="18" charset="0"/>
              </a:rPr>
              <a:t>y</a:t>
            </a:r>
            <a:endParaRPr lang="fa-IR" dirty="0"/>
          </a:p>
        </p:txBody>
      </p:sp>
      <p:sp>
        <p:nvSpPr>
          <p:cNvPr id="4" name="Slide Number Placeholder 3"/>
          <p:cNvSpPr>
            <a:spLocks noGrp="1"/>
          </p:cNvSpPr>
          <p:nvPr>
            <p:ph type="sldNum" sz="quarter" idx="10"/>
          </p:nvPr>
        </p:nvSpPr>
        <p:spPr/>
        <p:txBody>
          <a:bodyPr/>
          <a:lstStyle/>
          <a:p>
            <a:fld id="{FB0E8433-D69D-4A26-9CAD-0F765E3B1F8B}" type="slidenum">
              <a:rPr lang="fa-IR" smtClean="0"/>
              <a:pPr/>
              <a:t>60</a:t>
            </a:fld>
            <a:endParaRPr lang="fa-IR"/>
          </a:p>
        </p:txBody>
      </p:sp>
    </p:spTree>
    <p:extLst>
      <p:ext uri="{BB962C8B-B14F-4D97-AF65-F5344CB8AC3E}">
        <p14:creationId xmlns:p14="http://schemas.microsoft.com/office/powerpoint/2010/main" val="64400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b="1" dirty="0" smtClean="0">
                <a:latin typeface="IranNastaliq" pitchFamily="18" charset="0"/>
                <a:cs typeface="IranNastaliq" pitchFamily="18" charset="0"/>
              </a:rPr>
              <a:t>کاربردهای علم مدیریت</a:t>
            </a:r>
            <a:endParaRPr lang="fa-IR" dirty="0"/>
          </a:p>
        </p:txBody>
      </p:sp>
      <p:sp>
        <p:nvSpPr>
          <p:cNvPr id="4" name="Slide Number Placeholder 3"/>
          <p:cNvSpPr>
            <a:spLocks noGrp="1"/>
          </p:cNvSpPr>
          <p:nvPr>
            <p:ph type="sldNum" sz="quarter" idx="10"/>
          </p:nvPr>
        </p:nvSpPr>
        <p:spPr/>
        <p:txBody>
          <a:bodyPr/>
          <a:lstStyle/>
          <a:p>
            <a:fld id="{FB0E8433-D69D-4A26-9CAD-0F765E3B1F8B}" type="slidenum">
              <a:rPr lang="fa-IR" smtClean="0"/>
              <a:pPr/>
              <a:t>76</a:t>
            </a:fld>
            <a:endParaRPr lang="fa-IR"/>
          </a:p>
        </p:txBody>
      </p:sp>
    </p:spTree>
    <p:extLst>
      <p:ext uri="{BB962C8B-B14F-4D97-AF65-F5344CB8AC3E}">
        <p14:creationId xmlns:p14="http://schemas.microsoft.com/office/powerpoint/2010/main" val="158390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b="1" dirty="0" smtClean="0">
                <a:latin typeface="IranNastaliq" pitchFamily="18" charset="0"/>
                <a:cs typeface="IranNastaliq" pitchFamily="18" charset="0"/>
              </a:rPr>
              <a:t>ویژگیهای روشها و فنون رهیافت کمی به مدیریت</a:t>
            </a:r>
            <a:endParaRPr lang="fa-IR" dirty="0"/>
          </a:p>
        </p:txBody>
      </p:sp>
      <p:sp>
        <p:nvSpPr>
          <p:cNvPr id="4" name="Slide Number Placeholder 3"/>
          <p:cNvSpPr>
            <a:spLocks noGrp="1"/>
          </p:cNvSpPr>
          <p:nvPr>
            <p:ph type="sldNum" sz="quarter" idx="10"/>
          </p:nvPr>
        </p:nvSpPr>
        <p:spPr/>
        <p:txBody>
          <a:bodyPr/>
          <a:lstStyle/>
          <a:p>
            <a:fld id="{FB0E8433-D69D-4A26-9CAD-0F765E3B1F8B}" type="slidenum">
              <a:rPr lang="fa-IR" smtClean="0"/>
              <a:pPr/>
              <a:t>77</a:t>
            </a:fld>
            <a:endParaRPr lang="fa-IR"/>
          </a:p>
        </p:txBody>
      </p:sp>
    </p:spTree>
    <p:extLst>
      <p:ext uri="{BB962C8B-B14F-4D97-AF65-F5344CB8AC3E}">
        <p14:creationId xmlns:p14="http://schemas.microsoft.com/office/powerpoint/2010/main" val="1301446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z="1200" b="1" dirty="0" smtClean="0">
                <a:latin typeface="IranNastaliq" pitchFamily="18" charset="0"/>
                <a:cs typeface="IranNastaliq" pitchFamily="18" charset="0"/>
              </a:rPr>
              <a:t>ویژگیهای روشها و فنون رهیافت کمی به مدیریت</a:t>
            </a:r>
            <a:endParaRPr lang="fa-IR" dirty="0"/>
          </a:p>
        </p:txBody>
      </p:sp>
      <p:sp>
        <p:nvSpPr>
          <p:cNvPr id="4" name="Slide Number Placeholder 3"/>
          <p:cNvSpPr>
            <a:spLocks noGrp="1"/>
          </p:cNvSpPr>
          <p:nvPr>
            <p:ph type="sldNum" sz="quarter" idx="10"/>
          </p:nvPr>
        </p:nvSpPr>
        <p:spPr/>
        <p:txBody>
          <a:bodyPr/>
          <a:lstStyle/>
          <a:p>
            <a:fld id="{FB0E8433-D69D-4A26-9CAD-0F765E3B1F8B}" type="slidenum">
              <a:rPr lang="fa-IR" smtClean="0"/>
              <a:pPr/>
              <a:t>78</a:t>
            </a:fld>
            <a:endParaRPr lang="fa-IR"/>
          </a:p>
        </p:txBody>
      </p:sp>
    </p:spTree>
    <p:extLst>
      <p:ext uri="{BB962C8B-B14F-4D97-AF65-F5344CB8AC3E}">
        <p14:creationId xmlns:p14="http://schemas.microsoft.com/office/powerpoint/2010/main" val="2679145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smtClean="0">
                <a:solidFill>
                  <a:schemeClr val="accent6">
                    <a:lumMod val="50000"/>
                  </a:schemeClr>
                </a:solidFill>
                <a:latin typeface="IranNastaliq" pitchFamily="18" charset="0"/>
                <a:cs typeface="IranNastaliq" pitchFamily="18" charset="0"/>
              </a:rPr>
              <a:t>طرح کلی سیستم های باز</a:t>
            </a:r>
            <a:endParaRPr lang="fa-IR"/>
          </a:p>
        </p:txBody>
      </p:sp>
      <p:sp>
        <p:nvSpPr>
          <p:cNvPr id="4" name="Slide Number Placeholder 3"/>
          <p:cNvSpPr>
            <a:spLocks noGrp="1"/>
          </p:cNvSpPr>
          <p:nvPr>
            <p:ph type="sldNum" sz="quarter" idx="10"/>
          </p:nvPr>
        </p:nvSpPr>
        <p:spPr/>
        <p:txBody>
          <a:bodyPr/>
          <a:lstStyle/>
          <a:p>
            <a:fld id="{FB0E8433-D69D-4A26-9CAD-0F765E3B1F8B}" type="slidenum">
              <a:rPr lang="fa-IR" smtClean="0"/>
              <a:pPr/>
              <a:t>82</a:t>
            </a:fld>
            <a:endParaRPr lang="fa-IR"/>
          </a:p>
        </p:txBody>
      </p:sp>
    </p:spTree>
    <p:extLst>
      <p:ext uri="{BB962C8B-B14F-4D97-AF65-F5344CB8AC3E}">
        <p14:creationId xmlns:p14="http://schemas.microsoft.com/office/powerpoint/2010/main" val="161875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FB0E8433-D69D-4A26-9CAD-0F765E3B1F8B}" type="slidenum">
              <a:rPr lang="fa-IR" smtClean="0"/>
              <a:pPr/>
              <a:t>96</a:t>
            </a:fld>
            <a:endParaRPr lang="fa-IR"/>
          </a:p>
        </p:txBody>
      </p:sp>
    </p:spTree>
    <p:extLst>
      <p:ext uri="{BB962C8B-B14F-4D97-AF65-F5344CB8AC3E}">
        <p14:creationId xmlns:p14="http://schemas.microsoft.com/office/powerpoint/2010/main" val="1583908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8D4993-B48E-4C14-94E1-FD4AF8F740D8}" type="datetimeFigureOut">
              <a:rPr lang="fa-IR" smtClean="0"/>
              <a:pPr/>
              <a:t>1437/01/16</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441E4A99-41C0-4577-9DA6-2CFF5C13BA77}"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8D4993-B48E-4C14-94E1-FD4AF8F740D8}" type="datetimeFigureOut">
              <a:rPr lang="fa-IR" smtClean="0"/>
              <a:pPr/>
              <a:t>1437/01/16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41E4A99-41C0-4577-9DA6-2CFF5C13BA77}"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8D4993-B48E-4C14-94E1-FD4AF8F740D8}" type="datetimeFigureOut">
              <a:rPr lang="fa-IR" smtClean="0"/>
              <a:pPr/>
              <a:t>1437/01/16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41E4A99-41C0-4577-9DA6-2CFF5C13BA77}"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8D4993-B48E-4C14-94E1-FD4AF8F740D8}" type="datetimeFigureOut">
              <a:rPr lang="fa-IR" smtClean="0"/>
              <a:pPr/>
              <a:t>1437/01/16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41E4A99-41C0-4577-9DA6-2CFF5C13BA77}"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8D4993-B48E-4C14-94E1-FD4AF8F740D8}" type="datetimeFigureOut">
              <a:rPr lang="fa-IR" smtClean="0"/>
              <a:pPr/>
              <a:t>1437/01/16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41E4A99-41C0-4577-9DA6-2CFF5C13BA77}"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8D4993-B48E-4C14-94E1-FD4AF8F740D8}" type="datetimeFigureOut">
              <a:rPr lang="fa-IR" smtClean="0"/>
              <a:pPr/>
              <a:t>1437/01/16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41E4A99-41C0-4577-9DA6-2CFF5C13BA77}"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8D4993-B48E-4C14-94E1-FD4AF8F740D8}" type="datetimeFigureOut">
              <a:rPr lang="fa-IR" smtClean="0"/>
              <a:pPr/>
              <a:t>1437/01/16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41E4A99-41C0-4577-9DA6-2CFF5C13BA77}"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8D4993-B48E-4C14-94E1-FD4AF8F740D8}" type="datetimeFigureOut">
              <a:rPr lang="fa-IR" smtClean="0"/>
              <a:pPr/>
              <a:t>1437/01/16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41E4A99-41C0-4577-9DA6-2CFF5C13BA77}"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D4993-B48E-4C14-94E1-FD4AF8F740D8}" type="datetimeFigureOut">
              <a:rPr lang="fa-IR" smtClean="0"/>
              <a:pPr/>
              <a:t>1437/01/16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41E4A99-41C0-4577-9DA6-2CFF5C13BA77}"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8D4993-B48E-4C14-94E1-FD4AF8F740D8}" type="datetimeFigureOut">
              <a:rPr lang="fa-IR" smtClean="0"/>
              <a:pPr/>
              <a:t>1437/01/16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41E4A99-41C0-4577-9DA6-2CFF5C13BA77}"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8D4993-B48E-4C14-94E1-FD4AF8F740D8}" type="datetimeFigureOut">
              <a:rPr lang="fa-IR" smtClean="0"/>
              <a:pPr/>
              <a:t>1437/01/16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441E4A99-41C0-4577-9DA6-2CFF5C13BA77}"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8D4993-B48E-4C14-94E1-FD4AF8F740D8}" type="datetimeFigureOut">
              <a:rPr lang="fa-IR" smtClean="0"/>
              <a:pPr/>
              <a:t>1437/01/16</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41E4A99-41C0-4577-9DA6-2CFF5C13BA77}"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8.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8.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fa.wikipedia.org/wiki/%D9%87%D8%B1%D9%85_%D9%85%D8%B2%D9%84%D9%88"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484784"/>
            <a:ext cx="8146865" cy="34461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935796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94766286"/>
              </p:ext>
            </p:extLst>
          </p:nvPr>
        </p:nvGraphicFramePr>
        <p:xfrm>
          <a:off x="179512" y="1196752"/>
          <a:ext cx="876029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348412" y="548680"/>
            <a:ext cx="3486852" cy="584775"/>
          </a:xfrm>
          <a:prstGeom prst="rect">
            <a:avLst/>
          </a:prstGeom>
        </p:spPr>
        <p:txBody>
          <a:bodyPr wrap="none">
            <a:spAutoFit/>
          </a:bodyPr>
          <a:lstStyle/>
          <a:p>
            <a:pPr lvl="0"/>
            <a:r>
              <a:rPr lang="fa-IR" sz="3200" b="1" dirty="0" smtClean="0">
                <a:solidFill>
                  <a:srgbClr val="663300"/>
                </a:solidFill>
                <a:latin typeface="IranNastaliq" pitchFamily="18" charset="0"/>
                <a:cs typeface="IranNastaliq" pitchFamily="18" charset="0"/>
              </a:rPr>
              <a:t>مدیریت در دوره های مختلف تاریخی</a:t>
            </a:r>
            <a:endParaRPr lang="en-US" sz="3200" dirty="0">
              <a:solidFill>
                <a:srgbClr val="663300"/>
              </a:solidFill>
              <a:latin typeface="IranNastaliq" pitchFamily="18" charset="0"/>
              <a:cs typeface="IranNastaliq" pitchFamily="18" charset="0"/>
            </a:endParaRPr>
          </a:p>
        </p:txBody>
      </p:sp>
    </p:spTree>
    <p:extLst>
      <p:ext uri="{BB962C8B-B14F-4D97-AF65-F5344CB8AC3E}">
        <p14:creationId xmlns:p14="http://schemas.microsoft.com/office/powerpoint/2010/main" val="397583653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Same Side Corner Rectangle 6"/>
          <p:cNvSpPr/>
          <p:nvPr/>
        </p:nvSpPr>
        <p:spPr>
          <a:xfrm flipV="1">
            <a:off x="1133536" y="1556792"/>
            <a:ext cx="7416824" cy="1723917"/>
          </a:xfrm>
          <a:prstGeom prst="snip2SameRect">
            <a:avLst>
              <a:gd name="adj1" fmla="val 0"/>
              <a:gd name="adj2" fmla="val 0"/>
            </a:avLst>
          </a:prstGeom>
          <a:solidFill>
            <a:srgbClr val="FCB64E"/>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6" name="Snip Single Corner Rectangle 5"/>
          <p:cNvSpPr/>
          <p:nvPr/>
        </p:nvSpPr>
        <p:spPr>
          <a:xfrm>
            <a:off x="5168056" y="3962204"/>
            <a:ext cx="3096344" cy="1664734"/>
          </a:xfrm>
          <a:prstGeom prst="snip1Rect">
            <a:avLst>
              <a:gd name="adj" fmla="val 1846"/>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 name="Snip Single Corner Rectangle 4"/>
          <p:cNvSpPr/>
          <p:nvPr/>
        </p:nvSpPr>
        <p:spPr>
          <a:xfrm flipH="1">
            <a:off x="1115616" y="3996514"/>
            <a:ext cx="3096344" cy="1664734"/>
          </a:xfrm>
          <a:prstGeom prst="snip1Rect">
            <a:avLst>
              <a:gd name="adj" fmla="val 0"/>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899592" y="908720"/>
            <a:ext cx="7358114" cy="2143140"/>
          </a:xfrm>
        </p:spPr>
        <p:txBody>
          <a:bodyPr>
            <a:noAutofit/>
          </a:bodyPr>
          <a:lstStyle/>
          <a:p>
            <a:pPr algn="r"/>
            <a:r>
              <a:rPr lang="fa-IR" sz="5400" b="1" dirty="0" smtClean="0">
                <a:solidFill>
                  <a:schemeClr val="bg1"/>
                </a:solidFill>
                <a:effectLst>
                  <a:outerShdw blurRad="38100" dist="38100" dir="2700000" algn="tl">
                    <a:srgbClr val="000000">
                      <a:alpha val="43137"/>
                    </a:srgbClr>
                  </a:outerShdw>
                </a:effectLst>
                <a:latin typeface="IranNastaliq" pitchFamily="18" charset="0"/>
                <a:cs typeface="IranNastaliq" pitchFamily="18" charset="0"/>
              </a:rPr>
              <a:t>روندهای جدید در رهیافتهای عمده مدیریت</a:t>
            </a:r>
            <a:endParaRPr lang="fa-IR" sz="5400" b="1" dirty="0">
              <a:solidFill>
                <a:schemeClr val="bg1"/>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3" name="Title 1"/>
          <p:cNvSpPr txBox="1">
            <a:spLocks/>
          </p:cNvSpPr>
          <p:nvPr/>
        </p:nvSpPr>
        <p:spPr>
          <a:xfrm>
            <a:off x="4644008" y="4131980"/>
            <a:ext cx="3037634" cy="1071570"/>
          </a:xfrm>
          <a:prstGeom prst="rect">
            <a:avLst/>
          </a:prstGeom>
        </p:spPr>
        <p:txBody>
          <a:bodyPr vert="horz" lIns="0" tIns="45720" rIns="0" bIns="0" anchor="b">
            <a:no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fa-IR" sz="4400" dirty="0" smtClean="0">
                <a:solidFill>
                  <a:srgbClr val="0070C0"/>
                </a:solidFill>
                <a:latin typeface="IranNastaliq" pitchFamily="18" charset="0"/>
                <a:cs typeface="IranNastaliq" pitchFamily="18" charset="0"/>
              </a:rPr>
              <a:t>نقش های مدیریت</a:t>
            </a:r>
            <a:endParaRPr lang="fa-IR" sz="4400" dirty="0">
              <a:solidFill>
                <a:srgbClr val="0070C0"/>
              </a:solidFill>
              <a:latin typeface="IranNastaliq" pitchFamily="18" charset="0"/>
              <a:cs typeface="IranNastaliq" pitchFamily="18" charset="0"/>
            </a:endParaRPr>
          </a:p>
        </p:txBody>
      </p:sp>
      <p:sp>
        <p:nvSpPr>
          <p:cNvPr id="4" name="Title 1"/>
          <p:cNvSpPr txBox="1">
            <a:spLocks/>
          </p:cNvSpPr>
          <p:nvPr/>
        </p:nvSpPr>
        <p:spPr>
          <a:xfrm>
            <a:off x="971600" y="3996514"/>
            <a:ext cx="2385225" cy="1207036"/>
          </a:xfrm>
          <a:prstGeom prst="rect">
            <a:avLst/>
          </a:prstGeom>
        </p:spPr>
        <p:txBody>
          <a:bodyPr vert="horz" lIns="0" tIns="45720" rIns="0" bIns="0" anchor="b">
            <a:no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fa-IR" sz="4800" dirty="0" smtClean="0">
                <a:solidFill>
                  <a:srgbClr val="0070C0"/>
                </a:solidFill>
                <a:latin typeface="IranNastaliq" pitchFamily="18" charset="0"/>
                <a:cs typeface="IranNastaliq" pitchFamily="18" charset="0"/>
              </a:rPr>
              <a:t>کمال مدیریت</a:t>
            </a:r>
            <a:endParaRPr lang="fa-IR" sz="4800" dirty="0">
              <a:solidFill>
                <a:srgbClr val="0070C0"/>
              </a:solidFill>
              <a:latin typeface="IranNastaliq" pitchFamily="18" charset="0"/>
              <a:cs typeface="IranNastaliq" pitchFamily="18" charset="0"/>
            </a:endParaRPr>
          </a:p>
        </p:txBody>
      </p:sp>
    </p:spTree>
    <p:extLst>
      <p:ext uri="{BB962C8B-B14F-4D97-AF65-F5344CB8AC3E}">
        <p14:creationId xmlns:p14="http://schemas.microsoft.com/office/powerpoint/2010/main" val="299484760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640960" cy="1162050"/>
          </a:xfrm>
        </p:spPr>
        <p:txBody>
          <a:bodyPr/>
          <a:lstStyle/>
          <a:p>
            <a:pPr algn="ctr"/>
            <a:r>
              <a:rPr lang="fa-IR" sz="4400" b="1" dirty="0" smtClean="0">
                <a:solidFill>
                  <a:srgbClr val="C00000"/>
                </a:solidFill>
                <a:cs typeface="B Mitra" panose="00000400000000000000" pitchFamily="2" charset="-78"/>
              </a:rPr>
              <a:t>نقشهای ده گانه مدیریت طبق نظر مینتز برگ</a:t>
            </a:r>
            <a:endParaRPr lang="en-US" sz="4400" b="1" dirty="0">
              <a:solidFill>
                <a:srgbClr val="C00000"/>
              </a:solidFill>
              <a:cs typeface="B Mitra" panose="00000400000000000000" pitchFamily="2" charset="-78"/>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595290340"/>
              </p:ext>
            </p:extLst>
          </p:nvPr>
        </p:nvGraphicFramePr>
        <p:xfrm>
          <a:off x="467544" y="1772816"/>
          <a:ext cx="8219256" cy="4475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261379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548680"/>
            <a:ext cx="9036496" cy="1162050"/>
          </a:xfrm>
        </p:spPr>
        <p:txBody>
          <a:bodyPr/>
          <a:lstStyle/>
          <a:p>
            <a:pPr algn="r" rtl="1"/>
            <a:r>
              <a:rPr lang="fa-IR" sz="2400" b="1" dirty="0" smtClean="0">
                <a:solidFill>
                  <a:srgbClr val="0070C0"/>
                </a:solidFill>
                <a:cs typeface="B Titr" panose="00000700000000000000" pitchFamily="2" charset="-78"/>
              </a:rPr>
              <a:t>نقشهای مدیر و خرده سیستم های</a:t>
            </a:r>
            <a:r>
              <a:rPr lang="en-US" sz="2400" b="1" dirty="0" smtClean="0">
                <a:solidFill>
                  <a:srgbClr val="0070C0"/>
                </a:solidFill>
                <a:cs typeface="B Titr" panose="00000700000000000000" pitchFamily="2" charset="-78"/>
              </a:rPr>
              <a:t> </a:t>
            </a:r>
            <a:r>
              <a:rPr lang="fa-IR" sz="2400" b="1" dirty="0" smtClean="0">
                <a:solidFill>
                  <a:srgbClr val="0070C0"/>
                </a:solidFill>
                <a:cs typeface="B Titr" panose="00000700000000000000" pitchFamily="2" charset="-78"/>
              </a:rPr>
              <a:t>اجتماعی مربوط از دیدگاه آدیزس</a:t>
            </a:r>
            <a:r>
              <a:rPr lang="en-US" sz="2400" b="1" dirty="0" smtClean="0">
                <a:solidFill>
                  <a:srgbClr val="0070C0"/>
                </a:solidFill>
                <a:cs typeface="B Titr" panose="00000700000000000000" pitchFamily="2" charset="-78"/>
              </a:rPr>
              <a:t> </a:t>
            </a:r>
            <a:r>
              <a:rPr lang="fa-IR" sz="2000" b="1" dirty="0" smtClean="0">
                <a:solidFill>
                  <a:srgbClr val="0070C0"/>
                </a:solidFill>
                <a:cs typeface="B Titr" panose="00000700000000000000" pitchFamily="2" charset="-78"/>
              </a:rPr>
              <a:t>(</a:t>
            </a:r>
            <a:r>
              <a:rPr lang="en-US" sz="2000" b="1" dirty="0" err="1" smtClean="0">
                <a:solidFill>
                  <a:srgbClr val="0070C0"/>
                </a:solidFill>
                <a:cs typeface="B Titr" panose="00000700000000000000" pitchFamily="2" charset="-78"/>
              </a:rPr>
              <a:t>Ichak</a:t>
            </a:r>
            <a:r>
              <a:rPr lang="en-US" sz="2000" b="1" dirty="0" smtClean="0">
                <a:solidFill>
                  <a:srgbClr val="0070C0"/>
                </a:solidFill>
                <a:cs typeface="B Titr" panose="00000700000000000000" pitchFamily="2" charset="-78"/>
              </a:rPr>
              <a:t> </a:t>
            </a:r>
            <a:r>
              <a:rPr lang="en-US" sz="2000" b="1" dirty="0" err="1" smtClean="0">
                <a:solidFill>
                  <a:srgbClr val="0070C0"/>
                </a:solidFill>
                <a:cs typeface="B Titr" panose="00000700000000000000" pitchFamily="2" charset="-78"/>
              </a:rPr>
              <a:t>Adizes</a:t>
            </a:r>
            <a:r>
              <a:rPr lang="fa-IR" sz="2000" b="1" dirty="0" smtClean="0">
                <a:solidFill>
                  <a:srgbClr val="0070C0"/>
                </a:solidFill>
                <a:cs typeface="B Titr" panose="00000700000000000000" pitchFamily="2" charset="-78"/>
              </a:rPr>
              <a:t>)</a:t>
            </a:r>
            <a:endParaRPr lang="en-US" sz="2400" b="1" dirty="0">
              <a:solidFill>
                <a:srgbClr val="0070C0"/>
              </a:solidFill>
              <a:cs typeface="B Titr" panose="00000700000000000000" pitchFamily="2" charset="-78"/>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141109248"/>
              </p:ext>
            </p:extLst>
          </p:nvPr>
        </p:nvGraphicFramePr>
        <p:xfrm>
          <a:off x="179512" y="1889448"/>
          <a:ext cx="878497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059504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Same Side Corner Rectangle 6"/>
          <p:cNvSpPr/>
          <p:nvPr/>
        </p:nvSpPr>
        <p:spPr>
          <a:xfrm flipV="1">
            <a:off x="1187624" y="332656"/>
            <a:ext cx="7416824" cy="1723917"/>
          </a:xfrm>
          <a:prstGeom prst="snip2SameRect">
            <a:avLst>
              <a:gd name="adj1" fmla="val 0"/>
              <a:gd name="adj2" fmla="val 0"/>
            </a:avLst>
          </a:prstGeom>
          <a:solidFill>
            <a:srgbClr val="FCB64E"/>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 name="Title 1"/>
          <p:cNvSpPr>
            <a:spLocks noGrp="1"/>
          </p:cNvSpPr>
          <p:nvPr>
            <p:ph type="title"/>
          </p:nvPr>
        </p:nvSpPr>
        <p:spPr>
          <a:xfrm>
            <a:off x="899592" y="-387424"/>
            <a:ext cx="7358114" cy="2143140"/>
          </a:xfrm>
        </p:spPr>
        <p:txBody>
          <a:bodyPr>
            <a:noAutofit/>
          </a:bodyPr>
          <a:lstStyle/>
          <a:p>
            <a:pPr algn="r"/>
            <a:r>
              <a:rPr lang="fa-IR" sz="5400" b="1" dirty="0" smtClean="0">
                <a:solidFill>
                  <a:schemeClr val="bg1"/>
                </a:solidFill>
                <a:effectLst>
                  <a:outerShdw blurRad="38100" dist="38100" dir="2700000" algn="tl">
                    <a:srgbClr val="000000">
                      <a:alpha val="43137"/>
                    </a:srgbClr>
                  </a:outerShdw>
                </a:effectLst>
                <a:latin typeface="IranNastaliq" pitchFamily="18" charset="0"/>
                <a:cs typeface="IranNastaliq" pitchFamily="18" charset="0"/>
              </a:rPr>
              <a:t>کمال مدیریت</a:t>
            </a:r>
            <a:r>
              <a:rPr lang="fa-IR" sz="2400" b="1" dirty="0" smtClean="0">
                <a:solidFill>
                  <a:schemeClr val="bg1"/>
                </a:solidFill>
                <a:effectLst>
                  <a:outerShdw blurRad="38100" dist="38100" dir="2700000" algn="tl">
                    <a:srgbClr val="000000">
                      <a:alpha val="43137"/>
                    </a:srgbClr>
                  </a:outerShdw>
                </a:effectLst>
                <a:latin typeface="IranNastaliq" pitchFamily="18" charset="0"/>
                <a:cs typeface="IranNastaliq" pitchFamily="18" charset="0"/>
              </a:rPr>
              <a:t>(</a:t>
            </a:r>
            <a:r>
              <a:rPr lang="en-US" sz="2400" b="1" dirty="0" smtClean="0">
                <a:solidFill>
                  <a:schemeClr val="tx1"/>
                </a:solidFill>
                <a:effectLst>
                  <a:outerShdw blurRad="38100" dist="38100" dir="2700000" algn="tl">
                    <a:srgbClr val="000000">
                      <a:alpha val="43137"/>
                    </a:srgbClr>
                  </a:outerShdw>
                </a:effectLst>
                <a:latin typeface="IranNastaliq" pitchFamily="18" charset="0"/>
                <a:cs typeface="IranNastaliq" pitchFamily="18" charset="0"/>
              </a:rPr>
              <a:t>attribute    of       excellence</a:t>
            </a:r>
            <a:r>
              <a:rPr lang="fa-IR" sz="2400" b="1" dirty="0" smtClean="0">
                <a:solidFill>
                  <a:schemeClr val="bg1"/>
                </a:solidFill>
                <a:effectLst>
                  <a:outerShdw blurRad="38100" dist="38100" dir="2700000" algn="tl">
                    <a:srgbClr val="000000">
                      <a:alpha val="43137"/>
                    </a:srgbClr>
                  </a:outerShdw>
                </a:effectLst>
                <a:latin typeface="IranNastaliq" pitchFamily="18" charset="0"/>
                <a:cs typeface="IranNastaliq" pitchFamily="18" charset="0"/>
              </a:rPr>
              <a:t>) </a:t>
            </a:r>
            <a:endParaRPr lang="fa-IR" sz="2400" b="1" dirty="0">
              <a:solidFill>
                <a:schemeClr val="bg1"/>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9" name="TextBox 8"/>
          <p:cNvSpPr txBox="1"/>
          <p:nvPr/>
        </p:nvSpPr>
        <p:spPr>
          <a:xfrm>
            <a:off x="1187624" y="2636912"/>
            <a:ext cx="7200800" cy="3170099"/>
          </a:xfrm>
          <a:prstGeom prst="rect">
            <a:avLst/>
          </a:prstGeom>
          <a:noFill/>
        </p:spPr>
        <p:txBody>
          <a:bodyPr wrap="square" rtlCol="0">
            <a:spAutoFit/>
          </a:bodyPr>
          <a:lstStyle/>
          <a:p>
            <a:r>
              <a:rPr lang="fa-IR" sz="2000" b="1" dirty="0" smtClean="0">
                <a:solidFill>
                  <a:srgbClr val="002060"/>
                </a:solidFill>
                <a:cs typeface="B Titr" panose="00000700000000000000" pitchFamily="2" charset="-78"/>
              </a:rPr>
              <a:t>توماس پیترز و رابرت واترمن(1982)</a:t>
            </a:r>
            <a:br>
              <a:rPr lang="fa-IR" sz="2000" b="1" dirty="0" smtClean="0">
                <a:solidFill>
                  <a:srgbClr val="002060"/>
                </a:solidFill>
                <a:cs typeface="B Titr" panose="00000700000000000000" pitchFamily="2" charset="-78"/>
              </a:rPr>
            </a:br>
            <a:r>
              <a:rPr lang="fa-IR" sz="2000" b="1" dirty="0" smtClean="0">
                <a:solidFill>
                  <a:srgbClr val="002060"/>
                </a:solidFill>
                <a:cs typeface="B Titr" panose="00000700000000000000" pitchFamily="2" charset="-78"/>
              </a:rPr>
              <a:t>انتشار کتابی به نام «در جستجوی کمال» که علل موفقیت بهترین شرکتهای آمریکایی را بیان کردند.</a:t>
            </a:r>
            <a:br>
              <a:rPr lang="fa-IR" sz="2000" b="1" dirty="0" smtClean="0">
                <a:solidFill>
                  <a:srgbClr val="002060"/>
                </a:solidFill>
                <a:cs typeface="B Titr" panose="00000700000000000000" pitchFamily="2" charset="-78"/>
              </a:rPr>
            </a:br>
            <a:r>
              <a:rPr lang="fa-IR" sz="2000" b="1" dirty="0" smtClean="0">
                <a:solidFill>
                  <a:srgbClr val="002060"/>
                </a:solidFill>
                <a:cs typeface="B Titr" panose="00000700000000000000" pitchFamily="2" charset="-78"/>
              </a:rPr>
              <a:t/>
            </a:r>
            <a:br>
              <a:rPr lang="fa-IR" sz="2000" b="1" dirty="0" smtClean="0">
                <a:solidFill>
                  <a:srgbClr val="002060"/>
                </a:solidFill>
                <a:cs typeface="B Titr" panose="00000700000000000000" pitchFamily="2" charset="-78"/>
              </a:rPr>
            </a:br>
            <a:endParaRPr lang="fa-IR" sz="2000" b="1" dirty="0" smtClean="0">
              <a:solidFill>
                <a:srgbClr val="002060"/>
              </a:solidFill>
              <a:cs typeface="B Titr" panose="00000700000000000000" pitchFamily="2" charset="-78"/>
            </a:endParaRPr>
          </a:p>
          <a:p>
            <a:pPr marL="285750" indent="-285750">
              <a:buFont typeface="Arial" panose="020B0604020202020204" pitchFamily="34" charset="0"/>
              <a:buChar char="•"/>
            </a:pPr>
            <a:r>
              <a:rPr lang="fa-IR" sz="2000" b="1" dirty="0" smtClean="0">
                <a:solidFill>
                  <a:srgbClr val="002060"/>
                </a:solidFill>
                <a:cs typeface="B Titr" panose="00000700000000000000" pitchFamily="2" charset="-78"/>
              </a:rPr>
              <a:t>تفاوت رهیافت آنها:</a:t>
            </a:r>
            <a:br>
              <a:rPr lang="fa-IR" sz="2000" b="1" dirty="0" smtClean="0">
                <a:solidFill>
                  <a:srgbClr val="002060"/>
                </a:solidFill>
                <a:cs typeface="B Titr" panose="00000700000000000000" pitchFamily="2" charset="-78"/>
              </a:rPr>
            </a:br>
            <a:r>
              <a:rPr lang="fa-IR" sz="2000" b="1" dirty="0" smtClean="0">
                <a:solidFill>
                  <a:srgbClr val="002060"/>
                </a:solidFill>
                <a:cs typeface="B Titr" panose="00000700000000000000" pitchFamily="2" charset="-78"/>
              </a:rPr>
              <a:t>انتقاد از نظریه پردازی و عمل به شیوه متداول</a:t>
            </a:r>
            <a:br>
              <a:rPr lang="fa-IR" sz="2000" b="1" dirty="0" smtClean="0">
                <a:solidFill>
                  <a:srgbClr val="002060"/>
                </a:solidFill>
                <a:cs typeface="B Titr" panose="00000700000000000000" pitchFamily="2" charset="-78"/>
              </a:rPr>
            </a:br>
            <a:r>
              <a:rPr lang="fa-IR" sz="2000" b="1" dirty="0" smtClean="0">
                <a:solidFill>
                  <a:srgbClr val="002060"/>
                </a:solidFill>
                <a:cs typeface="B Titr" panose="00000700000000000000" pitchFamily="2" charset="-78"/>
              </a:rPr>
              <a:t>عدم استفاده از واژگان متدوال  و استفاده گفتار مدیران «انجام دهید-درست کنید-سعی کنید»</a:t>
            </a:r>
            <a:br>
              <a:rPr lang="fa-IR" sz="2000" b="1" dirty="0" smtClean="0">
                <a:solidFill>
                  <a:srgbClr val="002060"/>
                </a:solidFill>
                <a:cs typeface="B Titr" panose="00000700000000000000" pitchFamily="2" charset="-78"/>
              </a:rPr>
            </a:br>
            <a:r>
              <a:rPr lang="fa-IR" sz="2000" b="1" dirty="0" smtClean="0">
                <a:solidFill>
                  <a:srgbClr val="002060"/>
                </a:solidFill>
                <a:cs typeface="B Titr" panose="00000700000000000000" pitchFamily="2" charset="-78"/>
              </a:rPr>
              <a:t>بیان نکات مهم با داستان و ضرب المثل </a:t>
            </a:r>
            <a:endParaRPr lang="en-US" sz="2000" b="1" dirty="0">
              <a:solidFill>
                <a:srgbClr val="002060"/>
              </a:solidFill>
              <a:cs typeface="B Titr" panose="00000700000000000000" pitchFamily="2" charset="-78"/>
            </a:endParaRPr>
          </a:p>
        </p:txBody>
      </p:sp>
    </p:spTree>
    <p:extLst>
      <p:ext uri="{BB962C8B-B14F-4D97-AF65-F5344CB8AC3E}">
        <p14:creationId xmlns:p14="http://schemas.microsoft.com/office/powerpoint/2010/main" val="385043790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sp>
        <p:nvSpPr>
          <p:cNvPr id="4" name="Content Placeholder 3"/>
          <p:cNvSpPr>
            <a:spLocks noGrp="1"/>
          </p:cNvSpPr>
          <p:nvPr>
            <p:ph sz="half" idx="1"/>
          </p:nvPr>
        </p:nvSpPr>
        <p:spPr/>
        <p:txBody>
          <a:bodyPr/>
          <a:lstStyle/>
          <a:p>
            <a:endParaRPr lang="en-US"/>
          </a:p>
        </p:txBody>
      </p:sp>
    </p:spTree>
    <p:extLst>
      <p:ext uri="{BB962C8B-B14F-4D97-AF65-F5344CB8AC3E}">
        <p14:creationId xmlns:p14="http://schemas.microsoft.com/office/powerpoint/2010/main" val="1497897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81935851"/>
              </p:ext>
            </p:extLst>
          </p:nvPr>
        </p:nvGraphicFramePr>
        <p:xfrm>
          <a:off x="179512" y="1268760"/>
          <a:ext cx="876029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348412" y="548680"/>
            <a:ext cx="3486852" cy="584775"/>
          </a:xfrm>
          <a:prstGeom prst="rect">
            <a:avLst/>
          </a:prstGeom>
        </p:spPr>
        <p:txBody>
          <a:bodyPr wrap="none">
            <a:spAutoFit/>
          </a:bodyPr>
          <a:lstStyle/>
          <a:p>
            <a:pPr lvl="0"/>
            <a:r>
              <a:rPr lang="fa-IR" sz="3200" b="1" dirty="0" smtClean="0">
                <a:solidFill>
                  <a:srgbClr val="663300"/>
                </a:solidFill>
                <a:latin typeface="IranNastaliq" pitchFamily="18" charset="0"/>
                <a:cs typeface="IranNastaliq" pitchFamily="18" charset="0"/>
              </a:rPr>
              <a:t>مدیریت در دوره های مختلف تاریخی</a:t>
            </a:r>
            <a:endParaRPr lang="en-US" sz="3200" dirty="0">
              <a:solidFill>
                <a:srgbClr val="663300"/>
              </a:solidFill>
              <a:latin typeface="IranNastaliq" pitchFamily="18" charset="0"/>
              <a:cs typeface="IranNastaliq" pitchFamily="18" charset="0"/>
            </a:endParaRPr>
          </a:p>
        </p:txBody>
      </p:sp>
    </p:spTree>
    <p:extLst>
      <p:ext uri="{BB962C8B-B14F-4D97-AF65-F5344CB8AC3E}">
        <p14:creationId xmlns:p14="http://schemas.microsoft.com/office/powerpoint/2010/main" val="2405909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5400" dirty="0">
                <a:latin typeface="IranNastaliq" pitchFamily="18" charset="0"/>
                <a:cs typeface="IranNastaliq" pitchFamily="18" charset="0"/>
              </a:rPr>
              <a:t>انقلاب صنعتی </a:t>
            </a:r>
            <a:r>
              <a:rPr lang="fa-IR" sz="5400" dirty="0" smtClean="0">
                <a:latin typeface="IranNastaliq" pitchFamily="18" charset="0"/>
                <a:cs typeface="IranNastaliq" pitchFamily="18" charset="0"/>
              </a:rPr>
              <a:t>تحول </a:t>
            </a:r>
            <a:r>
              <a:rPr lang="fa-IR" sz="5400" dirty="0">
                <a:latin typeface="IranNastaliq" pitchFamily="18" charset="0"/>
                <a:cs typeface="IranNastaliq" pitchFamily="18" charset="0"/>
              </a:rPr>
              <a:t>عمده در مدیریت</a:t>
            </a:r>
            <a:endParaRPr lang="fa-IR" dirty="0">
              <a:latin typeface="IranNastaliq" pitchFamily="18" charset="0"/>
              <a:cs typeface="IranNastaliq" pitchFamily="18" charset="0"/>
            </a:endParaRPr>
          </a:p>
        </p:txBody>
      </p:sp>
      <p:sp>
        <p:nvSpPr>
          <p:cNvPr id="3" name="Rectangle 2"/>
          <p:cNvSpPr/>
          <p:nvPr/>
        </p:nvSpPr>
        <p:spPr>
          <a:xfrm>
            <a:off x="467544" y="2132856"/>
            <a:ext cx="8118648" cy="3323987"/>
          </a:xfrm>
          <a:prstGeom prst="rect">
            <a:avLst/>
          </a:prstGeom>
        </p:spPr>
        <p:txBody>
          <a:bodyPr wrap="square">
            <a:spAutoFit/>
          </a:bodyPr>
          <a:lstStyle/>
          <a:p>
            <a:pPr marL="285750" indent="-285750" algn="just">
              <a:lnSpc>
                <a:spcPct val="150000"/>
              </a:lnSpc>
              <a:buFont typeface="Arial" pitchFamily="34" charset="0"/>
              <a:buChar char="•"/>
            </a:pPr>
            <a:r>
              <a:rPr lang="fa-IR" sz="2800" b="1" dirty="0" smtClean="0">
                <a:latin typeface="Vani" pitchFamily="34" charset="0"/>
                <a:cs typeface="B Mitra" pitchFamily="2" charset="-78"/>
              </a:rPr>
              <a:t>جهان </a:t>
            </a:r>
            <a:r>
              <a:rPr lang="fa-IR" sz="2800" b="1" dirty="0">
                <a:latin typeface="Vani" pitchFamily="34" charset="0"/>
                <a:cs typeface="B Mitra" pitchFamily="2" charset="-78"/>
              </a:rPr>
              <a:t>در قرن هفدهم میلادی ، یعنی دوران خیزشهای اجتماعی آمریکا – زمانی که سیزده مستعمره انگلستان از آن جدا شدند و ایالات متحده آمریکا را تشکیل دادند ، تحولات مهمی را سپری کرد ، در این دوران بود که </a:t>
            </a:r>
            <a:r>
              <a:rPr lang="fa-IR" sz="2800" b="1" dirty="0">
                <a:solidFill>
                  <a:srgbClr val="C00000"/>
                </a:solidFill>
                <a:effectLst>
                  <a:outerShdw blurRad="38100" dist="38100" dir="2700000" algn="tl">
                    <a:srgbClr val="000000">
                      <a:alpha val="43137"/>
                    </a:srgbClr>
                  </a:outerShdw>
                </a:effectLst>
                <a:latin typeface="Vani" pitchFamily="34" charset="0"/>
                <a:cs typeface="B Mitra" pitchFamily="2" charset="-78"/>
              </a:rPr>
              <a:t>رشد سریع جمعیت </a:t>
            </a:r>
            <a:r>
              <a:rPr lang="fa-IR" sz="2800" b="1" dirty="0">
                <a:latin typeface="Vani" pitchFamily="34" charset="0"/>
                <a:cs typeface="B Mitra" pitchFamily="2" charset="-78"/>
              </a:rPr>
              <a:t>، هجمهء عظیمی را برای برپایی بازارهاو عرضه کالاهای مصرفی ایجاد کرد . </a:t>
            </a:r>
          </a:p>
        </p:txBody>
      </p:sp>
    </p:spTree>
    <p:extLst>
      <p:ext uri="{BB962C8B-B14F-4D97-AF65-F5344CB8AC3E}">
        <p14:creationId xmlns:p14="http://schemas.microsoft.com/office/powerpoint/2010/main" val="3228760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79268151"/>
              </p:ext>
            </p:extLst>
          </p:nvPr>
        </p:nvGraphicFramePr>
        <p:xfrm>
          <a:off x="142844" y="1285884"/>
          <a:ext cx="8858312" cy="5500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23528" y="834078"/>
            <a:ext cx="8677627" cy="646331"/>
          </a:xfrm>
          <a:prstGeom prst="rect">
            <a:avLst/>
          </a:prstGeom>
        </p:spPr>
        <p:txBody>
          <a:bodyPr wrap="square">
            <a:spAutoFit/>
          </a:bodyPr>
          <a:lstStyle/>
          <a:p>
            <a:pPr lvl="0" algn="r" rtl="1"/>
            <a:r>
              <a:rPr lang="fa-IR" sz="3600" b="1" dirty="0" smtClean="0">
                <a:solidFill>
                  <a:srgbClr val="C00000"/>
                </a:solidFill>
                <a:latin typeface="IranNastaliq" pitchFamily="18" charset="0"/>
                <a:cs typeface="IranNastaliq" pitchFamily="18" charset="0"/>
              </a:rPr>
              <a:t>انقلاب صنعتی  </a:t>
            </a:r>
            <a:r>
              <a:rPr lang="en-US" sz="1600" b="1" dirty="0" smtClean="0">
                <a:solidFill>
                  <a:srgbClr val="542600"/>
                </a:solidFill>
                <a:cs typeface="B Titr" pitchFamily="2" charset="-78"/>
              </a:rPr>
              <a:t>)</a:t>
            </a:r>
            <a:r>
              <a:rPr lang="fa-IR" sz="1600" b="1" dirty="0" smtClean="0">
                <a:solidFill>
                  <a:srgbClr val="542600"/>
                </a:solidFill>
                <a:cs typeface="B Titr" pitchFamily="2" charset="-78"/>
              </a:rPr>
              <a:t>شکل گیری گروه ، سازمان غیر رسمی، تئوری ها و پارادایم های مدیریت)</a:t>
            </a:r>
            <a:endParaRPr lang="en-US" sz="1400" dirty="0">
              <a:solidFill>
                <a:srgbClr val="542600"/>
              </a:solidFill>
            </a:endParaRPr>
          </a:p>
        </p:txBody>
      </p:sp>
    </p:spTree>
    <p:extLst>
      <p:ext uri="{BB962C8B-B14F-4D97-AF65-F5344CB8AC3E}">
        <p14:creationId xmlns:p14="http://schemas.microsoft.com/office/powerpoint/2010/main" val="245763291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907088" y="476250"/>
            <a:ext cx="3236912" cy="1470025"/>
          </a:xfrm>
        </p:spPr>
        <p:txBody>
          <a:bodyPr>
            <a:normAutofit fontScale="90000"/>
          </a:bodyPr>
          <a:lstStyle/>
          <a:p>
            <a:pPr algn="ctr"/>
            <a:r>
              <a:rPr lang="fa-IR" b="1" dirty="0" smtClean="0">
                <a:latin typeface="IranNastaliq" pitchFamily="18" charset="0"/>
                <a:cs typeface="IranNastaliq" pitchFamily="18" charset="0"/>
              </a:rPr>
              <a:t>هنری فورد</a:t>
            </a:r>
            <a:br>
              <a:rPr lang="fa-IR" b="1" dirty="0" smtClean="0">
                <a:latin typeface="IranNastaliq" pitchFamily="18" charset="0"/>
                <a:cs typeface="IranNastaliq" pitchFamily="18" charset="0"/>
              </a:rPr>
            </a:br>
            <a:r>
              <a:rPr lang="en-US" dirty="0" smtClean="0">
                <a:latin typeface="IranNastaliq" pitchFamily="18" charset="0"/>
                <a:cs typeface="IranNastaliq" pitchFamily="18" charset="0"/>
              </a:rPr>
              <a:t> </a:t>
            </a:r>
            <a:r>
              <a:rPr lang="en-US" sz="3100" dirty="0" smtClean="0">
                <a:latin typeface="IranNastaliq" pitchFamily="18" charset="0"/>
                <a:cs typeface="IranNastaliq" pitchFamily="18" charset="0"/>
              </a:rPr>
              <a:t>(Henry Ford</a:t>
            </a:r>
            <a:r>
              <a:rPr lang="en-US" dirty="0" smtClean="0">
                <a:latin typeface="IranNastaliq" pitchFamily="18" charset="0"/>
                <a:cs typeface="IranNastaliq" pitchFamily="18" charset="0"/>
              </a:rPr>
              <a:t>)</a:t>
            </a:r>
            <a:endParaRPr lang="fa-IR" dirty="0">
              <a:latin typeface="IranNastaliq" pitchFamily="18" charset="0"/>
              <a:cs typeface="IranNastaliq" pitchFamily="18" charset="0"/>
            </a:endParaRPr>
          </a:p>
        </p:txBody>
      </p:sp>
      <p:sp>
        <p:nvSpPr>
          <p:cNvPr id="3" name="Subtitle 2"/>
          <p:cNvSpPr>
            <a:spLocks noGrp="1"/>
          </p:cNvSpPr>
          <p:nvPr>
            <p:ph type="subTitle" idx="4294967295"/>
          </p:nvPr>
        </p:nvSpPr>
        <p:spPr>
          <a:xfrm>
            <a:off x="107504" y="2535019"/>
            <a:ext cx="3600400" cy="576262"/>
          </a:xfrm>
        </p:spPr>
        <p:txBody>
          <a:bodyPr>
            <a:normAutofit/>
          </a:bodyPr>
          <a:lstStyle/>
          <a:p>
            <a:r>
              <a:rPr lang="fa-IR" sz="1600" dirty="0" smtClean="0">
                <a:cs typeface="B Davat" pitchFamily="2" charset="-78"/>
              </a:rPr>
              <a:t>زاده ۳۰ ژوئیه ۱۸۶۳ - درگذشته ۷ آوریل ۱۹۴۷</a:t>
            </a:r>
            <a:endParaRPr lang="fa-IR" sz="1600" dirty="0">
              <a:cs typeface="B Davat"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88640"/>
            <a:ext cx="1828800" cy="2334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467544" y="3068960"/>
            <a:ext cx="8244408" cy="3416320"/>
          </a:xfrm>
          <a:prstGeom prst="rect">
            <a:avLst/>
          </a:prstGeom>
        </p:spPr>
        <p:txBody>
          <a:bodyPr wrap="square">
            <a:spAutoFit/>
          </a:bodyPr>
          <a:lstStyle/>
          <a:p>
            <a:r>
              <a:rPr lang="fa-IR" dirty="0">
                <a:cs typeface="B Davat" pitchFamily="2" charset="-78"/>
              </a:rPr>
              <a:t>مخترع خط تولید صنعتی :</a:t>
            </a:r>
            <a:endParaRPr lang="en-US" dirty="0">
              <a:cs typeface="B Davat" pitchFamily="2" charset="-78"/>
            </a:endParaRPr>
          </a:p>
          <a:p>
            <a:r>
              <a:rPr lang="fa-IR" dirty="0">
                <a:cs typeface="B Davat" pitchFamily="2" charset="-78"/>
              </a:rPr>
              <a:t> نخستین بار با هدف تولید خودروی</a:t>
            </a:r>
            <a:r>
              <a:rPr lang="en-US" dirty="0">
                <a:cs typeface="B Davat" pitchFamily="2" charset="-78"/>
              </a:rPr>
              <a:t> </a:t>
            </a:r>
            <a:r>
              <a:rPr lang="fa-IR" dirty="0">
                <a:cs typeface="B Davat" pitchFamily="2" charset="-78"/>
              </a:rPr>
              <a:t>ارزان‌قیمت خط تولید</a:t>
            </a:r>
            <a:r>
              <a:rPr lang="en-US" dirty="0">
                <a:cs typeface="B Davat" pitchFamily="2" charset="-78"/>
              </a:rPr>
              <a:t> </a:t>
            </a:r>
            <a:r>
              <a:rPr lang="fa-IR" dirty="0">
                <a:cs typeface="B Davat" pitchFamily="2" charset="-78"/>
              </a:rPr>
              <a:t>را به کار گرفت.</a:t>
            </a:r>
            <a:endParaRPr lang="en-US" dirty="0">
              <a:cs typeface="B Davat" pitchFamily="2" charset="-78"/>
            </a:endParaRPr>
          </a:p>
          <a:p>
            <a:r>
              <a:rPr lang="fa-IR" dirty="0">
                <a:cs typeface="B Davat" pitchFamily="2" charset="-78"/>
              </a:rPr>
              <a:t> او نه تنها انقلابی در صنعت</a:t>
            </a:r>
            <a:r>
              <a:rPr lang="en-US" dirty="0">
                <a:cs typeface="B Davat" pitchFamily="2" charset="-78"/>
              </a:rPr>
              <a:t> </a:t>
            </a:r>
            <a:r>
              <a:rPr lang="fa-IR" dirty="0">
                <a:cs typeface="B Davat" pitchFamily="2" charset="-78"/>
              </a:rPr>
              <a:t>اروپا و آمریکا ایجاد کرد، بلکه ترکیب تولید انبوه کالا، دستمزد بالا برای کارگران و قیمت پایین پیشنهادی او چنان تأثیری بر اقتصاد و جوامع قرن بیستم</a:t>
            </a:r>
            <a:r>
              <a:rPr lang="en-US" dirty="0">
                <a:cs typeface="B Davat" pitchFamily="2" charset="-78"/>
              </a:rPr>
              <a:t> </a:t>
            </a:r>
            <a:r>
              <a:rPr lang="fa-IR" dirty="0">
                <a:cs typeface="B Davat" pitchFamily="2" charset="-78"/>
              </a:rPr>
              <a:t>ایجاد کرد، که آن را فوردیسم</a:t>
            </a:r>
            <a:r>
              <a:rPr lang="en-US" dirty="0">
                <a:cs typeface="B Davat" pitchFamily="2" charset="-78"/>
              </a:rPr>
              <a:t> </a:t>
            </a:r>
            <a:r>
              <a:rPr lang="fa-IR" dirty="0">
                <a:cs typeface="B Davat" pitchFamily="2" charset="-78"/>
              </a:rPr>
              <a:t>نامیدند</a:t>
            </a:r>
            <a:r>
              <a:rPr lang="en-US" dirty="0">
                <a:cs typeface="B Davat" pitchFamily="2" charset="-78"/>
              </a:rPr>
              <a:t>.</a:t>
            </a:r>
          </a:p>
          <a:p>
            <a:r>
              <a:rPr lang="fa-IR" dirty="0">
                <a:cs typeface="B Davat" pitchFamily="2" charset="-78"/>
              </a:rPr>
              <a:t>فورد دیدگاهی جهانی داشت و مصرف‌گرایی را باعث صلح در جهان می‌دانست</a:t>
            </a:r>
            <a:r>
              <a:rPr lang="en-US" dirty="0">
                <a:cs typeface="B Davat" pitchFamily="2" charset="-78"/>
              </a:rPr>
              <a:t>. </a:t>
            </a:r>
            <a:r>
              <a:rPr lang="fa-IR" dirty="0">
                <a:cs typeface="B Davat" pitchFamily="2" charset="-78"/>
              </a:rPr>
              <a:t>هنری فورد به یکی از مشهورترین و متمول‌ترین مردان تاریخ صنعت تبدیل شد. او پس از مرگ، همه ثروتش را به بنیاد فورد بخشید، ولی ترتیبی داد که خانواده‌اش برای همیشه کنترل آن را در دست داشته باشند. فورد در کنار فعالیت‌های صنعتی و اقتصادی، یک نظریه پرداز و نویسنده ماهر نیز بود</a:t>
            </a:r>
            <a:r>
              <a:rPr lang="en-US" dirty="0">
                <a:cs typeface="B Davat" pitchFamily="2" charset="-78"/>
              </a:rPr>
              <a:t>.</a:t>
            </a:r>
          </a:p>
          <a:p>
            <a:r>
              <a:rPr lang="fa-IR" b="1" dirty="0">
                <a:cs typeface="B Davat" pitchFamily="2" charset="-78"/>
              </a:rPr>
              <a:t>مخالفت با حضور ایالات متحده آمریکا</a:t>
            </a:r>
            <a:r>
              <a:rPr lang="en-US" b="1" dirty="0">
                <a:cs typeface="B Davat" pitchFamily="2" charset="-78"/>
              </a:rPr>
              <a:t> </a:t>
            </a:r>
            <a:r>
              <a:rPr lang="fa-IR" b="1" dirty="0">
                <a:cs typeface="B Davat" pitchFamily="2" charset="-78"/>
              </a:rPr>
              <a:t>در جنگ جهانی دوم</a:t>
            </a:r>
            <a:br>
              <a:rPr lang="fa-IR" b="1" dirty="0">
                <a:cs typeface="B Davat" pitchFamily="2" charset="-78"/>
              </a:rPr>
            </a:br>
            <a:r>
              <a:rPr lang="fa-IR" dirty="0">
                <a:cs typeface="B Davat" pitchFamily="2" charset="-78"/>
              </a:rPr>
              <a:t> در سال ۱۹۱۸ نیمی از خودروهای آمریکا فورد مدل تی</a:t>
            </a:r>
            <a:r>
              <a:rPr lang="en-US" dirty="0">
                <a:cs typeface="B Davat" pitchFamily="2" charset="-78"/>
              </a:rPr>
              <a:t> </a:t>
            </a:r>
            <a:r>
              <a:rPr lang="fa-IR" dirty="0">
                <a:cs typeface="B Davat" pitchFamily="2" charset="-78"/>
              </a:rPr>
              <a:t>بودند، که نکته جالب در مورد آنها مشترک بودن رنگ مشکی آنها بود</a:t>
            </a:r>
            <a:r>
              <a:rPr lang="en-US" dirty="0">
                <a:cs typeface="B Davat" pitchFamily="2" charset="-78"/>
              </a:rPr>
              <a:t>.</a:t>
            </a:r>
          </a:p>
          <a:p>
            <a:r>
              <a:rPr lang="fa-IR" dirty="0">
                <a:cs typeface="B Davat" pitchFamily="2" charset="-78"/>
              </a:rPr>
              <a:t>فورد در زندگینامه خود نوشته است: «هر مشتری می‌تواند خودرویی به رنگ دلخواه خود داشته باشد تا </a:t>
            </a:r>
            <a:r>
              <a:rPr lang="fa-IR" dirty="0" smtClean="0">
                <a:cs typeface="B Davat" pitchFamily="2" charset="-78"/>
              </a:rPr>
              <a:t>زمانی که </a:t>
            </a:r>
            <a:r>
              <a:rPr lang="fa-IR" dirty="0">
                <a:cs typeface="B Davat" pitchFamily="2" charset="-78"/>
              </a:rPr>
              <a:t>این رنگ سیاه باشد</a:t>
            </a:r>
            <a:r>
              <a:rPr lang="en-US" dirty="0">
                <a:cs typeface="B Davat" pitchFamily="2" charset="-78"/>
              </a:rPr>
              <a:t>.</a:t>
            </a:r>
            <a:r>
              <a:rPr lang="fa-IR" dirty="0">
                <a:cs typeface="B Davat" pitchFamily="2" charset="-78"/>
              </a:rPr>
              <a:t>»</a:t>
            </a:r>
            <a:endParaRPr lang="en-US" dirty="0">
              <a:cs typeface="B Davat" pitchFamily="2" charset="-78"/>
            </a:endParaRPr>
          </a:p>
        </p:txBody>
      </p:sp>
    </p:spTree>
    <p:extLst>
      <p:ext uri="{BB962C8B-B14F-4D97-AF65-F5344CB8AC3E}">
        <p14:creationId xmlns:p14="http://schemas.microsoft.com/office/powerpoint/2010/main" val="1740429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14422"/>
            <a:ext cx="8229600" cy="5214974"/>
          </a:xfrm>
        </p:spPr>
        <p:txBody>
          <a:bodyPr>
            <a:noAutofit/>
          </a:bodyPr>
          <a:lstStyle/>
          <a:p>
            <a:r>
              <a:rPr lang="fa-IR" sz="2000" b="1" dirty="0" smtClean="0">
                <a:solidFill>
                  <a:srgbClr val="FF0000"/>
                </a:solidFill>
                <a:cs typeface="B Mitra" pitchFamily="2" charset="-78"/>
              </a:rPr>
              <a:t>فورد به شدت با جنگ مخالف بود</a:t>
            </a:r>
          </a:p>
          <a:p>
            <a:r>
              <a:rPr lang="fa-IR" sz="2000" b="1" dirty="0" smtClean="0">
                <a:solidFill>
                  <a:srgbClr val="FF0000"/>
                </a:solidFill>
                <a:effectLst>
                  <a:outerShdw blurRad="38100" dist="38100" dir="2700000" algn="tl">
                    <a:srgbClr val="000000">
                      <a:alpha val="43137"/>
                    </a:srgbClr>
                  </a:outerShdw>
                </a:effectLst>
                <a:cs typeface="B Mitra" pitchFamily="2" charset="-78"/>
              </a:rPr>
              <a:t>بانکداران</a:t>
            </a:r>
            <a:r>
              <a:rPr lang="fa-IR" sz="2000" b="1" dirty="0" smtClean="0">
                <a:cs typeface="B Mitra" pitchFamily="2" charset="-78"/>
              </a:rPr>
              <a:t> معمولاً لغتی بود که فورد برای </a:t>
            </a:r>
            <a:r>
              <a:rPr lang="fa-IR" sz="2000" b="1" dirty="0" smtClean="0">
                <a:solidFill>
                  <a:srgbClr val="FF0000"/>
                </a:solidFill>
                <a:effectLst>
                  <a:outerShdw blurRad="38100" dist="38100" dir="2700000" algn="tl">
                    <a:srgbClr val="000000">
                      <a:alpha val="43137"/>
                    </a:srgbClr>
                  </a:outerShdw>
                </a:effectLst>
                <a:cs typeface="B Mitra" pitchFamily="2" charset="-78"/>
              </a:rPr>
              <a:t>یهودیان</a:t>
            </a:r>
            <a:r>
              <a:rPr lang="fa-IR" sz="2000" b="1" dirty="0" smtClean="0">
                <a:cs typeface="B Mitra" pitchFamily="2" charset="-78"/>
              </a:rPr>
              <a:t> استفاده می‌کرد. او معتقد بود که یهودیان جنگ جهانی اول را نیز هدایت و اجرا کرده‌اند. او از دولت فرانکلین روزولت متنفر بود.</a:t>
            </a:r>
          </a:p>
          <a:p>
            <a:r>
              <a:rPr lang="fa-IR" sz="2000" b="1" dirty="0">
                <a:cs typeface="B Mitra" pitchFamily="2" charset="-78"/>
              </a:rPr>
              <a:t>فورد</a:t>
            </a:r>
            <a:r>
              <a:rPr lang="fa-IR" sz="2000" b="1" dirty="0" smtClean="0">
                <a:cs typeface="B Mitra" pitchFamily="2" charset="-78"/>
              </a:rPr>
              <a:t> به </a:t>
            </a:r>
            <a:r>
              <a:rPr lang="fa-IR" sz="2000" b="1" dirty="0">
                <a:cs typeface="B Mitra" pitchFamily="2" charset="-78"/>
              </a:rPr>
              <a:t>حسابداری</a:t>
            </a:r>
            <a:r>
              <a:rPr lang="fa-IR" sz="2000" b="1" dirty="0" smtClean="0">
                <a:cs typeface="B Mitra" pitchFamily="2" charset="-78"/>
              </a:rPr>
              <a:t> اعتقادی نداشت و او تبدیل به یکی از ثروتمندترین مردان دنیا شد، بدون اینکه حتی یکبار حسابرسی کند.</a:t>
            </a:r>
          </a:p>
          <a:p>
            <a:r>
              <a:rPr lang="fa-IR" sz="2000" b="1" dirty="0" smtClean="0">
                <a:cs typeface="B Mitra" pitchFamily="2" charset="-78"/>
              </a:rPr>
              <a:t>فلسفه کاری</a:t>
            </a:r>
          </a:p>
          <a:p>
            <a:r>
              <a:rPr lang="fa-IR" sz="2000" b="1" dirty="0" smtClean="0">
                <a:cs typeface="B Mitra" pitchFamily="2" charset="-78"/>
              </a:rPr>
              <a:t>فورد به </a:t>
            </a:r>
            <a:r>
              <a:rPr lang="fa-IR" sz="2000" b="1" dirty="0" smtClean="0">
                <a:solidFill>
                  <a:srgbClr val="002060"/>
                </a:solidFill>
                <a:cs typeface="B Mitra" pitchFamily="2" charset="-78"/>
              </a:rPr>
              <a:t>بازدهی بالا </a:t>
            </a:r>
            <a:r>
              <a:rPr lang="fa-IR" sz="2000" b="1" dirty="0" smtClean="0">
                <a:cs typeface="B Mitra" pitchFamily="2" charset="-78"/>
              </a:rPr>
              <a:t>اعتقاد داشت. او معتقد بود که بسیاری از شرکتهای کاری را که مناسب ۱۰۰ نفر است به ۳۰۰ نفر می‌دهند. او معتقد بود که باید بهترین کارگران را نگهدارد.</a:t>
            </a:r>
          </a:p>
          <a:p>
            <a:r>
              <a:rPr lang="fa-IR" sz="2000" b="1" dirty="0" smtClean="0">
                <a:cs typeface="B Mitra" pitchFamily="2" charset="-78"/>
              </a:rPr>
              <a:t>در سال ۱۹۱۴ فورد تمامی شرکت‌ها را با پیشنهاد حقوق ۵ دلار در روز (معادل ۱۲۰ دلار در روز امروزی) شگفت زده کرد.</a:t>
            </a:r>
          </a:p>
          <a:p>
            <a:r>
              <a:rPr lang="fa-IR" sz="2000" b="1" dirty="0" smtClean="0">
                <a:cs typeface="B Mitra" pitchFamily="2" charset="-78"/>
              </a:rPr>
              <a:t>فورد </a:t>
            </a:r>
            <a:r>
              <a:rPr lang="fa-IR" sz="2000" b="1" dirty="0">
                <a:cs typeface="B Mitra" pitchFamily="2" charset="-78"/>
              </a:rPr>
              <a:t>در سالهای ۱۹۲۰ نشریه‌ای چاپ کرد، که در آن به شدت با یهودیان به مقابله پرداخت. در این زمان فورد یکی از معدود شرکت‌هایی بود که کارگران سیاه پوست را استخدام می‌کرد و از این رو بحث نژادپرستی در مورد او مطرح </a:t>
            </a:r>
            <a:r>
              <a:rPr lang="fa-IR" sz="2000" b="1" dirty="0" smtClean="0">
                <a:cs typeface="B Mitra" pitchFamily="2" charset="-78"/>
              </a:rPr>
              <a:t>نبود</a:t>
            </a:r>
          </a:p>
          <a:p>
            <a:r>
              <a:rPr lang="fa-IR" sz="2000" b="1" dirty="0" smtClean="0">
                <a:solidFill>
                  <a:srgbClr val="C00000"/>
                </a:solidFill>
                <a:cs typeface="B Mitra" pitchFamily="2" charset="-78"/>
              </a:rPr>
              <a:t>هنری </a:t>
            </a:r>
            <a:r>
              <a:rPr lang="fa-IR" sz="2000" b="1" dirty="0">
                <a:solidFill>
                  <a:srgbClr val="C00000"/>
                </a:solidFill>
                <a:cs typeface="B Mitra" pitchFamily="2" charset="-78"/>
              </a:rPr>
              <a:t>فورد نه خودرو را ابداع کرد و نه خط مونتاژ را</a:t>
            </a:r>
            <a:endParaRPr lang="fa-IR" sz="2000" b="1" dirty="0" smtClean="0">
              <a:solidFill>
                <a:srgbClr val="C00000"/>
              </a:solidFill>
              <a:cs typeface="B Mitra" pitchFamily="2" charset="-78"/>
            </a:endParaRPr>
          </a:p>
          <a:p>
            <a:pPr marL="0" indent="0">
              <a:buNone/>
            </a:pPr>
            <a:endParaRPr lang="fa-IR" sz="2000" b="1" dirty="0" smtClean="0">
              <a:cs typeface="B Mitra" pitchFamily="2" charset="-78"/>
            </a:endParaRPr>
          </a:p>
          <a:p>
            <a:endParaRPr lang="fa-IR" sz="2000" b="1" dirty="0">
              <a:cs typeface="B Mitra" pitchFamily="2" charset="-78"/>
            </a:endParaRPr>
          </a:p>
        </p:txBody>
      </p:sp>
    </p:spTree>
    <p:extLst>
      <p:ext uri="{BB962C8B-B14F-4D97-AF65-F5344CB8AC3E}">
        <p14:creationId xmlns:p14="http://schemas.microsoft.com/office/powerpoint/2010/main" val="3662124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1143000"/>
          </a:xfrm>
        </p:spPr>
        <p:txBody>
          <a:bodyPr>
            <a:normAutofit/>
          </a:bodyPr>
          <a:lstStyle/>
          <a:p>
            <a:pPr algn="ctr"/>
            <a:r>
              <a:rPr lang="fa-IR" sz="4800" dirty="0" smtClean="0">
                <a:solidFill>
                  <a:schemeClr val="accent6">
                    <a:lumMod val="50000"/>
                  </a:schemeClr>
                </a:solidFill>
                <a:latin typeface="IranNastaliq" pitchFamily="18" charset="0"/>
                <a:cs typeface="IranNastaliq" pitchFamily="18" charset="0"/>
              </a:rPr>
              <a:t>رهیافتهای عمده در سیر تکوین نظریه های سازمان و مدیریت</a:t>
            </a:r>
            <a:endParaRPr lang="fa-IR" sz="4800" dirty="0">
              <a:solidFill>
                <a:schemeClr val="accent6">
                  <a:lumMod val="50000"/>
                </a:schemeClr>
              </a:solidFill>
              <a:latin typeface="IranNastaliq" pitchFamily="18" charset="0"/>
              <a:cs typeface="IranNastaliq" pitchFamily="18" charset="0"/>
            </a:endParaRPr>
          </a:p>
        </p:txBody>
      </p:sp>
      <p:graphicFrame>
        <p:nvGraphicFramePr>
          <p:cNvPr id="6" name="Content Placeholder 5"/>
          <p:cNvGraphicFramePr>
            <a:graphicFrameLocks noGrp="1"/>
          </p:cNvGraphicFramePr>
          <p:nvPr>
            <p:ph idx="1"/>
          </p:nvPr>
        </p:nvGraphicFramePr>
        <p:xfrm>
          <a:off x="285720" y="1935163"/>
          <a:ext cx="840108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34" t="12489" r="1020" b="2447"/>
          <a:stretch/>
        </p:blipFill>
        <p:spPr bwMode="auto">
          <a:xfrm>
            <a:off x="102636" y="1632857"/>
            <a:ext cx="8948057" cy="44413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23764" y="692696"/>
            <a:ext cx="8305800" cy="650336"/>
          </a:xfrm>
        </p:spPr>
        <p:txBody>
          <a:bodyPr>
            <a:normAutofit fontScale="90000"/>
          </a:bodyPr>
          <a:lstStyle/>
          <a:p>
            <a:pPr algn="ctr"/>
            <a:r>
              <a:rPr lang="fa-IR" dirty="0" smtClean="0">
                <a:latin typeface="IranNastaliq" pitchFamily="18" charset="0"/>
                <a:cs typeface="IranNastaliq" pitchFamily="18" charset="0"/>
              </a:rPr>
              <a:t>مکاتب مدیریت</a:t>
            </a:r>
            <a:endParaRPr lang="fa-IR" dirty="0">
              <a:latin typeface="IranNastaliq" pitchFamily="18" charset="0"/>
              <a:cs typeface="IranNastaliq" pitchFamily="18" charset="0"/>
            </a:endParaRPr>
          </a:p>
        </p:txBody>
      </p:sp>
    </p:spTree>
    <p:extLst>
      <p:ext uri="{BB962C8B-B14F-4D97-AF65-F5344CB8AC3E}">
        <p14:creationId xmlns:p14="http://schemas.microsoft.com/office/powerpoint/2010/main" val="2820957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357158" y="2571744"/>
          <a:ext cx="8501122"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nvGraphicFramePr>
        <p:xfrm>
          <a:off x="500034" y="285728"/>
          <a:ext cx="8215370" cy="20717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92100"/>
            <a:ext cx="8229600" cy="760413"/>
          </a:xfrm>
        </p:spPr>
        <p:txBody>
          <a:bodyPr/>
          <a:lstStyle/>
          <a:p>
            <a:pPr algn="r" eaLnBrk="1" hangingPunct="1">
              <a:defRPr/>
            </a:pPr>
            <a:r>
              <a:rPr lang="fa-IR" sz="3200" b="1" dirty="0" smtClean="0">
                <a:solidFill>
                  <a:srgbClr val="002060"/>
                </a:solidFill>
                <a:latin typeface="IranNastaliq" pitchFamily="18" charset="0"/>
                <a:cs typeface="IranNastaliq" pitchFamily="18" charset="0"/>
              </a:rPr>
              <a:t> تیلور ومدیریت علمی</a:t>
            </a:r>
            <a:r>
              <a:rPr lang="fa-IR" sz="3200" dirty="0" smtClean="0">
                <a:solidFill>
                  <a:srgbClr val="002060"/>
                </a:solidFill>
                <a:latin typeface="IranNastaliq" pitchFamily="18" charset="0"/>
                <a:cs typeface="IranNastaliq" pitchFamily="18" charset="0"/>
              </a:rPr>
              <a:t> </a:t>
            </a:r>
            <a:endParaRPr lang="en-US" sz="3200" dirty="0" smtClean="0">
              <a:solidFill>
                <a:srgbClr val="002060"/>
              </a:solidFill>
              <a:latin typeface="IranNastaliq" pitchFamily="18" charset="0"/>
              <a:cs typeface="IranNastaliq" pitchFamily="18" charset="0"/>
            </a:endParaRPr>
          </a:p>
        </p:txBody>
      </p:sp>
      <p:sp>
        <p:nvSpPr>
          <p:cNvPr id="6147" name="Rectangle 3"/>
          <p:cNvSpPr>
            <a:spLocks noGrp="1" noChangeArrowheads="1"/>
          </p:cNvSpPr>
          <p:nvPr>
            <p:ph type="body" idx="1"/>
          </p:nvPr>
        </p:nvSpPr>
        <p:spPr>
          <a:xfrm>
            <a:off x="457200" y="1268413"/>
            <a:ext cx="8229600" cy="5400675"/>
          </a:xfrm>
        </p:spPr>
        <p:txBody>
          <a:bodyPr>
            <a:normAutofit/>
          </a:bodyPr>
          <a:lstStyle/>
          <a:p>
            <a:pPr eaLnBrk="1" hangingPunct="1">
              <a:lnSpc>
                <a:spcPct val="150000"/>
              </a:lnSpc>
              <a:defRPr/>
            </a:pPr>
            <a:r>
              <a:rPr lang="fa-IR" dirty="0" smtClean="0">
                <a:cs typeface="B Titr" pitchFamily="2" charset="-78"/>
              </a:rPr>
              <a:t>زندگینامه تیلور</a:t>
            </a:r>
          </a:p>
          <a:p>
            <a:pPr eaLnBrk="1" hangingPunct="1">
              <a:lnSpc>
                <a:spcPct val="150000"/>
              </a:lnSpc>
              <a:buFontTx/>
              <a:buNone/>
              <a:defRPr/>
            </a:pPr>
            <a:r>
              <a:rPr lang="en-US" sz="2400" dirty="0" smtClean="0">
                <a:solidFill>
                  <a:schemeClr val="tx2">
                    <a:lumMod val="75000"/>
                  </a:schemeClr>
                </a:solidFill>
                <a:cs typeface="B Titr" pitchFamily="2" charset="-78"/>
              </a:rPr>
              <a:t>(</a:t>
            </a:r>
            <a:r>
              <a:rPr lang="en-US" sz="2400" dirty="0" err="1" smtClean="0">
                <a:solidFill>
                  <a:schemeClr val="tx2">
                    <a:lumMod val="75000"/>
                  </a:schemeClr>
                </a:solidFill>
                <a:cs typeface="B Titr" pitchFamily="2" charset="-78"/>
              </a:rPr>
              <a:t>frederick</a:t>
            </a:r>
            <a:r>
              <a:rPr lang="en-US" sz="2400" dirty="0" smtClean="0">
                <a:solidFill>
                  <a:schemeClr val="tx2">
                    <a:lumMod val="75000"/>
                  </a:schemeClr>
                </a:solidFill>
                <a:cs typeface="B Titr" pitchFamily="2" charset="-78"/>
              </a:rPr>
              <a:t> Winslow </a:t>
            </a:r>
            <a:r>
              <a:rPr lang="en-US" sz="2400" dirty="0" err="1" smtClean="0">
                <a:solidFill>
                  <a:schemeClr val="tx2">
                    <a:lumMod val="75000"/>
                  </a:schemeClr>
                </a:solidFill>
                <a:cs typeface="B Titr" pitchFamily="2" charset="-78"/>
              </a:rPr>
              <a:t>taylor</a:t>
            </a:r>
            <a:r>
              <a:rPr lang="en-US" sz="2400" dirty="0" smtClean="0">
                <a:solidFill>
                  <a:schemeClr val="tx2">
                    <a:lumMod val="75000"/>
                  </a:schemeClr>
                </a:solidFill>
                <a:cs typeface="B Titr" pitchFamily="2" charset="-78"/>
              </a:rPr>
              <a:t>) </a:t>
            </a:r>
            <a:r>
              <a:rPr lang="fa-IR" sz="2400" dirty="0" smtClean="0">
                <a:solidFill>
                  <a:schemeClr val="tx2">
                    <a:lumMod val="75000"/>
                  </a:schemeClr>
                </a:solidFill>
                <a:cs typeface="B Titr" pitchFamily="2" charset="-78"/>
              </a:rPr>
              <a:t/>
            </a:r>
            <a:br>
              <a:rPr lang="fa-IR" sz="2400" dirty="0" smtClean="0">
                <a:solidFill>
                  <a:schemeClr val="tx2">
                    <a:lumMod val="75000"/>
                  </a:schemeClr>
                </a:solidFill>
                <a:cs typeface="B Titr" pitchFamily="2" charset="-78"/>
              </a:rPr>
            </a:br>
            <a:endParaRPr lang="en-US" sz="2400" dirty="0" smtClean="0">
              <a:solidFill>
                <a:schemeClr val="tx2">
                  <a:lumMod val="75000"/>
                </a:schemeClr>
              </a:solidFill>
              <a:cs typeface="B Titr" pitchFamily="2" charset="-78"/>
            </a:endParaRPr>
          </a:p>
          <a:p>
            <a:pPr>
              <a:lnSpc>
                <a:spcPct val="150000"/>
              </a:lnSpc>
              <a:defRPr/>
            </a:pPr>
            <a:r>
              <a:rPr lang="fa-IR" dirty="0" smtClean="0">
                <a:solidFill>
                  <a:srgbClr val="FF3300"/>
                </a:solidFill>
                <a:cs typeface="B Titr" pitchFamily="2" charset="-78"/>
              </a:rPr>
              <a:t>اصول مدیریت علمی تیلور(1878) :</a:t>
            </a:r>
          </a:p>
          <a:p>
            <a:pPr marL="514350" indent="-514350">
              <a:lnSpc>
                <a:spcPct val="150000"/>
              </a:lnSpc>
              <a:buFont typeface="+mj-lt"/>
              <a:buAutoNum type="romanUcPeriod"/>
              <a:defRPr/>
            </a:pPr>
            <a:r>
              <a:rPr lang="fa-IR" sz="2000" dirty="0">
                <a:cs typeface="B Titr" pitchFamily="2" charset="-78"/>
              </a:rPr>
              <a:t>علمی کردن فعالیتهای هر شغل</a:t>
            </a:r>
            <a:r>
              <a:rPr lang="fa-IR" sz="1600" dirty="0">
                <a:solidFill>
                  <a:srgbClr val="0070C0"/>
                </a:solidFill>
                <a:cs typeface="B Titr" pitchFamily="2" charset="-78"/>
              </a:rPr>
              <a:t>(تدوین </a:t>
            </a:r>
            <a:r>
              <a:rPr lang="fa-IR" sz="1600" dirty="0" smtClean="0">
                <a:solidFill>
                  <a:srgbClr val="0070C0"/>
                </a:solidFill>
                <a:cs typeface="B Titr" pitchFamily="2" charset="-78"/>
              </a:rPr>
              <a:t>قوانین حرکت،استاندارد سازی،ایجاد شرایط کاری مناسب)</a:t>
            </a:r>
          </a:p>
          <a:p>
            <a:pPr marL="514350" indent="-514350">
              <a:lnSpc>
                <a:spcPct val="150000"/>
              </a:lnSpc>
              <a:buFont typeface="+mj-lt"/>
              <a:buAutoNum type="romanUcPeriod"/>
              <a:defRPr/>
            </a:pPr>
            <a:r>
              <a:rPr lang="fa-IR" sz="2000" dirty="0">
                <a:cs typeface="B Titr" pitchFamily="2" charset="-78"/>
              </a:rPr>
              <a:t>انتخاب دقیق کارکنان </a:t>
            </a:r>
            <a:endParaRPr lang="fa-IR" sz="2000" dirty="0" smtClean="0">
              <a:cs typeface="B Titr" pitchFamily="2" charset="-78"/>
            </a:endParaRPr>
          </a:p>
          <a:p>
            <a:pPr marL="514350" indent="-514350">
              <a:lnSpc>
                <a:spcPct val="150000"/>
              </a:lnSpc>
              <a:buFont typeface="+mj-lt"/>
              <a:buAutoNum type="romanUcPeriod"/>
              <a:defRPr/>
            </a:pPr>
            <a:r>
              <a:rPr lang="fa-IR" sz="2000" dirty="0">
                <a:cs typeface="B Titr" pitchFamily="2" charset="-78"/>
              </a:rPr>
              <a:t>آموزش </a:t>
            </a:r>
            <a:r>
              <a:rPr lang="fa-IR" sz="2000" dirty="0" smtClean="0">
                <a:cs typeface="B Titr" pitchFamily="2" charset="-78"/>
              </a:rPr>
              <a:t>کارکنان و فراهم کردن انگیزه های مناسب</a:t>
            </a:r>
          </a:p>
          <a:p>
            <a:pPr marL="514350" indent="-514350">
              <a:lnSpc>
                <a:spcPct val="150000"/>
              </a:lnSpc>
              <a:buFont typeface="+mj-lt"/>
              <a:buAutoNum type="romanUcPeriod"/>
              <a:defRPr/>
            </a:pPr>
            <a:r>
              <a:rPr lang="fa-IR" sz="2000" dirty="0" smtClean="0">
                <a:cs typeface="B Titr" pitchFamily="2" charset="-78"/>
              </a:rPr>
              <a:t> حمایت از کارکنان از طریق برنامه ریزی کردن کار آنها و هموار کردن راه انجام کار</a:t>
            </a:r>
            <a:endParaRPr lang="en-US" sz="2000" dirty="0">
              <a:cs typeface="B Titr" pitchFamily="2" charset="-78"/>
            </a:endParaRPr>
          </a:p>
          <a:p>
            <a:pPr marL="514350" indent="-514350">
              <a:lnSpc>
                <a:spcPct val="150000"/>
              </a:lnSpc>
              <a:buFont typeface="+mj-lt"/>
              <a:buAutoNum type="romanUcPeriod"/>
              <a:defRPr/>
            </a:pPr>
            <a:endParaRPr lang="fa-IR" sz="2000" dirty="0">
              <a:cs typeface="B Titr" pitchFamily="2" charset="-78"/>
            </a:endParaRPr>
          </a:p>
          <a:p>
            <a:pPr>
              <a:lnSpc>
                <a:spcPct val="150000"/>
              </a:lnSpc>
              <a:defRPr/>
            </a:pPr>
            <a:endParaRPr lang="fa-IR" sz="2000" dirty="0">
              <a:cs typeface="B Titr" pitchFamily="2" charset="-78"/>
            </a:endParaRPr>
          </a:p>
          <a:p>
            <a:pPr>
              <a:lnSpc>
                <a:spcPct val="150000"/>
              </a:lnSpc>
              <a:defRPr/>
            </a:pPr>
            <a:endParaRPr lang="fa-IR" sz="2000" dirty="0">
              <a:cs typeface="B Titr"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332656"/>
            <a:ext cx="1571342" cy="2348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ubtitle 2"/>
          <p:cNvSpPr txBox="1">
            <a:spLocks/>
          </p:cNvSpPr>
          <p:nvPr/>
        </p:nvSpPr>
        <p:spPr>
          <a:xfrm>
            <a:off x="179512" y="2823150"/>
            <a:ext cx="3456384" cy="2406050"/>
          </a:xfrm>
          <a:prstGeom prst="rect">
            <a:avLst/>
          </a:prstGeom>
        </p:spPr>
        <p:txBody>
          <a:bodyPr vert="horz">
            <a:normAutofit/>
          </a:bodyPr>
          <a:lst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chemeClr val="tx1"/>
              </a:buClr>
              <a:buFont typeface="Wingdings" pitchFamily="2" charset="2"/>
              <a:buChar char="v"/>
            </a:pPr>
            <a:r>
              <a:rPr lang="fa-IR" sz="1600" dirty="0" smtClean="0">
                <a:cs typeface="B Davat" pitchFamily="2" charset="-78"/>
              </a:rPr>
              <a:t>زاده 20 مارس  ۱۸56 - درگذشته 21مارس ۱۹15</a:t>
            </a:r>
          </a:p>
          <a:p>
            <a:pPr>
              <a:buClr>
                <a:schemeClr val="bg2">
                  <a:lumMod val="10000"/>
                </a:schemeClr>
              </a:buClr>
              <a:buFont typeface="Wingdings" pitchFamily="2" charset="2"/>
              <a:buChar char="v"/>
            </a:pPr>
            <a:r>
              <a:rPr lang="fa-IR" sz="1600" dirty="0" smtClean="0">
                <a:cs typeface="B Davat" pitchFamily="2" charset="-78"/>
              </a:rPr>
              <a:t>مهندس مکانیک  و اهل فیلادلفیا </a:t>
            </a:r>
          </a:p>
          <a:p>
            <a:pPr>
              <a:buFont typeface="Wingdings" pitchFamily="2" charset="2"/>
              <a:buChar char="v"/>
            </a:pPr>
            <a:r>
              <a:rPr lang="fa-IR" sz="1600" dirty="0" smtClean="0">
                <a:cs typeface="B Davat" pitchFamily="2" charset="-78"/>
              </a:rPr>
              <a:t>فوت یک روز پس از جشن تولد 59 سالگی</a:t>
            </a:r>
            <a:br>
              <a:rPr lang="fa-IR" sz="1600" dirty="0" smtClean="0">
                <a:cs typeface="B Davat" pitchFamily="2" charset="-78"/>
              </a:rPr>
            </a:br>
            <a:endParaRPr lang="fa-IR" sz="1600" dirty="0">
              <a:cs typeface="B Davat" pitchFamily="2" charset="-78"/>
            </a:endParaRPr>
          </a:p>
        </p:txBody>
      </p:sp>
    </p:spTree>
    <p:extLst>
      <p:ext uri="{BB962C8B-B14F-4D97-AF65-F5344CB8AC3E}">
        <p14:creationId xmlns:p14="http://schemas.microsoft.com/office/powerpoint/2010/main" val="3357742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86116" y="714356"/>
            <a:ext cx="3686172" cy="1143000"/>
          </a:xfrm>
        </p:spPr>
        <p:txBody>
          <a:bodyPr>
            <a:normAutofit/>
          </a:bodyPr>
          <a:lstStyle/>
          <a:p>
            <a:r>
              <a:rPr lang="fa-IR" sz="4000" dirty="0" smtClean="0">
                <a:latin typeface="IranNastaliq" pitchFamily="18" charset="0"/>
                <a:cs typeface="IranNastaliq" pitchFamily="18" charset="0"/>
              </a:rPr>
              <a:t>مبانی سازمان و مدیریت </a:t>
            </a:r>
            <a:endParaRPr lang="fa-IR" sz="4000" dirty="0">
              <a:latin typeface="IranNastaliq" pitchFamily="18" charset="0"/>
              <a:cs typeface="IranNastaliq" pitchFamily="18" charset="0"/>
            </a:endParaRPr>
          </a:p>
        </p:txBody>
      </p:sp>
      <p:sp>
        <p:nvSpPr>
          <p:cNvPr id="5" name="Title 3"/>
          <p:cNvSpPr txBox="1">
            <a:spLocks/>
          </p:cNvSpPr>
          <p:nvPr/>
        </p:nvSpPr>
        <p:spPr>
          <a:xfrm>
            <a:off x="1571604" y="357166"/>
            <a:ext cx="6643734" cy="2928958"/>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a-IR" sz="7200" b="0" i="0" u="none" strike="noStrike" kern="1200" cap="none" spc="0" normalizeH="0" baseline="0" noProof="0" dirty="0" smtClean="0">
                <a:ln>
                  <a:noFill/>
                </a:ln>
                <a:solidFill>
                  <a:srgbClr val="002060"/>
                </a:solidFill>
                <a:effectLst/>
                <a:uLnTx/>
                <a:uFillTx/>
                <a:latin typeface="IranNastaliq" pitchFamily="18" charset="0"/>
                <a:ea typeface="+mj-ea"/>
                <a:cs typeface="IranNastaliq" pitchFamily="18" charset="0"/>
              </a:rPr>
              <a:t>نظریه های سازمان و مدیریت</a:t>
            </a:r>
            <a:r>
              <a:rPr kumimoji="0" lang="fa-IR" sz="7200" b="0" i="0" u="none" strike="noStrike" kern="1200" cap="none" spc="0" normalizeH="0" baseline="0" noProof="0" dirty="0" smtClean="0">
                <a:ln>
                  <a:noFill/>
                </a:ln>
                <a:effectLst/>
                <a:uLnTx/>
                <a:uFillTx/>
                <a:latin typeface="IranNastaliq" pitchFamily="18" charset="0"/>
                <a:ea typeface="+mj-ea"/>
                <a:cs typeface="IranNastaliq" pitchFamily="18" charset="0"/>
              </a:rPr>
              <a:t> </a:t>
            </a:r>
            <a:endParaRPr kumimoji="0" lang="fa-IR" sz="7200" b="0" i="0" u="none" strike="noStrike" kern="1200" cap="none" spc="0" normalizeH="0" baseline="0" noProof="0" dirty="0">
              <a:ln>
                <a:noFill/>
              </a:ln>
              <a:effectLst/>
              <a:uLnTx/>
              <a:uFillTx/>
              <a:latin typeface="IranNastaliq" pitchFamily="18" charset="0"/>
              <a:ea typeface="+mj-ea"/>
              <a:cs typeface="IranNastaliq" pitchFamily="18" charset="0"/>
            </a:endParaRPr>
          </a:p>
        </p:txBody>
      </p:sp>
      <p:sp>
        <p:nvSpPr>
          <p:cNvPr id="6" name="Title 3"/>
          <p:cNvSpPr txBox="1">
            <a:spLocks/>
          </p:cNvSpPr>
          <p:nvPr/>
        </p:nvSpPr>
        <p:spPr>
          <a:xfrm>
            <a:off x="1857356" y="3500438"/>
            <a:ext cx="5500726" cy="1000132"/>
          </a:xfrm>
          <a:prstGeom prst="rect">
            <a:avLst/>
          </a:prstGeom>
        </p:spPr>
        <p:txBody>
          <a:bodyPr vert="horz" lIns="0" tIns="45720" rIns="0" bIns="0" anchor="b">
            <a:normAutofit/>
            <a:scene3d>
              <a:camera prst="orthographicFront"/>
              <a:lightRig rig="freezing" dir="t">
                <a:rot lat="0" lon="0" rev="5640000"/>
              </a:lightRig>
            </a:scene3d>
            <a:sp3d prstMaterial="flat">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2800" b="0" i="0" u="none" strike="noStrike" kern="1200" cap="none" spc="0" normalizeH="0" baseline="0" noProof="0" dirty="0" smtClean="0">
                <a:ln>
                  <a:noFill/>
                </a:ln>
                <a:solidFill>
                  <a:schemeClr val="tx2"/>
                </a:solidFill>
                <a:effectLst/>
                <a:uLnTx/>
                <a:uFillTx/>
                <a:latin typeface="IranNastaliq" pitchFamily="18" charset="0"/>
                <a:ea typeface="+mj-ea"/>
                <a:cs typeface="IranNastaliq" pitchFamily="18" charset="0"/>
              </a:rPr>
              <a:t>استاد:</a:t>
            </a:r>
            <a:br>
              <a:rPr kumimoji="0" lang="fa-IR" sz="2800" b="0" i="0" u="none" strike="noStrike" kern="1200" cap="none" spc="0" normalizeH="0" baseline="0" noProof="0" dirty="0" smtClean="0">
                <a:ln>
                  <a:noFill/>
                </a:ln>
                <a:solidFill>
                  <a:schemeClr val="tx2"/>
                </a:solidFill>
                <a:effectLst/>
                <a:uLnTx/>
                <a:uFillTx/>
                <a:latin typeface="IranNastaliq" pitchFamily="18" charset="0"/>
                <a:ea typeface="+mj-ea"/>
                <a:cs typeface="IranNastaliq" pitchFamily="18" charset="0"/>
              </a:rPr>
            </a:br>
            <a:r>
              <a:rPr kumimoji="0" lang="fa-IR" sz="2800" b="1" i="0" u="none" strike="noStrike" kern="1200" cap="none" spc="0" normalizeH="0" baseline="0" noProof="0" dirty="0" smtClean="0">
                <a:ln>
                  <a:noFill/>
                </a:ln>
                <a:solidFill>
                  <a:schemeClr val="tx2"/>
                </a:solidFill>
                <a:effectLst/>
                <a:uLnTx/>
                <a:uFillTx/>
                <a:latin typeface="IranNastaliq" pitchFamily="18" charset="0"/>
                <a:ea typeface="+mj-ea"/>
                <a:cs typeface="B Mitra" pitchFamily="2" charset="-78"/>
              </a:rPr>
              <a:t>جناب آقای دکتر ابراهیم زاده پزشکی</a:t>
            </a:r>
            <a:endParaRPr kumimoji="0" lang="fa-IR" sz="2800" b="1" i="0" u="none" strike="noStrike" kern="1200" cap="none" spc="0" normalizeH="0" baseline="0" noProof="0" dirty="0">
              <a:ln>
                <a:noFill/>
              </a:ln>
              <a:solidFill>
                <a:schemeClr val="tx2"/>
              </a:solidFill>
              <a:effectLst/>
              <a:uLnTx/>
              <a:uFillTx/>
              <a:latin typeface="IranNastaliq" pitchFamily="18" charset="0"/>
              <a:ea typeface="+mj-ea"/>
              <a:cs typeface="B Mitra" pitchFamily="2" charset="-78"/>
            </a:endParaRPr>
          </a:p>
        </p:txBody>
      </p:sp>
      <p:sp>
        <p:nvSpPr>
          <p:cNvPr id="7" name="Title 3"/>
          <p:cNvSpPr txBox="1">
            <a:spLocks/>
          </p:cNvSpPr>
          <p:nvPr/>
        </p:nvSpPr>
        <p:spPr>
          <a:xfrm>
            <a:off x="1928794" y="4714884"/>
            <a:ext cx="5572164" cy="1714512"/>
          </a:xfrm>
          <a:prstGeom prst="rect">
            <a:avLst/>
          </a:prstGeom>
        </p:spPr>
        <p:txBody>
          <a:bodyPr vert="horz" lIns="0" tIns="45720" rIns="0" bIns="0" anchor="b">
            <a:normAutofit fontScale="92500" lnSpcReduction="10000"/>
            <a:scene3d>
              <a:camera prst="orthographicFront"/>
              <a:lightRig rig="freezing" dir="t">
                <a:rot lat="0" lon="0" rev="5640000"/>
              </a:lightRig>
            </a:scene3d>
            <a:sp3d prstMaterial="flat">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uLnTx/>
                <a:uFillTx/>
                <a:latin typeface="IranNastaliq" pitchFamily="18" charset="0"/>
                <a:ea typeface="+mj-ea"/>
                <a:cs typeface="IranNastaliq" pitchFamily="18" charset="0"/>
              </a:rPr>
              <a:t/>
            </a:r>
            <a:br>
              <a:rPr kumimoji="0" lang="en-US" sz="2400" b="0" i="0" u="none" strike="noStrike" kern="1200" cap="none" spc="0" normalizeH="0" baseline="0" noProof="0" dirty="0" smtClean="0">
                <a:ln>
                  <a:noFill/>
                </a:ln>
                <a:solidFill>
                  <a:schemeClr val="tx2"/>
                </a:solidFill>
                <a:effectLst/>
                <a:uLnTx/>
                <a:uFillTx/>
                <a:latin typeface="IranNastaliq" pitchFamily="18" charset="0"/>
                <a:ea typeface="+mj-ea"/>
                <a:cs typeface="IranNastaliq" pitchFamily="18" charset="0"/>
              </a:rPr>
            </a:br>
            <a:r>
              <a:rPr kumimoji="0" lang="fa-IR" sz="2400" b="0" i="0" u="none" strike="noStrike" kern="1200" cap="none" spc="0" normalizeH="0" baseline="0" noProof="0" dirty="0" smtClean="0">
                <a:ln>
                  <a:noFill/>
                </a:ln>
                <a:solidFill>
                  <a:schemeClr val="tx2"/>
                </a:solidFill>
                <a:effectLst/>
                <a:uLnTx/>
                <a:uFillTx/>
                <a:latin typeface="IranNastaliq" pitchFamily="18" charset="0"/>
                <a:ea typeface="+mj-ea"/>
                <a:cs typeface="IranNastaliq" pitchFamily="18" charset="0"/>
              </a:rPr>
              <a:t>ارائه کنندگان :</a:t>
            </a:r>
            <a:endParaRPr kumimoji="0" lang="en-US" sz="2400" b="0" i="0" u="none" strike="noStrike" kern="1200" cap="none" spc="0" normalizeH="0" baseline="0" noProof="0" dirty="0" smtClean="0">
              <a:ln>
                <a:noFill/>
              </a:ln>
              <a:solidFill>
                <a:schemeClr val="tx2"/>
              </a:solidFill>
              <a:effectLst/>
              <a:uLnTx/>
              <a:uFillTx/>
              <a:latin typeface="IranNastaliq" pitchFamily="18" charset="0"/>
              <a:ea typeface="+mj-ea"/>
              <a:cs typeface="IranNastaliq"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dirty="0" smtClean="0">
              <a:solidFill>
                <a:schemeClr val="tx2"/>
              </a:solidFill>
              <a:latin typeface="IranNastaliq" pitchFamily="18" charset="0"/>
              <a:ea typeface="+mj-ea"/>
              <a:cs typeface="IranNastaliq"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2400" b="0" i="0" u="none" strike="noStrike" kern="1200" cap="none" spc="0" normalizeH="0" baseline="0" noProof="0" dirty="0" smtClean="0">
                <a:ln>
                  <a:noFill/>
                </a:ln>
                <a:solidFill>
                  <a:schemeClr val="tx2"/>
                </a:solidFill>
                <a:effectLst/>
                <a:uLnTx/>
                <a:uFillTx/>
                <a:latin typeface="IranNastaliq" pitchFamily="18" charset="0"/>
                <a:ea typeface="+mj-ea"/>
                <a:cs typeface="IranNastaliq" pitchFamily="18" charset="0"/>
              </a:rPr>
              <a:t/>
            </a:r>
            <a:br>
              <a:rPr kumimoji="0" lang="fa-IR" sz="2400" b="0" i="0" u="none" strike="noStrike" kern="1200" cap="none" spc="0" normalizeH="0" baseline="0" noProof="0" dirty="0" smtClean="0">
                <a:ln>
                  <a:noFill/>
                </a:ln>
                <a:solidFill>
                  <a:schemeClr val="tx2"/>
                </a:solidFill>
                <a:effectLst/>
                <a:uLnTx/>
                <a:uFillTx/>
                <a:latin typeface="IranNastaliq" pitchFamily="18" charset="0"/>
                <a:ea typeface="+mj-ea"/>
                <a:cs typeface="IranNastaliq" pitchFamily="18" charset="0"/>
              </a:rPr>
            </a:br>
            <a:r>
              <a:rPr kumimoji="0" lang="fa-IR" sz="2400" b="1" i="0" u="none" strike="noStrike" kern="1200" cap="none" spc="0" normalizeH="0" baseline="0" noProof="0" dirty="0" smtClean="0">
                <a:ln>
                  <a:noFill/>
                </a:ln>
                <a:solidFill>
                  <a:schemeClr val="tx2"/>
                </a:solidFill>
                <a:effectLst/>
                <a:uLnTx/>
                <a:uFillTx/>
                <a:latin typeface="IranNastaliq" pitchFamily="18" charset="0"/>
                <a:ea typeface="+mj-ea"/>
                <a:cs typeface="IranNastaliq" pitchFamily="18" charset="0"/>
              </a:rPr>
              <a:t>علی محمودی اردکانی-عبداله</a:t>
            </a:r>
            <a:r>
              <a:rPr kumimoji="0" lang="fa-IR" sz="2400" b="1" i="0" u="none" strike="noStrike" kern="1200" cap="none" spc="0" normalizeH="0" noProof="0" dirty="0" smtClean="0">
                <a:ln>
                  <a:noFill/>
                </a:ln>
                <a:solidFill>
                  <a:schemeClr val="tx2"/>
                </a:solidFill>
                <a:effectLst/>
                <a:uLnTx/>
                <a:uFillTx/>
                <a:latin typeface="IranNastaliq" pitchFamily="18" charset="0"/>
                <a:ea typeface="+mj-ea"/>
                <a:cs typeface="IranNastaliq" pitchFamily="18" charset="0"/>
              </a:rPr>
              <a:t> کمالی اردکانی</a:t>
            </a:r>
            <a:endParaRPr kumimoji="0" lang="fa-IR" sz="2400" b="1" i="0" u="none" strike="noStrike" kern="1200" cap="none" spc="0" normalizeH="0" baseline="0" noProof="0" dirty="0">
              <a:ln>
                <a:noFill/>
              </a:ln>
              <a:solidFill>
                <a:schemeClr val="tx2"/>
              </a:solidFill>
              <a:effectLst/>
              <a:uLnTx/>
              <a:uFillTx/>
              <a:latin typeface="IranNastaliq" pitchFamily="18" charset="0"/>
              <a:ea typeface="+mj-ea"/>
              <a:cs typeface="IranNastaliq" pitchFamily="18" charset="0"/>
            </a:endParaRPr>
          </a:p>
        </p:txBody>
      </p:sp>
      <p:pic>
        <p:nvPicPr>
          <p:cNvPr id="8" name="Picture 7" descr="azad.jpg"/>
          <p:cNvPicPr>
            <a:picLocks noChangeAspect="1"/>
          </p:cNvPicPr>
          <p:nvPr/>
        </p:nvPicPr>
        <p:blipFill>
          <a:blip r:embed="rId2" cstate="print"/>
          <a:stretch>
            <a:fillRect/>
          </a:stretch>
        </p:blipFill>
        <p:spPr>
          <a:xfrm>
            <a:off x="642910" y="285728"/>
            <a:ext cx="1000132" cy="1378561"/>
          </a:xfrm>
          <a:prstGeom prst="rect">
            <a:avLst/>
          </a:prstGeom>
        </p:spPr>
      </p:pic>
      <p:sp>
        <p:nvSpPr>
          <p:cNvPr id="9" name="TextBox 8"/>
          <p:cNvSpPr txBox="1"/>
          <p:nvPr/>
        </p:nvSpPr>
        <p:spPr>
          <a:xfrm>
            <a:off x="571472" y="1643050"/>
            <a:ext cx="1071570" cy="338554"/>
          </a:xfrm>
          <a:prstGeom prst="rect">
            <a:avLst/>
          </a:prstGeom>
          <a:noFill/>
        </p:spPr>
        <p:txBody>
          <a:bodyPr wrap="square" rtlCol="1">
            <a:spAutoFit/>
          </a:bodyPr>
          <a:lstStyle/>
          <a:p>
            <a:r>
              <a:rPr lang="fa-IR" sz="1600" b="1" dirty="0" smtClean="0">
                <a:cs typeface="B Mitra" pitchFamily="2" charset="-78"/>
              </a:rPr>
              <a:t>واحد اردکان</a:t>
            </a:r>
            <a:endParaRPr lang="fa-IR" sz="1600" b="1" dirty="0">
              <a:cs typeface="B Mitra" pitchFamily="2" charset="-78"/>
            </a:endParaRPr>
          </a:p>
        </p:txBody>
      </p:sp>
      <p:sp>
        <p:nvSpPr>
          <p:cNvPr id="10" name="TextBox 9"/>
          <p:cNvSpPr txBox="1"/>
          <p:nvPr/>
        </p:nvSpPr>
        <p:spPr>
          <a:xfrm>
            <a:off x="357158" y="6286520"/>
            <a:ext cx="1071570" cy="338554"/>
          </a:xfrm>
          <a:prstGeom prst="rect">
            <a:avLst/>
          </a:prstGeom>
          <a:noFill/>
        </p:spPr>
        <p:txBody>
          <a:bodyPr wrap="square" rtlCol="1">
            <a:spAutoFit/>
          </a:bodyPr>
          <a:lstStyle/>
          <a:p>
            <a:r>
              <a:rPr lang="fa-IR" sz="1600" b="1" dirty="0" smtClean="0">
                <a:cs typeface="B Mitra" pitchFamily="2" charset="-78"/>
              </a:rPr>
              <a:t>مهر-94</a:t>
            </a:r>
            <a:endParaRPr lang="fa-IR" sz="1600" b="1" dirty="0">
              <a:cs typeface="B Mitra" pitchFamily="2" charset="-78"/>
            </a:endParaRPr>
          </a:p>
        </p:txBody>
      </p:sp>
      <p:sp>
        <p:nvSpPr>
          <p:cNvPr id="2" name="Action Button: Back or Previous 1">
            <a:hlinkClick r:id="rId3" action="ppaction://hlinksldjump" highlightClick="1"/>
          </p:cNvPr>
          <p:cNvSpPr/>
          <p:nvPr/>
        </p:nvSpPr>
        <p:spPr>
          <a:xfrm>
            <a:off x="441991" y="6278478"/>
            <a:ext cx="258962" cy="301836"/>
          </a:xfrm>
          <a:prstGeom prst="actionButtonBackPrevious">
            <a:avLst/>
          </a:prstGeom>
          <a:solidFill>
            <a:schemeClr val="accent6">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lstStyle/>
          <a:p>
            <a:pPr algn="ctr"/>
            <a:r>
              <a:rPr lang="fa-IR" dirty="0" smtClean="0">
                <a:latin typeface="IranNastaliq" pitchFamily="18" charset="0"/>
                <a:cs typeface="IranNastaliq" pitchFamily="18" charset="0"/>
              </a:rPr>
              <a:t>توصیه های مدیریت علمی</a:t>
            </a:r>
            <a:endParaRPr lang="fa-IR" dirty="0">
              <a:latin typeface="IranNastaliq" pitchFamily="18" charset="0"/>
              <a:cs typeface="IranNastaliq" pitchFamily="18" charset="0"/>
            </a:endParaRPr>
          </a:p>
        </p:txBody>
      </p:sp>
      <p:graphicFrame>
        <p:nvGraphicFramePr>
          <p:cNvPr id="4" name="Diagram 3"/>
          <p:cNvGraphicFramePr/>
          <p:nvPr/>
        </p:nvGraphicFramePr>
        <p:xfrm>
          <a:off x="357158" y="1397000"/>
          <a:ext cx="8143932" cy="5032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8926" y="357166"/>
            <a:ext cx="5715040" cy="928686"/>
          </a:xfrm>
        </p:spPr>
        <p:txBody>
          <a:bodyPr>
            <a:noAutofit/>
          </a:bodyPr>
          <a:lstStyle/>
          <a:p>
            <a:pPr algn="ctr"/>
            <a:r>
              <a:rPr lang="fa-IR" sz="4800" b="1" dirty="0" smtClean="0">
                <a:solidFill>
                  <a:schemeClr val="accent6">
                    <a:lumMod val="50000"/>
                  </a:schemeClr>
                </a:solidFill>
                <a:cs typeface="B Davat" pitchFamily="2" charset="-78"/>
              </a:rPr>
              <a:t>فرانک ولیلیان گیلبرت</a:t>
            </a:r>
            <a:br>
              <a:rPr lang="fa-IR" sz="4800" b="1" dirty="0" smtClean="0">
                <a:solidFill>
                  <a:schemeClr val="accent6">
                    <a:lumMod val="50000"/>
                  </a:schemeClr>
                </a:solidFill>
                <a:cs typeface="B Davat" pitchFamily="2" charset="-78"/>
              </a:rPr>
            </a:br>
            <a:r>
              <a:rPr lang="fa-IR" sz="2800" b="1" dirty="0" smtClean="0">
                <a:solidFill>
                  <a:srgbClr val="C00000"/>
                </a:solidFill>
                <a:cs typeface="B Mitra" pitchFamily="2" charset="-78"/>
              </a:rPr>
              <a:t>کمک بزرگ به جراحان</a:t>
            </a:r>
            <a:endParaRPr lang="fa-IR" sz="4000" b="1" dirty="0">
              <a:solidFill>
                <a:srgbClr val="C00000"/>
              </a:solidFill>
              <a:cs typeface="B Mitra" pitchFamily="2" charset="-78"/>
            </a:endParaRPr>
          </a:p>
        </p:txBody>
      </p:sp>
      <p:pic>
        <p:nvPicPr>
          <p:cNvPr id="6" name="Picture 5" descr="2014-9-20-17-9-3-gilbert.jpg"/>
          <p:cNvPicPr>
            <a:picLocks noChangeAspect="1"/>
          </p:cNvPicPr>
          <p:nvPr/>
        </p:nvPicPr>
        <p:blipFill>
          <a:blip r:embed="rId2" cstate="print"/>
          <a:srcRect l="10526" t="9027" r="10526" b="9715"/>
          <a:stretch>
            <a:fillRect/>
          </a:stretch>
        </p:blipFill>
        <p:spPr>
          <a:xfrm>
            <a:off x="0" y="0"/>
            <a:ext cx="2500310" cy="3000372"/>
          </a:xfrm>
          <a:prstGeom prst="rect">
            <a:avLst/>
          </a:prstGeom>
          <a:ln>
            <a:noFill/>
          </a:ln>
          <a:effectLst>
            <a:softEdge rad="112500"/>
          </a:effectLst>
        </p:spPr>
      </p:pic>
      <p:sp>
        <p:nvSpPr>
          <p:cNvPr id="7" name="Content Placeholder 2"/>
          <p:cNvSpPr>
            <a:spLocks noGrp="1"/>
          </p:cNvSpPr>
          <p:nvPr>
            <p:ph idx="1"/>
          </p:nvPr>
        </p:nvSpPr>
        <p:spPr>
          <a:xfrm>
            <a:off x="2428860" y="1285860"/>
            <a:ext cx="6257940" cy="1785950"/>
          </a:xfrm>
        </p:spPr>
        <p:txBody>
          <a:bodyPr>
            <a:normAutofit fontScale="92500" lnSpcReduction="10000"/>
          </a:bodyPr>
          <a:lstStyle/>
          <a:p>
            <a:pPr algn="just"/>
            <a:r>
              <a:rPr lang="fa-IR" b="1" dirty="0" smtClean="0">
                <a:solidFill>
                  <a:srgbClr val="C00000"/>
                </a:solidFill>
                <a:cs typeface="B Mitra" pitchFamily="2" charset="-78"/>
              </a:rPr>
              <a:t>فرانک گیلبرت </a:t>
            </a:r>
            <a:r>
              <a:rPr lang="fa-IR" b="1" dirty="0" smtClean="0">
                <a:cs typeface="B Mitra" pitchFamily="2" charset="-78"/>
              </a:rPr>
              <a:t>در 7 جولای سال 1868 در فیر فیلد چشم به جهان گشود. او ، پیمانکار ساختمان، و یک مهندس مدیریت بود. همچنین او از اعضای </a:t>
            </a:r>
            <a:r>
              <a:rPr lang="en-US" b="1" dirty="0" smtClean="0">
                <a:cs typeface="B Mitra" pitchFamily="2" charset="-78"/>
              </a:rPr>
              <a:t>ASME</a:t>
            </a:r>
            <a:r>
              <a:rPr lang="fa-IR" b="1" dirty="0" smtClean="0">
                <a:cs typeface="B Mitra" pitchFamily="2" charset="-78"/>
              </a:rPr>
              <a:t> و انجمن تیلور محسوب میشد و نیز در دانشگاه پردو مشغول به تدریس بود. </a:t>
            </a:r>
          </a:p>
        </p:txBody>
      </p:sp>
      <p:sp>
        <p:nvSpPr>
          <p:cNvPr id="10" name="Rectangle 9"/>
          <p:cNvSpPr/>
          <p:nvPr/>
        </p:nvSpPr>
        <p:spPr>
          <a:xfrm>
            <a:off x="214282" y="3071810"/>
            <a:ext cx="8143900" cy="3046988"/>
          </a:xfrm>
          <a:prstGeom prst="rect">
            <a:avLst/>
          </a:prstGeom>
        </p:spPr>
        <p:txBody>
          <a:bodyPr wrap="square">
            <a:spAutoFit/>
          </a:bodyPr>
          <a:lstStyle/>
          <a:p>
            <a:pPr algn="just"/>
            <a:r>
              <a:rPr lang="fa-IR" sz="2400" b="1" dirty="0" smtClean="0">
                <a:solidFill>
                  <a:srgbClr val="C00000"/>
                </a:solidFill>
                <a:cs typeface="B Mitra" pitchFamily="2" charset="-78"/>
              </a:rPr>
              <a:t>لیلیان مولر </a:t>
            </a:r>
            <a:r>
              <a:rPr lang="fa-IR" sz="2400" b="1" dirty="0" smtClean="0">
                <a:cs typeface="B Mitra" pitchFamily="2" charset="-78"/>
              </a:rPr>
              <a:t>نیز از دانشگاه کالیفرنیا با مدرک لیسانس فارغ التحصیل شد و در ادامه توانست از مدرک دکترای خود را از دانشگاه براون کسب کند. وی نیز توانست یه عضویت </a:t>
            </a:r>
            <a:r>
              <a:rPr lang="fa-IR" sz="1200" b="1" dirty="0" smtClean="0">
                <a:cs typeface="B Mitra" pitchFamily="2" charset="-78"/>
              </a:rPr>
              <a:t> </a:t>
            </a:r>
            <a:r>
              <a:rPr lang="en-US" sz="2400" b="1" dirty="0" smtClean="0">
                <a:cs typeface="B Mitra" pitchFamily="2" charset="-78"/>
              </a:rPr>
              <a:t>ASME</a:t>
            </a:r>
            <a:r>
              <a:rPr lang="fa-IR" sz="1200" b="1" dirty="0" smtClean="0">
                <a:cs typeface="B Mitra" pitchFamily="2" charset="-78"/>
              </a:rPr>
              <a:t> (</a:t>
            </a:r>
            <a:r>
              <a:rPr lang="en-US" sz="1200" dirty="0" smtClean="0"/>
              <a:t> (</a:t>
            </a:r>
            <a:r>
              <a:rPr lang="en-US" sz="1400" dirty="0" smtClean="0"/>
              <a:t>American Society of Mechanical Engineers</a:t>
            </a:r>
            <a:r>
              <a:rPr lang="fa-IR" sz="1200" b="1" dirty="0" smtClean="0">
                <a:cs typeface="B Mitra" pitchFamily="2" charset="-78"/>
              </a:rPr>
              <a:t> </a:t>
            </a:r>
            <a:r>
              <a:rPr lang="fa-IR" sz="2400" b="1" dirty="0" smtClean="0">
                <a:cs typeface="B Mitra" pitchFamily="2" charset="-78"/>
              </a:rPr>
              <a:t>درآید، و مانند شوهرش در دانشگاه پردو سخنرانی میکرد و لکچر ارایه می داد.آنها در سال 1904 با یکدیگر ازدواج کردند و صاحب </a:t>
            </a:r>
            <a:r>
              <a:rPr lang="fa-IR" sz="2400" b="1" dirty="0" smtClean="0">
                <a:solidFill>
                  <a:srgbClr val="C00000"/>
                </a:solidFill>
                <a:cs typeface="B Mitra" pitchFamily="2" charset="-78"/>
              </a:rPr>
              <a:t>12</a:t>
            </a:r>
            <a:r>
              <a:rPr lang="fa-IR" sz="2400" b="1" dirty="0" smtClean="0">
                <a:cs typeface="B Mitra" pitchFamily="2" charset="-78"/>
              </a:rPr>
              <a:t> فرزند شدند. آنها زحمات زیادی در عرصه ی بالا بردن کارایی فعالیت ها کشیدند و سر انجام فرانک در 14 جولای سال 1924 در 56 سالگی و لیلیان در 2 ژانویه سال 1972 در 94 سالگی دار فانی را وداع گفتند</a:t>
            </a:r>
            <a:endParaRPr lang="fa-IR" sz="2400" b="1" dirty="0">
              <a:cs typeface="B Mitra"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14290"/>
            <a:ext cx="6643734" cy="642942"/>
          </a:xfrm>
        </p:spPr>
        <p:txBody>
          <a:bodyPr>
            <a:normAutofit fontScale="90000"/>
          </a:bodyPr>
          <a:lstStyle/>
          <a:p>
            <a:pPr algn="ctr"/>
            <a:r>
              <a:rPr lang="fa-IR" dirty="0" smtClean="0">
                <a:solidFill>
                  <a:srgbClr val="C00000"/>
                </a:solidFill>
                <a:cs typeface="B Koodak" pitchFamily="2" charset="-78"/>
              </a:rPr>
              <a:t>گیلبرت ها </a:t>
            </a:r>
            <a:endParaRPr lang="fa-IR" dirty="0">
              <a:solidFill>
                <a:srgbClr val="C00000"/>
              </a:solidFill>
              <a:cs typeface="B Koodak" pitchFamily="2" charset="-78"/>
            </a:endParaRPr>
          </a:p>
        </p:txBody>
      </p:sp>
      <p:pic>
        <p:nvPicPr>
          <p:cNvPr id="5" name="Content Placeholder 4" descr="gilbreth-family.jpg"/>
          <p:cNvPicPr>
            <a:picLocks noGrp="1" noChangeAspect="1"/>
          </p:cNvPicPr>
          <p:nvPr>
            <p:ph idx="1"/>
          </p:nvPr>
        </p:nvPicPr>
        <p:blipFill>
          <a:blip r:embed="rId2" cstate="print"/>
          <a:stretch>
            <a:fillRect/>
          </a:stretch>
        </p:blipFill>
        <p:spPr>
          <a:xfrm>
            <a:off x="928662" y="857232"/>
            <a:ext cx="7572428" cy="5688787"/>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43042" y="642918"/>
            <a:ext cx="5715040" cy="1143000"/>
          </a:xfrm>
        </p:spPr>
        <p:txBody>
          <a:bodyPr>
            <a:noAutofit/>
          </a:bodyPr>
          <a:lstStyle/>
          <a:p>
            <a:pPr algn="ctr"/>
            <a:r>
              <a:rPr lang="fa-IR" sz="4800" b="1" dirty="0" smtClean="0">
                <a:solidFill>
                  <a:schemeClr val="accent6">
                    <a:lumMod val="50000"/>
                  </a:schemeClr>
                </a:solidFill>
                <a:cs typeface="B Davat" pitchFamily="2" charset="-78"/>
              </a:rPr>
              <a:t>فرانک ولیلیان گیلبرت</a:t>
            </a:r>
            <a:r>
              <a:rPr lang="fa-IR" sz="4000" b="1" dirty="0" smtClean="0">
                <a:cs typeface="B Davat" pitchFamily="2" charset="-78"/>
              </a:rPr>
              <a:t/>
            </a:r>
            <a:br>
              <a:rPr lang="fa-IR" sz="4000" b="1" dirty="0" smtClean="0">
                <a:cs typeface="B Davat" pitchFamily="2" charset="-78"/>
              </a:rPr>
            </a:br>
            <a:r>
              <a:rPr lang="fa-IR" sz="4000" b="1" dirty="0" smtClean="0">
                <a:cs typeface="B Davat" pitchFamily="2" charset="-78"/>
              </a:rPr>
              <a:t> </a:t>
            </a:r>
            <a:r>
              <a:rPr lang="fa-IR" sz="3200" b="1" dirty="0" smtClean="0">
                <a:solidFill>
                  <a:schemeClr val="bg2">
                    <a:lumMod val="10000"/>
                  </a:schemeClr>
                </a:solidFill>
                <a:cs typeface="B Davat" pitchFamily="2" charset="-78"/>
              </a:rPr>
              <a:t>پیشگامان مطالعه حرکت سنجی </a:t>
            </a:r>
            <a:endParaRPr lang="fa-IR" sz="4000" b="1" dirty="0">
              <a:solidFill>
                <a:schemeClr val="bg2">
                  <a:lumMod val="10000"/>
                </a:schemeClr>
              </a:solidFill>
              <a:cs typeface="B Davat" pitchFamily="2" charset="-78"/>
            </a:endParaRPr>
          </a:p>
        </p:txBody>
      </p:sp>
      <p:graphicFrame>
        <p:nvGraphicFramePr>
          <p:cNvPr id="5" name="Diagram 4"/>
          <p:cNvGraphicFramePr/>
          <p:nvPr/>
        </p:nvGraphicFramePr>
        <p:xfrm>
          <a:off x="357158" y="1785926"/>
          <a:ext cx="7929618"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88913"/>
            <a:ext cx="8229600" cy="1597013"/>
          </a:xfrm>
        </p:spPr>
        <p:txBody>
          <a:bodyPr>
            <a:normAutofit/>
          </a:bodyPr>
          <a:lstStyle/>
          <a:p>
            <a:pPr algn="r" eaLnBrk="1" hangingPunct="1">
              <a:defRPr/>
            </a:pPr>
            <a:r>
              <a:rPr lang="fa-IR" sz="3600" b="1" dirty="0" smtClean="0">
                <a:solidFill>
                  <a:srgbClr val="009E47"/>
                </a:solidFill>
                <a:latin typeface="IranNastaliq" pitchFamily="18" charset="0"/>
                <a:cs typeface="IranNastaliq" pitchFamily="18" charset="0"/>
              </a:rPr>
              <a:t>   گیلبرت ها و نظریه مدیریت علمی </a:t>
            </a:r>
            <a:r>
              <a:rPr lang="fa-IR" sz="3600" b="1" dirty="0" smtClean="0">
                <a:solidFill>
                  <a:srgbClr val="FF3300"/>
                </a:solidFill>
              </a:rPr>
              <a:t/>
            </a:r>
            <a:br>
              <a:rPr lang="fa-IR" sz="3600" b="1" dirty="0" smtClean="0">
                <a:solidFill>
                  <a:srgbClr val="FF3300"/>
                </a:solidFill>
              </a:rPr>
            </a:br>
            <a:r>
              <a:rPr lang="en-US" sz="2400" b="1" dirty="0" smtClean="0">
                <a:solidFill>
                  <a:schemeClr val="tx1">
                    <a:lumMod val="85000"/>
                    <a:lumOff val="15000"/>
                  </a:schemeClr>
                </a:solidFill>
              </a:rPr>
              <a:t>frank bunker gilberth,1868 &amp; </a:t>
            </a:r>
            <a:r>
              <a:rPr lang="en-US" sz="2400" b="1" dirty="0" err="1" smtClean="0">
                <a:solidFill>
                  <a:schemeClr val="tx1">
                    <a:lumMod val="85000"/>
                    <a:lumOff val="15000"/>
                  </a:schemeClr>
                </a:solidFill>
              </a:rPr>
              <a:t>lilian</a:t>
            </a:r>
            <a:r>
              <a:rPr lang="en-US" sz="2400" b="1" dirty="0" smtClean="0">
                <a:solidFill>
                  <a:schemeClr val="tx1">
                    <a:lumMod val="85000"/>
                    <a:lumOff val="15000"/>
                  </a:schemeClr>
                </a:solidFill>
              </a:rPr>
              <a:t> </a:t>
            </a:r>
            <a:r>
              <a:rPr lang="en-US" sz="2400" b="1" dirty="0" err="1" smtClean="0">
                <a:solidFill>
                  <a:schemeClr val="tx1">
                    <a:lumMod val="85000"/>
                    <a:lumOff val="15000"/>
                  </a:schemeClr>
                </a:solidFill>
              </a:rPr>
              <a:t>moller</a:t>
            </a:r>
            <a:r>
              <a:rPr lang="en-US" sz="2400" b="1" dirty="0" smtClean="0">
                <a:solidFill>
                  <a:schemeClr val="tx1">
                    <a:lumMod val="85000"/>
                    <a:lumOff val="15000"/>
                  </a:schemeClr>
                </a:solidFill>
              </a:rPr>
              <a:t> gilberth,1878)</a:t>
            </a:r>
            <a:r>
              <a:rPr lang="fa-IR" sz="2400" b="1" dirty="0" smtClean="0">
                <a:solidFill>
                  <a:schemeClr val="tx1">
                    <a:lumMod val="85000"/>
                    <a:lumOff val="15000"/>
                  </a:schemeClr>
                </a:solidFill>
              </a:rPr>
              <a:t>)</a:t>
            </a:r>
            <a:endParaRPr lang="en-US" sz="2400" b="1" dirty="0" smtClean="0">
              <a:solidFill>
                <a:schemeClr val="tx1">
                  <a:lumMod val="85000"/>
                  <a:lumOff val="15000"/>
                </a:schemeClr>
              </a:solidFill>
            </a:endParaRPr>
          </a:p>
        </p:txBody>
      </p:sp>
      <p:sp>
        <p:nvSpPr>
          <p:cNvPr id="7171" name="Rectangle 3"/>
          <p:cNvSpPr>
            <a:spLocks noGrp="1" noChangeArrowheads="1"/>
          </p:cNvSpPr>
          <p:nvPr>
            <p:ph type="body" idx="1"/>
          </p:nvPr>
        </p:nvSpPr>
        <p:spPr>
          <a:xfrm>
            <a:off x="539750" y="2071677"/>
            <a:ext cx="8229600" cy="4524385"/>
          </a:xfrm>
        </p:spPr>
        <p:txBody>
          <a:bodyPr>
            <a:normAutofit/>
          </a:bodyPr>
          <a:lstStyle/>
          <a:p>
            <a:pPr eaLnBrk="1" hangingPunct="1">
              <a:defRPr/>
            </a:pPr>
            <a:r>
              <a:rPr lang="fa-IR" sz="2400" b="1" dirty="0" smtClean="0">
                <a:solidFill>
                  <a:srgbClr val="FF3300"/>
                </a:solidFill>
                <a:cs typeface="B Nazanin" pitchFamily="2" charset="-78"/>
              </a:rPr>
              <a:t>روشهای تجزیه وتحلیل کار :</a:t>
            </a:r>
          </a:p>
          <a:p>
            <a:pPr eaLnBrk="1" hangingPunct="1">
              <a:buFontTx/>
              <a:buNone/>
              <a:defRPr/>
            </a:pPr>
            <a:r>
              <a:rPr lang="fa-IR" sz="2400" b="1" dirty="0" smtClean="0">
                <a:cs typeface="B Nazanin" pitchFamily="2" charset="-78"/>
              </a:rPr>
              <a:t>1-عملیات </a:t>
            </a:r>
          </a:p>
          <a:p>
            <a:pPr eaLnBrk="1" hangingPunct="1">
              <a:buFontTx/>
              <a:buNone/>
              <a:defRPr/>
            </a:pPr>
            <a:r>
              <a:rPr lang="fa-IR" sz="2400" b="1" dirty="0" smtClean="0">
                <a:cs typeface="B Nazanin" pitchFamily="2" charset="-78"/>
              </a:rPr>
              <a:t>2-حمل ونقل </a:t>
            </a:r>
          </a:p>
          <a:p>
            <a:pPr eaLnBrk="1" hangingPunct="1">
              <a:buFontTx/>
              <a:buNone/>
              <a:defRPr/>
            </a:pPr>
            <a:r>
              <a:rPr lang="fa-IR" sz="2400" b="1" dirty="0" smtClean="0">
                <a:cs typeface="B Nazanin" pitchFamily="2" charset="-78"/>
              </a:rPr>
              <a:t>3- بازرسی</a:t>
            </a:r>
          </a:p>
          <a:p>
            <a:pPr eaLnBrk="1" hangingPunct="1">
              <a:buFontTx/>
              <a:buNone/>
              <a:defRPr/>
            </a:pPr>
            <a:r>
              <a:rPr lang="fa-IR" sz="2400" b="1" dirty="0" smtClean="0">
                <a:cs typeface="B Nazanin" pitchFamily="2" charset="-78"/>
              </a:rPr>
              <a:t>4-انبارداری </a:t>
            </a:r>
          </a:p>
          <a:p>
            <a:pPr eaLnBrk="1" hangingPunct="1">
              <a:buFontTx/>
              <a:buNone/>
              <a:defRPr/>
            </a:pPr>
            <a:r>
              <a:rPr lang="fa-IR" sz="2400" b="1" dirty="0" smtClean="0">
                <a:cs typeface="B Nazanin" pitchFamily="2" charset="-78"/>
              </a:rPr>
              <a:t>5- تحویل </a:t>
            </a:r>
          </a:p>
          <a:p>
            <a:pPr eaLnBrk="1" hangingPunct="1">
              <a:buFontTx/>
              <a:buNone/>
              <a:defRPr/>
            </a:pPr>
            <a:r>
              <a:rPr lang="fa-IR" sz="2400" b="1" dirty="0" smtClean="0">
                <a:solidFill>
                  <a:schemeClr val="accent6">
                    <a:lumMod val="50000"/>
                  </a:schemeClr>
                </a:solidFill>
                <a:cs typeface="B Nazanin" pitchFamily="2" charset="-78"/>
              </a:rPr>
              <a:t>ازنظر گیلبرت ها موارد زیر امکان تعیین بهترین روش انجام کار است</a:t>
            </a:r>
          </a:p>
          <a:p>
            <a:pPr eaLnBrk="1" hangingPunct="1">
              <a:buFontTx/>
              <a:buNone/>
              <a:defRPr/>
            </a:pPr>
            <a:r>
              <a:rPr lang="fa-IR" sz="2400" b="1" dirty="0" smtClean="0">
                <a:cs typeface="B Nazanin" pitchFamily="2" charset="-78"/>
              </a:rPr>
              <a:t>1- حرکت سنجی              2- خستگی سنجی         3- زمان سنجی </a:t>
            </a:r>
          </a:p>
          <a:p>
            <a:pPr eaLnBrk="1" hangingPunct="1">
              <a:buFontTx/>
              <a:buNone/>
              <a:defRPr/>
            </a:pPr>
            <a:r>
              <a:rPr lang="fa-IR" sz="2400" b="1" dirty="0" smtClean="0">
                <a:cs typeface="B Nazanin" pitchFamily="2" charset="-78"/>
              </a:rPr>
              <a:t>4- مهارت سنجی  </a:t>
            </a:r>
            <a:endParaRPr lang="en-US" sz="2400" b="1" dirty="0" smtClean="0">
              <a:cs typeface="B Nazanin" pitchFamily="2" charset="-78"/>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785926"/>
            <a:ext cx="8472518" cy="4538674"/>
          </a:xfrm>
        </p:spPr>
        <p:txBody>
          <a:bodyPr>
            <a:normAutofit fontScale="92500" lnSpcReduction="20000"/>
          </a:bodyPr>
          <a:lstStyle/>
          <a:p>
            <a:pPr algn="just"/>
            <a:r>
              <a:rPr lang="ar-SA" b="1" dirty="0" smtClean="0">
                <a:cs typeface="B Mitra" pitchFamily="2" charset="-78"/>
              </a:rPr>
              <a:t>وي بين سال هاي 1880 تا 1901 ميلادي با تيلور همكاري مي كرد.</a:t>
            </a:r>
            <a:endParaRPr lang="fa-IR" b="1" dirty="0" smtClean="0">
              <a:cs typeface="B Mitra" pitchFamily="2" charset="-78"/>
            </a:endParaRPr>
          </a:p>
          <a:p>
            <a:pPr algn="just"/>
            <a:r>
              <a:rPr lang="ar-SA" b="1" dirty="0" smtClean="0">
                <a:cs typeface="B Mitra" pitchFamily="2" charset="-78"/>
              </a:rPr>
              <a:t> پس از آن مهندس مشاور شد و زمينه هايي از مديريت علمي را در تعدادي از شركت ها گسترش داد. </a:t>
            </a:r>
            <a:endParaRPr lang="fa-IR" b="1" dirty="0" smtClean="0">
              <a:cs typeface="B Mitra" pitchFamily="2" charset="-78"/>
            </a:endParaRPr>
          </a:p>
          <a:p>
            <a:pPr algn="just"/>
            <a:r>
              <a:rPr lang="ar-SA" b="1" dirty="0" smtClean="0">
                <a:cs typeface="B Mitra" pitchFamily="2" charset="-78"/>
              </a:rPr>
              <a:t>كار او تحت تاثير شديد تيلور بود، اما به نوبه خود نيز كمك هاي شاياني به نهضت مديريت علمي كرد. براي مثال، سيستم </a:t>
            </a:r>
            <a:r>
              <a:rPr lang="ar-SA" b="1" dirty="0" smtClean="0">
                <a:solidFill>
                  <a:srgbClr val="C00000"/>
                </a:solidFill>
                <a:cs typeface="B Mitra" pitchFamily="2" charset="-78"/>
              </a:rPr>
              <a:t>پرداخت عملكرد </a:t>
            </a:r>
            <a:r>
              <a:rPr lang="ar-SA" b="1" dirty="0" smtClean="0">
                <a:cs typeface="B Mitra" pitchFamily="2" charset="-78"/>
              </a:rPr>
              <a:t>كه بر اساس آن كارگر با كوشش براي دستيابي به سطح استاندارد، جايزه يا پاداش دريافت مي داشت، در مقايسه با </a:t>
            </a:r>
            <a:r>
              <a:rPr lang="ar-SA" b="1" dirty="0" smtClean="0">
                <a:solidFill>
                  <a:srgbClr val="C00000"/>
                </a:solidFill>
                <a:cs typeface="B Mitra" pitchFamily="2" charset="-78"/>
              </a:rPr>
              <a:t>سيستم قطعه كاري </a:t>
            </a:r>
            <a:r>
              <a:rPr lang="ar-SA" b="1" dirty="0" smtClean="0">
                <a:cs typeface="B Mitra" pitchFamily="2" charset="-78"/>
              </a:rPr>
              <a:t>تيلور از استقبال و پذيرش گسترده تري برخوردار شد. </a:t>
            </a:r>
            <a:endParaRPr lang="fa-IR" b="1" dirty="0" smtClean="0">
              <a:cs typeface="B Mitra" pitchFamily="2" charset="-78"/>
            </a:endParaRPr>
          </a:p>
          <a:p>
            <a:pPr algn="just"/>
            <a:r>
              <a:rPr lang="ar-SA" b="1" dirty="0" smtClean="0">
                <a:cs typeface="B Mitra" pitchFamily="2" charset="-78"/>
              </a:rPr>
              <a:t>گانت هر يك از اعضاي سازمان را ترغيب كرد تا در جهت دستيابي به دستمزد بهتر، آن دسته از وظايفي را انتخاب كند كه توانايي انجام بهينه آنها را در خود سراغ دارند.</a:t>
            </a:r>
            <a:endParaRPr lang="fa-IR" b="1" dirty="0" smtClean="0">
              <a:cs typeface="B Mitra" pitchFamily="2" charset="-78"/>
            </a:endParaRPr>
          </a:p>
          <a:p>
            <a:pPr algn="just"/>
            <a:r>
              <a:rPr lang="ar-SA" b="1" dirty="0" smtClean="0">
                <a:cs typeface="B Mitra" pitchFamily="2" charset="-78"/>
              </a:rPr>
              <a:t> در سال هاي اخير، عباراتي مانند «مديريت برمبناي هدف» و «مديريت بر مبناي نتايج» براي بيان بهتر اين طرز تفكر به كار گرفته شده است.</a:t>
            </a:r>
          </a:p>
          <a:p>
            <a:pPr algn="just"/>
            <a:endParaRPr lang="fa-IR" b="1" dirty="0">
              <a:cs typeface="B Mitra" pitchFamily="2" charset="-78"/>
            </a:endParaRPr>
          </a:p>
        </p:txBody>
      </p:sp>
      <p:sp>
        <p:nvSpPr>
          <p:cNvPr id="4" name="Rectangle 2"/>
          <p:cNvSpPr txBox="1">
            <a:spLocks noChangeArrowheads="1"/>
          </p:cNvSpPr>
          <p:nvPr/>
        </p:nvSpPr>
        <p:spPr>
          <a:xfrm>
            <a:off x="4572000" y="214290"/>
            <a:ext cx="4114800" cy="1557338"/>
          </a:xfrm>
          <a:prstGeom prst="rect">
            <a:avLst/>
          </a:prstGeom>
        </p:spPr>
        <p:txBody>
          <a:bodyPr vert="horz" lIns="0" rIns="0" bIns="0" anchor="b">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smtClean="0">
                <a:ln>
                  <a:noFill/>
                </a:ln>
                <a:solidFill>
                  <a:schemeClr val="accent6">
                    <a:lumMod val="50000"/>
                  </a:schemeClr>
                </a:solidFill>
                <a:effectLst/>
                <a:uLnTx/>
                <a:uFillTx/>
                <a:latin typeface="IranNastaliq" pitchFamily="18" charset="0"/>
                <a:ea typeface="+mj-ea"/>
                <a:cs typeface="IranNastaliq" pitchFamily="18" charset="0"/>
              </a:rPr>
              <a:t>هنری گانت ونظریه علمی</a:t>
            </a:r>
            <a:r>
              <a:rPr kumimoji="0" lang="fa-IR" sz="3200" b="1" i="0" u="none" strike="noStrike" kern="1200" cap="none" spc="0" normalizeH="0" baseline="0" noProof="0" smtClean="0">
                <a:ln>
                  <a:noFill/>
                </a:ln>
                <a:solidFill>
                  <a:srgbClr val="66FF33"/>
                </a:solidFill>
                <a:effectLst/>
                <a:uLnTx/>
                <a:uFillTx/>
                <a:latin typeface="+mj-lt"/>
                <a:ea typeface="+mj-ea"/>
                <a:cs typeface="+mj-cs"/>
              </a:rPr>
              <a:t/>
            </a:r>
            <a:br>
              <a:rPr kumimoji="0" lang="fa-IR" sz="3200" b="1" i="0" u="none" strike="noStrike" kern="1200" cap="none" spc="0" normalizeH="0" baseline="0" noProof="0" smtClean="0">
                <a:ln>
                  <a:noFill/>
                </a:ln>
                <a:solidFill>
                  <a:srgbClr val="66FF33"/>
                </a:solidFill>
                <a:effectLst/>
                <a:uLnTx/>
                <a:uFillTx/>
                <a:latin typeface="+mj-lt"/>
                <a:ea typeface="+mj-ea"/>
                <a:cs typeface="+mj-cs"/>
              </a:rPr>
            </a:br>
            <a:r>
              <a:rPr kumimoji="0" lang="en-US" sz="2400" b="1" i="0" u="none" strike="noStrike" kern="1200" cap="none" spc="0" normalizeH="0" baseline="0" noProof="0" smtClean="0">
                <a:ln>
                  <a:noFill/>
                </a:ln>
                <a:solidFill>
                  <a:schemeClr val="tx2">
                    <a:lumMod val="50000"/>
                  </a:schemeClr>
                </a:solidFill>
                <a:effectLst/>
                <a:uLnTx/>
                <a:uFillTx/>
                <a:latin typeface="+mj-lt"/>
                <a:ea typeface="+mj-ea"/>
                <a:cs typeface="+mj-cs"/>
              </a:rPr>
              <a:t>(Henry Laurence gantt,1861)</a:t>
            </a:r>
            <a:r>
              <a:rPr kumimoji="0" lang="fa-IR" sz="5000" b="0" i="0" u="none" strike="noStrike" kern="1200" cap="none" spc="0" normalizeH="0" baseline="0" noProof="0" smtClean="0">
                <a:ln>
                  <a:noFill/>
                </a:ln>
                <a:solidFill>
                  <a:schemeClr val="tx2">
                    <a:lumMod val="50000"/>
                  </a:schemeClr>
                </a:solidFill>
                <a:effectLst/>
                <a:uLnTx/>
                <a:uFillTx/>
                <a:latin typeface="+mj-lt"/>
                <a:ea typeface="+mj-ea"/>
                <a:cs typeface="+mj-cs"/>
              </a:rPr>
              <a:t>  </a:t>
            </a:r>
            <a:endParaRPr kumimoji="0" lang="en-US" sz="5000" b="0" i="0" u="none" strike="noStrike" kern="1200" cap="none" spc="0" normalizeH="0" baseline="0" noProof="0" dirty="0" smtClean="0">
              <a:ln>
                <a:noFill/>
              </a:ln>
              <a:solidFill>
                <a:schemeClr val="tx2">
                  <a:lumMod val="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785794"/>
            <a:ext cx="8501122" cy="5538806"/>
          </a:xfrm>
        </p:spPr>
        <p:txBody>
          <a:bodyPr>
            <a:normAutofit/>
          </a:bodyPr>
          <a:lstStyle/>
          <a:p>
            <a:pPr algn="just"/>
            <a:r>
              <a:rPr lang="ar-SA" b="1" dirty="0" smtClean="0">
                <a:cs typeface="B Mitra" pitchFamily="2" charset="-78"/>
              </a:rPr>
              <a:t>گانت، </a:t>
            </a:r>
            <a:r>
              <a:rPr lang="ar-SA" b="1" dirty="0" smtClean="0">
                <a:solidFill>
                  <a:srgbClr val="C00000"/>
                </a:solidFill>
                <a:cs typeface="B Mitra" pitchFamily="2" charset="-78"/>
              </a:rPr>
              <a:t>عادات صنعتي </a:t>
            </a:r>
            <a:r>
              <a:rPr lang="ar-SA" b="1" dirty="0" smtClean="0">
                <a:cs typeface="B Mitra" pitchFamily="2" charset="-78"/>
              </a:rPr>
              <a:t>را مورد تاكيد قرار داد، بدين معنا كه سازمان ها در جهت گسترش و عادي سازي انجام امور گام بر مي دارند. او مي گفت : وجود يك </a:t>
            </a:r>
            <a:r>
              <a:rPr lang="ar-SA" b="1" dirty="0" smtClean="0">
                <a:solidFill>
                  <a:srgbClr val="C00000"/>
                </a:solidFill>
                <a:cs typeface="B Mitra" pitchFamily="2" charset="-78"/>
              </a:rPr>
              <a:t>روال</a:t>
            </a:r>
            <a:r>
              <a:rPr lang="ar-SA" b="1" dirty="0" smtClean="0">
                <a:cs typeface="B Mitra" pitchFamily="2" charset="-78"/>
              </a:rPr>
              <a:t> درون يك سازمان بسيار مهم است، زيرا اين عادات، از همان ابتداري ورود يك فرد به سازمان،‌ موجب شكل گيري متناسب او مي شود و عملكرد نهائي اش را تحت تأثير قرار مي دهد.</a:t>
            </a:r>
            <a:endParaRPr lang="fa-IR" b="1" dirty="0" smtClean="0">
              <a:cs typeface="B Mitra" pitchFamily="2" charset="-78"/>
            </a:endParaRPr>
          </a:p>
          <a:p>
            <a:pPr algn="just"/>
            <a:r>
              <a:rPr lang="ar-SA" b="1" dirty="0" smtClean="0">
                <a:cs typeface="B Mitra" pitchFamily="2" charset="-78"/>
              </a:rPr>
              <a:t> گانت در مقايسه با تيلور از ذهنيت بيشتري برخوردار بود و نيازهاي روانشناسي و جامعه شناسي كاركنان را نيز مورد دقت و توجه قرار مي داد.</a:t>
            </a:r>
          </a:p>
          <a:p>
            <a:pPr algn="just"/>
            <a:r>
              <a:rPr lang="ar-SA" b="1" dirty="0" smtClean="0">
                <a:solidFill>
                  <a:srgbClr val="C00000"/>
                </a:solidFill>
                <a:cs typeface="B Mitra" pitchFamily="2" charset="-78"/>
              </a:rPr>
              <a:t>نمودار گانت </a:t>
            </a:r>
            <a:r>
              <a:rPr lang="ar-SA" b="1" dirty="0" smtClean="0">
                <a:cs typeface="B Mitra" pitchFamily="2" charset="-78"/>
              </a:rPr>
              <a:t>كه اجراي برنامه اي و عملياتي كار را بر حسب زمان نشان مي دهد، اين موضوع را به اثبات رسانيده است كه همواره در عمليات، يك چارچوب و طرح كنترلي و برنامه ريزي پايدار و ارزشمند وجود دارد. اين نمودار هم اكنون در زمينه هاي وسيع و متعددي به كار گرفته مي شود</a:t>
            </a:r>
          </a:p>
          <a:p>
            <a:pPr algn="just"/>
            <a:endParaRPr lang="fa-IR"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0" y="214290"/>
            <a:ext cx="4114800" cy="1557338"/>
          </a:xfrm>
        </p:spPr>
        <p:txBody>
          <a:bodyPr/>
          <a:lstStyle/>
          <a:p>
            <a:pPr algn="r" eaLnBrk="1" hangingPunct="1">
              <a:defRPr/>
            </a:pPr>
            <a:r>
              <a:rPr lang="fa-IR" sz="4400" b="1" dirty="0" smtClean="0">
                <a:solidFill>
                  <a:schemeClr val="accent6">
                    <a:lumMod val="50000"/>
                  </a:schemeClr>
                </a:solidFill>
                <a:latin typeface="IranNastaliq" pitchFamily="18" charset="0"/>
                <a:cs typeface="IranNastaliq" pitchFamily="18" charset="0"/>
              </a:rPr>
              <a:t>هنری گانت ونظریه علمی</a:t>
            </a:r>
            <a:r>
              <a:rPr lang="fa-IR" sz="3200" b="1" dirty="0" smtClean="0">
                <a:solidFill>
                  <a:srgbClr val="66FF33"/>
                </a:solidFill>
              </a:rPr>
              <a:t/>
            </a:r>
            <a:br>
              <a:rPr lang="fa-IR" sz="3200" b="1" dirty="0" smtClean="0">
                <a:solidFill>
                  <a:srgbClr val="66FF33"/>
                </a:solidFill>
              </a:rPr>
            </a:br>
            <a:r>
              <a:rPr lang="en-US" sz="2400" b="1" dirty="0" smtClean="0">
                <a:solidFill>
                  <a:schemeClr val="tx2">
                    <a:lumMod val="50000"/>
                  </a:schemeClr>
                </a:solidFill>
              </a:rPr>
              <a:t>(Henry Laurence gantt,1861)</a:t>
            </a:r>
            <a:r>
              <a:rPr lang="fa-IR" dirty="0" smtClean="0">
                <a:solidFill>
                  <a:schemeClr val="tx2">
                    <a:lumMod val="50000"/>
                  </a:schemeClr>
                </a:solidFill>
              </a:rPr>
              <a:t>  </a:t>
            </a:r>
            <a:endParaRPr lang="en-US" dirty="0" smtClean="0">
              <a:solidFill>
                <a:schemeClr val="tx2">
                  <a:lumMod val="50000"/>
                </a:schemeClr>
              </a:solidFill>
            </a:endParaRPr>
          </a:p>
        </p:txBody>
      </p:sp>
      <p:sp>
        <p:nvSpPr>
          <p:cNvPr id="8195" name="Rectangle 3"/>
          <p:cNvSpPr>
            <a:spLocks noGrp="1" noChangeArrowheads="1"/>
          </p:cNvSpPr>
          <p:nvPr>
            <p:ph type="body" idx="1"/>
          </p:nvPr>
        </p:nvSpPr>
        <p:spPr>
          <a:xfrm>
            <a:off x="428596" y="2071678"/>
            <a:ext cx="8229600" cy="4319587"/>
          </a:xfrm>
        </p:spPr>
        <p:txBody>
          <a:bodyPr/>
          <a:lstStyle/>
          <a:p>
            <a:pPr eaLnBrk="1" hangingPunct="1">
              <a:defRPr/>
            </a:pPr>
            <a:r>
              <a:rPr lang="fa-IR" sz="2800" dirty="0" smtClean="0">
                <a:cs typeface="B Zar" pitchFamily="2" charset="-78"/>
              </a:rPr>
              <a:t>هرروش دریک موقعیت خاص بهترین به نظر می آید (</a:t>
            </a:r>
            <a:r>
              <a:rPr lang="fa-IR" sz="2800" dirty="0" smtClean="0">
                <a:solidFill>
                  <a:schemeClr val="hlink"/>
                </a:solidFill>
                <a:cs typeface="B Zar" pitchFamily="2" charset="-78"/>
              </a:rPr>
              <a:t>برخلاف گیلبرتها</a:t>
            </a:r>
            <a:r>
              <a:rPr lang="fa-IR" sz="2800" dirty="0" smtClean="0">
                <a:cs typeface="B Zar" pitchFamily="2" charset="-78"/>
              </a:rPr>
              <a:t>)</a:t>
            </a:r>
          </a:p>
          <a:p>
            <a:pPr eaLnBrk="1" hangingPunct="1">
              <a:defRPr/>
            </a:pPr>
            <a:r>
              <a:rPr lang="fa-IR" sz="2800" dirty="0" smtClean="0">
                <a:cs typeface="B Zar" pitchFamily="2" charset="-78"/>
              </a:rPr>
              <a:t>برای کارگران مقداری آزادی وابتکارعمل قائل بود(</a:t>
            </a:r>
            <a:r>
              <a:rPr lang="fa-IR" sz="2800" dirty="0" smtClean="0">
                <a:solidFill>
                  <a:schemeClr val="hlink"/>
                </a:solidFill>
                <a:cs typeface="B Zar" pitchFamily="2" charset="-78"/>
              </a:rPr>
              <a:t>برخلاف تیلور</a:t>
            </a:r>
            <a:r>
              <a:rPr lang="fa-IR" sz="2800" dirty="0" smtClean="0">
                <a:cs typeface="B Zar" pitchFamily="2" charset="-78"/>
              </a:rPr>
              <a:t>)</a:t>
            </a:r>
          </a:p>
          <a:p>
            <a:pPr eaLnBrk="1" hangingPunct="1">
              <a:defRPr/>
            </a:pPr>
            <a:r>
              <a:rPr lang="fa-IR" sz="2800" dirty="0" smtClean="0">
                <a:solidFill>
                  <a:srgbClr val="FF3300"/>
                </a:solidFill>
                <a:cs typeface="B Zar" pitchFamily="2" charset="-78"/>
              </a:rPr>
              <a:t>هنری گانت به خاطر</a:t>
            </a:r>
          </a:p>
          <a:p>
            <a:pPr eaLnBrk="1" hangingPunct="1">
              <a:buFontTx/>
              <a:buNone/>
              <a:defRPr/>
            </a:pPr>
            <a:r>
              <a:rPr lang="fa-IR" sz="2800" dirty="0" smtClean="0">
                <a:cs typeface="B Zar" pitchFamily="2" charset="-78"/>
              </a:rPr>
              <a:t>1-پاداش کارکنان وپرداخت تشویقی </a:t>
            </a:r>
          </a:p>
          <a:p>
            <a:pPr eaLnBrk="1" hangingPunct="1">
              <a:buFontTx/>
              <a:buNone/>
              <a:defRPr/>
            </a:pPr>
            <a:r>
              <a:rPr lang="fa-IR" sz="2800" dirty="0" smtClean="0">
                <a:solidFill>
                  <a:schemeClr val="tx2">
                    <a:lumMod val="50000"/>
                  </a:schemeClr>
                </a:solidFill>
                <a:cs typeface="B Zar" pitchFamily="2" charset="-78"/>
              </a:rPr>
              <a:t>2- نمودار هایش (</a:t>
            </a:r>
            <a:r>
              <a:rPr lang="en-US" sz="2800" dirty="0" smtClean="0">
                <a:solidFill>
                  <a:schemeClr val="tx2">
                    <a:lumMod val="50000"/>
                  </a:schemeClr>
                </a:solidFill>
                <a:cs typeface="B Zar" pitchFamily="2" charset="-78"/>
              </a:rPr>
              <a:t>Gantt  Chart</a:t>
            </a:r>
            <a:r>
              <a:rPr lang="fa-IR" sz="2800" dirty="0" smtClean="0">
                <a:solidFill>
                  <a:schemeClr val="tx2">
                    <a:lumMod val="50000"/>
                  </a:schemeClr>
                </a:solidFill>
                <a:cs typeface="B Zar" pitchFamily="2" charset="-78"/>
              </a:rPr>
              <a:t>)</a:t>
            </a:r>
          </a:p>
          <a:p>
            <a:pPr eaLnBrk="1" hangingPunct="1">
              <a:buFontTx/>
              <a:buNone/>
              <a:defRPr/>
            </a:pPr>
            <a:r>
              <a:rPr lang="fa-IR" sz="2800" dirty="0" smtClean="0">
                <a:cs typeface="B Zar" pitchFamily="2" charset="-78"/>
              </a:rPr>
              <a:t>دریادها مانده است .</a:t>
            </a:r>
          </a:p>
          <a:p>
            <a:pPr eaLnBrk="1" hangingPunct="1">
              <a:buFontTx/>
              <a:buNone/>
              <a:defRPr/>
            </a:pPr>
            <a:r>
              <a:rPr lang="fa-IR" sz="2800" dirty="0" smtClean="0">
                <a:cs typeface="B Zar" pitchFamily="2" charset="-78"/>
              </a:rPr>
              <a:t>كتاب معروفش :     </a:t>
            </a:r>
            <a:r>
              <a:rPr lang="fa-IR" sz="2800" dirty="0" smtClean="0">
                <a:solidFill>
                  <a:srgbClr val="002060"/>
                </a:solidFill>
                <a:latin typeface="Arial"/>
                <a:cs typeface="B Zar" pitchFamily="2" charset="-78"/>
              </a:rPr>
              <a:t>“سازماندهي براي كار “</a:t>
            </a:r>
            <a:endParaRPr lang="en-US" sz="2800" dirty="0" smtClean="0">
              <a:solidFill>
                <a:srgbClr val="002060"/>
              </a:solidFill>
              <a:cs typeface="B Zar" pitchFamily="2" charset="-78"/>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3286148" cy="1143000"/>
          </a:xfrm>
        </p:spPr>
        <p:txBody>
          <a:bodyPr/>
          <a:lstStyle/>
          <a:p>
            <a:r>
              <a:rPr lang="en-US" dirty="0" smtClean="0">
                <a:solidFill>
                  <a:srgbClr val="002060"/>
                </a:solidFill>
                <a:latin typeface="Adobe Garamond Pro Bold" pitchFamily="18" charset="0"/>
              </a:rPr>
              <a:t>Gantt Chart</a:t>
            </a:r>
            <a:endParaRPr lang="fa-IR" dirty="0">
              <a:solidFill>
                <a:srgbClr val="002060"/>
              </a:solidFill>
              <a:latin typeface="Adobe Garamond Pro Bold" pitchFamily="18" charset="0"/>
            </a:endParaRPr>
          </a:p>
        </p:txBody>
      </p:sp>
      <p:pic>
        <p:nvPicPr>
          <p:cNvPr id="4" name="Content Placeholder 3" descr="GanttChartAnatomy.png"/>
          <p:cNvPicPr>
            <a:picLocks noGrp="1" noChangeAspect="1"/>
          </p:cNvPicPr>
          <p:nvPr>
            <p:ph idx="1"/>
          </p:nvPr>
        </p:nvPicPr>
        <p:blipFill>
          <a:blip r:embed="rId2" cstate="print"/>
          <a:stretch>
            <a:fillRect/>
          </a:stretch>
        </p:blipFill>
        <p:spPr>
          <a:xfrm>
            <a:off x="428596" y="1428736"/>
            <a:ext cx="7897210" cy="5253054"/>
          </a:xfrm>
          <a:prstGeom prst="rect">
            <a:avLst/>
          </a:prstGeom>
        </p:spPr>
      </p:pic>
      <p:sp>
        <p:nvSpPr>
          <p:cNvPr id="5" name="Title 1"/>
          <p:cNvSpPr txBox="1">
            <a:spLocks/>
          </p:cNvSpPr>
          <p:nvPr/>
        </p:nvSpPr>
        <p:spPr>
          <a:xfrm>
            <a:off x="4572000" y="214290"/>
            <a:ext cx="3929090" cy="1143000"/>
          </a:xfrm>
          <a:prstGeom prst="rect">
            <a:avLst/>
          </a:prstGeom>
        </p:spPr>
        <p:txBody>
          <a:bodyPr vert="horz" lIns="0" rIns="0" bIns="0" anchor="b">
            <a:normAutofit fontScale="85000" lnSpcReduction="10000"/>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lang="fa-IR" sz="5000" dirty="0" smtClean="0">
                <a:solidFill>
                  <a:srgbClr val="002060"/>
                </a:solidFill>
                <a:latin typeface="IranNastaliq" pitchFamily="18" charset="0"/>
                <a:ea typeface="+mj-ea"/>
                <a:cs typeface="IranNastaliq" pitchFamily="18" charset="0"/>
              </a:rPr>
              <a:t>گانت چارت یا نمودار گانت</a:t>
            </a:r>
            <a:endParaRPr kumimoji="0" lang="fa-IR" sz="5000" b="0" i="0" u="none" strike="noStrike" kern="1200" cap="none" spc="0" normalizeH="0" baseline="0" noProof="0" dirty="0">
              <a:ln>
                <a:noFill/>
              </a:ln>
              <a:solidFill>
                <a:srgbClr val="002060"/>
              </a:solidFill>
              <a:effectLst/>
              <a:uLnTx/>
              <a:uFillTx/>
              <a:latin typeface="IranNastaliq" pitchFamily="18" charset="0"/>
              <a:ea typeface="+mj-ea"/>
              <a:cs typeface="IranNastaliq"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now-your-strengths-and-weaknesses-when-choosing-a-college-degree.jpg"/>
          <p:cNvPicPr>
            <a:picLocks noChangeAspect="1"/>
          </p:cNvPicPr>
          <p:nvPr/>
        </p:nvPicPr>
        <p:blipFill>
          <a:blip r:embed="rId2" cstate="print"/>
          <a:srcRect b="56730"/>
          <a:stretch>
            <a:fillRect/>
          </a:stretch>
        </p:blipFill>
        <p:spPr>
          <a:xfrm>
            <a:off x="214282" y="857232"/>
            <a:ext cx="4826000" cy="1428760"/>
          </a:xfrm>
          <a:prstGeom prst="rect">
            <a:avLst/>
          </a:prstGeom>
          <a:ln>
            <a:noFill/>
          </a:ln>
          <a:effectLst>
            <a:softEdge rad="112500"/>
          </a:effectLst>
        </p:spPr>
      </p:pic>
      <p:sp>
        <p:nvSpPr>
          <p:cNvPr id="9218" name="Rectangle 2"/>
          <p:cNvSpPr>
            <a:spLocks noGrp="1" noChangeArrowheads="1"/>
          </p:cNvSpPr>
          <p:nvPr>
            <p:ph type="title"/>
          </p:nvPr>
        </p:nvSpPr>
        <p:spPr>
          <a:xfrm>
            <a:off x="4286248" y="357166"/>
            <a:ext cx="4638648" cy="1941514"/>
          </a:xfrm>
        </p:spPr>
        <p:txBody>
          <a:bodyPr/>
          <a:lstStyle/>
          <a:p>
            <a:pPr algn="r" eaLnBrk="1" hangingPunct="1">
              <a:defRPr/>
            </a:pPr>
            <a:r>
              <a:rPr lang="fa-IR" sz="3200" b="1" dirty="0" smtClean="0">
                <a:solidFill>
                  <a:srgbClr val="66FF33"/>
                </a:solidFill>
              </a:rPr>
              <a:t>  </a:t>
            </a:r>
            <a:r>
              <a:rPr lang="fa-IR" sz="4400" b="1" dirty="0" smtClean="0">
                <a:solidFill>
                  <a:schemeClr val="accent6">
                    <a:lumMod val="50000"/>
                  </a:schemeClr>
                </a:solidFill>
                <a:effectLst/>
                <a:latin typeface="IranNastaliq" pitchFamily="18" charset="0"/>
                <a:cs typeface="IranNastaliq" pitchFamily="18" charset="0"/>
              </a:rPr>
              <a:t>نقاط قوت مکتب مدیریت علمی</a:t>
            </a:r>
            <a:r>
              <a:rPr lang="fa-IR" sz="3200" b="1" dirty="0" smtClean="0">
                <a:solidFill>
                  <a:srgbClr val="66FF33"/>
                </a:solidFill>
                <a:effectLst/>
              </a:rPr>
              <a:t/>
            </a:r>
            <a:br>
              <a:rPr lang="fa-IR" sz="3200" b="1" dirty="0" smtClean="0">
                <a:solidFill>
                  <a:srgbClr val="66FF33"/>
                </a:solidFill>
                <a:effectLst/>
              </a:rPr>
            </a:br>
            <a:r>
              <a:rPr lang="fa-IR" sz="3200" b="1" dirty="0" smtClean="0">
                <a:solidFill>
                  <a:srgbClr val="66FF33"/>
                </a:solidFill>
                <a:effectLst/>
              </a:rPr>
              <a:t> </a:t>
            </a:r>
            <a:r>
              <a:rPr lang="en-US" sz="2400" b="1" dirty="0" smtClean="0">
                <a:solidFill>
                  <a:schemeClr val="tx1">
                    <a:lumMod val="85000"/>
                    <a:lumOff val="15000"/>
                  </a:schemeClr>
                </a:solidFill>
              </a:rPr>
              <a:t>(scientific management theory)</a:t>
            </a:r>
            <a:r>
              <a:rPr lang="fa-IR" sz="3200" b="1" dirty="0" smtClean="0">
                <a:solidFill>
                  <a:schemeClr val="tx1">
                    <a:lumMod val="85000"/>
                    <a:lumOff val="15000"/>
                  </a:schemeClr>
                </a:solidFill>
                <a:effectLst/>
              </a:rPr>
              <a:t> </a:t>
            </a:r>
            <a:endParaRPr lang="en-US" sz="3200" b="1" dirty="0" smtClean="0">
              <a:solidFill>
                <a:schemeClr val="tx1">
                  <a:lumMod val="85000"/>
                  <a:lumOff val="15000"/>
                </a:schemeClr>
              </a:solidFill>
              <a:effectLst/>
            </a:endParaRPr>
          </a:p>
        </p:txBody>
      </p:sp>
      <p:sp>
        <p:nvSpPr>
          <p:cNvPr id="9219" name="Rectangle 3"/>
          <p:cNvSpPr>
            <a:spLocks noGrp="1" noChangeArrowheads="1"/>
          </p:cNvSpPr>
          <p:nvPr>
            <p:ph type="body" idx="1"/>
          </p:nvPr>
        </p:nvSpPr>
        <p:spPr>
          <a:xfrm>
            <a:off x="179388" y="2349500"/>
            <a:ext cx="8785225" cy="3579830"/>
          </a:xfrm>
        </p:spPr>
        <p:txBody>
          <a:bodyPr>
            <a:normAutofit lnSpcReduction="10000"/>
          </a:bodyPr>
          <a:lstStyle/>
          <a:p>
            <a:pPr eaLnBrk="1" hangingPunct="1">
              <a:lnSpc>
                <a:spcPct val="150000"/>
              </a:lnSpc>
              <a:buFontTx/>
              <a:buNone/>
              <a:defRPr/>
            </a:pPr>
            <a:r>
              <a:rPr lang="fa-IR" sz="2800" b="1" dirty="0" smtClean="0">
                <a:solidFill>
                  <a:srgbClr val="009E47"/>
                </a:solidFill>
                <a:cs typeface="B Nazanin" pitchFamily="2" charset="-78"/>
              </a:rPr>
              <a:t>1 -رویکرد عقلانی به کار </a:t>
            </a:r>
          </a:p>
          <a:p>
            <a:pPr eaLnBrk="1" hangingPunct="1">
              <a:lnSpc>
                <a:spcPct val="150000"/>
              </a:lnSpc>
              <a:buFontTx/>
              <a:buNone/>
              <a:defRPr/>
            </a:pPr>
            <a:r>
              <a:rPr lang="fa-IR" sz="2800" b="1" dirty="0" smtClean="0">
                <a:solidFill>
                  <a:srgbClr val="009E47"/>
                </a:solidFill>
                <a:cs typeface="B Nazanin" pitchFamily="2" charset="-78"/>
              </a:rPr>
              <a:t>2 -</a:t>
            </a:r>
            <a:r>
              <a:rPr lang="en-US" sz="2800" b="1" dirty="0" smtClean="0">
                <a:solidFill>
                  <a:srgbClr val="009E47"/>
                </a:solidFill>
                <a:cs typeface="B Nazanin" pitchFamily="2" charset="-78"/>
              </a:rPr>
              <a:t> </a:t>
            </a:r>
            <a:r>
              <a:rPr lang="fa-IR" sz="2800" b="1" dirty="0" smtClean="0">
                <a:solidFill>
                  <a:srgbClr val="009E47"/>
                </a:solidFill>
                <a:cs typeface="B Nazanin" pitchFamily="2" charset="-78"/>
              </a:rPr>
              <a:t>اندازه گیری وظایف وفرایند های کار </a:t>
            </a:r>
          </a:p>
          <a:p>
            <a:pPr eaLnBrk="1" hangingPunct="1">
              <a:lnSpc>
                <a:spcPct val="150000"/>
              </a:lnSpc>
              <a:buFontTx/>
              <a:buNone/>
              <a:defRPr/>
            </a:pPr>
            <a:r>
              <a:rPr lang="fa-IR" sz="2800" b="1" dirty="0" smtClean="0">
                <a:solidFill>
                  <a:srgbClr val="009E47"/>
                </a:solidFill>
                <a:cs typeface="B Nazanin" pitchFamily="2" charset="-78"/>
              </a:rPr>
              <a:t>3 -بهبود روشهای کار وافزایش بهره وری </a:t>
            </a:r>
          </a:p>
          <a:p>
            <a:pPr eaLnBrk="1" hangingPunct="1">
              <a:lnSpc>
                <a:spcPct val="150000"/>
              </a:lnSpc>
              <a:buFontTx/>
              <a:buNone/>
              <a:defRPr/>
            </a:pPr>
            <a:r>
              <a:rPr lang="fa-IR" sz="2800" b="1" dirty="0" smtClean="0">
                <a:solidFill>
                  <a:srgbClr val="009E47"/>
                </a:solidFill>
                <a:cs typeface="B Nazanin" pitchFamily="2" charset="-78"/>
              </a:rPr>
              <a:t>4 - پرداخت دستمزد کارگران براساس نتیجه کار </a:t>
            </a:r>
          </a:p>
          <a:p>
            <a:pPr eaLnBrk="1" hangingPunct="1">
              <a:lnSpc>
                <a:spcPct val="150000"/>
              </a:lnSpc>
              <a:buFontTx/>
              <a:buNone/>
              <a:defRPr/>
            </a:pPr>
            <a:r>
              <a:rPr lang="fa-IR" sz="2800" b="1" dirty="0" smtClean="0">
                <a:solidFill>
                  <a:srgbClr val="009E47"/>
                </a:solidFill>
                <a:cs typeface="B Nazanin" pitchFamily="2" charset="-78"/>
              </a:rPr>
              <a:t>5 - تشویق مدیران به اجرای نقش خود </a:t>
            </a:r>
            <a:endParaRPr lang="en-US" sz="2800" b="1" dirty="0" smtClean="0">
              <a:solidFill>
                <a:srgbClr val="009E47"/>
              </a:solidFill>
              <a:cs typeface="B Nazanin" pitchFamily="2" charset="-78"/>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42844" y="1196752"/>
          <a:ext cx="8929750" cy="5518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05490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28596" y="2428868"/>
            <a:ext cx="8435975" cy="3600450"/>
          </a:xfrm>
        </p:spPr>
        <p:txBody>
          <a:bodyPr>
            <a:normAutofit lnSpcReduction="10000"/>
          </a:bodyPr>
          <a:lstStyle/>
          <a:p>
            <a:pPr eaLnBrk="1" hangingPunct="1">
              <a:lnSpc>
                <a:spcPct val="150000"/>
              </a:lnSpc>
              <a:buFontTx/>
              <a:buNone/>
              <a:defRPr/>
            </a:pPr>
            <a:r>
              <a:rPr lang="fa-IR" sz="2800" b="1" dirty="0" smtClean="0">
                <a:solidFill>
                  <a:srgbClr val="C00000"/>
                </a:solidFill>
                <a:cs typeface="B Nazanin" pitchFamily="2" charset="-78"/>
              </a:rPr>
              <a:t>1-محدود نمودن نقش کارگران باتوجه به دستورالعملها</a:t>
            </a:r>
          </a:p>
          <a:p>
            <a:pPr eaLnBrk="1" hangingPunct="1">
              <a:lnSpc>
                <a:spcPct val="150000"/>
              </a:lnSpc>
              <a:buFontTx/>
              <a:buNone/>
              <a:defRPr/>
            </a:pPr>
            <a:r>
              <a:rPr lang="fa-IR" sz="2800" b="1" dirty="0" smtClean="0">
                <a:solidFill>
                  <a:srgbClr val="C00000"/>
                </a:solidFill>
                <a:cs typeface="B Nazanin" pitchFamily="2" charset="-78"/>
              </a:rPr>
              <a:t>2- ازهم پاشیدن کار باتوجه به تاکید بر تحلیل کار-فرد-وظیفه </a:t>
            </a:r>
          </a:p>
          <a:p>
            <a:pPr eaLnBrk="1" hangingPunct="1">
              <a:lnSpc>
                <a:spcPct val="150000"/>
              </a:lnSpc>
              <a:buFontTx/>
              <a:buNone/>
              <a:defRPr/>
            </a:pPr>
            <a:r>
              <a:rPr lang="fa-IR" sz="2800" b="1" dirty="0" smtClean="0">
                <a:solidFill>
                  <a:srgbClr val="C00000"/>
                </a:solidFill>
                <a:cs typeface="B Nazanin" pitchFamily="2" charset="-78"/>
              </a:rPr>
              <a:t>3-رابطه مستقیم دستمزد دربرابر کار سبب کاهش انگیزه کارکنان ...</a:t>
            </a:r>
          </a:p>
          <a:p>
            <a:pPr eaLnBrk="1" hangingPunct="1">
              <a:lnSpc>
                <a:spcPct val="150000"/>
              </a:lnSpc>
              <a:buFontTx/>
              <a:buNone/>
              <a:defRPr/>
            </a:pPr>
            <a:r>
              <a:rPr lang="fa-IR" sz="2800" b="1" dirty="0" smtClean="0">
                <a:solidFill>
                  <a:srgbClr val="C00000"/>
                </a:solidFill>
                <a:cs typeface="B Nazanin" pitchFamily="2" charset="-78"/>
              </a:rPr>
              <a:t>4- بی توجهی به نقش مشارکت کارکنان </a:t>
            </a:r>
          </a:p>
          <a:p>
            <a:pPr eaLnBrk="1" hangingPunct="1">
              <a:lnSpc>
                <a:spcPct val="150000"/>
              </a:lnSpc>
              <a:buFontTx/>
              <a:buNone/>
              <a:defRPr/>
            </a:pPr>
            <a:r>
              <a:rPr lang="fa-IR" sz="2800" b="1" dirty="0" smtClean="0">
                <a:solidFill>
                  <a:srgbClr val="C00000"/>
                </a:solidFill>
                <a:cs typeface="B Nazanin" pitchFamily="2" charset="-78"/>
              </a:rPr>
              <a:t>5-ایجادنظام خشک وسخت وخسته کننده  </a:t>
            </a:r>
            <a:endParaRPr lang="en-US" sz="2800" b="1" dirty="0" smtClean="0">
              <a:solidFill>
                <a:srgbClr val="C00000"/>
              </a:solidFill>
              <a:cs typeface="B Nazanin" pitchFamily="2" charset="-78"/>
            </a:endParaRPr>
          </a:p>
        </p:txBody>
      </p:sp>
      <p:sp>
        <p:nvSpPr>
          <p:cNvPr id="5" name="Rectangle 2"/>
          <p:cNvSpPr>
            <a:spLocks noGrp="1" noChangeArrowheads="1"/>
          </p:cNvSpPr>
          <p:nvPr>
            <p:ph type="title"/>
          </p:nvPr>
        </p:nvSpPr>
        <p:spPr>
          <a:xfrm>
            <a:off x="4286248" y="214290"/>
            <a:ext cx="4638648" cy="1941514"/>
          </a:xfrm>
        </p:spPr>
        <p:txBody>
          <a:bodyPr/>
          <a:lstStyle/>
          <a:p>
            <a:pPr algn="r" eaLnBrk="1" hangingPunct="1">
              <a:defRPr/>
            </a:pPr>
            <a:r>
              <a:rPr lang="fa-IR" sz="3200" b="1" dirty="0" smtClean="0">
                <a:solidFill>
                  <a:srgbClr val="66FF33"/>
                </a:solidFill>
              </a:rPr>
              <a:t>  </a:t>
            </a:r>
            <a:r>
              <a:rPr lang="fa-IR" sz="4400" b="1" dirty="0" smtClean="0">
                <a:solidFill>
                  <a:schemeClr val="accent6">
                    <a:lumMod val="50000"/>
                  </a:schemeClr>
                </a:solidFill>
                <a:effectLst/>
                <a:latin typeface="IranNastaliq" pitchFamily="18" charset="0"/>
                <a:cs typeface="IranNastaliq" pitchFamily="18" charset="0"/>
              </a:rPr>
              <a:t>نقاط ضعف مکتب مدیریت علمی</a:t>
            </a:r>
            <a:r>
              <a:rPr lang="fa-IR" sz="3200" b="1" dirty="0" smtClean="0">
                <a:solidFill>
                  <a:srgbClr val="66FF33"/>
                </a:solidFill>
                <a:effectLst/>
              </a:rPr>
              <a:t/>
            </a:r>
            <a:br>
              <a:rPr lang="fa-IR" sz="3200" b="1" dirty="0" smtClean="0">
                <a:solidFill>
                  <a:srgbClr val="66FF33"/>
                </a:solidFill>
                <a:effectLst/>
              </a:rPr>
            </a:br>
            <a:r>
              <a:rPr lang="fa-IR" sz="3200" b="1" dirty="0" smtClean="0">
                <a:solidFill>
                  <a:srgbClr val="66FF33"/>
                </a:solidFill>
                <a:effectLst/>
              </a:rPr>
              <a:t> </a:t>
            </a:r>
            <a:r>
              <a:rPr lang="en-US" sz="2400" b="1" dirty="0" smtClean="0">
                <a:solidFill>
                  <a:schemeClr val="tx1">
                    <a:lumMod val="85000"/>
                    <a:lumOff val="15000"/>
                  </a:schemeClr>
                </a:solidFill>
              </a:rPr>
              <a:t>(scientific management theory)</a:t>
            </a:r>
            <a:r>
              <a:rPr lang="fa-IR" sz="3200" b="1" dirty="0" smtClean="0">
                <a:solidFill>
                  <a:schemeClr val="tx1">
                    <a:lumMod val="85000"/>
                    <a:lumOff val="15000"/>
                  </a:schemeClr>
                </a:solidFill>
                <a:effectLst/>
              </a:rPr>
              <a:t> </a:t>
            </a:r>
            <a:endParaRPr lang="en-US" sz="3200" b="1" dirty="0" smtClean="0">
              <a:solidFill>
                <a:schemeClr val="tx1">
                  <a:lumMod val="85000"/>
                  <a:lumOff val="15000"/>
                </a:schemeClr>
              </a:solidFill>
              <a:effectLst/>
            </a:endParaRPr>
          </a:p>
        </p:txBody>
      </p:sp>
      <p:pic>
        <p:nvPicPr>
          <p:cNvPr id="6" name="Picture 5" descr="know-your-strengths-and-weaknesses-when-choosing-a-college-degree.jpg"/>
          <p:cNvPicPr>
            <a:picLocks noChangeAspect="1"/>
          </p:cNvPicPr>
          <p:nvPr/>
        </p:nvPicPr>
        <p:blipFill>
          <a:blip r:embed="rId2" cstate="print"/>
          <a:srcRect t="43270"/>
          <a:stretch>
            <a:fillRect/>
          </a:stretch>
        </p:blipFill>
        <p:spPr>
          <a:xfrm>
            <a:off x="357158" y="785794"/>
            <a:ext cx="3619500" cy="140493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2" y="928670"/>
            <a:ext cx="5143536" cy="1643066"/>
          </a:xfrm>
        </p:spPr>
        <p:txBody>
          <a:bodyPr>
            <a:noAutofit/>
          </a:bodyPr>
          <a:lstStyle/>
          <a:p>
            <a:pPr algn="r"/>
            <a:r>
              <a:rPr lang="fa-IR" sz="4400" dirty="0" smtClean="0">
                <a:latin typeface="IranNastaliq" pitchFamily="18" charset="0"/>
                <a:cs typeface="IranNastaliq" pitchFamily="18" charset="0"/>
              </a:rPr>
              <a:t>هنری فایول </a:t>
            </a:r>
            <a:r>
              <a:rPr lang="en-US" sz="3200" dirty="0" smtClean="0">
                <a:solidFill>
                  <a:schemeClr val="accent6">
                    <a:lumMod val="50000"/>
                  </a:schemeClr>
                </a:solidFill>
                <a:latin typeface="+mn-lt"/>
                <a:cs typeface="IranNastaliq" pitchFamily="18" charset="0"/>
              </a:rPr>
              <a:t>Henry Fayol )   </a:t>
            </a:r>
            <a:r>
              <a:rPr lang="fa-IR" sz="3200" dirty="0" smtClean="0">
                <a:solidFill>
                  <a:schemeClr val="accent6">
                    <a:lumMod val="50000"/>
                  </a:schemeClr>
                </a:solidFill>
                <a:latin typeface="+mn-lt"/>
                <a:cs typeface="IranNastaliq" pitchFamily="18" charset="0"/>
              </a:rPr>
              <a:t>)</a:t>
            </a:r>
            <a:r>
              <a:rPr lang="fa-IR" sz="3200" dirty="0" smtClean="0">
                <a:latin typeface="+mn-lt"/>
                <a:cs typeface="IranNastaliq" pitchFamily="18" charset="0"/>
              </a:rPr>
              <a:t> </a:t>
            </a:r>
            <a:r>
              <a:rPr lang="fa-IR" sz="4400" dirty="0" smtClean="0">
                <a:latin typeface="IranNastaliq" pitchFamily="18" charset="0"/>
                <a:cs typeface="IranNastaliq" pitchFamily="18" charset="0"/>
              </a:rPr>
              <a:t/>
            </a:r>
            <a:br>
              <a:rPr lang="fa-IR" sz="4400" dirty="0" smtClean="0">
                <a:latin typeface="IranNastaliq" pitchFamily="18" charset="0"/>
                <a:cs typeface="IranNastaliq" pitchFamily="18" charset="0"/>
              </a:rPr>
            </a:br>
            <a:r>
              <a:rPr lang="fa-IR" sz="2000" dirty="0" smtClean="0">
                <a:latin typeface="IranNastaliq" pitchFamily="18" charset="0"/>
                <a:cs typeface="IranNastaliq" pitchFamily="18" charset="0"/>
              </a:rPr>
              <a:t/>
            </a:r>
            <a:br>
              <a:rPr lang="fa-IR" sz="2000" dirty="0" smtClean="0">
                <a:latin typeface="IranNastaliq" pitchFamily="18" charset="0"/>
                <a:cs typeface="IranNastaliq" pitchFamily="18" charset="0"/>
              </a:rPr>
            </a:br>
            <a:r>
              <a:rPr lang="fa-IR" sz="4400" dirty="0" smtClean="0">
                <a:latin typeface="IranNastaliq" pitchFamily="18" charset="0"/>
                <a:cs typeface="IranNastaliq" pitchFamily="18" charset="0"/>
              </a:rPr>
              <a:t> </a:t>
            </a:r>
            <a:r>
              <a:rPr lang="fa-IR" sz="5400" dirty="0" smtClean="0">
                <a:solidFill>
                  <a:srgbClr val="0070C0"/>
                </a:solidFill>
                <a:latin typeface="IranNastaliq" pitchFamily="18" charset="0"/>
                <a:cs typeface="IranNastaliq" pitchFamily="18" charset="0"/>
              </a:rPr>
              <a:t>مدیریت اداری</a:t>
            </a:r>
            <a:endParaRPr lang="fa-IR" sz="4400" dirty="0">
              <a:solidFill>
                <a:srgbClr val="0070C0"/>
              </a:solidFill>
              <a:latin typeface="IranNastaliq" pitchFamily="18" charset="0"/>
              <a:cs typeface="IranNastaliq" pitchFamily="18" charset="0"/>
            </a:endParaRPr>
          </a:p>
        </p:txBody>
      </p:sp>
      <p:pic>
        <p:nvPicPr>
          <p:cNvPr id="6" name="Content Placeholder 5" descr="henry-fayol-1-7281.jpg"/>
          <p:cNvPicPr>
            <a:picLocks noGrp="1" noChangeAspect="1"/>
          </p:cNvPicPr>
          <p:nvPr>
            <p:ph idx="1"/>
          </p:nvPr>
        </p:nvPicPr>
        <p:blipFill>
          <a:blip r:embed="rId2" cstate="print"/>
          <a:srcRect l="8333" r="8333"/>
          <a:stretch>
            <a:fillRect/>
          </a:stretch>
        </p:blipFill>
        <p:spPr>
          <a:xfrm>
            <a:off x="571472" y="285728"/>
            <a:ext cx="2143140" cy="2214578"/>
          </a:xfrm>
          <a:prstGeom prst="rect">
            <a:avLst/>
          </a:prstGeom>
          <a:ln>
            <a:noFill/>
          </a:ln>
          <a:effectLst>
            <a:softEdge rad="112500"/>
          </a:effectLst>
        </p:spPr>
      </p:pic>
      <p:sp>
        <p:nvSpPr>
          <p:cNvPr id="7" name="Subtitle 2"/>
          <p:cNvSpPr txBox="1">
            <a:spLocks/>
          </p:cNvSpPr>
          <p:nvPr/>
        </p:nvSpPr>
        <p:spPr>
          <a:xfrm>
            <a:off x="357158" y="2857496"/>
            <a:ext cx="8572560" cy="3357586"/>
          </a:xfrm>
          <a:prstGeom prst="rect">
            <a:avLst/>
          </a:prstGeom>
        </p:spPr>
        <p:txBody>
          <a:bodyPr vert="horz">
            <a:normAutofit/>
          </a:bodyPr>
          <a:lst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chemeClr val="tx1"/>
              </a:buClr>
              <a:buFont typeface="Wingdings" pitchFamily="2" charset="2"/>
              <a:buChar char="v"/>
            </a:pPr>
            <a:r>
              <a:rPr lang="fa-IR" sz="2800" dirty="0" smtClean="0">
                <a:cs typeface="B Davat" pitchFamily="2" charset="-78"/>
              </a:rPr>
              <a:t>(۲۹ ژوئیه ۱۸۴۱ در </a:t>
            </a:r>
            <a:r>
              <a:rPr lang="fa-IR" sz="2800" dirty="0" smtClean="0">
                <a:solidFill>
                  <a:srgbClr val="C00000"/>
                </a:solidFill>
                <a:cs typeface="B Davat" pitchFamily="2" charset="-78"/>
              </a:rPr>
              <a:t>استانبول</a:t>
            </a:r>
            <a:r>
              <a:rPr lang="fa-IR" sz="2800" dirty="0" smtClean="0">
                <a:cs typeface="B Davat" pitchFamily="2" charset="-78"/>
              </a:rPr>
              <a:t> - ۱۹ نوامبر ۱۹۲۵ در پاریس) </a:t>
            </a:r>
          </a:p>
          <a:p>
            <a:pPr>
              <a:buClr>
                <a:schemeClr val="tx1"/>
              </a:buClr>
              <a:buFont typeface="Wingdings" pitchFamily="2" charset="2"/>
              <a:buChar char="v"/>
            </a:pPr>
            <a:r>
              <a:rPr lang="fa-IR" sz="2800" dirty="0" smtClean="0">
                <a:cs typeface="B Davat" pitchFamily="2" charset="-78"/>
              </a:rPr>
              <a:t>دانش آموخته رشته مهندسی معدن از سنت اتین فرانسه</a:t>
            </a:r>
          </a:p>
          <a:p>
            <a:pPr>
              <a:buClr>
                <a:schemeClr val="tx1"/>
              </a:buClr>
              <a:buFont typeface="Wingdings" pitchFamily="2" charset="2"/>
              <a:buChar char="v"/>
            </a:pPr>
            <a:r>
              <a:rPr lang="fa-IR" sz="2800" dirty="0" smtClean="0">
                <a:cs typeface="B Davat" pitchFamily="2" charset="-78"/>
              </a:rPr>
              <a:t>انتشار کتاب مدیریت عمومی و صنعتی (1916) که حاصل تجربیاتش بود</a:t>
            </a:r>
          </a:p>
          <a:p>
            <a:pPr>
              <a:buClr>
                <a:schemeClr val="tx1"/>
              </a:buClr>
              <a:buFont typeface="Wingdings" pitchFamily="2" charset="2"/>
              <a:buChar char="v"/>
            </a:pPr>
            <a:r>
              <a:rPr lang="fa-IR" sz="2400" dirty="0" smtClean="0">
                <a:cs typeface="B Davat" pitchFamily="2" charset="-78"/>
              </a:rPr>
              <a:t>سازمان را پیکره ای واحد بر می شمرد.</a:t>
            </a:r>
          </a:p>
          <a:p>
            <a:pPr>
              <a:buFont typeface="Wingdings" pitchFamily="2" charset="2"/>
              <a:buChar char="v"/>
            </a:pPr>
            <a:r>
              <a:rPr lang="fa-IR" sz="2400" dirty="0" smtClean="0">
                <a:cs typeface="B Davat" pitchFamily="2" charset="-78"/>
              </a:rPr>
              <a:t>فایول نظریه مدیریت اداری را شامل ۶ دستورالعمل اصلی مدیریتی و ۱۴ قانون مدیریتی می داند. </a:t>
            </a:r>
            <a:r>
              <a:rPr lang="fa-IR" sz="2800" dirty="0" smtClean="0">
                <a:cs typeface="B Davat" pitchFamily="2" charset="-78"/>
              </a:rPr>
              <a:t/>
            </a:r>
            <a:br>
              <a:rPr lang="fa-IR" sz="2800" dirty="0" smtClean="0">
                <a:cs typeface="B Davat" pitchFamily="2" charset="-78"/>
              </a:rPr>
            </a:br>
            <a:endParaRPr lang="fa-IR" sz="2800" dirty="0">
              <a:cs typeface="B Davat"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57158" y="642918"/>
            <a:ext cx="8215370" cy="1643066"/>
          </a:xfrm>
          <a:prstGeom prst="rect">
            <a:avLst/>
          </a:prstGeom>
        </p:spPr>
        <p:txBody>
          <a:bodyPr vert="horz" lIns="0" rIns="0" bIns="0" anchor="b">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4400" b="0" i="0" u="none" strike="noStrike" kern="1200" cap="none" spc="0" normalizeH="0" baseline="0" noProof="0" dirty="0" smtClean="0">
                <a:ln>
                  <a:noFill/>
                </a:ln>
                <a:solidFill>
                  <a:schemeClr val="tx1">
                    <a:lumMod val="85000"/>
                    <a:lumOff val="15000"/>
                  </a:schemeClr>
                </a:solidFill>
                <a:effectLst/>
                <a:uLnTx/>
                <a:uFillTx/>
                <a:latin typeface="IranNastaliq" pitchFamily="18" charset="0"/>
                <a:ea typeface="+mj-ea"/>
                <a:cs typeface="IranNastaliq" pitchFamily="18" charset="0"/>
              </a:rPr>
              <a:t>فعالیتهای </a:t>
            </a:r>
            <a:r>
              <a:rPr kumimoji="0" lang="fa-IR" sz="4400" b="0" i="0" u="none" strike="noStrike" kern="1200" cap="none" spc="0" normalizeH="0" noProof="0" dirty="0" smtClean="0">
                <a:ln>
                  <a:noFill/>
                </a:ln>
                <a:solidFill>
                  <a:schemeClr val="tx1">
                    <a:lumMod val="85000"/>
                    <a:lumOff val="15000"/>
                  </a:schemeClr>
                </a:solidFill>
                <a:effectLst/>
                <a:uLnTx/>
                <a:uFillTx/>
                <a:latin typeface="IranNastaliq" pitchFamily="18" charset="0"/>
                <a:ea typeface="+mj-ea"/>
                <a:cs typeface="IranNastaliq" pitchFamily="18" charset="0"/>
              </a:rPr>
              <a:t> شش گانه سازمان از نظر </a:t>
            </a:r>
            <a:r>
              <a:rPr kumimoji="0" lang="fa-IR" sz="4400" b="0" i="0" u="none" strike="noStrike" kern="1200" cap="none" spc="0" normalizeH="0" baseline="0" noProof="0" dirty="0" smtClean="0">
                <a:ln>
                  <a:noFill/>
                </a:ln>
                <a:solidFill>
                  <a:schemeClr val="tx1">
                    <a:lumMod val="85000"/>
                    <a:lumOff val="15000"/>
                  </a:schemeClr>
                </a:solidFill>
                <a:effectLst/>
                <a:uLnTx/>
                <a:uFillTx/>
                <a:latin typeface="IranNastaliq" pitchFamily="18" charset="0"/>
                <a:ea typeface="+mj-ea"/>
                <a:cs typeface="IranNastaliq" pitchFamily="18" charset="0"/>
              </a:rPr>
              <a:t>هنری فایول </a:t>
            </a:r>
            <a:br>
              <a:rPr kumimoji="0" lang="fa-IR" sz="4400" b="0" i="0" u="none" strike="noStrike" kern="1200" cap="none" spc="0" normalizeH="0" baseline="0" noProof="0" dirty="0" smtClean="0">
                <a:ln>
                  <a:noFill/>
                </a:ln>
                <a:solidFill>
                  <a:schemeClr val="tx1">
                    <a:lumMod val="85000"/>
                    <a:lumOff val="15000"/>
                  </a:schemeClr>
                </a:solidFill>
                <a:effectLst/>
                <a:uLnTx/>
                <a:uFillTx/>
                <a:latin typeface="IranNastaliq" pitchFamily="18" charset="0"/>
                <a:ea typeface="+mj-ea"/>
                <a:cs typeface="IranNastaliq" pitchFamily="18" charset="0"/>
              </a:rPr>
            </a:br>
            <a:r>
              <a:rPr kumimoji="0" lang="fa-IR" sz="2000" b="0" i="0" u="none" strike="noStrike" kern="1200" cap="none" spc="0" normalizeH="0" baseline="0" noProof="0" dirty="0" smtClean="0">
                <a:ln>
                  <a:noFill/>
                </a:ln>
                <a:solidFill>
                  <a:schemeClr val="tx1">
                    <a:lumMod val="85000"/>
                    <a:lumOff val="15000"/>
                  </a:schemeClr>
                </a:solidFill>
                <a:effectLst/>
                <a:uLnTx/>
                <a:uFillTx/>
                <a:latin typeface="IranNastaliq" pitchFamily="18" charset="0"/>
                <a:ea typeface="+mj-ea"/>
                <a:cs typeface="IranNastaliq" pitchFamily="18" charset="0"/>
              </a:rPr>
              <a:t/>
            </a:r>
            <a:br>
              <a:rPr kumimoji="0" lang="fa-IR" sz="2000" b="0" i="0" u="none" strike="noStrike" kern="1200" cap="none" spc="0" normalizeH="0" baseline="0" noProof="0" dirty="0" smtClean="0">
                <a:ln>
                  <a:noFill/>
                </a:ln>
                <a:solidFill>
                  <a:schemeClr val="tx1">
                    <a:lumMod val="85000"/>
                    <a:lumOff val="15000"/>
                  </a:schemeClr>
                </a:solidFill>
                <a:effectLst/>
                <a:uLnTx/>
                <a:uFillTx/>
                <a:latin typeface="IranNastaliq" pitchFamily="18" charset="0"/>
                <a:ea typeface="+mj-ea"/>
                <a:cs typeface="IranNastaliq" pitchFamily="18" charset="0"/>
              </a:rPr>
            </a:br>
            <a:endParaRPr kumimoji="0" lang="fa-IR" sz="4400" b="0" i="0" u="none" strike="noStrike" kern="1200" cap="none" spc="0" normalizeH="0" baseline="0" noProof="0" dirty="0">
              <a:ln>
                <a:noFill/>
              </a:ln>
              <a:solidFill>
                <a:schemeClr val="tx1">
                  <a:lumMod val="85000"/>
                  <a:lumOff val="15000"/>
                </a:schemeClr>
              </a:solidFill>
              <a:effectLst/>
              <a:uLnTx/>
              <a:uFillTx/>
              <a:latin typeface="IranNastaliq" pitchFamily="18" charset="0"/>
              <a:ea typeface="+mj-ea"/>
              <a:cs typeface="IranNastaliq" pitchFamily="18" charset="0"/>
            </a:endParaRPr>
          </a:p>
        </p:txBody>
      </p:sp>
      <p:graphicFrame>
        <p:nvGraphicFramePr>
          <p:cNvPr id="12" name="Diagram 11"/>
          <p:cNvGraphicFramePr/>
          <p:nvPr/>
        </p:nvGraphicFramePr>
        <p:xfrm>
          <a:off x="285720" y="1397000"/>
          <a:ext cx="8572560" cy="5246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7158" y="214290"/>
            <a:ext cx="8215370" cy="1785950"/>
          </a:xfrm>
          <a:prstGeom prst="rect">
            <a:avLst/>
          </a:prstGeom>
        </p:spPr>
        <p:txBody>
          <a:bodyPr vert="horz" lIns="0" rIns="0" bIns="0" anchor="b">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IranNastaliq" pitchFamily="18" charset="0"/>
                <a:ea typeface="+mj-ea"/>
                <a:cs typeface="IranNastaliq" pitchFamily="18" charset="0"/>
              </a:rPr>
              <a:t>چهارده اصل بهبود مدیریت سازمان </a:t>
            </a:r>
            <a:r>
              <a:rPr kumimoji="0" lang="fa-IR" sz="4400" b="1"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IranNastaliq" pitchFamily="18" charset="0"/>
                <a:ea typeface="+mj-ea"/>
                <a:cs typeface="IranNastaliq" pitchFamily="18" charset="0"/>
              </a:rPr>
              <a:t>از نظر </a:t>
            </a:r>
            <a:r>
              <a:rPr kumimoji="0" lang="fa-IR" sz="4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IranNastaliq" pitchFamily="18" charset="0"/>
                <a:ea typeface="+mj-ea"/>
                <a:cs typeface="IranNastaliq" pitchFamily="18" charset="0"/>
              </a:rPr>
              <a:t>هنری فایول -1 </a:t>
            </a:r>
            <a:br>
              <a:rPr kumimoji="0" lang="fa-IR" sz="4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IranNastaliq" pitchFamily="18" charset="0"/>
                <a:ea typeface="+mj-ea"/>
                <a:cs typeface="IranNastaliq" pitchFamily="18" charset="0"/>
              </a:rPr>
            </a:br>
            <a:r>
              <a:rPr kumimoji="0" lang="fa-IR" sz="20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IranNastaliq" pitchFamily="18" charset="0"/>
                <a:ea typeface="+mj-ea"/>
                <a:cs typeface="IranNastaliq" pitchFamily="18" charset="0"/>
              </a:rPr>
              <a:t/>
            </a:r>
            <a:br>
              <a:rPr kumimoji="0" lang="fa-IR" sz="20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IranNastaliq" pitchFamily="18" charset="0"/>
                <a:ea typeface="+mj-ea"/>
                <a:cs typeface="IranNastaliq" pitchFamily="18" charset="0"/>
              </a:rPr>
            </a:br>
            <a:endParaRPr kumimoji="0" lang="fa-IR" sz="4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ranNastaliq" pitchFamily="18" charset="0"/>
              <a:ea typeface="+mj-ea"/>
              <a:cs typeface="IranNastaliq" pitchFamily="18" charset="0"/>
            </a:endParaRPr>
          </a:p>
        </p:txBody>
      </p:sp>
      <p:graphicFrame>
        <p:nvGraphicFramePr>
          <p:cNvPr id="6" name="Diagram 5"/>
          <p:cNvGraphicFramePr/>
          <p:nvPr/>
        </p:nvGraphicFramePr>
        <p:xfrm>
          <a:off x="500034" y="1397000"/>
          <a:ext cx="8358246" cy="5246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7158" y="214290"/>
            <a:ext cx="8215370" cy="1785950"/>
          </a:xfrm>
          <a:prstGeom prst="rect">
            <a:avLst/>
          </a:prstGeom>
        </p:spPr>
        <p:txBody>
          <a:bodyPr vert="horz" lIns="0" rIns="0" bIns="0" anchor="b">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4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IranNastaliq" pitchFamily="18" charset="0"/>
                <a:ea typeface="+mj-ea"/>
                <a:cs typeface="IranNastaliq" pitchFamily="18" charset="0"/>
              </a:rPr>
              <a:t>چهارده اصل بهبود مدیریت سازمان </a:t>
            </a:r>
            <a:r>
              <a:rPr kumimoji="0" lang="fa-IR" sz="4400" b="1" i="0" u="none"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IranNastaliq" pitchFamily="18" charset="0"/>
                <a:ea typeface="+mj-ea"/>
                <a:cs typeface="IranNastaliq" pitchFamily="18" charset="0"/>
              </a:rPr>
              <a:t>از نظر </a:t>
            </a:r>
            <a:r>
              <a:rPr kumimoji="0" lang="fa-IR" sz="4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IranNastaliq" pitchFamily="18" charset="0"/>
                <a:ea typeface="+mj-ea"/>
                <a:cs typeface="IranNastaliq" pitchFamily="18" charset="0"/>
              </a:rPr>
              <a:t>هنری فایول-2 </a:t>
            </a:r>
            <a:br>
              <a:rPr kumimoji="0" lang="fa-IR" sz="44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IranNastaliq" pitchFamily="18" charset="0"/>
                <a:ea typeface="+mj-ea"/>
                <a:cs typeface="IranNastaliq" pitchFamily="18" charset="0"/>
              </a:rPr>
            </a:br>
            <a:r>
              <a:rPr kumimoji="0" lang="fa-IR" sz="20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IranNastaliq" pitchFamily="18" charset="0"/>
                <a:ea typeface="+mj-ea"/>
                <a:cs typeface="IranNastaliq" pitchFamily="18" charset="0"/>
              </a:rPr>
              <a:t/>
            </a:r>
            <a:br>
              <a:rPr kumimoji="0" lang="fa-IR" sz="20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IranNastaliq" pitchFamily="18" charset="0"/>
                <a:ea typeface="+mj-ea"/>
                <a:cs typeface="IranNastaliq" pitchFamily="18" charset="0"/>
              </a:rPr>
            </a:br>
            <a:endParaRPr kumimoji="0" lang="fa-IR" sz="4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ranNastaliq" pitchFamily="18" charset="0"/>
              <a:ea typeface="+mj-ea"/>
              <a:cs typeface="IranNastaliq" pitchFamily="18" charset="0"/>
            </a:endParaRPr>
          </a:p>
        </p:txBody>
      </p:sp>
      <p:graphicFrame>
        <p:nvGraphicFramePr>
          <p:cNvPr id="6" name="Diagram 5"/>
          <p:cNvGraphicFramePr/>
          <p:nvPr/>
        </p:nvGraphicFramePr>
        <p:xfrm>
          <a:off x="500034" y="1397000"/>
          <a:ext cx="8358246" cy="5246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2857488" y="1857364"/>
            <a:ext cx="3429024" cy="3500462"/>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lnSpc>
                <a:spcPct val="150000"/>
              </a:lnSpc>
            </a:pPr>
            <a:r>
              <a:rPr lang="fa-IR" sz="2800" b="1" dirty="0" smtClean="0">
                <a:solidFill>
                  <a:schemeClr val="tx1">
                    <a:lumMod val="85000"/>
                    <a:lumOff val="15000"/>
                  </a:schemeClr>
                </a:solidFill>
                <a:effectLst>
                  <a:outerShdw blurRad="38100" dist="38100" dir="2700000" algn="tl">
                    <a:srgbClr val="000000">
                      <a:alpha val="43137"/>
                    </a:srgbClr>
                  </a:outerShdw>
                </a:effectLst>
                <a:latin typeface="IranNastaliq" pitchFamily="18" charset="0"/>
                <a:cs typeface="IranNastaliq" pitchFamily="18" charset="0"/>
              </a:rPr>
              <a:t>وظایف مدیریت از دیدگاه ارویک </a:t>
            </a:r>
            <a:r>
              <a:rPr lang="fa-IR" sz="1400" b="1" dirty="0" smtClean="0">
                <a:solidFill>
                  <a:schemeClr val="tx1">
                    <a:lumMod val="85000"/>
                    <a:lumOff val="15000"/>
                  </a:schemeClr>
                </a:solidFill>
                <a:effectLst>
                  <a:outerShdw blurRad="38100" dist="38100" dir="2700000" algn="tl">
                    <a:srgbClr val="000000">
                      <a:alpha val="43137"/>
                    </a:srgbClr>
                  </a:outerShdw>
                </a:effectLst>
                <a:cs typeface="IranNastaliq" pitchFamily="18" charset="0"/>
              </a:rPr>
              <a:t>(</a:t>
            </a:r>
            <a:r>
              <a:rPr lang="en-US" sz="1400" b="1" dirty="0" err="1" smtClean="0">
                <a:solidFill>
                  <a:schemeClr val="tx1">
                    <a:lumMod val="85000"/>
                    <a:lumOff val="15000"/>
                  </a:schemeClr>
                </a:solidFill>
                <a:effectLst>
                  <a:outerShdw blurRad="38100" dist="38100" dir="2700000" algn="tl">
                    <a:srgbClr val="000000">
                      <a:alpha val="43137"/>
                    </a:srgbClr>
                  </a:outerShdw>
                </a:effectLst>
                <a:cs typeface="IranNastaliq" pitchFamily="18" charset="0"/>
              </a:rPr>
              <a:t>urwick</a:t>
            </a:r>
            <a:r>
              <a:rPr lang="fa-IR" sz="1400" b="1" dirty="0" smtClean="0">
                <a:solidFill>
                  <a:schemeClr val="tx1">
                    <a:lumMod val="85000"/>
                    <a:lumOff val="15000"/>
                  </a:schemeClr>
                </a:solidFill>
                <a:effectLst>
                  <a:outerShdw blurRad="38100" dist="38100" dir="2700000" algn="tl">
                    <a:srgbClr val="000000">
                      <a:alpha val="43137"/>
                    </a:srgbClr>
                  </a:outerShdw>
                </a:effectLst>
                <a:cs typeface="IranNastaliq" pitchFamily="18" charset="0"/>
              </a:rPr>
              <a:t>)  </a:t>
            </a:r>
            <a:r>
              <a:rPr lang="fa-IR" sz="2800" b="1" dirty="0" smtClean="0">
                <a:solidFill>
                  <a:schemeClr val="tx1">
                    <a:lumMod val="85000"/>
                    <a:lumOff val="15000"/>
                  </a:schemeClr>
                </a:solidFill>
                <a:effectLst>
                  <a:outerShdw blurRad="38100" dist="38100" dir="2700000" algn="tl">
                    <a:srgbClr val="000000">
                      <a:alpha val="43137"/>
                    </a:srgbClr>
                  </a:outerShdw>
                </a:effectLst>
                <a:latin typeface="IranNastaliq" pitchFamily="18" charset="0"/>
                <a:cs typeface="IranNastaliq" pitchFamily="18" charset="0"/>
              </a:rPr>
              <a:t>و گیولیک </a:t>
            </a:r>
            <a:r>
              <a:rPr lang="fa-IR" sz="1400" b="1" dirty="0" smtClean="0">
                <a:solidFill>
                  <a:schemeClr val="tx1">
                    <a:lumMod val="85000"/>
                    <a:lumOff val="15000"/>
                  </a:schemeClr>
                </a:solidFill>
                <a:effectLst>
                  <a:outerShdw blurRad="38100" dist="38100" dir="2700000" algn="tl">
                    <a:srgbClr val="000000">
                      <a:alpha val="43137"/>
                    </a:srgbClr>
                  </a:outerShdw>
                </a:effectLst>
                <a:cs typeface="IranNastaliq" pitchFamily="18" charset="0"/>
              </a:rPr>
              <a:t>(</a:t>
            </a:r>
            <a:r>
              <a:rPr lang="en-US" sz="1400" b="1" dirty="0" err="1" smtClean="0">
                <a:solidFill>
                  <a:schemeClr val="tx1">
                    <a:lumMod val="85000"/>
                    <a:lumOff val="15000"/>
                  </a:schemeClr>
                </a:solidFill>
                <a:effectLst>
                  <a:outerShdw blurRad="38100" dist="38100" dir="2700000" algn="tl">
                    <a:srgbClr val="000000">
                      <a:alpha val="43137"/>
                    </a:srgbClr>
                  </a:outerShdw>
                </a:effectLst>
                <a:cs typeface="IranNastaliq" pitchFamily="18" charset="0"/>
              </a:rPr>
              <a:t>Guleick</a:t>
            </a:r>
            <a:r>
              <a:rPr lang="fa-IR" sz="1400" b="1" dirty="0" smtClean="0">
                <a:solidFill>
                  <a:schemeClr val="tx1">
                    <a:lumMod val="85000"/>
                    <a:lumOff val="15000"/>
                  </a:schemeClr>
                </a:solidFill>
                <a:effectLst>
                  <a:outerShdw blurRad="38100" dist="38100" dir="2700000" algn="tl">
                    <a:srgbClr val="000000">
                      <a:alpha val="43137"/>
                    </a:srgbClr>
                  </a:outerShdw>
                </a:effectLst>
                <a:cs typeface="IranNastaliq" pitchFamily="18" charset="0"/>
              </a:rPr>
              <a:t>) </a:t>
            </a:r>
            <a:br>
              <a:rPr lang="fa-IR" sz="1400" b="1" dirty="0" smtClean="0">
                <a:solidFill>
                  <a:schemeClr val="tx1">
                    <a:lumMod val="85000"/>
                    <a:lumOff val="15000"/>
                  </a:schemeClr>
                </a:solidFill>
                <a:effectLst>
                  <a:outerShdw blurRad="38100" dist="38100" dir="2700000" algn="tl">
                    <a:srgbClr val="000000">
                      <a:alpha val="43137"/>
                    </a:srgbClr>
                  </a:outerShdw>
                </a:effectLst>
                <a:cs typeface="IranNastaliq" pitchFamily="18" charset="0"/>
              </a:rPr>
            </a:br>
            <a:r>
              <a:rPr lang="en-US" sz="2800" b="1" dirty="0" smtClean="0">
                <a:ln>
                  <a:solidFill>
                    <a:schemeClr val="tx1"/>
                  </a:solidFill>
                </a:ln>
                <a:solidFill>
                  <a:schemeClr val="bg1"/>
                </a:solidFill>
                <a:effectLst>
                  <a:outerShdw blurRad="38100" dist="38100" dir="2700000" algn="tl">
                    <a:srgbClr val="000000">
                      <a:alpha val="43137"/>
                    </a:srgbClr>
                  </a:outerShdw>
                </a:effectLst>
                <a:cs typeface="IranNastaliq" pitchFamily="18" charset="0"/>
              </a:rPr>
              <a:t>POSDCORB</a:t>
            </a:r>
            <a:r>
              <a:rPr lang="fa-IR" sz="2800" b="1" dirty="0" smtClean="0">
                <a:solidFill>
                  <a:schemeClr val="tx1">
                    <a:lumMod val="85000"/>
                    <a:lumOff val="15000"/>
                  </a:schemeClr>
                </a:solidFill>
                <a:effectLst>
                  <a:outerShdw blurRad="38100" dist="38100" dir="2700000" algn="tl">
                    <a:srgbClr val="000000">
                      <a:alpha val="43137"/>
                    </a:srgbClr>
                  </a:outerShdw>
                </a:effectLst>
                <a:latin typeface="IranNastaliq" pitchFamily="18" charset="0"/>
                <a:cs typeface="IranNastaliq" pitchFamily="18" charset="0"/>
              </a:rPr>
              <a:t/>
            </a:r>
            <a:br>
              <a:rPr lang="fa-IR" sz="2800" b="1" dirty="0" smtClean="0">
                <a:solidFill>
                  <a:schemeClr val="tx1">
                    <a:lumMod val="85000"/>
                    <a:lumOff val="15000"/>
                  </a:schemeClr>
                </a:solidFill>
                <a:effectLst>
                  <a:outerShdw blurRad="38100" dist="38100" dir="2700000" algn="tl">
                    <a:srgbClr val="000000">
                      <a:alpha val="43137"/>
                    </a:srgbClr>
                  </a:outerShdw>
                </a:effectLst>
                <a:latin typeface="IranNastaliq" pitchFamily="18" charset="0"/>
                <a:cs typeface="IranNastaliq" pitchFamily="18" charset="0"/>
              </a:rPr>
            </a:br>
            <a:endParaRPr lang="fa-IR" sz="28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3071802" y="2071678"/>
            <a:ext cx="3143272" cy="3071834"/>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lnSpc>
                <a:spcPct val="150000"/>
              </a:lnSpc>
            </a:pPr>
            <a:r>
              <a:rPr lang="fa-IR" sz="2800" b="1" dirty="0" smtClean="0">
                <a:solidFill>
                  <a:schemeClr val="tx1">
                    <a:lumMod val="85000"/>
                    <a:lumOff val="15000"/>
                  </a:schemeClr>
                </a:solidFill>
                <a:effectLst>
                  <a:outerShdw blurRad="38100" dist="38100" dir="2700000" algn="tl">
                    <a:srgbClr val="000000">
                      <a:alpha val="43137"/>
                    </a:srgbClr>
                  </a:outerShdw>
                </a:effectLst>
                <a:latin typeface="IranNastaliq" pitchFamily="18" charset="0"/>
                <a:cs typeface="IranNastaliq" pitchFamily="18" charset="0"/>
              </a:rPr>
              <a:t>وظایف مدیریت از دیدگاه ارویک </a:t>
            </a:r>
            <a:r>
              <a:rPr lang="fa-IR" sz="1400" b="1" dirty="0" smtClean="0">
                <a:solidFill>
                  <a:schemeClr val="tx1">
                    <a:lumMod val="85000"/>
                    <a:lumOff val="15000"/>
                  </a:schemeClr>
                </a:solidFill>
                <a:effectLst>
                  <a:outerShdw blurRad="38100" dist="38100" dir="2700000" algn="tl">
                    <a:srgbClr val="000000">
                      <a:alpha val="43137"/>
                    </a:srgbClr>
                  </a:outerShdw>
                </a:effectLst>
                <a:cs typeface="IranNastaliq" pitchFamily="18" charset="0"/>
              </a:rPr>
              <a:t>(</a:t>
            </a:r>
            <a:r>
              <a:rPr lang="en-US" sz="1400" b="1" dirty="0" err="1" smtClean="0">
                <a:solidFill>
                  <a:schemeClr val="tx1">
                    <a:lumMod val="85000"/>
                    <a:lumOff val="15000"/>
                  </a:schemeClr>
                </a:solidFill>
                <a:effectLst>
                  <a:outerShdw blurRad="38100" dist="38100" dir="2700000" algn="tl">
                    <a:srgbClr val="000000">
                      <a:alpha val="43137"/>
                    </a:srgbClr>
                  </a:outerShdw>
                </a:effectLst>
                <a:cs typeface="IranNastaliq" pitchFamily="18" charset="0"/>
              </a:rPr>
              <a:t>urwick</a:t>
            </a:r>
            <a:r>
              <a:rPr lang="fa-IR" sz="1400" b="1" dirty="0" smtClean="0">
                <a:solidFill>
                  <a:schemeClr val="tx1">
                    <a:lumMod val="85000"/>
                    <a:lumOff val="15000"/>
                  </a:schemeClr>
                </a:solidFill>
                <a:effectLst>
                  <a:outerShdw blurRad="38100" dist="38100" dir="2700000" algn="tl">
                    <a:srgbClr val="000000">
                      <a:alpha val="43137"/>
                    </a:srgbClr>
                  </a:outerShdw>
                </a:effectLst>
                <a:cs typeface="IranNastaliq" pitchFamily="18" charset="0"/>
              </a:rPr>
              <a:t>)  </a:t>
            </a:r>
            <a:r>
              <a:rPr lang="fa-IR" sz="2800" b="1" dirty="0" smtClean="0">
                <a:solidFill>
                  <a:schemeClr val="tx1">
                    <a:lumMod val="85000"/>
                    <a:lumOff val="15000"/>
                  </a:schemeClr>
                </a:solidFill>
                <a:effectLst>
                  <a:outerShdw blurRad="38100" dist="38100" dir="2700000" algn="tl">
                    <a:srgbClr val="000000">
                      <a:alpha val="43137"/>
                    </a:srgbClr>
                  </a:outerShdw>
                </a:effectLst>
                <a:latin typeface="IranNastaliq" pitchFamily="18" charset="0"/>
                <a:cs typeface="IranNastaliq" pitchFamily="18" charset="0"/>
              </a:rPr>
              <a:t>و گیولیک </a:t>
            </a:r>
            <a:r>
              <a:rPr lang="fa-IR" sz="1400" b="1" dirty="0" smtClean="0">
                <a:solidFill>
                  <a:schemeClr val="tx1">
                    <a:lumMod val="85000"/>
                    <a:lumOff val="15000"/>
                  </a:schemeClr>
                </a:solidFill>
                <a:effectLst>
                  <a:outerShdw blurRad="38100" dist="38100" dir="2700000" algn="tl">
                    <a:srgbClr val="000000">
                      <a:alpha val="43137"/>
                    </a:srgbClr>
                  </a:outerShdw>
                </a:effectLst>
                <a:cs typeface="IranNastaliq" pitchFamily="18" charset="0"/>
              </a:rPr>
              <a:t>(</a:t>
            </a:r>
            <a:r>
              <a:rPr lang="en-US" sz="1400" b="1" dirty="0" err="1" smtClean="0">
                <a:solidFill>
                  <a:schemeClr val="tx1">
                    <a:lumMod val="85000"/>
                    <a:lumOff val="15000"/>
                  </a:schemeClr>
                </a:solidFill>
                <a:effectLst>
                  <a:outerShdw blurRad="38100" dist="38100" dir="2700000" algn="tl">
                    <a:srgbClr val="000000">
                      <a:alpha val="43137"/>
                    </a:srgbClr>
                  </a:outerShdw>
                </a:effectLst>
                <a:cs typeface="IranNastaliq" pitchFamily="18" charset="0"/>
              </a:rPr>
              <a:t>Guleick</a:t>
            </a:r>
            <a:r>
              <a:rPr lang="fa-IR" sz="1400" b="1" dirty="0" smtClean="0">
                <a:solidFill>
                  <a:schemeClr val="tx1">
                    <a:lumMod val="85000"/>
                    <a:lumOff val="15000"/>
                  </a:schemeClr>
                </a:solidFill>
                <a:effectLst>
                  <a:outerShdw blurRad="38100" dist="38100" dir="2700000" algn="tl">
                    <a:srgbClr val="000000">
                      <a:alpha val="43137"/>
                    </a:srgbClr>
                  </a:outerShdw>
                </a:effectLst>
                <a:cs typeface="IranNastaliq" pitchFamily="18" charset="0"/>
              </a:rPr>
              <a:t>) </a:t>
            </a:r>
            <a:r>
              <a:rPr lang="fa-IR" sz="2800" b="1" dirty="0" smtClean="0">
                <a:solidFill>
                  <a:schemeClr val="tx1">
                    <a:lumMod val="85000"/>
                    <a:lumOff val="15000"/>
                  </a:schemeClr>
                </a:solidFill>
                <a:effectLst>
                  <a:outerShdw blurRad="38100" dist="38100" dir="2700000" algn="tl">
                    <a:srgbClr val="000000">
                      <a:alpha val="43137"/>
                    </a:srgbClr>
                  </a:outerShdw>
                </a:effectLst>
                <a:latin typeface="IranNastaliq" pitchFamily="18" charset="0"/>
                <a:cs typeface="IranNastaliq" pitchFamily="18" charset="0"/>
              </a:rPr>
              <a:t/>
            </a:r>
            <a:br>
              <a:rPr lang="fa-IR" sz="2800" b="1" dirty="0" smtClean="0">
                <a:solidFill>
                  <a:schemeClr val="tx1">
                    <a:lumMod val="85000"/>
                    <a:lumOff val="15000"/>
                  </a:schemeClr>
                </a:solidFill>
                <a:effectLst>
                  <a:outerShdw blurRad="38100" dist="38100" dir="2700000" algn="tl">
                    <a:srgbClr val="000000">
                      <a:alpha val="43137"/>
                    </a:srgbClr>
                  </a:outerShdw>
                </a:effectLst>
                <a:latin typeface="IranNastaliq" pitchFamily="18" charset="0"/>
                <a:cs typeface="IranNastaliq" pitchFamily="18" charset="0"/>
              </a:rPr>
            </a:br>
            <a:endParaRPr lang="fa-IR" sz="28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7554" y="785794"/>
            <a:ext cx="5286412" cy="1143000"/>
          </a:xfrm>
        </p:spPr>
        <p:txBody>
          <a:bodyPr>
            <a:normAutofit/>
          </a:bodyPr>
          <a:lstStyle/>
          <a:p>
            <a:pPr algn="just"/>
            <a:r>
              <a:rPr lang="fa-IR" dirty="0" smtClean="0">
                <a:solidFill>
                  <a:schemeClr val="bg2">
                    <a:lumMod val="10000"/>
                  </a:schemeClr>
                </a:solidFill>
                <a:effectLst>
                  <a:outerShdw blurRad="38100" dist="38100" dir="2700000" algn="tl">
                    <a:srgbClr val="000000">
                      <a:alpha val="43137"/>
                    </a:srgbClr>
                  </a:outerShdw>
                </a:effectLst>
                <a:latin typeface="IranNastaliq" pitchFamily="18" charset="0"/>
                <a:cs typeface="IranNastaliq" pitchFamily="18" charset="0"/>
              </a:rPr>
              <a:t>ماری پارکر فالت </a:t>
            </a:r>
            <a:r>
              <a:rPr lang="fa-IR" sz="2800" dirty="0" smtClean="0">
                <a:solidFill>
                  <a:schemeClr val="bg2">
                    <a:lumMod val="10000"/>
                  </a:schemeClr>
                </a:solidFill>
                <a:effectLst>
                  <a:outerShdw blurRad="38100" dist="38100" dir="2700000" algn="tl">
                    <a:srgbClr val="000000">
                      <a:alpha val="43137"/>
                    </a:srgbClr>
                  </a:outerShdw>
                </a:effectLst>
                <a:latin typeface="+mn-lt"/>
                <a:cs typeface="IranNastaliq" pitchFamily="18" charset="0"/>
              </a:rPr>
              <a:t>(</a:t>
            </a:r>
            <a:r>
              <a:rPr lang="en-US" sz="2400" dirty="0" smtClean="0">
                <a:solidFill>
                  <a:schemeClr val="bg2">
                    <a:lumMod val="10000"/>
                  </a:schemeClr>
                </a:solidFill>
                <a:effectLst>
                  <a:outerShdw blurRad="38100" dist="38100" dir="2700000" algn="tl">
                    <a:srgbClr val="000000">
                      <a:alpha val="43137"/>
                    </a:srgbClr>
                  </a:outerShdw>
                </a:effectLst>
              </a:rPr>
              <a:t>Mary Parker Follett</a:t>
            </a:r>
            <a:r>
              <a:rPr lang="fa-IR" sz="2800" dirty="0" smtClean="0">
                <a:solidFill>
                  <a:schemeClr val="bg2">
                    <a:lumMod val="10000"/>
                  </a:schemeClr>
                </a:solidFill>
                <a:effectLst>
                  <a:outerShdw blurRad="38100" dist="38100" dir="2700000" algn="tl">
                    <a:srgbClr val="000000">
                      <a:alpha val="43137"/>
                    </a:srgbClr>
                  </a:outerShdw>
                </a:effectLst>
                <a:latin typeface="+mn-lt"/>
                <a:cs typeface="IranNastaliq" pitchFamily="18" charset="0"/>
              </a:rPr>
              <a:t>) </a:t>
            </a:r>
            <a:endParaRPr lang="fa-IR" dirty="0">
              <a:solidFill>
                <a:schemeClr val="bg2">
                  <a:lumMod val="10000"/>
                </a:schemeClr>
              </a:solidFill>
              <a:effectLst>
                <a:outerShdw blurRad="38100" dist="38100" dir="2700000" algn="tl">
                  <a:srgbClr val="000000">
                    <a:alpha val="43137"/>
                  </a:srgbClr>
                </a:outerShdw>
              </a:effectLst>
              <a:latin typeface="+mn-lt"/>
              <a:cs typeface="IranNastaliq" pitchFamily="18" charset="0"/>
            </a:endParaRPr>
          </a:p>
        </p:txBody>
      </p:sp>
      <p:pic>
        <p:nvPicPr>
          <p:cNvPr id="4" name="Content Placeholder 3" descr="mary parker follet.jpg"/>
          <p:cNvPicPr>
            <a:picLocks noGrp="1" noChangeAspect="1"/>
          </p:cNvPicPr>
          <p:nvPr>
            <p:ph idx="1"/>
          </p:nvPr>
        </p:nvPicPr>
        <p:blipFill>
          <a:blip r:embed="rId2" cstate="print"/>
          <a:srcRect l="12593"/>
          <a:stretch>
            <a:fillRect/>
          </a:stretch>
        </p:blipFill>
        <p:spPr>
          <a:xfrm>
            <a:off x="357158" y="714356"/>
            <a:ext cx="2357454" cy="3689064"/>
          </a:xfrm>
          <a:prstGeom prst="rect">
            <a:avLst/>
          </a:prstGeom>
          <a:ln>
            <a:noFill/>
          </a:ln>
          <a:effectLst>
            <a:softEdge rad="112500"/>
          </a:effectLst>
        </p:spPr>
      </p:pic>
      <p:sp>
        <p:nvSpPr>
          <p:cNvPr id="5" name="Rectangle 4"/>
          <p:cNvSpPr/>
          <p:nvPr/>
        </p:nvSpPr>
        <p:spPr>
          <a:xfrm>
            <a:off x="2643174" y="2071678"/>
            <a:ext cx="6215074" cy="338554"/>
          </a:xfrm>
          <a:prstGeom prst="rect">
            <a:avLst/>
          </a:prstGeom>
        </p:spPr>
        <p:txBody>
          <a:bodyPr wrap="square">
            <a:spAutoFit/>
          </a:bodyPr>
          <a:lstStyle/>
          <a:p>
            <a:r>
              <a:rPr lang="fa-IR" sz="1600" b="1" dirty="0" smtClean="0">
                <a:cs typeface="B Mitra" pitchFamily="2" charset="-78"/>
              </a:rPr>
              <a:t>متولد 3 سپتامبر 1868 و متوفی در تاریخ 18 دسامبر   1933 در شهر ماساچوست آمریکا</a:t>
            </a:r>
            <a:endParaRPr lang="fa-IR" sz="1600" b="1" dirty="0">
              <a:cs typeface="B Mitra" pitchFamily="2" charset="-78"/>
            </a:endParaRPr>
          </a:p>
        </p:txBody>
      </p:sp>
      <p:sp>
        <p:nvSpPr>
          <p:cNvPr id="10" name="Rounded Rectangle 9"/>
          <p:cNvSpPr/>
          <p:nvPr/>
        </p:nvSpPr>
        <p:spPr>
          <a:xfrm>
            <a:off x="214282" y="4429132"/>
            <a:ext cx="8786874" cy="2214578"/>
          </a:xfrm>
          <a:prstGeom prst="roundRect">
            <a:avLst>
              <a:gd name="adj" fmla="val 10504"/>
            </a:avLst>
          </a:prstGeom>
        </p:spPr>
        <p:style>
          <a:lnRef idx="1">
            <a:schemeClr val="accent2"/>
          </a:lnRef>
          <a:fillRef idx="2">
            <a:schemeClr val="accent2"/>
          </a:fillRef>
          <a:effectRef idx="1">
            <a:schemeClr val="accent2"/>
          </a:effectRef>
          <a:fontRef idx="minor">
            <a:schemeClr val="dk1"/>
          </a:fontRef>
        </p:style>
        <p:txBody>
          <a:bodyPr rtlCol="1" anchor="ctr"/>
          <a:lstStyle/>
          <a:p>
            <a:pPr algn="just">
              <a:lnSpc>
                <a:spcPct val="150000"/>
              </a:lnSpc>
            </a:pPr>
            <a:r>
              <a:rPr lang="fa-IR" sz="2000" b="1" dirty="0" smtClean="0">
                <a:cs typeface="B Mitra" pitchFamily="2" charset="-78"/>
              </a:rPr>
              <a:t>به اعتقاد پیتر دراکر مری پارکر فالت درخشان ترین ستاره در آسمان مدیریت است</a:t>
            </a:r>
            <a:r>
              <a:rPr lang="en-US" sz="2000" b="1" dirty="0" smtClean="0">
                <a:cs typeface="B Mitra" pitchFamily="2" charset="-78"/>
              </a:rPr>
              <a:t>. </a:t>
            </a:r>
            <a:r>
              <a:rPr lang="fa-IR" sz="2000" b="1" dirty="0" smtClean="0">
                <a:cs typeface="B Mitra" pitchFamily="2" charset="-78"/>
              </a:rPr>
              <a:t/>
            </a:r>
            <a:br>
              <a:rPr lang="fa-IR" sz="2000" b="1" dirty="0" smtClean="0">
                <a:cs typeface="B Mitra" pitchFamily="2" charset="-78"/>
              </a:rPr>
            </a:br>
            <a:r>
              <a:rPr lang="fa-IR" sz="2000" b="1" dirty="0" smtClean="0">
                <a:cs typeface="B Mitra" pitchFamily="2" charset="-78"/>
              </a:rPr>
              <a:t>دیدگاه های او در مورد </a:t>
            </a:r>
            <a:r>
              <a:rPr lang="fa-IR" sz="2000" b="1" dirty="0" smtClean="0">
                <a:solidFill>
                  <a:srgbClr val="C00000"/>
                </a:solidFill>
                <a:cs typeface="B Mitra" pitchFamily="2" charset="-78"/>
              </a:rPr>
              <a:t>روابط انسانی و قانون موقعیت </a:t>
            </a:r>
            <a:r>
              <a:rPr lang="fa-IR" sz="2000" b="1" dirty="0" smtClean="0">
                <a:cs typeface="B Mitra" pitchFamily="2" charset="-78"/>
              </a:rPr>
              <a:t>سرمنشاء مکتب روابط انسانی و دیدگاه اقتضائی در مدیریت بوده است. به همین جهت کتابی با عنوان</a:t>
            </a:r>
            <a:r>
              <a:rPr lang="en-US" sz="2000" b="1" dirty="0" smtClean="0">
                <a:cs typeface="B Mitra" pitchFamily="2" charset="-78"/>
              </a:rPr>
              <a:t> "</a:t>
            </a:r>
            <a:r>
              <a:rPr lang="fa-IR" sz="2000" b="1" dirty="0" smtClean="0">
                <a:solidFill>
                  <a:srgbClr val="C00000"/>
                </a:solidFill>
                <a:cs typeface="B Mitra" pitchFamily="2" charset="-78"/>
              </a:rPr>
              <a:t>مری پارکر فالت پیشگوی مدیریت</a:t>
            </a:r>
            <a:r>
              <a:rPr lang="en-US" sz="2000" b="1" dirty="0" smtClean="0">
                <a:cs typeface="B Mitra" pitchFamily="2" charset="-78"/>
              </a:rPr>
              <a:t>" </a:t>
            </a:r>
            <a:r>
              <a:rPr lang="fa-IR" sz="2000" b="1" dirty="0" smtClean="0">
                <a:cs typeface="B Mitra" pitchFamily="2" charset="-78"/>
              </a:rPr>
              <a:t>از طرف دانشگاه هاروارد به چاپ رسیده است</a:t>
            </a:r>
          </a:p>
        </p:txBody>
      </p:sp>
      <p:sp>
        <p:nvSpPr>
          <p:cNvPr id="12" name="Rounded Rectangle 11"/>
          <p:cNvSpPr/>
          <p:nvPr/>
        </p:nvSpPr>
        <p:spPr>
          <a:xfrm>
            <a:off x="2714612" y="2571744"/>
            <a:ext cx="6215106" cy="1785950"/>
          </a:xfrm>
          <a:prstGeom prst="roundRect">
            <a:avLst>
              <a:gd name="adj" fmla="val 10504"/>
            </a:avLst>
          </a:prstGeom>
        </p:spPr>
        <p:style>
          <a:lnRef idx="1">
            <a:schemeClr val="accent2"/>
          </a:lnRef>
          <a:fillRef idx="2">
            <a:schemeClr val="accent2"/>
          </a:fillRef>
          <a:effectRef idx="1">
            <a:schemeClr val="accent2"/>
          </a:effectRef>
          <a:fontRef idx="minor">
            <a:schemeClr val="dk1"/>
          </a:fontRef>
        </p:style>
        <p:txBody>
          <a:bodyPr rtlCol="1" anchor="ctr"/>
          <a:lstStyle/>
          <a:p>
            <a:pPr algn="just">
              <a:lnSpc>
                <a:spcPct val="150000"/>
              </a:lnSpc>
            </a:pPr>
            <a:r>
              <a:rPr lang="fa-IR" sz="2000" b="1" dirty="0" smtClean="0">
                <a:cs typeface="B Mitra" pitchFamily="2" charset="-78"/>
              </a:rPr>
              <a:t>فالت را به عنوان </a:t>
            </a:r>
            <a:r>
              <a:rPr lang="fa-IR" sz="2000" b="1" dirty="0" smtClean="0">
                <a:solidFill>
                  <a:srgbClr val="C00000"/>
                </a:solidFill>
                <a:cs typeface="B Mitra" pitchFamily="2" charset="-78"/>
              </a:rPr>
              <a:t>پیامبر مدیریت</a:t>
            </a:r>
            <a:r>
              <a:rPr lang="fa-IR" sz="2000" b="1" dirty="0" smtClean="0">
                <a:cs typeface="B Mitra" pitchFamily="2" charset="-78"/>
              </a:rPr>
              <a:t> می نامند. نکته کانونی نظریات او این بود اگر چنانچه افراد را در </a:t>
            </a:r>
            <a:r>
              <a:rPr lang="fa-IR" sz="2000" b="1" dirty="0" smtClean="0">
                <a:solidFill>
                  <a:srgbClr val="C00000"/>
                </a:solidFill>
                <a:cs typeface="B Mitra" pitchFamily="2" charset="-78"/>
              </a:rPr>
              <a:t>مالکیت سازمان سهیم </a:t>
            </a:r>
            <a:r>
              <a:rPr lang="fa-IR" sz="2000" b="1" dirty="0" smtClean="0">
                <a:cs typeface="B Mitra" pitchFamily="2" charset="-78"/>
              </a:rPr>
              <a:t>نماییم در آنها احساس تعهد ومسئولیت جمعی ایجاد می شود</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7554" y="785794"/>
            <a:ext cx="5286412" cy="1143000"/>
          </a:xfrm>
        </p:spPr>
        <p:txBody>
          <a:bodyPr>
            <a:normAutofit/>
          </a:bodyPr>
          <a:lstStyle/>
          <a:p>
            <a:pPr algn="just"/>
            <a:r>
              <a:rPr lang="fa-IR" dirty="0" smtClean="0">
                <a:solidFill>
                  <a:schemeClr val="bg2">
                    <a:lumMod val="10000"/>
                  </a:schemeClr>
                </a:solidFill>
                <a:effectLst>
                  <a:outerShdw blurRad="38100" dist="38100" dir="2700000" algn="tl">
                    <a:srgbClr val="000000">
                      <a:alpha val="43137"/>
                    </a:srgbClr>
                  </a:outerShdw>
                </a:effectLst>
                <a:latin typeface="IranNastaliq" pitchFamily="18" charset="0"/>
                <a:cs typeface="IranNastaliq" pitchFamily="18" charset="0"/>
              </a:rPr>
              <a:t>ماری پارکر فالت </a:t>
            </a:r>
            <a:r>
              <a:rPr lang="fa-IR" sz="2800" dirty="0" smtClean="0">
                <a:solidFill>
                  <a:schemeClr val="bg2">
                    <a:lumMod val="10000"/>
                  </a:schemeClr>
                </a:solidFill>
                <a:effectLst>
                  <a:outerShdw blurRad="38100" dist="38100" dir="2700000" algn="tl">
                    <a:srgbClr val="000000">
                      <a:alpha val="43137"/>
                    </a:srgbClr>
                  </a:outerShdw>
                </a:effectLst>
                <a:latin typeface="+mn-lt"/>
                <a:cs typeface="IranNastaliq" pitchFamily="18" charset="0"/>
              </a:rPr>
              <a:t>(</a:t>
            </a:r>
            <a:r>
              <a:rPr lang="en-US" sz="2400" dirty="0" smtClean="0">
                <a:solidFill>
                  <a:schemeClr val="bg2">
                    <a:lumMod val="10000"/>
                  </a:schemeClr>
                </a:solidFill>
                <a:effectLst>
                  <a:outerShdw blurRad="38100" dist="38100" dir="2700000" algn="tl">
                    <a:srgbClr val="000000">
                      <a:alpha val="43137"/>
                    </a:srgbClr>
                  </a:outerShdw>
                </a:effectLst>
              </a:rPr>
              <a:t>Mary Parker Follett</a:t>
            </a:r>
            <a:r>
              <a:rPr lang="fa-IR" sz="2800" dirty="0" smtClean="0">
                <a:solidFill>
                  <a:schemeClr val="bg2">
                    <a:lumMod val="10000"/>
                  </a:schemeClr>
                </a:solidFill>
                <a:effectLst>
                  <a:outerShdw blurRad="38100" dist="38100" dir="2700000" algn="tl">
                    <a:srgbClr val="000000">
                      <a:alpha val="43137"/>
                    </a:srgbClr>
                  </a:outerShdw>
                </a:effectLst>
                <a:latin typeface="+mn-lt"/>
                <a:cs typeface="IranNastaliq" pitchFamily="18" charset="0"/>
              </a:rPr>
              <a:t>) </a:t>
            </a:r>
            <a:endParaRPr lang="fa-IR" dirty="0">
              <a:solidFill>
                <a:schemeClr val="bg2">
                  <a:lumMod val="10000"/>
                </a:schemeClr>
              </a:solidFill>
              <a:effectLst>
                <a:outerShdw blurRad="38100" dist="38100" dir="2700000" algn="tl">
                  <a:srgbClr val="000000">
                    <a:alpha val="43137"/>
                  </a:srgbClr>
                </a:outerShdw>
              </a:effectLst>
              <a:latin typeface="+mn-lt"/>
              <a:cs typeface="IranNastaliq" pitchFamily="18" charset="0"/>
            </a:endParaRPr>
          </a:p>
        </p:txBody>
      </p:sp>
      <p:sp>
        <p:nvSpPr>
          <p:cNvPr id="8" name="Rounded Rectangle 7"/>
          <p:cNvSpPr/>
          <p:nvPr/>
        </p:nvSpPr>
        <p:spPr>
          <a:xfrm>
            <a:off x="214282" y="2786058"/>
            <a:ext cx="8715436" cy="71438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fa-IR" sz="1600" b="1" dirty="0" smtClean="0">
                <a:cs typeface="B Mitra" pitchFamily="2" charset="-78"/>
              </a:rPr>
              <a:t>مؤسسه بايدآرام وبدون سر وصدا ماننديك ماشين خوب طرح ريزي شده ،خوب ساخته شده،وخوب روغن كاري شده،كاركند.</a:t>
            </a:r>
            <a:endParaRPr lang="fa-IR" sz="1600" b="1" dirty="0">
              <a:solidFill>
                <a:schemeClr val="tx1">
                  <a:lumMod val="95000"/>
                  <a:lumOff val="5000"/>
                </a:schemeClr>
              </a:solidFill>
              <a:cs typeface="B Mitra" pitchFamily="2" charset="-78"/>
            </a:endParaRPr>
          </a:p>
        </p:txBody>
      </p:sp>
      <p:sp>
        <p:nvSpPr>
          <p:cNvPr id="9" name="Rounded Rectangle 8"/>
          <p:cNvSpPr/>
          <p:nvPr/>
        </p:nvSpPr>
        <p:spPr>
          <a:xfrm>
            <a:off x="214282" y="3500438"/>
            <a:ext cx="8715436" cy="71438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fa-IR" sz="1600" b="1" dirty="0" smtClean="0">
                <a:cs typeface="B Mitra" pitchFamily="2" charset="-78"/>
              </a:rPr>
              <a:t>در هر مؤسسه‎اي تضاد منافع وجود دارد ، لكن اين منافع متضاد به گونه‎يي سازگاري شوند كه حداكثر كارايي به دست آيد</a:t>
            </a:r>
          </a:p>
        </p:txBody>
      </p:sp>
      <p:sp>
        <p:nvSpPr>
          <p:cNvPr id="10" name="Rounded Rectangle 9"/>
          <p:cNvSpPr/>
          <p:nvPr/>
        </p:nvSpPr>
        <p:spPr>
          <a:xfrm>
            <a:off x="214282" y="4214818"/>
            <a:ext cx="8715436" cy="71438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fa-IR" sz="1600" b="1" dirty="0" smtClean="0">
                <a:solidFill>
                  <a:srgbClr val="C00000"/>
                </a:solidFill>
                <a:cs typeface="B Mitra" pitchFamily="2" charset="-78"/>
              </a:rPr>
              <a:t>وظيفه اساسي مديريت </a:t>
            </a:r>
            <a:r>
              <a:rPr lang="fa-IR" sz="1600" b="1" dirty="0" smtClean="0">
                <a:cs typeface="B Mitra" pitchFamily="2" charset="-78"/>
              </a:rPr>
              <a:t>هم اين است كه تضاد و برخورد را به صورت سازنده‎اي در آورد مثل ویولن</a:t>
            </a:r>
          </a:p>
        </p:txBody>
      </p:sp>
      <p:sp>
        <p:nvSpPr>
          <p:cNvPr id="13" name="Rounded Rectangle 12"/>
          <p:cNvSpPr/>
          <p:nvPr/>
        </p:nvSpPr>
        <p:spPr>
          <a:xfrm>
            <a:off x="214282" y="2071678"/>
            <a:ext cx="8715436" cy="71438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fa-IR" b="1" dirty="0" smtClean="0">
                <a:solidFill>
                  <a:schemeClr val="tx1">
                    <a:lumMod val="95000"/>
                    <a:lumOff val="5000"/>
                  </a:schemeClr>
                </a:solidFill>
                <a:cs typeface="B Mitra" pitchFamily="2" charset="-78"/>
              </a:rPr>
              <a:t>هدف عمده مديريت بايستي دست يافتن به وحدت و يكپارچگي باشد</a:t>
            </a:r>
            <a:endParaRPr lang="fa-IR" b="1" dirty="0">
              <a:solidFill>
                <a:schemeClr val="tx1">
                  <a:lumMod val="95000"/>
                  <a:lumOff val="5000"/>
                </a:schemeClr>
              </a:solidFill>
              <a:cs typeface="B Mitra" pitchFamily="2" charset="-78"/>
            </a:endParaRPr>
          </a:p>
        </p:txBody>
      </p:sp>
      <p:sp>
        <p:nvSpPr>
          <p:cNvPr id="14" name="Rounded Rectangle 13"/>
          <p:cNvSpPr/>
          <p:nvPr/>
        </p:nvSpPr>
        <p:spPr>
          <a:xfrm>
            <a:off x="214282" y="4929198"/>
            <a:ext cx="8715436" cy="71438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fa-IR" sz="1700" b="1" dirty="0" smtClean="0">
                <a:solidFill>
                  <a:schemeClr val="tx1">
                    <a:lumMod val="95000"/>
                    <a:lumOff val="5000"/>
                  </a:schemeClr>
                </a:solidFill>
                <a:cs typeface="B Mitra" pitchFamily="2" charset="-78"/>
              </a:rPr>
              <a:t>اشتغال به کسب و کار نوعی خدمت است و سودهای شخصی باید در ارتباط با حسن نیت و رضایت عامه در نظر گرفت</a:t>
            </a:r>
            <a:endParaRPr lang="fa-IR" sz="1700" b="1" dirty="0">
              <a:solidFill>
                <a:schemeClr val="tx1">
                  <a:lumMod val="95000"/>
                  <a:lumOff val="5000"/>
                </a:schemeClr>
              </a:solidFill>
              <a:cs typeface="B Mitra" pitchFamily="2" charset="-78"/>
            </a:endParaRPr>
          </a:p>
        </p:txBody>
      </p:sp>
      <p:sp>
        <p:nvSpPr>
          <p:cNvPr id="15" name="Rounded Rectangle 14"/>
          <p:cNvSpPr/>
          <p:nvPr/>
        </p:nvSpPr>
        <p:spPr>
          <a:xfrm>
            <a:off x="214282" y="5643578"/>
            <a:ext cx="8715436" cy="71438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r>
              <a:rPr lang="fa-IR" b="1" dirty="0" smtClean="0">
                <a:solidFill>
                  <a:schemeClr val="tx1">
                    <a:lumMod val="95000"/>
                    <a:lumOff val="5000"/>
                  </a:schemeClr>
                </a:solidFill>
                <a:cs typeface="B Mitra" pitchFamily="2" charset="-78"/>
              </a:rPr>
              <a:t>این مباحث تحت عناوین ”</a:t>
            </a:r>
            <a:r>
              <a:rPr lang="fa-IR" b="1" dirty="0" smtClean="0">
                <a:solidFill>
                  <a:srgbClr val="C00000"/>
                </a:solidFill>
                <a:cs typeface="B Mitra" pitchFamily="2" charset="-78"/>
              </a:rPr>
              <a:t>اخلاق در مدیریت</a:t>
            </a:r>
            <a:r>
              <a:rPr lang="fa-IR" b="1" dirty="0" smtClean="0">
                <a:solidFill>
                  <a:schemeClr val="tx1">
                    <a:lumMod val="95000"/>
                    <a:lumOff val="5000"/>
                  </a:schemeClr>
                </a:solidFill>
                <a:cs typeface="B Mitra" pitchFamily="2" charset="-78"/>
              </a:rPr>
              <a:t>“ و ”</a:t>
            </a:r>
            <a:r>
              <a:rPr lang="fa-IR" b="1" dirty="0" smtClean="0">
                <a:solidFill>
                  <a:srgbClr val="C00000"/>
                </a:solidFill>
                <a:cs typeface="B Mitra" pitchFamily="2" charset="-78"/>
              </a:rPr>
              <a:t>مسئولیت اجتماعی سازمان</a:t>
            </a:r>
            <a:r>
              <a:rPr lang="fa-IR" b="1" dirty="0" smtClean="0">
                <a:solidFill>
                  <a:schemeClr val="tx1">
                    <a:lumMod val="95000"/>
                    <a:lumOff val="5000"/>
                  </a:schemeClr>
                </a:solidFill>
                <a:cs typeface="B Mitra" pitchFamily="2" charset="-78"/>
              </a:rPr>
              <a:t>“ پیگیری می شود</a:t>
            </a:r>
            <a:endParaRPr lang="fa-IR" b="1" dirty="0">
              <a:solidFill>
                <a:schemeClr val="tx1">
                  <a:lumMod val="95000"/>
                  <a:lumOff val="5000"/>
                </a:schemeClr>
              </a:solidFill>
              <a:cs typeface="B Mitra"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3000372"/>
            <a:ext cx="6543692" cy="489790"/>
          </a:xfrm>
        </p:spPr>
        <p:txBody>
          <a:bodyPr>
            <a:normAutofit/>
          </a:bodyPr>
          <a:lstStyle/>
          <a:p>
            <a:pPr algn="r"/>
            <a:r>
              <a:rPr lang="fa-IR" sz="2000" b="1" dirty="0" smtClean="0">
                <a:cs typeface="B Mitra" pitchFamily="2" charset="-78"/>
              </a:rPr>
              <a:t>متولد: 21 آوریل 1864 در ارفورت </a:t>
            </a:r>
            <a:r>
              <a:rPr lang="en-US" sz="2000" b="1" dirty="0" smtClean="0">
                <a:cs typeface="B Mitra" pitchFamily="2" charset="-78"/>
              </a:rPr>
              <a:t>Erfurt </a:t>
            </a:r>
            <a:r>
              <a:rPr lang="fa-IR" sz="2000" b="1" dirty="0" smtClean="0">
                <a:cs typeface="B Mitra" pitchFamily="2" charset="-78"/>
              </a:rPr>
              <a:t>آلمان و درگذشته  14ژوئن 1920</a:t>
            </a:r>
            <a:endParaRPr lang="fa-IR" sz="2000" b="1" dirty="0">
              <a:cs typeface="B Mitra" pitchFamily="2" charset="-78"/>
            </a:endParaRPr>
          </a:p>
        </p:txBody>
      </p:sp>
      <p:pic>
        <p:nvPicPr>
          <p:cNvPr id="4" name="Picture 3" descr="max weber.png"/>
          <p:cNvPicPr>
            <a:picLocks noChangeAspect="1"/>
          </p:cNvPicPr>
          <p:nvPr/>
        </p:nvPicPr>
        <p:blipFill>
          <a:blip r:embed="rId2" cstate="print"/>
          <a:stretch>
            <a:fillRect/>
          </a:stretch>
        </p:blipFill>
        <p:spPr>
          <a:xfrm>
            <a:off x="571472" y="714356"/>
            <a:ext cx="3190876" cy="2123927"/>
          </a:xfrm>
          <a:prstGeom prst="rect">
            <a:avLst/>
          </a:prstGeom>
          <a:ln>
            <a:noFill/>
          </a:ln>
          <a:effectLst>
            <a:softEdge rad="112500"/>
          </a:effectLst>
        </p:spPr>
      </p:pic>
      <p:sp>
        <p:nvSpPr>
          <p:cNvPr id="5" name="Rectangle 4"/>
          <p:cNvSpPr/>
          <p:nvPr/>
        </p:nvSpPr>
        <p:spPr>
          <a:xfrm>
            <a:off x="3857620" y="2714620"/>
            <a:ext cx="4371838" cy="400110"/>
          </a:xfrm>
          <a:prstGeom prst="rect">
            <a:avLst/>
          </a:prstGeom>
        </p:spPr>
        <p:txBody>
          <a:bodyPr wrap="none">
            <a:spAutoFit/>
          </a:bodyPr>
          <a:lstStyle/>
          <a:p>
            <a:r>
              <a:rPr lang="es-ES" sz="2000" b="1" dirty="0" smtClean="0"/>
              <a:t>Karl </a:t>
            </a:r>
            <a:r>
              <a:rPr lang="es-ES" sz="2000" b="1" dirty="0" err="1" smtClean="0"/>
              <a:t>Emil</a:t>
            </a:r>
            <a:r>
              <a:rPr lang="es-ES" sz="2000" b="1" dirty="0" smtClean="0"/>
              <a:t> </a:t>
            </a:r>
            <a:r>
              <a:rPr lang="es-ES" sz="2000" b="1" dirty="0" err="1" smtClean="0"/>
              <a:t>Maximilian</a:t>
            </a:r>
            <a:r>
              <a:rPr lang="es-ES" sz="2000" b="1" dirty="0" smtClean="0"/>
              <a:t> "Max" Weber</a:t>
            </a:r>
            <a:endParaRPr lang="fa-IR" sz="2000" b="1" dirty="0"/>
          </a:p>
        </p:txBody>
      </p:sp>
      <p:sp>
        <p:nvSpPr>
          <p:cNvPr id="6" name="Rectangle 5"/>
          <p:cNvSpPr/>
          <p:nvPr/>
        </p:nvSpPr>
        <p:spPr>
          <a:xfrm>
            <a:off x="4071934" y="2143116"/>
            <a:ext cx="4238661" cy="646331"/>
          </a:xfrm>
          <a:prstGeom prst="rect">
            <a:avLst/>
          </a:prstGeom>
        </p:spPr>
        <p:txBody>
          <a:bodyPr wrap="none">
            <a:spAutoFit/>
          </a:bodyPr>
          <a:lstStyle/>
          <a:p>
            <a:r>
              <a:rPr lang="fa-IR" sz="3600" b="1" dirty="0" smtClean="0">
                <a:solidFill>
                  <a:srgbClr val="C00000"/>
                </a:solidFill>
                <a:effectLst>
                  <a:outerShdw blurRad="38100" dist="38100" dir="2700000" algn="tl">
                    <a:srgbClr val="000000">
                      <a:alpha val="43137"/>
                    </a:srgbClr>
                  </a:outerShdw>
                </a:effectLst>
                <a:latin typeface="IranNastaliq" pitchFamily="18" charset="0"/>
                <a:cs typeface="B Mitra" pitchFamily="2" charset="-78"/>
              </a:rPr>
              <a:t>کارل ماکسیمیلیان امیل وبر</a:t>
            </a:r>
            <a:endParaRPr lang="fa-IR" sz="3600" dirty="0">
              <a:solidFill>
                <a:srgbClr val="C00000"/>
              </a:solidFill>
              <a:effectLst>
                <a:outerShdw blurRad="38100" dist="38100" dir="2700000" algn="tl">
                  <a:srgbClr val="000000">
                    <a:alpha val="43137"/>
                  </a:srgbClr>
                </a:outerShdw>
              </a:effectLst>
              <a:latin typeface="IranNastaliq" pitchFamily="18" charset="0"/>
              <a:cs typeface="B Mitra" pitchFamily="2" charset="-78"/>
            </a:endParaRPr>
          </a:p>
        </p:txBody>
      </p:sp>
      <p:sp>
        <p:nvSpPr>
          <p:cNvPr id="7" name="Rectangle 6"/>
          <p:cNvSpPr/>
          <p:nvPr/>
        </p:nvSpPr>
        <p:spPr>
          <a:xfrm>
            <a:off x="4929190" y="1000108"/>
            <a:ext cx="3235181" cy="1107996"/>
          </a:xfrm>
          <a:prstGeom prst="rect">
            <a:avLst/>
          </a:prstGeom>
        </p:spPr>
        <p:txBody>
          <a:bodyPr wrap="square">
            <a:spAutoFit/>
          </a:bodyPr>
          <a:lstStyle/>
          <a:p>
            <a:r>
              <a:rPr lang="fa-IR" sz="6600" b="1" dirty="0" smtClean="0">
                <a:solidFill>
                  <a:srgbClr val="002060"/>
                </a:solidFill>
                <a:effectLst>
                  <a:outerShdw blurRad="38100" dist="38100" dir="2700000" algn="tl">
                    <a:srgbClr val="000000">
                      <a:alpha val="43137"/>
                    </a:srgbClr>
                  </a:outerShdw>
                </a:effectLst>
                <a:latin typeface="IranNastaliq" pitchFamily="18" charset="0"/>
                <a:cs typeface="IranNastaliq" pitchFamily="18" charset="0"/>
              </a:rPr>
              <a:t>نظریه بوروکراسی</a:t>
            </a:r>
            <a:endParaRPr lang="fa-IR" sz="6600" dirty="0">
              <a:solidFill>
                <a:srgbClr val="002060"/>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8" name="TextBox 7"/>
          <p:cNvSpPr txBox="1"/>
          <p:nvPr/>
        </p:nvSpPr>
        <p:spPr>
          <a:xfrm>
            <a:off x="0" y="3643314"/>
            <a:ext cx="8892480" cy="2308324"/>
          </a:xfrm>
          <a:prstGeom prst="rect">
            <a:avLst/>
          </a:prstGeom>
          <a:noFill/>
        </p:spPr>
        <p:txBody>
          <a:bodyPr wrap="square" rtlCol="0">
            <a:spAutoFit/>
          </a:bodyPr>
          <a:lstStyle/>
          <a:p>
            <a:pPr algn="justLow">
              <a:lnSpc>
                <a:spcPct val="150000"/>
              </a:lnSpc>
            </a:pPr>
            <a:r>
              <a:rPr lang="fa-IR" sz="2400" b="1" dirty="0" smtClean="0">
                <a:cs typeface="B Mitra" pitchFamily="2" charset="-78"/>
              </a:rPr>
              <a:t>ماکس وبر حقوقدان، سیاستمدار، تاریخدان، جامعه‌شناس و استاد اقتصاد سیاسی بود که به گونه‌ای ژرف نظریه اجتماعی و جامعه‌شناسی را تحت نفوذ و تأثیر خود قرار داد.. وی در بررسی که از وضع جوامع آن زمان داشت ، تئوری به نام </a:t>
            </a:r>
            <a:r>
              <a:rPr lang="fa-IR" sz="2400" b="1" dirty="0" smtClean="0">
                <a:solidFill>
                  <a:srgbClr val="C00000"/>
                </a:solidFill>
                <a:cs typeface="B Mitra" pitchFamily="2" charset="-78"/>
              </a:rPr>
              <a:t>الگوی ایده آل بوروکراسی </a:t>
            </a:r>
            <a:r>
              <a:rPr lang="fa-IR" sz="2400" b="1" dirty="0" smtClean="0">
                <a:cs typeface="B Mitra" pitchFamily="2" charset="-78"/>
              </a:rPr>
              <a:t>ارائه داد .</a:t>
            </a:r>
            <a:endParaRPr lang="en-US" sz="2400" b="1" dirty="0">
              <a:cs typeface="B Mitra"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1484784"/>
            <a:ext cx="8064896" cy="3672408"/>
          </a:xfrm>
        </p:spPr>
        <p:txBody>
          <a:bodyPr>
            <a:noAutofit/>
          </a:bodyPr>
          <a:lstStyle/>
          <a:p>
            <a:pPr algn="r"/>
            <a:r>
              <a:rPr lang="fa-IR" sz="7200" b="1" dirty="0" smtClean="0">
                <a:solidFill>
                  <a:schemeClr val="accent1">
                    <a:lumMod val="50000"/>
                  </a:schemeClr>
                </a:solidFill>
                <a:effectLst>
                  <a:outerShdw blurRad="38100" dist="38100" dir="2700000" algn="tl">
                    <a:srgbClr val="000000">
                      <a:alpha val="43137"/>
                    </a:srgbClr>
                  </a:outerShdw>
                </a:effectLst>
                <a:latin typeface="IranNastaliq" pitchFamily="18" charset="0"/>
                <a:cs typeface="IranNastaliq" pitchFamily="18" charset="0"/>
              </a:rPr>
              <a:t>بررسی  مدیریت   در دوره های تاریخی </a:t>
            </a:r>
            <a:br>
              <a:rPr lang="fa-IR" sz="7200" b="1" dirty="0" smtClean="0">
                <a:solidFill>
                  <a:schemeClr val="accent1">
                    <a:lumMod val="50000"/>
                  </a:schemeClr>
                </a:solidFill>
                <a:effectLst>
                  <a:outerShdw blurRad="38100" dist="38100" dir="2700000" algn="tl">
                    <a:srgbClr val="000000">
                      <a:alpha val="43137"/>
                    </a:srgbClr>
                  </a:outerShdw>
                </a:effectLst>
                <a:latin typeface="IranNastaliq" pitchFamily="18" charset="0"/>
                <a:cs typeface="IranNastaliq" pitchFamily="18" charset="0"/>
              </a:rPr>
            </a:br>
            <a:r>
              <a:rPr lang="fa-IR" sz="7200" b="1" dirty="0" smtClean="0">
                <a:solidFill>
                  <a:schemeClr val="accent1">
                    <a:lumMod val="50000"/>
                  </a:schemeClr>
                </a:solidFill>
                <a:effectLst>
                  <a:outerShdw blurRad="38100" dist="38100" dir="2700000" algn="tl">
                    <a:srgbClr val="000000">
                      <a:alpha val="43137"/>
                    </a:srgbClr>
                  </a:outerShdw>
                </a:effectLst>
                <a:latin typeface="IranNastaliq" pitchFamily="18" charset="0"/>
                <a:cs typeface="IranNastaliq" pitchFamily="18" charset="0"/>
              </a:rPr>
              <a:t> </a:t>
            </a:r>
            <a:endParaRPr lang="fa-IR" sz="6600" b="1" dirty="0">
              <a:solidFill>
                <a:schemeClr val="accent1">
                  <a:lumMod val="50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Tree>
    <p:extLst>
      <p:ext uri="{BB962C8B-B14F-4D97-AF65-F5344CB8AC3E}">
        <p14:creationId xmlns:p14="http://schemas.microsoft.com/office/powerpoint/2010/main" val="40577814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560874"/>
            <a:ext cx="6791169" cy="923330"/>
          </a:xfrm>
          <a:prstGeom prst="rect">
            <a:avLst/>
          </a:prstGeom>
        </p:spPr>
        <p:txBody>
          <a:bodyPr wrap="square">
            <a:spAutoFit/>
          </a:bodyPr>
          <a:lstStyle/>
          <a:p>
            <a:pPr algn="r" rtl="1"/>
            <a:r>
              <a:rPr lang="fa-IR" sz="5400" b="1" dirty="0" smtClean="0">
                <a:solidFill>
                  <a:srgbClr val="542600"/>
                </a:solidFill>
                <a:latin typeface="IranNastaliq" pitchFamily="18" charset="0"/>
                <a:cs typeface="IranNastaliq" pitchFamily="18" charset="0"/>
              </a:rPr>
              <a:t>معنی لغوی بوروکراسی</a:t>
            </a:r>
            <a:endParaRPr lang="en-US" sz="4400" dirty="0">
              <a:solidFill>
                <a:srgbClr val="542600"/>
              </a:solidFill>
              <a:latin typeface="IranNastaliq" pitchFamily="18" charset="0"/>
              <a:cs typeface="IranNastaliq" pitchFamily="18" charset="0"/>
            </a:endParaRPr>
          </a:p>
        </p:txBody>
      </p:sp>
      <p:graphicFrame>
        <p:nvGraphicFramePr>
          <p:cNvPr id="3" name="Diagram 2"/>
          <p:cNvGraphicFramePr/>
          <p:nvPr/>
        </p:nvGraphicFramePr>
        <p:xfrm>
          <a:off x="132184" y="1052736"/>
          <a:ext cx="6600056"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79512" y="2996952"/>
            <a:ext cx="2339752" cy="1661993"/>
          </a:xfrm>
          <a:prstGeom prst="rect">
            <a:avLst/>
          </a:prstGeom>
          <a:noFill/>
        </p:spPr>
        <p:txBody>
          <a:bodyPr wrap="square" rtlCol="0">
            <a:spAutoFit/>
          </a:bodyPr>
          <a:lstStyle/>
          <a:p>
            <a:pPr algn="ctr">
              <a:lnSpc>
                <a:spcPct val="150000"/>
              </a:lnSpc>
            </a:pPr>
            <a:r>
              <a:rPr lang="fa-IR" sz="3600" dirty="0" smtClean="0">
                <a:solidFill>
                  <a:srgbClr val="C00000"/>
                </a:solidFill>
                <a:cs typeface="B Mitra" pitchFamily="2" charset="-78"/>
              </a:rPr>
              <a:t>بورو</a:t>
            </a:r>
            <a:r>
              <a:rPr lang="fa-IR" sz="3600" dirty="0" smtClean="0">
                <a:cs typeface="B Mitra" pitchFamily="2" charset="-78"/>
              </a:rPr>
              <a:t>کراسی</a:t>
            </a:r>
          </a:p>
          <a:p>
            <a:pPr algn="ctr">
              <a:lnSpc>
                <a:spcPct val="150000"/>
              </a:lnSpc>
            </a:pPr>
            <a:r>
              <a:rPr lang="en-US" sz="2800" b="1" dirty="0" smtClean="0">
                <a:solidFill>
                  <a:srgbClr val="C00000"/>
                </a:solidFill>
                <a:cs typeface="B Mitra" pitchFamily="2" charset="-78"/>
              </a:rPr>
              <a:t>Bureau</a:t>
            </a:r>
            <a:r>
              <a:rPr lang="en-US" sz="2800" b="1" dirty="0" smtClean="0">
                <a:cs typeface="B Mitra" pitchFamily="2" charset="-78"/>
              </a:rPr>
              <a:t>cra</a:t>
            </a:r>
            <a:r>
              <a:rPr lang="en-US" sz="3200" b="1" dirty="0" smtClean="0">
                <a:cs typeface="B Mitra" pitchFamily="2" charset="-78"/>
              </a:rPr>
              <a:t>cy</a:t>
            </a:r>
            <a:endParaRPr lang="en-US" sz="3200" b="1" dirty="0">
              <a:cs typeface="B Mitra" pitchFamily="2" charset="-78"/>
            </a:endParaRPr>
          </a:p>
        </p:txBody>
      </p:sp>
      <p:sp>
        <p:nvSpPr>
          <p:cNvPr id="5" name="Rounded Rectangle 4"/>
          <p:cNvSpPr/>
          <p:nvPr/>
        </p:nvSpPr>
        <p:spPr>
          <a:xfrm>
            <a:off x="6624736" y="1643050"/>
            <a:ext cx="2267744" cy="4954302"/>
          </a:xfrm>
          <a:prstGeom prst="roundRect">
            <a:avLst>
              <a:gd name="adj" fmla="val 5128"/>
            </a:avLst>
          </a:prstGeom>
          <a:solidFill>
            <a:schemeClr val="bg1"/>
          </a:solidFill>
          <a:ln>
            <a:solidFill>
              <a:schemeClr val="tx1"/>
            </a:solidFill>
          </a:ln>
          <a:effectLst>
            <a:innerShdw blurRad="114300">
              <a:prstClr val="black"/>
            </a:inn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lnSpc>
                <a:spcPct val="150000"/>
              </a:lnSpc>
            </a:pPr>
            <a:r>
              <a:rPr lang="fa-IR" sz="3200" b="1" dirty="0" smtClean="0">
                <a:solidFill>
                  <a:schemeClr val="tx1"/>
                </a:solidFill>
                <a:cs typeface="B Mitra" pitchFamily="2" charset="-78"/>
              </a:rPr>
              <a:t>این واژه نخستین بار در قرن هجدهم در فرانسه مورد استفاده قرار گرفت .</a:t>
            </a:r>
            <a:endParaRPr lang="en-US" sz="3200" b="1" dirty="0">
              <a:solidFill>
                <a:schemeClr val="tx1"/>
              </a:solidFill>
              <a:cs typeface="B Mitra"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560874"/>
            <a:ext cx="6791169" cy="707886"/>
          </a:xfrm>
          <a:prstGeom prst="rect">
            <a:avLst/>
          </a:prstGeom>
        </p:spPr>
        <p:txBody>
          <a:bodyPr wrap="square">
            <a:spAutoFit/>
          </a:bodyPr>
          <a:lstStyle/>
          <a:p>
            <a:pPr algn="r" rtl="1"/>
            <a:r>
              <a:rPr lang="fa-IR" sz="4000" b="1" dirty="0" smtClean="0">
                <a:solidFill>
                  <a:srgbClr val="542600"/>
                </a:solidFill>
                <a:cs typeface="B Titr" pitchFamily="2" charset="-78"/>
              </a:rPr>
              <a:t>مفهوم بوروکراسی</a:t>
            </a:r>
            <a:endParaRPr lang="en-US" sz="3200" dirty="0">
              <a:solidFill>
                <a:srgbClr val="542600"/>
              </a:solidFill>
            </a:endParaRPr>
          </a:p>
        </p:txBody>
      </p:sp>
      <p:graphicFrame>
        <p:nvGraphicFramePr>
          <p:cNvPr id="3" name="Diagram 2"/>
          <p:cNvGraphicFramePr/>
          <p:nvPr/>
        </p:nvGraphicFramePr>
        <p:xfrm>
          <a:off x="142844" y="1412776"/>
          <a:ext cx="885831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2008" y="4869160"/>
            <a:ext cx="8964488" cy="1846659"/>
          </a:xfrm>
          <a:prstGeom prst="rect">
            <a:avLst/>
          </a:prstGeom>
          <a:noFill/>
        </p:spPr>
        <p:txBody>
          <a:bodyPr wrap="square" rtlCol="0">
            <a:spAutoFit/>
          </a:bodyPr>
          <a:lstStyle/>
          <a:p>
            <a:pPr algn="justLow" rtl="1">
              <a:lnSpc>
                <a:spcPct val="200000"/>
              </a:lnSpc>
            </a:pPr>
            <a:r>
              <a:rPr lang="fa-IR" sz="1900" b="1" dirty="0" smtClean="0">
                <a:cs typeface="B Mitra" pitchFamily="2" charset="-78"/>
              </a:rPr>
              <a:t>در ایران به زبان عوام ، وقتی صحبت از بوروکراسی می شود ، مفهوم منفی آن جلوه می نماید و به منظور عدم کارایی دستگاه اداری مورد استفاده قرار میگیرد که با تشریفات زائد و پیچ و خمهای غیر ضروری ، تمرکز در تصمیم گیری و کاغذ بازی های بیهوده باعث کندی کارها و اختلال در امور جاری مربوط به مردم می شود . </a:t>
            </a:r>
            <a:endParaRPr lang="en-US" sz="1900" b="1" dirty="0">
              <a:cs typeface="B Mitra"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1199654"/>
            <a:ext cx="8928992" cy="954107"/>
          </a:xfrm>
          <a:prstGeom prst="rect">
            <a:avLst/>
          </a:prstGeom>
          <a:noFill/>
        </p:spPr>
        <p:txBody>
          <a:bodyPr wrap="square" rtlCol="0">
            <a:spAutoFit/>
          </a:bodyPr>
          <a:lstStyle/>
          <a:p>
            <a:pPr algn="justLow" rtl="1"/>
            <a:r>
              <a:rPr lang="fa-IR" sz="2800" b="1" dirty="0" smtClean="0">
                <a:cs typeface="B Mitra" pitchFamily="2" charset="-78"/>
              </a:rPr>
              <a:t>وبر در سازمان مورد مطالعه خود پنج خصلت مهم دید که در واقع وجه تمایز سازمان ها از سامانهای موجود در زمانهای گذشته بود .</a:t>
            </a:r>
            <a:endParaRPr lang="en-US" sz="2800" b="1" dirty="0">
              <a:cs typeface="B Mitra" pitchFamily="2" charset="-78"/>
            </a:endParaRPr>
          </a:p>
        </p:txBody>
      </p:sp>
      <p:graphicFrame>
        <p:nvGraphicFramePr>
          <p:cNvPr id="4" name="Diagram 3"/>
          <p:cNvGraphicFramePr/>
          <p:nvPr/>
        </p:nvGraphicFramePr>
        <p:xfrm>
          <a:off x="0" y="2348880"/>
          <a:ext cx="9144000"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99592" y="539969"/>
            <a:ext cx="8159321" cy="769441"/>
          </a:xfrm>
          <a:prstGeom prst="rect">
            <a:avLst/>
          </a:prstGeom>
        </p:spPr>
        <p:txBody>
          <a:bodyPr wrap="square">
            <a:spAutoFit/>
          </a:bodyPr>
          <a:lstStyle/>
          <a:p>
            <a:pPr algn="r" rtl="1"/>
            <a:r>
              <a:rPr lang="fa-IR" sz="4400" b="1" dirty="0" smtClean="0">
                <a:solidFill>
                  <a:srgbClr val="542600"/>
                </a:solidFill>
                <a:latin typeface="IranNastaliq" pitchFamily="18" charset="0"/>
                <a:cs typeface="IranNastaliq" pitchFamily="18" charset="0"/>
              </a:rPr>
              <a:t>ویژگی های بوروکراسی</a:t>
            </a:r>
            <a:endParaRPr lang="en-US" sz="3600" dirty="0">
              <a:solidFill>
                <a:srgbClr val="542600"/>
              </a:solidFill>
              <a:latin typeface="IranNastaliq" pitchFamily="18" charset="0"/>
              <a:cs typeface="IranNastaliq"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42844" y="1412776"/>
          <a:ext cx="892975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899592" y="539969"/>
            <a:ext cx="8159321" cy="584775"/>
          </a:xfrm>
          <a:prstGeom prst="rect">
            <a:avLst/>
          </a:prstGeom>
        </p:spPr>
        <p:txBody>
          <a:bodyPr wrap="square">
            <a:spAutoFit/>
          </a:bodyPr>
          <a:lstStyle/>
          <a:p>
            <a:pPr algn="r" rtl="1"/>
            <a:r>
              <a:rPr lang="fa-IR" sz="3200" b="1" dirty="0" smtClean="0">
                <a:solidFill>
                  <a:srgbClr val="542600"/>
                </a:solidFill>
                <a:cs typeface="B Titr" pitchFamily="2" charset="-78"/>
              </a:rPr>
              <a:t>ویژگی های بوروگراسی</a:t>
            </a:r>
            <a:endParaRPr lang="en-US" sz="2400" dirty="0">
              <a:solidFill>
                <a:srgbClr val="5426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357158" y="2571744"/>
          <a:ext cx="8501122"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nvGraphicFramePr>
        <p:xfrm>
          <a:off x="500034" y="285728"/>
          <a:ext cx="8215370" cy="20717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14942" y="428604"/>
            <a:ext cx="3214710" cy="1138773"/>
          </a:xfrm>
          <a:prstGeom prst="rect">
            <a:avLst/>
          </a:prstGeom>
        </p:spPr>
        <p:txBody>
          <a:bodyPr wrap="square">
            <a:spAutoFit/>
          </a:bodyPr>
          <a:lstStyle/>
          <a:p>
            <a:r>
              <a:rPr lang="fa-IR" sz="4400" b="1" dirty="0" smtClean="0">
                <a:solidFill>
                  <a:schemeClr val="tx1">
                    <a:lumMod val="95000"/>
                    <a:lumOff val="5000"/>
                  </a:schemeClr>
                </a:solidFill>
                <a:latin typeface="IranNastaliq" pitchFamily="18" charset="0"/>
                <a:cs typeface="IranNastaliq" pitchFamily="18" charset="0"/>
              </a:rPr>
              <a:t>جورج التون مایو</a:t>
            </a:r>
            <a:r>
              <a:rPr lang="fa-IR" b="1" dirty="0" smtClean="0">
                <a:solidFill>
                  <a:schemeClr val="tx1">
                    <a:lumMod val="95000"/>
                    <a:lumOff val="5000"/>
                  </a:schemeClr>
                </a:solidFill>
                <a:cs typeface="B Mitra" pitchFamily="2" charset="-78"/>
              </a:rPr>
              <a:t/>
            </a:r>
            <a:br>
              <a:rPr lang="fa-IR" b="1" dirty="0" smtClean="0">
                <a:solidFill>
                  <a:schemeClr val="tx1">
                    <a:lumMod val="95000"/>
                    <a:lumOff val="5000"/>
                  </a:schemeClr>
                </a:solidFill>
                <a:cs typeface="B Mitra" pitchFamily="2" charset="-78"/>
              </a:rPr>
            </a:br>
            <a:r>
              <a:rPr lang="en-US" sz="2400" dirty="0" smtClean="0">
                <a:solidFill>
                  <a:schemeClr val="accent1">
                    <a:lumMod val="50000"/>
                  </a:schemeClr>
                </a:solidFill>
                <a:cs typeface="B Mitra" pitchFamily="2" charset="-78"/>
              </a:rPr>
              <a:t>George Elton Mayo</a:t>
            </a:r>
            <a:r>
              <a:rPr lang="en-US" dirty="0" smtClean="0">
                <a:solidFill>
                  <a:schemeClr val="tx1">
                    <a:lumMod val="95000"/>
                    <a:lumOff val="5000"/>
                  </a:schemeClr>
                </a:solidFill>
                <a:cs typeface="B Mitra" pitchFamily="2" charset="-78"/>
              </a:rPr>
              <a:t> </a:t>
            </a:r>
            <a:endParaRPr lang="fa-IR" dirty="0">
              <a:solidFill>
                <a:schemeClr val="tx1">
                  <a:lumMod val="95000"/>
                  <a:lumOff val="5000"/>
                </a:schemeClr>
              </a:solidFill>
            </a:endParaRPr>
          </a:p>
        </p:txBody>
      </p:sp>
      <p:graphicFrame>
        <p:nvGraphicFramePr>
          <p:cNvPr id="8" name="Table 7"/>
          <p:cNvGraphicFramePr>
            <a:graphicFrameLocks noGrp="1"/>
          </p:cNvGraphicFramePr>
          <p:nvPr/>
        </p:nvGraphicFramePr>
        <p:xfrm>
          <a:off x="357158" y="2357430"/>
          <a:ext cx="8572560" cy="3740469"/>
        </p:xfrm>
        <a:graphic>
          <a:graphicData uri="http://schemas.openxmlformats.org/drawingml/2006/table">
            <a:tbl>
              <a:tblPr rtl="1"/>
              <a:tblGrid>
                <a:gridCol w="1130684"/>
                <a:gridCol w="7441876"/>
              </a:tblGrid>
              <a:tr h="355235">
                <a:tc gridSpan="2">
                  <a:txBody>
                    <a:bodyPr/>
                    <a:lstStyle/>
                    <a:p>
                      <a:pPr marL="0" marR="0" indent="0" algn="ctr" defTabSz="914400" rtl="1" eaLnBrk="1" fontAlgn="auto" latinLnBrk="0" hangingPunct="1">
                        <a:lnSpc>
                          <a:spcPct val="115000"/>
                        </a:lnSpc>
                        <a:spcBef>
                          <a:spcPts val="0"/>
                        </a:spcBef>
                        <a:spcAft>
                          <a:spcPts val="1000"/>
                        </a:spcAft>
                        <a:buClrTx/>
                        <a:buSzTx/>
                        <a:buFontTx/>
                        <a:buNone/>
                        <a:tabLst/>
                        <a:defRPr/>
                      </a:pPr>
                      <a:r>
                        <a:rPr lang="fa-IR" sz="1200" b="1" dirty="0" smtClean="0">
                          <a:solidFill>
                            <a:schemeClr val="bg2">
                              <a:lumMod val="10000"/>
                            </a:schemeClr>
                          </a:solidFill>
                          <a:cs typeface="B Mitra" pitchFamily="2" charset="-78"/>
                        </a:rPr>
                        <a:t>متولد ۲۶  دسامبر ۱۸۸۰ آدلاید ،استرالیا </a:t>
                      </a:r>
                      <a:endParaRPr lang="en-US" sz="1200" b="1" dirty="0">
                        <a:solidFill>
                          <a:schemeClr val="bg2">
                            <a:lumMod val="10000"/>
                          </a:schemeClr>
                        </a:solidFill>
                        <a:latin typeface="Calibri"/>
                        <a:ea typeface="Calibri"/>
                        <a:cs typeface="Arial"/>
                      </a:endParaRPr>
                    </a:p>
                  </a:txBody>
                  <a:tcPr marL="66348" marR="6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r>
              <a:tr h="387529">
                <a:tc>
                  <a:txBody>
                    <a:bodyPr/>
                    <a:lstStyle/>
                    <a:p>
                      <a:pPr algn="r" rtl="0">
                        <a:lnSpc>
                          <a:spcPct val="115000"/>
                        </a:lnSpc>
                        <a:spcAft>
                          <a:spcPts val="1000"/>
                        </a:spcAft>
                      </a:pPr>
                      <a:r>
                        <a:rPr lang="en-US" sz="1400" b="1">
                          <a:solidFill>
                            <a:schemeClr val="bg2">
                              <a:lumMod val="10000"/>
                            </a:schemeClr>
                          </a:solidFill>
                          <a:latin typeface="Times New Roman"/>
                          <a:ea typeface="Times New Roman"/>
                          <a:cs typeface="B Mitra"/>
                        </a:rPr>
                        <a:t>1911</a:t>
                      </a:r>
                      <a:endParaRPr lang="en-US" sz="1200" b="1">
                        <a:solidFill>
                          <a:schemeClr val="bg2">
                            <a:lumMod val="10000"/>
                          </a:schemeClr>
                        </a:solidFill>
                        <a:latin typeface="Calibri"/>
                        <a:ea typeface="Calibri"/>
                        <a:cs typeface="Arial"/>
                      </a:endParaRPr>
                    </a:p>
                  </a:txBody>
                  <a:tcPr marL="66348" marR="6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400" b="1">
                          <a:solidFill>
                            <a:schemeClr val="bg2">
                              <a:lumMod val="10000"/>
                            </a:schemeClr>
                          </a:solidFill>
                          <a:latin typeface="Times New Roman"/>
                          <a:ea typeface="Times New Roman"/>
                          <a:cs typeface="B Mitra"/>
                        </a:rPr>
                        <a:t>استاد برگزيده در منطق، اخلاقيات و روان‌شناسي (استاد سابق فلسفه) در دانشگاه كوئينزلند</a:t>
                      </a:r>
                      <a:endParaRPr lang="en-US" sz="1200" b="1">
                        <a:solidFill>
                          <a:schemeClr val="bg2">
                            <a:lumMod val="10000"/>
                          </a:schemeClr>
                        </a:solidFill>
                        <a:latin typeface="Calibri"/>
                        <a:ea typeface="Calibri"/>
                        <a:cs typeface="Arial"/>
                      </a:endParaRPr>
                    </a:p>
                  </a:txBody>
                  <a:tcPr marL="66348" marR="6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244">
                <a:tc>
                  <a:txBody>
                    <a:bodyPr/>
                    <a:lstStyle/>
                    <a:p>
                      <a:pPr algn="r" rtl="0">
                        <a:lnSpc>
                          <a:spcPct val="115000"/>
                        </a:lnSpc>
                        <a:spcAft>
                          <a:spcPts val="1000"/>
                        </a:spcAft>
                      </a:pPr>
                      <a:r>
                        <a:rPr lang="en-US" sz="1400" b="1" dirty="0">
                          <a:solidFill>
                            <a:schemeClr val="bg2">
                              <a:lumMod val="10000"/>
                            </a:schemeClr>
                          </a:solidFill>
                          <a:latin typeface="Times New Roman"/>
                          <a:ea typeface="Times New Roman"/>
                          <a:cs typeface="B Mitra"/>
                        </a:rPr>
                        <a:t>1923</a:t>
                      </a:r>
                      <a:endParaRPr lang="en-US" sz="1200" b="1" dirty="0">
                        <a:solidFill>
                          <a:schemeClr val="bg2">
                            <a:lumMod val="10000"/>
                          </a:schemeClr>
                        </a:solidFill>
                        <a:latin typeface="Calibri"/>
                        <a:ea typeface="Calibri"/>
                        <a:cs typeface="Arial"/>
                      </a:endParaRPr>
                    </a:p>
                  </a:txBody>
                  <a:tcPr marL="66348" marR="6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400" b="1" dirty="0">
                          <a:solidFill>
                            <a:schemeClr val="bg2">
                              <a:lumMod val="10000"/>
                            </a:schemeClr>
                          </a:solidFill>
                          <a:latin typeface="Times New Roman"/>
                          <a:ea typeface="Times New Roman"/>
                          <a:cs typeface="B Mitra"/>
                        </a:rPr>
                        <a:t>انتقال به ايالات متحده و اخذ سمت در دانشگاه پنسيلوانيا؛ </a:t>
                      </a:r>
                      <a:r>
                        <a:rPr lang="fa-IR" sz="1400" b="1" dirty="0" smtClean="0">
                          <a:solidFill>
                            <a:schemeClr val="bg2">
                              <a:lumMod val="10000"/>
                            </a:schemeClr>
                          </a:solidFill>
                          <a:latin typeface="Times New Roman"/>
                          <a:ea typeface="Times New Roman"/>
                          <a:cs typeface="B Mitra"/>
                        </a:rPr>
                        <a:t>تحقيقاتي </a:t>
                      </a:r>
                      <a:r>
                        <a:rPr lang="fa-IR" sz="1400" b="1" dirty="0">
                          <a:solidFill>
                            <a:schemeClr val="bg2">
                              <a:lumMod val="10000"/>
                            </a:schemeClr>
                          </a:solidFill>
                          <a:latin typeface="Times New Roman"/>
                          <a:ea typeface="Times New Roman"/>
                          <a:cs typeface="B Mitra"/>
                        </a:rPr>
                        <a:t>تجربي در خصوص بهره‌وري در ارتباط با شرايط كاري</a:t>
                      </a:r>
                      <a:endParaRPr lang="en-US" sz="1200" b="1" dirty="0">
                        <a:solidFill>
                          <a:schemeClr val="bg2">
                            <a:lumMod val="10000"/>
                          </a:schemeClr>
                        </a:solidFill>
                        <a:latin typeface="Calibri"/>
                        <a:ea typeface="Calibri"/>
                        <a:cs typeface="Arial"/>
                      </a:endParaRPr>
                    </a:p>
                  </a:txBody>
                  <a:tcPr marL="66348" marR="6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529">
                <a:tc>
                  <a:txBody>
                    <a:bodyPr/>
                    <a:lstStyle/>
                    <a:p>
                      <a:pPr algn="r" rtl="0">
                        <a:lnSpc>
                          <a:spcPct val="115000"/>
                        </a:lnSpc>
                        <a:spcAft>
                          <a:spcPts val="1000"/>
                        </a:spcAft>
                      </a:pPr>
                      <a:r>
                        <a:rPr lang="en-US" sz="1400" b="1" dirty="0">
                          <a:solidFill>
                            <a:schemeClr val="bg2">
                              <a:lumMod val="10000"/>
                            </a:schemeClr>
                          </a:solidFill>
                          <a:latin typeface="Times New Roman"/>
                          <a:ea typeface="Times New Roman"/>
                          <a:cs typeface="B Mitra"/>
                        </a:rPr>
                        <a:t>1932-1927</a:t>
                      </a:r>
                      <a:endParaRPr lang="en-US" sz="1200" b="1" dirty="0">
                        <a:solidFill>
                          <a:schemeClr val="bg2">
                            <a:lumMod val="10000"/>
                          </a:schemeClr>
                        </a:solidFill>
                        <a:latin typeface="Calibri"/>
                        <a:ea typeface="Calibri"/>
                        <a:cs typeface="Arial"/>
                      </a:endParaRPr>
                    </a:p>
                  </a:txBody>
                  <a:tcPr marL="66348" marR="6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400" b="1" dirty="0">
                          <a:solidFill>
                            <a:schemeClr val="bg2">
                              <a:lumMod val="10000"/>
                            </a:schemeClr>
                          </a:solidFill>
                          <a:latin typeface="Times New Roman"/>
                          <a:ea typeface="Times New Roman"/>
                          <a:cs typeface="B Mitra"/>
                        </a:rPr>
                        <a:t>آزمايشات تجربي اجرا شده در </a:t>
                      </a:r>
                      <a:r>
                        <a:rPr lang="fa-IR" sz="1400" b="1" dirty="0" smtClean="0">
                          <a:solidFill>
                            <a:schemeClr val="bg2">
                              <a:lumMod val="10000"/>
                            </a:schemeClr>
                          </a:solidFill>
                          <a:latin typeface="Times New Roman"/>
                          <a:ea typeface="Times New Roman"/>
                          <a:cs typeface="B Mitra"/>
                        </a:rPr>
                        <a:t>هاثورن</a:t>
                      </a:r>
                      <a:endParaRPr lang="en-US" sz="1200" b="1" dirty="0">
                        <a:solidFill>
                          <a:schemeClr val="bg2">
                            <a:lumMod val="10000"/>
                          </a:schemeClr>
                        </a:solidFill>
                        <a:latin typeface="Calibri"/>
                        <a:ea typeface="Calibri"/>
                        <a:cs typeface="Arial"/>
                      </a:endParaRPr>
                    </a:p>
                  </a:txBody>
                  <a:tcPr marL="66348" marR="6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289">
                <a:tc>
                  <a:txBody>
                    <a:bodyPr/>
                    <a:lstStyle/>
                    <a:p>
                      <a:pPr algn="r" rtl="0">
                        <a:lnSpc>
                          <a:spcPct val="115000"/>
                        </a:lnSpc>
                        <a:spcAft>
                          <a:spcPts val="1000"/>
                        </a:spcAft>
                      </a:pPr>
                      <a:r>
                        <a:rPr lang="en-US" sz="1400" b="1">
                          <a:solidFill>
                            <a:schemeClr val="bg2">
                              <a:lumMod val="10000"/>
                            </a:schemeClr>
                          </a:solidFill>
                          <a:latin typeface="Times New Roman"/>
                          <a:ea typeface="Times New Roman"/>
                          <a:cs typeface="B Mitra"/>
                        </a:rPr>
                        <a:t>1928</a:t>
                      </a:r>
                      <a:endParaRPr lang="en-US" sz="1200" b="1">
                        <a:solidFill>
                          <a:schemeClr val="bg2">
                            <a:lumMod val="10000"/>
                          </a:schemeClr>
                        </a:solidFill>
                        <a:latin typeface="Calibri"/>
                        <a:ea typeface="Calibri"/>
                        <a:cs typeface="Arial"/>
                      </a:endParaRPr>
                    </a:p>
                  </a:txBody>
                  <a:tcPr marL="66348" marR="6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1000"/>
                        </a:spcAft>
                      </a:pPr>
                      <a:r>
                        <a:rPr lang="fa-IR" sz="1400" b="1" dirty="0" smtClean="0">
                          <a:solidFill>
                            <a:schemeClr val="bg2">
                              <a:lumMod val="10000"/>
                            </a:schemeClr>
                          </a:solidFill>
                          <a:latin typeface="Times New Roman"/>
                          <a:ea typeface="Times New Roman"/>
                          <a:cs typeface="B Mitra"/>
                        </a:rPr>
                        <a:t>انتقال </a:t>
                      </a:r>
                      <a:r>
                        <a:rPr lang="fa-IR" sz="1400" b="1" dirty="0">
                          <a:solidFill>
                            <a:schemeClr val="bg2">
                              <a:lumMod val="10000"/>
                            </a:schemeClr>
                          </a:solidFill>
                          <a:latin typeface="Times New Roman"/>
                          <a:ea typeface="Times New Roman"/>
                          <a:cs typeface="B Mitra"/>
                        </a:rPr>
                        <a:t>به هاروارد به عنوان استاديار تحقيقات صنعتي؛ تحقيقات تجربي در يكي از كارخانه‌هاي ريسندگي و بافندگي </a:t>
                      </a:r>
                      <a:r>
                        <a:rPr lang="fa-IR" sz="1400" b="1" dirty="0" smtClean="0">
                          <a:solidFill>
                            <a:schemeClr val="bg2">
                              <a:lumMod val="10000"/>
                            </a:schemeClr>
                          </a:solidFill>
                          <a:latin typeface="Times New Roman"/>
                          <a:ea typeface="Times New Roman"/>
                          <a:cs typeface="B Mitra"/>
                        </a:rPr>
                        <a:t>هاثورن</a:t>
                      </a:r>
                      <a:endParaRPr lang="en-US" sz="1200" b="1" dirty="0">
                        <a:solidFill>
                          <a:schemeClr val="bg2">
                            <a:lumMod val="10000"/>
                          </a:schemeClr>
                        </a:solidFill>
                        <a:latin typeface="Calibri"/>
                        <a:ea typeface="Calibri"/>
                        <a:cs typeface="Arial"/>
                      </a:endParaRPr>
                    </a:p>
                  </a:txBody>
                  <a:tcPr marL="66348" marR="6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529">
                <a:tc>
                  <a:txBody>
                    <a:bodyPr/>
                    <a:lstStyle/>
                    <a:p>
                      <a:pPr algn="r" rtl="0">
                        <a:lnSpc>
                          <a:spcPct val="115000"/>
                        </a:lnSpc>
                        <a:spcAft>
                          <a:spcPts val="1000"/>
                        </a:spcAft>
                      </a:pPr>
                      <a:r>
                        <a:rPr lang="en-US" sz="1400" b="1">
                          <a:solidFill>
                            <a:schemeClr val="bg2">
                              <a:lumMod val="10000"/>
                            </a:schemeClr>
                          </a:solidFill>
                          <a:latin typeface="Times New Roman"/>
                          <a:ea typeface="Times New Roman"/>
                          <a:cs typeface="B Mitra"/>
                        </a:rPr>
                        <a:t>1930-1929</a:t>
                      </a:r>
                      <a:endParaRPr lang="en-US" sz="1200" b="1">
                        <a:solidFill>
                          <a:schemeClr val="bg2">
                            <a:lumMod val="10000"/>
                          </a:schemeClr>
                        </a:solidFill>
                        <a:latin typeface="Calibri"/>
                        <a:ea typeface="Calibri"/>
                        <a:cs typeface="Arial"/>
                      </a:endParaRPr>
                    </a:p>
                  </a:txBody>
                  <a:tcPr marL="66348" marR="6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400" b="1">
                          <a:solidFill>
                            <a:schemeClr val="bg2">
                              <a:lumMod val="10000"/>
                            </a:schemeClr>
                          </a:solidFill>
                          <a:latin typeface="Times New Roman"/>
                          <a:ea typeface="Times New Roman"/>
                          <a:cs typeface="B Mitra"/>
                        </a:rPr>
                        <a:t>گوش دادن به سخنان كاركنان و توجه به سبك نظارت بر آنها، انگيزه و بهره‌وري را افزايش مي‌دهد</a:t>
                      </a:r>
                      <a:endParaRPr lang="en-US" sz="1200" b="1">
                        <a:solidFill>
                          <a:schemeClr val="bg2">
                            <a:lumMod val="10000"/>
                          </a:schemeClr>
                        </a:solidFill>
                        <a:latin typeface="Calibri"/>
                        <a:ea typeface="Calibri"/>
                        <a:cs typeface="Arial"/>
                      </a:endParaRPr>
                    </a:p>
                  </a:txBody>
                  <a:tcPr marL="66348" marR="6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5397">
                <a:tc>
                  <a:txBody>
                    <a:bodyPr/>
                    <a:lstStyle/>
                    <a:p>
                      <a:pPr algn="r" rtl="0">
                        <a:lnSpc>
                          <a:spcPct val="115000"/>
                        </a:lnSpc>
                        <a:spcAft>
                          <a:spcPts val="1000"/>
                        </a:spcAft>
                      </a:pPr>
                      <a:r>
                        <a:rPr lang="en-US" sz="1400" b="1">
                          <a:solidFill>
                            <a:schemeClr val="bg2">
                              <a:lumMod val="10000"/>
                            </a:schemeClr>
                          </a:solidFill>
                          <a:latin typeface="Times New Roman"/>
                          <a:ea typeface="Times New Roman"/>
                          <a:cs typeface="B Mitra"/>
                        </a:rPr>
                        <a:t>1945-1930</a:t>
                      </a:r>
                      <a:endParaRPr lang="en-US" sz="1200" b="1">
                        <a:solidFill>
                          <a:schemeClr val="bg2">
                            <a:lumMod val="10000"/>
                          </a:schemeClr>
                        </a:solidFill>
                        <a:latin typeface="Calibri"/>
                        <a:ea typeface="Calibri"/>
                        <a:cs typeface="Arial"/>
                      </a:endParaRPr>
                    </a:p>
                  </a:txBody>
                  <a:tcPr marL="66348" marR="6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400" b="1" dirty="0">
                          <a:solidFill>
                            <a:schemeClr val="bg2">
                              <a:lumMod val="10000"/>
                            </a:schemeClr>
                          </a:solidFill>
                          <a:latin typeface="Times New Roman"/>
                          <a:ea typeface="Times New Roman"/>
                          <a:cs typeface="B Mitra"/>
                        </a:rPr>
                        <a:t>توسعه‌ برنامه‌ آموزش درون صنعتي</a:t>
                      </a:r>
                      <a:endParaRPr lang="en-US" sz="1200" b="1" dirty="0">
                        <a:solidFill>
                          <a:schemeClr val="bg2">
                            <a:lumMod val="10000"/>
                          </a:schemeClr>
                        </a:solidFill>
                        <a:latin typeface="Calibri"/>
                        <a:ea typeface="Calibri"/>
                        <a:cs typeface="Arial"/>
                      </a:endParaRPr>
                    </a:p>
                  </a:txBody>
                  <a:tcPr marL="66348" marR="6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gn="r" rtl="0">
                        <a:lnSpc>
                          <a:spcPct val="115000"/>
                        </a:lnSpc>
                        <a:spcAft>
                          <a:spcPts val="1000"/>
                        </a:spcAft>
                      </a:pPr>
                      <a:r>
                        <a:rPr lang="en-US" sz="1400" b="1">
                          <a:solidFill>
                            <a:schemeClr val="bg2">
                              <a:lumMod val="10000"/>
                            </a:schemeClr>
                          </a:solidFill>
                          <a:latin typeface="Times New Roman"/>
                          <a:ea typeface="Times New Roman"/>
                          <a:cs typeface="B Mitra"/>
                        </a:rPr>
                        <a:t>1947</a:t>
                      </a:r>
                      <a:endParaRPr lang="en-US" sz="1200" b="1">
                        <a:solidFill>
                          <a:schemeClr val="bg2">
                            <a:lumMod val="10000"/>
                          </a:schemeClr>
                        </a:solidFill>
                        <a:latin typeface="Calibri"/>
                        <a:ea typeface="Calibri"/>
                        <a:cs typeface="Arial"/>
                      </a:endParaRPr>
                    </a:p>
                  </a:txBody>
                  <a:tcPr marL="66348" marR="6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400" b="1">
                          <a:solidFill>
                            <a:schemeClr val="bg2">
                              <a:lumMod val="10000"/>
                            </a:schemeClr>
                          </a:solidFill>
                          <a:latin typeface="Times New Roman"/>
                          <a:ea typeface="Times New Roman"/>
                          <a:cs typeface="B Mitra"/>
                        </a:rPr>
                        <a:t>بازنشستگي از هاروارد</a:t>
                      </a:r>
                      <a:endParaRPr lang="en-US" sz="1200" b="1">
                        <a:solidFill>
                          <a:schemeClr val="bg2">
                            <a:lumMod val="10000"/>
                          </a:schemeClr>
                        </a:solidFill>
                        <a:latin typeface="Calibri"/>
                        <a:ea typeface="Calibri"/>
                        <a:cs typeface="Arial"/>
                      </a:endParaRPr>
                    </a:p>
                  </a:txBody>
                  <a:tcPr marL="66348" marR="6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529">
                <a:tc>
                  <a:txBody>
                    <a:bodyPr/>
                    <a:lstStyle/>
                    <a:p>
                      <a:pPr algn="r" rtl="0">
                        <a:lnSpc>
                          <a:spcPct val="115000"/>
                        </a:lnSpc>
                        <a:spcAft>
                          <a:spcPts val="1000"/>
                        </a:spcAft>
                      </a:pPr>
                      <a:r>
                        <a:rPr lang="en-US" sz="1400" b="1">
                          <a:solidFill>
                            <a:schemeClr val="bg2">
                              <a:lumMod val="10000"/>
                            </a:schemeClr>
                          </a:solidFill>
                          <a:latin typeface="Times New Roman"/>
                          <a:ea typeface="Times New Roman"/>
                          <a:cs typeface="B Mitra"/>
                        </a:rPr>
                        <a:t>1949-1947</a:t>
                      </a:r>
                      <a:endParaRPr lang="en-US" sz="1200" b="1">
                        <a:solidFill>
                          <a:schemeClr val="bg2">
                            <a:lumMod val="10000"/>
                          </a:schemeClr>
                        </a:solidFill>
                        <a:latin typeface="Calibri"/>
                        <a:ea typeface="Calibri"/>
                        <a:cs typeface="Arial"/>
                      </a:endParaRPr>
                    </a:p>
                  </a:txBody>
                  <a:tcPr marL="66348" marR="6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1000"/>
                        </a:spcAft>
                      </a:pPr>
                      <a:r>
                        <a:rPr lang="fa-IR" sz="1400" b="1">
                          <a:solidFill>
                            <a:schemeClr val="bg2">
                              <a:lumMod val="10000"/>
                            </a:schemeClr>
                          </a:solidFill>
                          <a:latin typeface="Times New Roman"/>
                          <a:ea typeface="Times New Roman"/>
                          <a:cs typeface="B Mitra"/>
                        </a:rPr>
                        <a:t>مشاور دولت انگلستان در خصوص مشكلات درون صنعتي</a:t>
                      </a:r>
                      <a:endParaRPr lang="en-US" sz="1200" b="1">
                        <a:solidFill>
                          <a:schemeClr val="bg2">
                            <a:lumMod val="10000"/>
                          </a:schemeClr>
                        </a:solidFill>
                        <a:latin typeface="Calibri"/>
                        <a:ea typeface="Calibri"/>
                        <a:cs typeface="Arial"/>
                      </a:endParaRPr>
                    </a:p>
                  </a:txBody>
                  <a:tcPr marL="66348" marR="6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436">
                <a:tc gridSpan="2">
                  <a:txBody>
                    <a:bodyPr/>
                    <a:lstStyle/>
                    <a:p>
                      <a:pPr algn="ctr" rtl="0">
                        <a:lnSpc>
                          <a:spcPct val="115000"/>
                        </a:lnSpc>
                        <a:spcAft>
                          <a:spcPts val="1000"/>
                        </a:spcAft>
                      </a:pPr>
                      <a:r>
                        <a:rPr lang="fa-IR" sz="1400" b="1" dirty="0" smtClean="0">
                          <a:solidFill>
                            <a:schemeClr val="bg2">
                              <a:lumMod val="10000"/>
                            </a:schemeClr>
                          </a:solidFill>
                          <a:cs typeface="B Mitra" pitchFamily="2" charset="-78"/>
                        </a:rPr>
                        <a:t>درگذشته ۷ سپتامبر ۱۹۴۲ گیلفورد،انگستان</a:t>
                      </a:r>
                      <a:endParaRPr lang="en-US" sz="1200" b="1" dirty="0">
                        <a:solidFill>
                          <a:schemeClr val="bg2">
                            <a:lumMod val="10000"/>
                          </a:schemeClr>
                        </a:solidFill>
                        <a:latin typeface="Calibri"/>
                        <a:ea typeface="Calibri"/>
                        <a:cs typeface="Arial"/>
                      </a:endParaRPr>
                    </a:p>
                  </a:txBody>
                  <a:tcPr marL="66348" marR="663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fa-IR"/>
                    </a:p>
                  </a:txBody>
                  <a:tcPr/>
                </a:tc>
              </a:tr>
            </a:tbl>
          </a:graphicData>
        </a:graphic>
      </p:graphicFrame>
      <p:pic>
        <p:nvPicPr>
          <p:cNvPr id="5" name="Picture 4" descr="elton mayo.jpg"/>
          <p:cNvPicPr>
            <a:picLocks noChangeAspect="1"/>
          </p:cNvPicPr>
          <p:nvPr/>
        </p:nvPicPr>
        <p:blipFill>
          <a:blip r:embed="rId2" cstate="print"/>
          <a:stretch>
            <a:fillRect/>
          </a:stretch>
        </p:blipFill>
        <p:spPr>
          <a:xfrm>
            <a:off x="1643042" y="214290"/>
            <a:ext cx="1816608" cy="2109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4500562" y="1643050"/>
            <a:ext cx="4143404" cy="584775"/>
          </a:xfrm>
          <a:prstGeom prst="rect">
            <a:avLst/>
          </a:prstGeom>
          <a:noFill/>
        </p:spPr>
        <p:txBody>
          <a:bodyPr wrap="square" rtlCol="1">
            <a:spAutoFit/>
          </a:bodyPr>
          <a:lstStyle/>
          <a:p>
            <a:r>
              <a:rPr lang="fa-IR" sz="3200" b="1" dirty="0" smtClean="0">
                <a:solidFill>
                  <a:schemeClr val="accent6">
                    <a:lumMod val="50000"/>
                  </a:schemeClr>
                </a:solidFill>
                <a:cs typeface="B Mitra" pitchFamily="2" charset="-78"/>
              </a:rPr>
              <a:t>نظریه روابط انسانی </a:t>
            </a:r>
            <a:endParaRPr lang="fa-IR" sz="3200" b="1" dirty="0">
              <a:solidFill>
                <a:schemeClr val="accent6">
                  <a:lumMod val="50000"/>
                </a:schemeClr>
              </a:solidFill>
              <a:cs typeface="B Mitra"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5400" b="1" dirty="0" smtClean="0">
                <a:solidFill>
                  <a:schemeClr val="tx1">
                    <a:lumMod val="95000"/>
                    <a:lumOff val="5000"/>
                  </a:schemeClr>
                </a:solidFill>
                <a:latin typeface="IranNastaliq" pitchFamily="18" charset="0"/>
                <a:cs typeface="IranNastaliq" pitchFamily="18" charset="0"/>
              </a:rPr>
              <a:t>رهیافت منابع انسانی</a:t>
            </a:r>
            <a:endParaRPr lang="fa-IR" dirty="0"/>
          </a:p>
        </p:txBody>
      </p:sp>
      <p:sp>
        <p:nvSpPr>
          <p:cNvPr id="4" name="Content Placeholder 3"/>
          <p:cNvSpPr>
            <a:spLocks noGrp="1"/>
          </p:cNvSpPr>
          <p:nvPr>
            <p:ph idx="1"/>
          </p:nvPr>
        </p:nvSpPr>
        <p:spPr>
          <a:xfrm>
            <a:off x="500034" y="2285992"/>
            <a:ext cx="8229600" cy="1331134"/>
          </a:xfrm>
          <a:prstGeom prst="rect">
            <a:avLst/>
          </a:prstGeom>
        </p:spPr>
        <p:txBody>
          <a:bodyPr wrap="square">
            <a:spAutoFit/>
          </a:bodyPr>
          <a:lstStyle/>
          <a:p>
            <a:pPr>
              <a:lnSpc>
                <a:spcPct val="150000"/>
              </a:lnSpc>
            </a:pPr>
            <a:r>
              <a:rPr lang="fa-IR" sz="2800" b="1" dirty="0" smtClean="0">
                <a:solidFill>
                  <a:schemeClr val="tx1">
                    <a:lumMod val="95000"/>
                    <a:lumOff val="5000"/>
                  </a:schemeClr>
                </a:solidFill>
                <a:cs typeface="B Mitra" pitchFamily="2" charset="-78"/>
              </a:rPr>
              <a:t>فرد در محیط کار در جستجوی ارضای روابط اجتماعی است و به فشار گروهی پاسخ می دهد و مترصد خودشکوفایی است</a:t>
            </a:r>
            <a:endParaRPr lang="fa-IR" sz="2800"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857233"/>
          <a:ext cx="8229600" cy="5467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57158" y="357166"/>
          <a:ext cx="82296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00034" y="214291"/>
          <a:ext cx="8229600" cy="6429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0" y="6093296"/>
            <a:ext cx="8679871" cy="588006"/>
          </a:xfrm>
          <a:prstGeom prst="rect">
            <a:avLst/>
          </a:prstGeom>
          <a:noFill/>
          <a:ln w="38100" cmpd="thinThick">
            <a:noFill/>
            <a:miter lim="800000"/>
            <a:headEnd/>
            <a:tailEnd/>
          </a:ln>
        </p:spPr>
        <p:txBody>
          <a:bodyPr lIns="0" tIns="0" rIns="0" bIns="0" anchor="ctr"/>
          <a:lstStyle/>
          <a:p>
            <a:pPr algn="r">
              <a:lnSpc>
                <a:spcPct val="170000"/>
              </a:lnSpc>
            </a:pPr>
            <a:endParaRPr lang="en-US" sz="2400" dirty="0">
              <a:cs typeface="Nazanin" pitchFamily="2" charset="-78"/>
            </a:endParaRPr>
          </a:p>
        </p:txBody>
      </p:sp>
      <p:graphicFrame>
        <p:nvGraphicFramePr>
          <p:cNvPr id="4" name="Diagram 3"/>
          <p:cNvGraphicFramePr/>
          <p:nvPr>
            <p:extLst>
              <p:ext uri="{D42A27DB-BD31-4B8C-83A1-F6EECF244321}">
                <p14:modId xmlns:p14="http://schemas.microsoft.com/office/powerpoint/2010/main" val="2052992141"/>
              </p:ext>
            </p:extLst>
          </p:nvPr>
        </p:nvGraphicFramePr>
        <p:xfrm>
          <a:off x="179512" y="1268760"/>
          <a:ext cx="876029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5348412" y="548680"/>
            <a:ext cx="3486852" cy="584775"/>
          </a:xfrm>
          <a:prstGeom prst="rect">
            <a:avLst/>
          </a:prstGeom>
        </p:spPr>
        <p:txBody>
          <a:bodyPr wrap="none">
            <a:spAutoFit/>
          </a:bodyPr>
          <a:lstStyle/>
          <a:p>
            <a:pPr lvl="0"/>
            <a:r>
              <a:rPr lang="fa-IR" sz="3200" b="1" dirty="0" smtClean="0">
                <a:solidFill>
                  <a:srgbClr val="663300"/>
                </a:solidFill>
                <a:latin typeface="IranNastaliq" pitchFamily="18" charset="0"/>
                <a:cs typeface="IranNastaliq" pitchFamily="18" charset="0"/>
              </a:rPr>
              <a:t>مدیریت در دوره های مختلف تاریخی</a:t>
            </a:r>
            <a:endParaRPr lang="en-US" sz="3200" dirty="0">
              <a:solidFill>
                <a:srgbClr val="663300"/>
              </a:solidFill>
              <a:latin typeface="IranNastaliq" pitchFamily="18" charset="0"/>
              <a:cs typeface="IranNastaliq" pitchFamily="18" charset="0"/>
            </a:endParaRPr>
          </a:p>
        </p:txBody>
      </p:sp>
    </p:spTree>
    <p:extLst>
      <p:ext uri="{BB962C8B-B14F-4D97-AF65-F5344CB8AC3E}">
        <p14:creationId xmlns:p14="http://schemas.microsoft.com/office/powerpoint/2010/main" val="27927832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720" y="214291"/>
          <a:ext cx="8443914" cy="6429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14282" y="642918"/>
            <a:ext cx="8715436" cy="516582"/>
            <a:chOff x="0" y="135682"/>
            <a:chExt cx="8715436" cy="516582"/>
          </a:xfrm>
          <a:scene3d>
            <a:camera prst="orthographicFront"/>
            <a:lightRig rig="flat" dir="t"/>
          </a:scene3d>
        </p:grpSpPr>
        <p:sp>
          <p:nvSpPr>
            <p:cNvPr id="21" name="Rounded Rectangle 20"/>
            <p:cNvSpPr/>
            <p:nvPr/>
          </p:nvSpPr>
          <p:spPr>
            <a:xfrm>
              <a:off x="0" y="135682"/>
              <a:ext cx="8715436" cy="516582"/>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2" name="Rounded Rectangle 4"/>
            <p:cNvSpPr/>
            <p:nvPr/>
          </p:nvSpPr>
          <p:spPr>
            <a:xfrm>
              <a:off x="15130" y="150812"/>
              <a:ext cx="8685176" cy="48632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b="1" kern="1200" dirty="0" smtClean="0">
                  <a:cs typeface="B Mitra" pitchFamily="2" charset="-78"/>
                </a:rPr>
                <a:t>درسهایی از مطالعات هاثورن</a:t>
              </a:r>
              <a:endParaRPr lang="fa-IR" sz="1900" b="1" kern="1200" dirty="0">
                <a:cs typeface="B Mitra" pitchFamily="2" charset="-78"/>
              </a:endParaRPr>
            </a:p>
          </p:txBody>
        </p:sp>
      </p:grpSp>
      <p:sp>
        <p:nvSpPr>
          <p:cNvPr id="27" name="Content Placeholder 26"/>
          <p:cNvSpPr>
            <a:spLocks noGrp="1"/>
          </p:cNvSpPr>
          <p:nvPr>
            <p:ph sz="quarter" idx="4"/>
          </p:nvPr>
        </p:nvSpPr>
        <p:spPr>
          <a:xfrm>
            <a:off x="142844" y="1285860"/>
            <a:ext cx="8686832" cy="4857784"/>
          </a:xfrm>
        </p:spPr>
        <p:txBody>
          <a:bodyPr>
            <a:normAutofit/>
          </a:bodyPr>
          <a:lstStyle/>
          <a:p>
            <a:pPr>
              <a:lnSpc>
                <a:spcPct val="200000"/>
              </a:lnSpc>
            </a:pPr>
            <a:r>
              <a:rPr lang="fa-IR" sz="2800" b="1" dirty="0" smtClean="0">
                <a:solidFill>
                  <a:schemeClr val="tx2">
                    <a:lumMod val="50000"/>
                  </a:schemeClr>
                </a:solidFill>
                <a:cs typeface="B Mitra" pitchFamily="2" charset="-78"/>
              </a:rPr>
              <a:t>کارکنان صرفاً با پول برانگیخته نمی شوند.**</a:t>
            </a:r>
          </a:p>
          <a:p>
            <a:pPr>
              <a:lnSpc>
                <a:spcPct val="200000"/>
              </a:lnSpc>
            </a:pPr>
            <a:r>
              <a:rPr lang="fa-IR" sz="3200" b="1" dirty="0" smtClean="0">
                <a:solidFill>
                  <a:schemeClr val="tx2">
                    <a:lumMod val="50000"/>
                  </a:schemeClr>
                </a:solidFill>
                <a:cs typeface="B Mitra" pitchFamily="2" charset="-78"/>
              </a:rPr>
              <a:t>آثار غیر قابل انکار</a:t>
            </a:r>
            <a:r>
              <a:rPr lang="fa-IR" sz="3200" b="1" dirty="0" smtClean="0">
                <a:solidFill>
                  <a:srgbClr val="C00000"/>
                </a:solidFill>
                <a:cs typeface="B Mitra" pitchFamily="2" charset="-78"/>
              </a:rPr>
              <a:t>نگرشهای فردی </a:t>
            </a:r>
            <a:r>
              <a:rPr lang="fa-IR" sz="3200" b="1" dirty="0" smtClean="0">
                <a:solidFill>
                  <a:schemeClr val="tx2">
                    <a:lumMod val="50000"/>
                  </a:schemeClr>
                </a:solidFill>
                <a:cs typeface="B Mitra" pitchFamily="2" charset="-78"/>
              </a:rPr>
              <a:t> بر رفتار کارکنان</a:t>
            </a:r>
          </a:p>
          <a:p>
            <a:pPr>
              <a:lnSpc>
                <a:spcPct val="200000"/>
              </a:lnSpc>
            </a:pPr>
            <a:r>
              <a:rPr lang="fa-IR" sz="2800" b="1" dirty="0" smtClean="0">
                <a:solidFill>
                  <a:schemeClr val="tx2">
                    <a:lumMod val="50000"/>
                  </a:schemeClr>
                </a:solidFill>
                <a:cs typeface="B Mitra" pitchFamily="2" charset="-78"/>
              </a:rPr>
              <a:t> اهمیت </a:t>
            </a:r>
            <a:r>
              <a:rPr lang="fa-IR" sz="2800" b="1" dirty="0" smtClean="0">
                <a:solidFill>
                  <a:srgbClr val="C00000"/>
                </a:solidFill>
                <a:cs typeface="B Mitra" pitchFamily="2" charset="-78"/>
              </a:rPr>
              <a:t>سرپرستی اثر بخش  </a:t>
            </a:r>
            <a:r>
              <a:rPr lang="fa-IR" sz="2800" b="1" dirty="0" smtClean="0">
                <a:solidFill>
                  <a:schemeClr val="tx2">
                    <a:lumMod val="50000"/>
                  </a:schemeClr>
                </a:solidFill>
                <a:cs typeface="B Mitra" pitchFamily="2" charset="-78"/>
              </a:rPr>
              <a:t>بر حفظ روحیه کارکنان و بهره روی</a:t>
            </a:r>
          </a:p>
          <a:p>
            <a:pPr>
              <a:lnSpc>
                <a:spcPct val="200000"/>
              </a:lnSpc>
            </a:pPr>
            <a:r>
              <a:rPr lang="fa-IR" sz="2600" b="1" dirty="0" smtClean="0">
                <a:solidFill>
                  <a:schemeClr val="tx2">
                    <a:lumMod val="50000"/>
                  </a:schemeClr>
                </a:solidFill>
                <a:cs typeface="B Mitra" pitchFamily="2" charset="-78"/>
              </a:rPr>
              <a:t>دانش ناچیز درباره شخصیت </a:t>
            </a:r>
            <a:r>
              <a:rPr lang="fa-IR" sz="2600" b="1" dirty="0" smtClean="0">
                <a:solidFill>
                  <a:srgbClr val="C00000"/>
                </a:solidFill>
                <a:cs typeface="B Mitra" pitchFamily="2" charset="-78"/>
              </a:rPr>
              <a:t>گروه های غیر رسمی </a:t>
            </a:r>
            <a:r>
              <a:rPr lang="fa-IR" sz="2600" b="1" dirty="0" smtClean="0">
                <a:solidFill>
                  <a:schemeClr val="tx2">
                    <a:lumMod val="50000"/>
                  </a:schemeClr>
                </a:solidFill>
                <a:cs typeface="B Mitra" pitchFamily="2" charset="-78"/>
              </a:rPr>
              <a:t>و تأثیر آنها بر عملکرد</a:t>
            </a:r>
          </a:p>
          <a:p>
            <a:endParaRPr lang="fa-IR" sz="3200" b="1" dirty="0">
              <a:solidFill>
                <a:schemeClr val="tx2">
                  <a:lumMod val="50000"/>
                </a:schemeClr>
              </a:solidFill>
              <a:cs typeface="B Mitra" pitchFamily="2" charset="-7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214282" y="285728"/>
            <a:ext cx="8715436" cy="873772"/>
            <a:chOff x="0" y="135682"/>
            <a:chExt cx="8715436" cy="516582"/>
          </a:xfrm>
          <a:scene3d>
            <a:camera prst="orthographicFront"/>
            <a:lightRig rig="flat" dir="t"/>
          </a:scene3d>
        </p:grpSpPr>
        <p:sp>
          <p:nvSpPr>
            <p:cNvPr id="21" name="Rounded Rectangle 20"/>
            <p:cNvSpPr/>
            <p:nvPr/>
          </p:nvSpPr>
          <p:spPr>
            <a:xfrm>
              <a:off x="0" y="135682"/>
              <a:ext cx="8715436" cy="516582"/>
            </a:xfrm>
            <a:prstGeom prst="roundRect">
              <a:avLst>
                <a:gd name="adj" fmla="val 10000"/>
              </a:avLst>
            </a:prstGeom>
          </p:spPr>
          <p:style>
            <a:lnRef idx="3">
              <a:schemeClr val="lt1"/>
            </a:lnRef>
            <a:fillRef idx="1">
              <a:schemeClr val="accent6"/>
            </a:fillRef>
            <a:effectRef idx="1">
              <a:schemeClr val="accent6"/>
            </a:effectRef>
            <a:fontRef idx="minor">
              <a:schemeClr val="lt1"/>
            </a:fontRef>
          </p:style>
        </p:sp>
        <p:sp>
          <p:nvSpPr>
            <p:cNvPr id="22" name="Rounded Rectangle 4"/>
            <p:cNvSpPr/>
            <p:nvPr/>
          </p:nvSpPr>
          <p:spPr>
            <a:xfrm>
              <a:off x="15130" y="150812"/>
              <a:ext cx="8685176" cy="486322"/>
            </a:xfrm>
            <a:prstGeom prst="rect">
              <a:avLst/>
            </a:prstGeom>
          </p:spPr>
          <p:style>
            <a:lnRef idx="3">
              <a:schemeClr val="lt1"/>
            </a:lnRef>
            <a:fillRef idx="1">
              <a:schemeClr val="accent6"/>
            </a:fillRef>
            <a:effectRef idx="1">
              <a:schemeClr val="accent6"/>
            </a:effectRef>
            <a:fontRef idx="minor">
              <a:schemeClr val="lt1"/>
            </a:fontRef>
          </p:style>
          <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3200" b="1" kern="1200" dirty="0" smtClean="0">
                  <a:solidFill>
                    <a:schemeClr val="bg1"/>
                  </a:solidFill>
                  <a:cs typeface="B Mitra" pitchFamily="2" charset="-78"/>
                </a:rPr>
                <a:t>جنبش روابط انسانی و مطالعات هاثورن</a:t>
              </a:r>
              <a:endParaRPr lang="fa-IR" sz="3200" b="1" kern="1200" dirty="0">
                <a:solidFill>
                  <a:schemeClr val="bg1"/>
                </a:solidFill>
                <a:cs typeface="B Mitra" pitchFamily="2" charset="-78"/>
              </a:endParaRPr>
            </a:p>
          </p:txBody>
        </p:sp>
      </p:grpSp>
      <p:sp>
        <p:nvSpPr>
          <p:cNvPr id="27" name="Content Placeholder 26"/>
          <p:cNvSpPr>
            <a:spLocks noGrp="1"/>
          </p:cNvSpPr>
          <p:nvPr>
            <p:ph sz="quarter" idx="4"/>
          </p:nvPr>
        </p:nvSpPr>
        <p:spPr>
          <a:xfrm>
            <a:off x="142844" y="1285860"/>
            <a:ext cx="8686832" cy="4857784"/>
          </a:xfrm>
        </p:spPr>
        <p:txBody>
          <a:bodyPr>
            <a:normAutofit/>
          </a:bodyPr>
          <a:lstStyle/>
          <a:p>
            <a:pPr>
              <a:lnSpc>
                <a:spcPct val="200000"/>
              </a:lnSpc>
            </a:pPr>
            <a:r>
              <a:rPr lang="fa-IR" b="1" dirty="0" smtClean="0">
                <a:solidFill>
                  <a:schemeClr val="tx2">
                    <a:lumMod val="50000"/>
                  </a:schemeClr>
                </a:solidFill>
                <a:cs typeface="B Mitra" pitchFamily="2" charset="-78"/>
              </a:rPr>
              <a:t>افزایش علاقه پژوهشگران به مطالعه ابعاد اجتماعی و انسانی رفتار کارکنان در سازمان</a:t>
            </a:r>
          </a:p>
          <a:p>
            <a:pPr>
              <a:lnSpc>
                <a:spcPct val="200000"/>
              </a:lnSpc>
            </a:pPr>
            <a:r>
              <a:rPr lang="fa-IR" sz="2400" b="1" dirty="0" smtClean="0">
                <a:solidFill>
                  <a:schemeClr val="tx2">
                    <a:lumMod val="50000"/>
                  </a:schemeClr>
                </a:solidFill>
                <a:cs typeface="B Mitra" pitchFamily="2" charset="-78"/>
              </a:rPr>
              <a:t>افزایش رضایت کارکنان از کار در سازمان باعث افزایش  بهره وری و تولید </a:t>
            </a:r>
          </a:p>
          <a:p>
            <a:pPr>
              <a:lnSpc>
                <a:spcPct val="200000"/>
              </a:lnSpc>
            </a:pPr>
            <a:r>
              <a:rPr lang="fa-IR" sz="2800" b="1" dirty="0" smtClean="0">
                <a:solidFill>
                  <a:schemeClr val="tx2">
                    <a:lumMod val="50000"/>
                  </a:schemeClr>
                </a:solidFill>
                <a:cs typeface="B Mitra" pitchFamily="2" charset="-78"/>
              </a:rPr>
              <a:t> </a:t>
            </a:r>
            <a:r>
              <a:rPr lang="fa-IR" sz="2400" b="1" dirty="0" smtClean="0">
                <a:solidFill>
                  <a:schemeClr val="tx2">
                    <a:lumMod val="50000"/>
                  </a:schemeClr>
                </a:solidFill>
                <a:cs typeface="B Mitra" pitchFamily="2" charset="-78"/>
              </a:rPr>
              <a:t>تاکید بر روابط مبتنی بر همکاری بین سرپرستان و کارکنان</a:t>
            </a:r>
            <a:endParaRPr lang="fa-IR" sz="2800" b="1" dirty="0" smtClean="0">
              <a:solidFill>
                <a:schemeClr val="tx2">
                  <a:lumMod val="50000"/>
                </a:schemeClr>
              </a:solidFill>
              <a:cs typeface="B Mitra" pitchFamily="2" charset="-78"/>
            </a:endParaRPr>
          </a:p>
          <a:p>
            <a:pPr>
              <a:lnSpc>
                <a:spcPct val="200000"/>
              </a:lnSpc>
            </a:pPr>
            <a:r>
              <a:rPr lang="fa-IR" sz="2400" b="1" dirty="0" smtClean="0">
                <a:solidFill>
                  <a:schemeClr val="tx2">
                    <a:lumMod val="50000"/>
                  </a:schemeClr>
                </a:solidFill>
                <a:cs typeface="B Mitra" pitchFamily="2" charset="-78"/>
              </a:rPr>
              <a:t>نیاز مدیران به مهارتهای اجتماعی علاوه بر مهارتهای فنی </a:t>
            </a:r>
          </a:p>
          <a:p>
            <a:pPr>
              <a:lnSpc>
                <a:spcPct val="200000"/>
              </a:lnSpc>
            </a:pPr>
            <a:r>
              <a:rPr lang="fa-IR" sz="2600" b="1" dirty="0" smtClean="0">
                <a:solidFill>
                  <a:schemeClr val="tx2">
                    <a:lumMod val="50000"/>
                  </a:schemeClr>
                </a:solidFill>
                <a:cs typeface="B Mitra" pitchFamily="2" charset="-78"/>
              </a:rPr>
              <a:t>بنیان گذاری مبانی </a:t>
            </a:r>
            <a:r>
              <a:rPr lang="fa-IR" sz="2600" b="1" dirty="0" smtClean="0">
                <a:solidFill>
                  <a:schemeClr val="accent6">
                    <a:lumMod val="50000"/>
                  </a:schemeClr>
                </a:solidFill>
                <a:cs typeface="B Mitra" pitchFamily="2" charset="-78"/>
              </a:rPr>
              <a:t>رشته رفتار سازمانی </a:t>
            </a:r>
          </a:p>
          <a:p>
            <a:endParaRPr lang="fa-IR" sz="3200" b="1" dirty="0">
              <a:solidFill>
                <a:schemeClr val="tx2">
                  <a:lumMod val="50000"/>
                </a:schemeClr>
              </a:solidFill>
              <a:cs typeface="B Mitra" pitchFamily="2" charset="-7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71934" y="704088"/>
            <a:ext cx="4614866" cy="1143000"/>
          </a:xfrm>
        </p:spPr>
        <p:txBody>
          <a:bodyPr>
            <a:normAutofit fontScale="90000"/>
          </a:bodyPr>
          <a:lstStyle/>
          <a:p>
            <a:pPr algn="r"/>
            <a:r>
              <a:rPr lang="fa-IR" b="1" dirty="0" smtClean="0">
                <a:latin typeface="IranNastaliq" pitchFamily="18" charset="0"/>
                <a:cs typeface="IranNastaliq" pitchFamily="18" charset="0"/>
              </a:rPr>
              <a:t>آبراهام  هرولد    مازلو</a:t>
            </a:r>
            <a:br>
              <a:rPr lang="fa-IR" b="1" dirty="0" smtClean="0">
                <a:latin typeface="IranNastaliq" pitchFamily="18" charset="0"/>
                <a:cs typeface="IranNastaliq" pitchFamily="18" charset="0"/>
              </a:rPr>
            </a:br>
            <a:r>
              <a:rPr lang="en-US" dirty="0" smtClean="0">
                <a:latin typeface="IranNastaliq" pitchFamily="18" charset="0"/>
                <a:cs typeface="IranNastaliq" pitchFamily="18" charset="0"/>
              </a:rPr>
              <a:t> </a:t>
            </a:r>
            <a:r>
              <a:rPr lang="en-US" sz="2200" b="1" dirty="0" smtClean="0">
                <a:latin typeface="IranNastaliq" pitchFamily="18" charset="0"/>
                <a:cs typeface="IranNastaliq" pitchFamily="18" charset="0"/>
              </a:rPr>
              <a:t>Abraham (Harold) Maslow</a:t>
            </a:r>
            <a:endParaRPr lang="fa-IR" b="1" dirty="0">
              <a:latin typeface="IranNastaliq" pitchFamily="18" charset="0"/>
              <a:cs typeface="IranNastaliq" pitchFamily="18" charset="0"/>
            </a:endParaRPr>
          </a:p>
        </p:txBody>
      </p:sp>
      <p:sp>
        <p:nvSpPr>
          <p:cNvPr id="8" name="Content Placeholder 7"/>
          <p:cNvSpPr>
            <a:spLocks noGrp="1"/>
          </p:cNvSpPr>
          <p:nvPr>
            <p:ph idx="1"/>
          </p:nvPr>
        </p:nvSpPr>
        <p:spPr>
          <a:xfrm>
            <a:off x="428596" y="2500306"/>
            <a:ext cx="8229600" cy="2895600"/>
          </a:xfrm>
        </p:spPr>
        <p:txBody>
          <a:bodyPr/>
          <a:lstStyle/>
          <a:p>
            <a:r>
              <a:rPr lang="fa-IR" b="1" dirty="0" smtClean="0">
                <a:cs typeface="B Mitra" pitchFamily="2" charset="-78"/>
              </a:rPr>
              <a:t>پدر روانشناسی انسان گرا</a:t>
            </a:r>
          </a:p>
          <a:p>
            <a:r>
              <a:rPr lang="fa-IR" b="1" dirty="0" smtClean="0">
                <a:cs typeface="B Mitra" pitchFamily="2" charset="-78"/>
              </a:rPr>
              <a:t> ارائه دهنده نظریه «</a:t>
            </a:r>
            <a:r>
              <a:rPr lang="fa-IR" b="1" i="1" dirty="0" smtClean="0">
                <a:cs typeface="B Mitra" pitchFamily="2" charset="-78"/>
              </a:rPr>
              <a:t>سلسله مراتب نیازهای انسانی</a:t>
            </a:r>
            <a:r>
              <a:rPr lang="fa-IR" b="1" dirty="0" smtClean="0">
                <a:cs typeface="B Mitra" pitchFamily="2" charset="-78"/>
              </a:rPr>
              <a:t>» اش (</a:t>
            </a:r>
            <a:r>
              <a:rPr lang="fa-IR" b="1" i="1" dirty="0" smtClean="0">
                <a:cs typeface="B Mitra" pitchFamily="2" charset="-78"/>
                <a:hlinkClick r:id="rId2" tooltip="هرم مزلو"/>
              </a:rPr>
              <a:t>هرم مزلو</a:t>
            </a:r>
            <a:r>
              <a:rPr lang="fa-IR" b="1" dirty="0" smtClean="0">
                <a:cs typeface="B Mitra" pitchFamily="2" charset="-78"/>
              </a:rPr>
              <a:t>)</a:t>
            </a:r>
          </a:p>
          <a:p>
            <a:r>
              <a:rPr lang="fa-IR" b="1" dirty="0" smtClean="0">
                <a:cs typeface="B Mitra" pitchFamily="2" charset="-78"/>
              </a:rPr>
              <a:t>کتاب «انگیزه و شخصیت» را درباره نظریه سلسله مراتب نیازها(1954)</a:t>
            </a:r>
          </a:p>
          <a:p>
            <a:endParaRPr lang="fa-IR" b="1" dirty="0" smtClean="0">
              <a:cs typeface="B Mitra" pitchFamily="2" charset="-78"/>
            </a:endParaRPr>
          </a:p>
          <a:p>
            <a:endParaRPr lang="fa-IR" b="1" dirty="0">
              <a:cs typeface="B Mitra" pitchFamily="2" charset="-78"/>
            </a:endParaRPr>
          </a:p>
        </p:txBody>
      </p:sp>
      <p:sp>
        <p:nvSpPr>
          <p:cNvPr id="9" name="TextBox 8"/>
          <p:cNvSpPr txBox="1"/>
          <p:nvPr/>
        </p:nvSpPr>
        <p:spPr>
          <a:xfrm>
            <a:off x="2143108" y="2000240"/>
            <a:ext cx="6500858" cy="369332"/>
          </a:xfrm>
          <a:prstGeom prst="rect">
            <a:avLst/>
          </a:prstGeom>
          <a:noFill/>
        </p:spPr>
        <p:txBody>
          <a:bodyPr wrap="square" rtlCol="1">
            <a:spAutoFit/>
          </a:bodyPr>
          <a:lstStyle/>
          <a:p>
            <a:r>
              <a:rPr lang="fa-IR" b="1" dirty="0" smtClean="0">
                <a:cs typeface="B Mitra" pitchFamily="2" charset="-78"/>
              </a:rPr>
              <a:t>زاده ۱ آوریل ۱۹۰۸ - درگذشته ۸ ژوئن ۱۹۷۰</a:t>
            </a:r>
            <a:endParaRPr lang="fa-IR" b="1" dirty="0">
              <a:cs typeface="B Mitra" pitchFamily="2" charset="-78"/>
            </a:endParaRPr>
          </a:p>
        </p:txBody>
      </p:sp>
      <p:pic>
        <p:nvPicPr>
          <p:cNvPr id="10" name="Picture 9" descr="Abraham_Maslow.jpg"/>
          <p:cNvPicPr>
            <a:picLocks noChangeAspect="1"/>
          </p:cNvPicPr>
          <p:nvPr/>
        </p:nvPicPr>
        <p:blipFill>
          <a:blip r:embed="rId3" cstate="print"/>
          <a:stretch>
            <a:fillRect/>
          </a:stretch>
        </p:blipFill>
        <p:spPr>
          <a:xfrm>
            <a:off x="571472" y="214290"/>
            <a:ext cx="2176466" cy="274531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slow's_hierarchy_of_needs.svg.png"/>
          <p:cNvPicPr>
            <a:picLocks noChangeAspect="1"/>
          </p:cNvPicPr>
          <p:nvPr/>
        </p:nvPicPr>
        <p:blipFill>
          <a:blip r:embed="rId2" cstate="print"/>
          <a:stretch>
            <a:fillRect/>
          </a:stretch>
        </p:blipFill>
        <p:spPr>
          <a:xfrm>
            <a:off x="428596" y="857232"/>
            <a:ext cx="7786710" cy="509482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1489922"/>
          </a:xfrm>
        </p:spPr>
        <p:txBody>
          <a:bodyPr/>
          <a:lstStyle/>
          <a:p>
            <a:pPr algn="r"/>
            <a:r>
              <a:rPr lang="fa-IR" dirty="0" smtClean="0">
                <a:solidFill>
                  <a:schemeClr val="tx1"/>
                </a:solidFill>
                <a:latin typeface="IranNastaliq" pitchFamily="18" charset="0"/>
                <a:cs typeface="IranNastaliq" pitchFamily="18" charset="0"/>
              </a:rPr>
              <a:t>نظریه نیازهای انسانی </a:t>
            </a:r>
            <a:endParaRPr lang="fa-IR" dirty="0">
              <a:solidFill>
                <a:schemeClr val="tx1"/>
              </a:solidFill>
              <a:latin typeface="IranNastaliq" pitchFamily="18" charset="0"/>
              <a:cs typeface="IranNastaliq" pitchFamily="18" charset="0"/>
            </a:endParaRPr>
          </a:p>
        </p:txBody>
      </p:sp>
      <p:sp>
        <p:nvSpPr>
          <p:cNvPr id="4" name="Text Placeholder 3"/>
          <p:cNvSpPr>
            <a:spLocks noGrp="1"/>
          </p:cNvSpPr>
          <p:nvPr>
            <p:ph type="body" sz="half" idx="3"/>
          </p:nvPr>
        </p:nvSpPr>
        <p:spPr>
          <a:xfrm>
            <a:off x="4071934" y="1142984"/>
            <a:ext cx="1685908" cy="654843"/>
          </a:xfrm>
        </p:spPr>
        <p:txBody>
          <a:bodyPr/>
          <a:lstStyle/>
          <a:p>
            <a:r>
              <a:rPr lang="fa-IR" dirty="0" smtClean="0">
                <a:cs typeface="B Mitra" pitchFamily="2" charset="-78"/>
              </a:rPr>
              <a:t>1970-1908</a:t>
            </a:r>
            <a:endParaRPr lang="fa-IR" dirty="0">
              <a:cs typeface="B Mitra" pitchFamily="2" charset="-78"/>
            </a:endParaRPr>
          </a:p>
        </p:txBody>
      </p:sp>
      <p:sp>
        <p:nvSpPr>
          <p:cNvPr id="6" name="Content Placeholder 5"/>
          <p:cNvSpPr>
            <a:spLocks noGrp="1"/>
          </p:cNvSpPr>
          <p:nvPr>
            <p:ph sz="quarter" idx="4"/>
          </p:nvPr>
        </p:nvSpPr>
        <p:spPr>
          <a:xfrm>
            <a:off x="785787" y="1928802"/>
            <a:ext cx="7901014" cy="4431518"/>
          </a:xfrm>
        </p:spPr>
        <p:txBody>
          <a:bodyPr>
            <a:normAutofit/>
          </a:bodyPr>
          <a:lstStyle/>
          <a:p>
            <a:pPr marL="457200" indent="-457200">
              <a:buFont typeface="+mj-lt"/>
              <a:buAutoNum type="arabicPeriod"/>
            </a:pPr>
            <a:r>
              <a:rPr lang="fa-IR" sz="3600" b="1" dirty="0" smtClean="0">
                <a:solidFill>
                  <a:schemeClr val="accent6">
                    <a:lumMod val="50000"/>
                  </a:schemeClr>
                </a:solidFill>
                <a:cs typeface="B Mitra" pitchFamily="2" charset="-78"/>
              </a:rPr>
              <a:t>اصل منسجم بودن وجود انسان </a:t>
            </a:r>
          </a:p>
          <a:p>
            <a:pPr marL="457200" indent="-457200">
              <a:buFont typeface="+mj-lt"/>
              <a:buAutoNum type="arabicPeriod"/>
            </a:pPr>
            <a:r>
              <a:rPr lang="fa-IR" sz="3600" b="1" dirty="0" smtClean="0">
                <a:solidFill>
                  <a:schemeClr val="accent6">
                    <a:lumMod val="50000"/>
                  </a:schemeClr>
                </a:solidFill>
                <a:cs typeface="B Mitra" pitchFamily="2" charset="-78"/>
              </a:rPr>
              <a:t>اصل موقتی بودن ارضای نیاز</a:t>
            </a:r>
          </a:p>
          <a:p>
            <a:pPr marL="457200" indent="-457200">
              <a:buFont typeface="+mj-lt"/>
              <a:buAutoNum type="arabicPeriod"/>
            </a:pPr>
            <a:r>
              <a:rPr lang="fa-IR" sz="3600" b="1" dirty="0" smtClean="0">
                <a:solidFill>
                  <a:schemeClr val="accent6">
                    <a:lumMod val="50000"/>
                  </a:schemeClr>
                </a:solidFill>
                <a:cs typeface="B Mitra" pitchFamily="2" charset="-78"/>
              </a:rPr>
              <a:t>اصل تنوع نیازهای آگاهانه</a:t>
            </a:r>
          </a:p>
          <a:p>
            <a:pPr marL="457200" indent="-457200">
              <a:buFont typeface="+mj-lt"/>
              <a:buAutoNum type="arabicPeriod"/>
            </a:pPr>
            <a:r>
              <a:rPr lang="fa-IR" sz="3600" b="1" dirty="0" smtClean="0">
                <a:solidFill>
                  <a:schemeClr val="accent6">
                    <a:lumMod val="50000"/>
                  </a:schemeClr>
                </a:solidFill>
                <a:cs typeface="B Mitra" pitchFamily="2" charset="-78"/>
              </a:rPr>
              <a:t>اصل کاهش شدت نیاز ارضاء شده</a:t>
            </a:r>
          </a:p>
          <a:p>
            <a:pPr marL="457200" indent="-457200">
              <a:buFont typeface="+mj-lt"/>
              <a:buAutoNum type="arabicPeriod"/>
            </a:pPr>
            <a:r>
              <a:rPr lang="fa-IR" sz="3600" b="1" dirty="0" smtClean="0">
                <a:solidFill>
                  <a:schemeClr val="accent6">
                    <a:lumMod val="50000"/>
                  </a:schemeClr>
                </a:solidFill>
                <a:cs typeface="B Mitra" pitchFamily="2" charset="-78"/>
              </a:rPr>
              <a:t>اصل توالی </a:t>
            </a:r>
            <a:endParaRPr lang="fa-IR" sz="3600" b="1" dirty="0">
              <a:solidFill>
                <a:schemeClr val="accent6">
                  <a:lumMod val="50000"/>
                </a:schemeClr>
              </a:solidFill>
              <a:cs typeface="B Mitra" pitchFamily="2" charset="-7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14810" y="1285860"/>
            <a:ext cx="4548190" cy="1153276"/>
          </a:xfrm>
        </p:spPr>
        <p:txBody>
          <a:bodyPr>
            <a:noAutofit/>
          </a:bodyPr>
          <a:lstStyle/>
          <a:p>
            <a:pPr algn="r"/>
            <a:r>
              <a:rPr lang="en-US" sz="2800" b="1" dirty="0" smtClean="0"/>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smtClean="0"/>
              <a:t>Douglas McGregor</a:t>
            </a:r>
            <a:br>
              <a:rPr lang="en-US" sz="2800" b="1" dirty="0" smtClean="0"/>
            </a:br>
            <a:endParaRPr lang="fa-IR" sz="2800" dirty="0"/>
          </a:p>
        </p:txBody>
      </p:sp>
      <p:sp>
        <p:nvSpPr>
          <p:cNvPr id="8" name="TextBox 7"/>
          <p:cNvSpPr txBox="1"/>
          <p:nvPr/>
        </p:nvSpPr>
        <p:spPr>
          <a:xfrm>
            <a:off x="4214810" y="928670"/>
            <a:ext cx="4500594" cy="707886"/>
          </a:xfrm>
          <a:prstGeom prst="rect">
            <a:avLst/>
          </a:prstGeom>
          <a:noFill/>
        </p:spPr>
        <p:txBody>
          <a:bodyPr wrap="square" rtlCol="1">
            <a:spAutoFit/>
          </a:bodyPr>
          <a:lstStyle/>
          <a:p>
            <a:r>
              <a:rPr lang="fa-IR" sz="4000" dirty="0" smtClean="0">
                <a:latin typeface="IranNastaliq" pitchFamily="18" charset="0"/>
                <a:cs typeface="IranNastaliq" pitchFamily="18" charset="0"/>
              </a:rPr>
              <a:t>داگلاس مک گریگور</a:t>
            </a:r>
            <a:endParaRPr lang="fa-IR" sz="4000" dirty="0">
              <a:latin typeface="IranNastaliq" pitchFamily="18" charset="0"/>
              <a:cs typeface="IranNastaliq" pitchFamily="18" charset="0"/>
            </a:endParaRPr>
          </a:p>
        </p:txBody>
      </p:sp>
      <p:sp>
        <p:nvSpPr>
          <p:cNvPr id="9" name="TextBox 8"/>
          <p:cNvSpPr txBox="1"/>
          <p:nvPr/>
        </p:nvSpPr>
        <p:spPr>
          <a:xfrm>
            <a:off x="2411760" y="2257717"/>
            <a:ext cx="6281941" cy="1077218"/>
          </a:xfrm>
          <a:prstGeom prst="rect">
            <a:avLst/>
          </a:prstGeom>
          <a:noFill/>
        </p:spPr>
        <p:txBody>
          <a:bodyPr wrap="square" rtlCol="1">
            <a:spAutoFit/>
          </a:bodyPr>
          <a:lstStyle/>
          <a:p>
            <a:r>
              <a:rPr lang="fa-IR" sz="3200" dirty="0" smtClean="0">
                <a:cs typeface="B Mitra" pitchFamily="2" charset="-78"/>
              </a:rPr>
              <a:t>نظریه </a:t>
            </a:r>
            <a:r>
              <a:rPr lang="en-US" sz="3200" dirty="0" smtClean="0">
                <a:cs typeface="B Mitra" pitchFamily="2" charset="-78"/>
              </a:rPr>
              <a:t>X </a:t>
            </a:r>
            <a:r>
              <a:rPr lang="fa-IR" sz="3200" dirty="0" smtClean="0">
                <a:cs typeface="B Mitra" pitchFamily="2" charset="-78"/>
              </a:rPr>
              <a:t> و نظریه </a:t>
            </a:r>
            <a:r>
              <a:rPr lang="en-US" sz="3200" dirty="0" smtClean="0">
                <a:cs typeface="B Mitra" pitchFamily="2" charset="-78"/>
              </a:rPr>
              <a:t>Y </a:t>
            </a:r>
            <a:endParaRPr lang="fa-IR" sz="3200" dirty="0" smtClean="0">
              <a:cs typeface="B Mitra" pitchFamily="2" charset="-78"/>
            </a:endParaRPr>
          </a:p>
          <a:p>
            <a:r>
              <a:rPr lang="fa-IR" sz="3200" dirty="0" smtClean="0">
                <a:cs typeface="B Mitra" pitchFamily="2" charset="-78"/>
              </a:rPr>
              <a:t>(1964-1906)،   نویسنده کتاب</a:t>
            </a:r>
            <a:r>
              <a:rPr lang="fa-IR" sz="3200" dirty="0" smtClean="0">
                <a:solidFill>
                  <a:srgbClr val="FF0000"/>
                </a:solidFill>
                <a:cs typeface="B Mitra" pitchFamily="2" charset="-78"/>
              </a:rPr>
              <a:t>:بعد انسانی سازمان</a:t>
            </a:r>
            <a:endParaRPr lang="fa-IR" sz="3200" dirty="0">
              <a:solidFill>
                <a:srgbClr val="FF0000"/>
              </a:solidFill>
              <a:cs typeface="B Mitra" pitchFamily="2" charset="-78"/>
            </a:endParaRPr>
          </a:p>
        </p:txBody>
      </p:sp>
      <p:pic>
        <p:nvPicPr>
          <p:cNvPr id="10" name="Picture 9" descr="Mcgregor.PNG"/>
          <p:cNvPicPr>
            <a:picLocks noChangeAspect="1"/>
          </p:cNvPicPr>
          <p:nvPr/>
        </p:nvPicPr>
        <p:blipFill>
          <a:blip r:embed="rId2" cstate="print"/>
          <a:stretch>
            <a:fillRect/>
          </a:stretch>
        </p:blipFill>
        <p:spPr>
          <a:xfrm>
            <a:off x="500034" y="214290"/>
            <a:ext cx="1714871" cy="29604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TextBox 10"/>
          <p:cNvSpPr txBox="1"/>
          <p:nvPr/>
        </p:nvSpPr>
        <p:spPr>
          <a:xfrm>
            <a:off x="500034" y="3500438"/>
            <a:ext cx="8072494" cy="3231654"/>
          </a:xfrm>
          <a:prstGeom prst="rect">
            <a:avLst/>
          </a:prstGeom>
          <a:noFill/>
        </p:spPr>
        <p:txBody>
          <a:bodyPr wrap="square" rtlCol="1">
            <a:spAutoFit/>
          </a:bodyPr>
          <a:lstStyle/>
          <a:p>
            <a:pPr>
              <a:lnSpc>
                <a:spcPct val="150000"/>
              </a:lnSpc>
              <a:buFont typeface="Arial" pitchFamily="34" charset="0"/>
              <a:buChar char="•"/>
            </a:pPr>
            <a:r>
              <a:rPr lang="fa-IR" sz="2400" b="1" dirty="0" smtClean="0">
                <a:cs typeface="B Mitra" pitchFamily="2" charset="-78"/>
              </a:rPr>
              <a:t>با تأثیر پذیری از مطالعات هاثورن و نظریه مازلو در کتاب خود (بعد انسانی سازمان) این نظریه را ترویج کرد که :</a:t>
            </a:r>
            <a:br>
              <a:rPr lang="fa-IR" sz="2400" b="1" dirty="0" smtClean="0">
                <a:cs typeface="B Mitra" pitchFamily="2" charset="-78"/>
              </a:rPr>
            </a:br>
            <a:r>
              <a:rPr lang="fa-IR" sz="2400" b="1" dirty="0" smtClean="0">
                <a:cs typeface="B Mitra" pitchFamily="2" charset="-78"/>
              </a:rPr>
              <a:t>«مدیران باید توجه بیشتری به نیازهای اجتماعی و خود شکوفایی افراد در محیط کار داشته باشند»</a:t>
            </a:r>
          </a:p>
          <a:p>
            <a:pPr>
              <a:lnSpc>
                <a:spcPct val="150000"/>
              </a:lnSpc>
              <a:buFont typeface="Arial" pitchFamily="34" charset="0"/>
              <a:buChar char="•"/>
            </a:pPr>
            <a:r>
              <a:rPr lang="fa-IR" sz="2400" b="1" dirty="0" smtClean="0">
                <a:cs typeface="B Mitra" pitchFamily="2" charset="-78"/>
              </a:rPr>
              <a:t>او معتقد بود مدیران باید مفروضاتی مبتنی بر نظریه </a:t>
            </a:r>
            <a:r>
              <a:rPr lang="en-US" sz="2400" b="1" dirty="0" smtClean="0">
                <a:cs typeface="B Mitra" pitchFamily="2" charset="-78"/>
              </a:rPr>
              <a:t>Y </a:t>
            </a:r>
            <a:r>
              <a:rPr lang="fa-IR" sz="2400" b="1" dirty="0" smtClean="0">
                <a:cs typeface="B Mitra" pitchFamily="2" charset="-78"/>
              </a:rPr>
              <a:t> داشته باشند.</a:t>
            </a:r>
          </a:p>
          <a:p>
            <a:endParaRPr lang="fa-IR" sz="2400" b="1" dirty="0">
              <a:cs typeface="B Mitra" pitchFamily="2" charset="-7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500042"/>
            <a:ext cx="8229600" cy="1143000"/>
          </a:xfrm>
        </p:spPr>
        <p:txBody>
          <a:bodyPr>
            <a:normAutofit/>
          </a:bodyPr>
          <a:lstStyle/>
          <a:p>
            <a:pPr algn="ctr"/>
            <a:r>
              <a:rPr lang="fa-IR" sz="6600" b="1" dirty="0" smtClean="0">
                <a:cs typeface="B Mitra" pitchFamily="2" charset="-78"/>
              </a:rPr>
              <a:t>مفروضات نظریه </a:t>
            </a:r>
            <a:r>
              <a:rPr lang="en-US" sz="6600" b="1" dirty="0" smtClean="0">
                <a:latin typeface="+mn-lt"/>
                <a:cs typeface="B Mitra" pitchFamily="2" charset="-78"/>
              </a:rPr>
              <a:t>X</a:t>
            </a:r>
            <a:endParaRPr lang="fa-IR" sz="6600" b="1" dirty="0">
              <a:latin typeface="+mn-lt"/>
              <a:cs typeface="B Mitra" pitchFamily="2" charset="-78"/>
            </a:endParaRPr>
          </a:p>
        </p:txBody>
      </p:sp>
      <p:sp>
        <p:nvSpPr>
          <p:cNvPr id="4" name="Content Placeholder 3"/>
          <p:cNvSpPr>
            <a:spLocks noGrp="1"/>
          </p:cNvSpPr>
          <p:nvPr>
            <p:ph idx="1"/>
          </p:nvPr>
        </p:nvSpPr>
        <p:spPr/>
        <p:txBody>
          <a:bodyPr>
            <a:normAutofit fontScale="92500"/>
          </a:bodyPr>
          <a:lstStyle/>
          <a:p>
            <a:pPr>
              <a:lnSpc>
                <a:spcPct val="150000"/>
              </a:lnSpc>
              <a:buNone/>
            </a:pPr>
            <a:r>
              <a:rPr lang="ar-SA" sz="2400" b="1" dirty="0" smtClean="0">
                <a:cs typeface="B Mitra" pitchFamily="2" charset="-78"/>
              </a:rPr>
              <a:t>1.بیشتر انسانها ذاتاً تنبل و از کار بیزارند؛</a:t>
            </a:r>
          </a:p>
          <a:p>
            <a:pPr>
              <a:lnSpc>
                <a:spcPct val="150000"/>
              </a:lnSpc>
              <a:buNone/>
            </a:pPr>
            <a:r>
              <a:rPr lang="ar-SA" sz="2400" b="1" dirty="0" smtClean="0">
                <a:cs typeface="B Mitra" pitchFamily="2" charset="-78"/>
              </a:rPr>
              <a:t>2. بیشتر انسانها از قبول مسئولیت گریزانند و ترجیح می دهند که تحت هدایت دیگری قرار گیرند؛</a:t>
            </a:r>
          </a:p>
          <a:p>
            <a:pPr>
              <a:lnSpc>
                <a:spcPct val="150000"/>
              </a:lnSpc>
              <a:buNone/>
            </a:pPr>
            <a:r>
              <a:rPr lang="ar-SA" sz="2400" b="1" dirty="0" smtClean="0">
                <a:cs typeface="B Mitra" pitchFamily="2" charset="-78"/>
              </a:rPr>
              <a:t>3. برای انگیزش انسانها باید از مشوقهای مادی و اقتصادی و ایجاد امنیت استفاده کرد؛</a:t>
            </a:r>
          </a:p>
          <a:p>
            <a:pPr>
              <a:lnSpc>
                <a:spcPct val="150000"/>
              </a:lnSpc>
              <a:buNone/>
            </a:pPr>
            <a:r>
              <a:rPr lang="ar-SA" sz="2400" b="1" dirty="0" smtClean="0">
                <a:cs typeface="B Mitra" pitchFamily="2" charset="-78"/>
              </a:rPr>
              <a:t>4. قابلیت خلاقیت و نوآوری برای حل مسائل فقط در تعداد محدودی از افراد یافت می شود که به مشاغل مدیریت و رهبری می پردازند؛</a:t>
            </a:r>
          </a:p>
          <a:p>
            <a:pPr>
              <a:lnSpc>
                <a:spcPct val="150000"/>
              </a:lnSpc>
              <a:buNone/>
            </a:pPr>
            <a:r>
              <a:rPr lang="ar-SA" sz="2400" b="1" dirty="0" smtClean="0">
                <a:cs typeface="B Mitra" pitchFamily="2" charset="-78"/>
              </a:rPr>
              <a:t>5. بیشتر مردم باید تحت کنترل دقیق قرار گیرند؛ زیرا معمولاً افراد از غلاقه کافی برای کار برخوردار نیستند.</a:t>
            </a:r>
          </a:p>
          <a:p>
            <a:pPr>
              <a:buNone/>
            </a:pPr>
            <a:endParaRPr lang="fa-IR" sz="2400" b="1" dirty="0">
              <a:cs typeface="B Mitra" pitchFamily="2" charset="-7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500042"/>
            <a:ext cx="8229600" cy="1143000"/>
          </a:xfrm>
        </p:spPr>
        <p:txBody>
          <a:bodyPr>
            <a:normAutofit/>
          </a:bodyPr>
          <a:lstStyle/>
          <a:p>
            <a:pPr algn="ctr"/>
            <a:r>
              <a:rPr lang="fa-IR" sz="6600" b="1" dirty="0" smtClean="0">
                <a:cs typeface="B Mitra" pitchFamily="2" charset="-78"/>
              </a:rPr>
              <a:t>مفروضات نظریه </a:t>
            </a:r>
            <a:r>
              <a:rPr lang="en-US" sz="6600" b="1" dirty="0" smtClean="0">
                <a:latin typeface="+mn-lt"/>
                <a:cs typeface="B Mitra" pitchFamily="2" charset="-78"/>
              </a:rPr>
              <a:t>Y</a:t>
            </a:r>
            <a:endParaRPr lang="fa-IR" sz="6600" b="1" dirty="0">
              <a:latin typeface="+mn-lt"/>
              <a:cs typeface="B Mitra" pitchFamily="2" charset="-78"/>
            </a:endParaRPr>
          </a:p>
        </p:txBody>
      </p:sp>
      <p:sp>
        <p:nvSpPr>
          <p:cNvPr id="4" name="Content Placeholder 3"/>
          <p:cNvSpPr>
            <a:spLocks noGrp="1"/>
          </p:cNvSpPr>
          <p:nvPr>
            <p:ph idx="1"/>
          </p:nvPr>
        </p:nvSpPr>
        <p:spPr/>
        <p:txBody>
          <a:bodyPr>
            <a:normAutofit fontScale="92500" lnSpcReduction="20000"/>
          </a:bodyPr>
          <a:lstStyle/>
          <a:p>
            <a:pPr>
              <a:lnSpc>
                <a:spcPct val="150000"/>
              </a:lnSpc>
              <a:buNone/>
            </a:pPr>
            <a:r>
              <a:rPr lang="fa-IR" sz="2400" b="1" dirty="0" smtClean="0">
                <a:cs typeface="B Mitra" pitchFamily="2" charset="-78"/>
              </a:rPr>
              <a:t>1.</a:t>
            </a:r>
            <a:r>
              <a:rPr lang="ar-SA" sz="2400" b="1" dirty="0" smtClean="0">
                <a:cs typeface="B Mitra" pitchFamily="2" charset="-78"/>
              </a:rPr>
              <a:t> کار به طور طبیعی مانند بازی است؛</a:t>
            </a:r>
          </a:p>
          <a:p>
            <a:pPr>
              <a:lnSpc>
                <a:spcPct val="150000"/>
              </a:lnSpc>
              <a:buNone/>
            </a:pPr>
            <a:r>
              <a:rPr lang="ar-SA" sz="2400" b="1" dirty="0" smtClean="0">
                <a:cs typeface="B Mitra" pitchFamily="2" charset="-78"/>
              </a:rPr>
              <a:t>2. معمولاً افراد مسئولیت پذیرند و با اشتیاق به دنبال پذیرش مسئولیت هستند؛</a:t>
            </a:r>
          </a:p>
          <a:p>
            <a:pPr>
              <a:lnSpc>
                <a:spcPct val="150000"/>
              </a:lnSpc>
              <a:buNone/>
            </a:pPr>
            <a:r>
              <a:rPr lang="ar-SA" sz="2400" b="1" dirty="0" smtClean="0">
                <a:cs typeface="B Mitra" pitchFamily="2" charset="-78"/>
              </a:rPr>
              <a:t>3. اگر افراد به کار خود علاقمند باشند، به طور مناسبی برانگیخته می شوند؛ در واقع احساس رضایت درونی بهترین پاداش برای افراد است و شیوه خود کنترلی مؤثرتر از کنترل توسط دیگران است؛</a:t>
            </a:r>
          </a:p>
          <a:p>
            <a:pPr>
              <a:lnSpc>
                <a:spcPct val="150000"/>
              </a:lnSpc>
              <a:buNone/>
            </a:pPr>
            <a:r>
              <a:rPr lang="ar-SA" sz="2400" b="1" dirty="0" smtClean="0">
                <a:cs typeface="B Mitra" pitchFamily="2" charset="-78"/>
              </a:rPr>
              <a:t>4. ((قابلیت خلاقیت و نوآوری برای حل مسائل)) به طور طبیعی بین جمعیت انسانها توضیع شده است؛</a:t>
            </a:r>
          </a:p>
          <a:p>
            <a:pPr>
              <a:lnSpc>
                <a:spcPct val="150000"/>
              </a:lnSpc>
              <a:buNone/>
            </a:pPr>
            <a:r>
              <a:rPr lang="ar-SA" sz="2400" b="1" dirty="0" smtClean="0">
                <a:cs typeface="B Mitra" pitchFamily="2" charset="-78"/>
              </a:rPr>
              <a:t>5. کنترل را می توان به خود افراد واگذار کرد؛ در واقع شیوه خود کنترلی مؤثرتر از کنترل توسط دیگران است.</a:t>
            </a:r>
          </a:p>
          <a:p>
            <a:pPr>
              <a:buNone/>
            </a:pPr>
            <a:endParaRPr lang="fa-IR" sz="2800" b="1" dirty="0">
              <a:cs typeface="B Mitra" pitchFamily="2" charset="-7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Mitra" pitchFamily="2" charset="-78"/>
              </a:rPr>
              <a:t>رفتار مدیران با مفروضات نظریه </a:t>
            </a:r>
            <a:r>
              <a:rPr lang="en-US" b="1" dirty="0" smtClean="0">
                <a:cs typeface="B Mitra" pitchFamily="2" charset="-78"/>
              </a:rPr>
              <a:t>Y</a:t>
            </a:r>
            <a:endParaRPr lang="fa-IR" b="1" dirty="0">
              <a:cs typeface="B Mitra" pitchFamily="2" charset="-78"/>
            </a:endParaRPr>
          </a:p>
        </p:txBody>
      </p:sp>
      <p:sp>
        <p:nvSpPr>
          <p:cNvPr id="3" name="Content Placeholder 2"/>
          <p:cNvSpPr>
            <a:spLocks noGrp="1"/>
          </p:cNvSpPr>
          <p:nvPr>
            <p:ph idx="1"/>
          </p:nvPr>
        </p:nvSpPr>
        <p:spPr/>
        <p:txBody>
          <a:bodyPr>
            <a:normAutofit lnSpcReduction="10000"/>
          </a:bodyPr>
          <a:lstStyle/>
          <a:p>
            <a:pPr>
              <a:lnSpc>
                <a:spcPct val="150000"/>
              </a:lnSpc>
            </a:pPr>
            <a:r>
              <a:rPr lang="fa-IR" b="1" dirty="0" smtClean="0">
                <a:cs typeface="B Mitra" pitchFamily="2" charset="-78"/>
              </a:rPr>
              <a:t>آزادی عمل بیشتر</a:t>
            </a:r>
          </a:p>
          <a:p>
            <a:pPr>
              <a:lnSpc>
                <a:spcPct val="150000"/>
              </a:lnSpc>
            </a:pPr>
            <a:r>
              <a:rPr lang="fa-IR" b="1" dirty="0" smtClean="0">
                <a:cs typeface="B Mitra" pitchFamily="2" charset="-78"/>
              </a:rPr>
              <a:t>تشویق خلاقیت و نوآوری</a:t>
            </a:r>
          </a:p>
          <a:p>
            <a:pPr>
              <a:lnSpc>
                <a:spcPct val="150000"/>
              </a:lnSpc>
            </a:pPr>
            <a:r>
              <a:rPr lang="fa-IR" b="1" dirty="0" smtClean="0">
                <a:cs typeface="B Mitra" pitchFamily="2" charset="-78"/>
              </a:rPr>
              <a:t>به حداقل رساندن کنترل</a:t>
            </a:r>
          </a:p>
          <a:p>
            <a:pPr>
              <a:lnSpc>
                <a:spcPct val="150000"/>
              </a:lnSpc>
            </a:pPr>
            <a:r>
              <a:rPr lang="fa-IR" b="1" dirty="0" smtClean="0">
                <a:cs typeface="B Mitra" pitchFamily="2" charset="-78"/>
              </a:rPr>
              <a:t>جذاب تر کردن کار</a:t>
            </a:r>
          </a:p>
          <a:p>
            <a:pPr>
              <a:lnSpc>
                <a:spcPct val="150000"/>
              </a:lnSpc>
            </a:pPr>
            <a:r>
              <a:rPr lang="fa-IR" b="1" dirty="0" smtClean="0">
                <a:cs typeface="B Mitra" pitchFamily="2" charset="-78"/>
              </a:rPr>
              <a:t>کمک به ارضای نیازهای سطوح عالی تر</a:t>
            </a:r>
            <a:br>
              <a:rPr lang="fa-IR" b="1" dirty="0" smtClean="0">
                <a:cs typeface="B Mitra" pitchFamily="2" charset="-78"/>
              </a:rPr>
            </a:br>
            <a:r>
              <a:rPr lang="fa-IR" b="1" dirty="0" smtClean="0">
                <a:solidFill>
                  <a:srgbClr val="C00000"/>
                </a:solidFill>
                <a:cs typeface="B Mitra" pitchFamily="2" charset="-78"/>
              </a:rPr>
              <a:t>*برخی از کارکنان نابالغ در ابتدای کار نیاز به کنترل بیشتری دارند تا شایستگی برخورد بر مبنای نظریه </a:t>
            </a:r>
            <a:r>
              <a:rPr lang="en-US" b="1" dirty="0" smtClean="0">
                <a:solidFill>
                  <a:srgbClr val="C00000"/>
                </a:solidFill>
                <a:cs typeface="B Mitra" pitchFamily="2" charset="-78"/>
              </a:rPr>
              <a:t>Y</a:t>
            </a:r>
            <a:r>
              <a:rPr lang="fa-IR" b="1" dirty="0" smtClean="0">
                <a:solidFill>
                  <a:srgbClr val="C00000"/>
                </a:solidFill>
                <a:cs typeface="B Mitra" pitchFamily="2" charset="-78"/>
              </a:rPr>
              <a:t> را داشته باشند.</a:t>
            </a:r>
            <a:endParaRPr lang="fa-IR" b="1" dirty="0">
              <a:solidFill>
                <a:srgbClr val="C00000"/>
              </a:solidFill>
              <a:cs typeface="B Mitra"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88437654"/>
              </p:ext>
            </p:extLst>
          </p:nvPr>
        </p:nvGraphicFramePr>
        <p:xfrm>
          <a:off x="179512" y="1196752"/>
          <a:ext cx="876029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348412" y="548680"/>
            <a:ext cx="3486852" cy="584775"/>
          </a:xfrm>
          <a:prstGeom prst="rect">
            <a:avLst/>
          </a:prstGeom>
        </p:spPr>
        <p:txBody>
          <a:bodyPr wrap="none">
            <a:spAutoFit/>
          </a:bodyPr>
          <a:lstStyle/>
          <a:p>
            <a:pPr lvl="0"/>
            <a:r>
              <a:rPr lang="fa-IR" sz="3200" b="1" dirty="0" smtClean="0">
                <a:solidFill>
                  <a:srgbClr val="663300"/>
                </a:solidFill>
                <a:latin typeface="IranNastaliq" pitchFamily="18" charset="0"/>
                <a:cs typeface="IranNastaliq" pitchFamily="18" charset="0"/>
              </a:rPr>
              <a:t>مدیریت در دوره های مختلف تاریخی</a:t>
            </a:r>
            <a:endParaRPr lang="en-US" sz="3200" dirty="0">
              <a:solidFill>
                <a:srgbClr val="663300"/>
              </a:solidFill>
              <a:latin typeface="IranNastaliq" pitchFamily="18" charset="0"/>
              <a:cs typeface="IranNastaliq" pitchFamily="18" charset="0"/>
            </a:endParaRPr>
          </a:p>
        </p:txBody>
      </p:sp>
    </p:spTree>
    <p:extLst>
      <p:ext uri="{BB962C8B-B14F-4D97-AF65-F5344CB8AC3E}">
        <p14:creationId xmlns:p14="http://schemas.microsoft.com/office/powerpoint/2010/main" val="27627445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357322"/>
          </a:xfrm>
        </p:spPr>
        <p:txBody>
          <a:bodyPr>
            <a:noAutofit/>
          </a:bodyPr>
          <a:lstStyle/>
          <a:p>
            <a:pPr algn="ctr"/>
            <a:r>
              <a:rPr lang="ar-SA" sz="3600" dirty="0" smtClean="0">
                <a:latin typeface="IranNastaliq" pitchFamily="18" charset="0"/>
                <a:cs typeface="IranNastaliq" pitchFamily="18" charset="0"/>
              </a:rPr>
              <a:t>ویژگیهای سبکهای مورد استفاده مدیران، بر مبنای مفروضات </a:t>
            </a:r>
            <a:r>
              <a:rPr lang="en-US" sz="3600" dirty="0" smtClean="0">
                <a:latin typeface="IranNastaliq" pitchFamily="18" charset="0"/>
                <a:cs typeface="IranNastaliq" pitchFamily="18" charset="0"/>
              </a:rPr>
              <a:t>x </a:t>
            </a:r>
            <a:r>
              <a:rPr lang="ar-SA" sz="3600" dirty="0" smtClean="0">
                <a:latin typeface="IranNastaliq" pitchFamily="18" charset="0"/>
                <a:cs typeface="IranNastaliq" pitchFamily="18" charset="0"/>
              </a:rPr>
              <a:t>و </a:t>
            </a:r>
            <a:r>
              <a:rPr lang="en-US" sz="3600" dirty="0" smtClean="0">
                <a:latin typeface="IranNastaliq" pitchFamily="18" charset="0"/>
                <a:cs typeface="IranNastaliq" pitchFamily="18" charset="0"/>
              </a:rPr>
              <a:t>y</a:t>
            </a:r>
            <a:endParaRPr lang="fa-IR" sz="3600" dirty="0">
              <a:latin typeface="IranNastaliq" pitchFamily="18" charset="0"/>
              <a:cs typeface="IranNastaliq" pitchFamily="18" charset="0"/>
            </a:endParaRPr>
          </a:p>
        </p:txBody>
      </p:sp>
      <p:graphicFrame>
        <p:nvGraphicFramePr>
          <p:cNvPr id="5" name="Content Placeholder 4"/>
          <p:cNvGraphicFramePr>
            <a:graphicFrameLocks noGrp="1"/>
          </p:cNvGraphicFramePr>
          <p:nvPr>
            <p:ph idx="1"/>
          </p:nvPr>
        </p:nvGraphicFramePr>
        <p:xfrm>
          <a:off x="388144" y="1935163"/>
          <a:ext cx="8541574" cy="3337560"/>
        </p:xfrm>
        <a:graphic>
          <a:graphicData uri="http://schemas.openxmlformats.org/drawingml/2006/table">
            <a:tbl>
              <a:tblPr rtl="1" firstRow="1" bandRow="1">
                <a:tableStyleId>{72833802-FEF1-4C79-8D5D-14CF1EAF98D9}</a:tableStyleId>
              </a:tblPr>
              <a:tblGrid>
                <a:gridCol w="243936"/>
                <a:gridCol w="3975639"/>
                <a:gridCol w="227805"/>
                <a:gridCol w="4094194"/>
              </a:tblGrid>
              <a:tr h="370840">
                <a:tc gridSpan="2">
                  <a:txBody>
                    <a:bodyPr/>
                    <a:lstStyle/>
                    <a:p>
                      <a:pPr algn="r" rtl="1">
                        <a:lnSpc>
                          <a:spcPct val="115000"/>
                        </a:lnSpc>
                        <a:spcAft>
                          <a:spcPts val="0"/>
                        </a:spcAft>
                      </a:pPr>
                      <a:r>
                        <a:rPr lang="ar-SA" sz="1600" b="1" kern="1200" dirty="0">
                          <a:cs typeface="B Mitra" pitchFamily="2" charset="-78"/>
                        </a:rPr>
                        <a:t>ویژگیهای سبکهای مدیریت بر مبنای پیش فرضهای نظریه </a:t>
                      </a:r>
                      <a:r>
                        <a:rPr lang="en-US" sz="1600" b="1" kern="1200" dirty="0">
                          <a:cs typeface="B Mitra" pitchFamily="2" charset="-78"/>
                        </a:rPr>
                        <a:t>x </a:t>
                      </a:r>
                      <a:endParaRPr lang="en-US" sz="1100" b="1" dirty="0">
                        <a:latin typeface="Calibri"/>
                        <a:ea typeface="Calibri"/>
                        <a:cs typeface="B Mitra" pitchFamily="2" charset="-78"/>
                      </a:endParaRPr>
                    </a:p>
                  </a:txBody>
                  <a:tcPr marL="15875" marR="15875" marT="1587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rtl="1"/>
                      <a:endParaRPr lang="fa-IR"/>
                    </a:p>
                  </a:txBody>
                  <a:tcPr/>
                </a:tc>
                <a:tc gridSpan="2">
                  <a:txBody>
                    <a:bodyPr/>
                    <a:lstStyle/>
                    <a:p>
                      <a:pPr algn="r" rtl="1">
                        <a:lnSpc>
                          <a:spcPct val="115000"/>
                        </a:lnSpc>
                        <a:spcAft>
                          <a:spcPts val="0"/>
                        </a:spcAft>
                      </a:pPr>
                      <a:r>
                        <a:rPr lang="ar-SA" sz="1600" b="1" kern="1200" dirty="0">
                          <a:cs typeface="B Mitra" pitchFamily="2" charset="-78"/>
                        </a:rPr>
                        <a:t>ویژگیهای سبکهای مدیریت بر مبنای پیش فرضهای نظریه </a:t>
                      </a:r>
                      <a:r>
                        <a:rPr lang="en-US" sz="1600" b="1" kern="1200" dirty="0">
                          <a:cs typeface="B Mitra" pitchFamily="2" charset="-78"/>
                        </a:rPr>
                        <a:t>y </a:t>
                      </a:r>
                      <a:endParaRPr lang="en-US" sz="1100" b="1" dirty="0">
                        <a:latin typeface="Calibri"/>
                        <a:ea typeface="Calibri"/>
                        <a:cs typeface="B Mitra" pitchFamily="2" charset="-78"/>
                      </a:endParaRPr>
                    </a:p>
                  </a:txBody>
                  <a:tcPr marL="15875" marR="15875" marT="1587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pPr rtl="1"/>
                      <a:endParaRPr lang="fa-IR"/>
                    </a:p>
                  </a:txBody>
                  <a:tcPr/>
                </a:tc>
              </a:tr>
              <a:tr h="370840">
                <a:tc>
                  <a:txBody>
                    <a:bodyPr/>
                    <a:lstStyle/>
                    <a:p>
                      <a:pPr algn="r" rtl="1">
                        <a:lnSpc>
                          <a:spcPct val="115000"/>
                        </a:lnSpc>
                        <a:spcAft>
                          <a:spcPts val="0"/>
                        </a:spcAft>
                      </a:pPr>
                      <a:r>
                        <a:rPr lang="ar-SA" sz="1600" b="1" kern="1200" dirty="0">
                          <a:cs typeface="B Mitra" pitchFamily="2" charset="-78"/>
                        </a:rPr>
                        <a:t>1 </a:t>
                      </a:r>
                      <a:endParaRPr lang="en-US" sz="1100" b="1" dirty="0">
                        <a:latin typeface="Calibri"/>
                        <a:ea typeface="Calibri"/>
                        <a:cs typeface="B Mitra" pitchFamily="2" charset="-78"/>
                      </a:endParaRPr>
                    </a:p>
                  </a:txBody>
                  <a:tcPr marL="15875" marR="15875" marT="15875"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تأکید بر تمرکز و تصمیم گیری متمرکز </a:t>
                      </a:r>
                      <a:endParaRPr lang="en-US" sz="1100" b="1" dirty="0">
                        <a:latin typeface="Calibri"/>
                        <a:ea typeface="Calibri"/>
                        <a:cs typeface="B Mitra" pitchFamily="2" charset="-78"/>
                      </a:endParaRPr>
                    </a:p>
                  </a:txBody>
                  <a:tcPr marL="15875" marR="15875" marT="15875"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1 </a:t>
                      </a:r>
                      <a:endParaRPr lang="en-US" sz="1100" b="1" dirty="0">
                        <a:latin typeface="Calibri"/>
                        <a:ea typeface="Calibri"/>
                        <a:cs typeface="B Mitra" pitchFamily="2" charset="-78"/>
                      </a:endParaRPr>
                    </a:p>
                  </a:txBody>
                  <a:tcPr marL="15875" marR="15875" marT="15875"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تأکید بر عدم تمرکز و استقلال واحدهای سازمانی </a:t>
                      </a:r>
                      <a:endParaRPr lang="en-US" sz="1100" b="1" dirty="0">
                        <a:latin typeface="Calibri"/>
                        <a:ea typeface="Calibri"/>
                        <a:cs typeface="B Mitra" pitchFamily="2" charset="-78"/>
                      </a:endParaRPr>
                    </a:p>
                  </a:txBody>
                  <a:tcPr marL="15875" marR="15875" marT="15875"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70840">
                <a:tc>
                  <a:txBody>
                    <a:bodyPr/>
                    <a:lstStyle/>
                    <a:p>
                      <a:pPr algn="r" rtl="1">
                        <a:lnSpc>
                          <a:spcPct val="115000"/>
                        </a:lnSpc>
                        <a:spcAft>
                          <a:spcPts val="0"/>
                        </a:spcAft>
                      </a:pPr>
                      <a:r>
                        <a:rPr lang="ar-SA" sz="1600" b="1" kern="1200">
                          <a:cs typeface="B Mitra" pitchFamily="2" charset="-78"/>
                        </a:rPr>
                        <a:t>2 </a:t>
                      </a:r>
                      <a:endParaRPr lang="en-US" sz="1100" b="1">
                        <a:latin typeface="Calibri"/>
                        <a:ea typeface="Calibri"/>
                        <a:cs typeface="B Mitra" pitchFamily="2" charset="-78"/>
                      </a:endParaRPr>
                    </a:p>
                  </a:txBody>
                  <a:tcPr marL="15875" marR="15875" marT="15875"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تأکید بر کنترل منابع </a:t>
                      </a:r>
                      <a:endParaRPr lang="en-US" sz="1100" b="1" dirty="0">
                        <a:latin typeface="Calibri"/>
                        <a:ea typeface="Calibri"/>
                        <a:cs typeface="B Mitra" pitchFamily="2" charset="-78"/>
                      </a:endParaRPr>
                    </a:p>
                  </a:txBody>
                  <a:tcPr marL="15875" marR="15875" marT="15875"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2 </a:t>
                      </a:r>
                      <a:endParaRPr lang="en-US" sz="1100" b="1" dirty="0">
                        <a:latin typeface="Calibri"/>
                        <a:ea typeface="Calibri"/>
                        <a:cs typeface="B Mitra" pitchFamily="2" charset="-78"/>
                      </a:endParaRPr>
                    </a:p>
                  </a:txBody>
                  <a:tcPr marL="15875" marR="15875" marT="15875"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تأکید بر ارزیابی نتایج </a:t>
                      </a:r>
                      <a:endParaRPr lang="en-US" sz="1100" b="1" dirty="0">
                        <a:latin typeface="Calibri"/>
                        <a:ea typeface="Calibri"/>
                        <a:cs typeface="B Mitra" pitchFamily="2" charset="-78"/>
                      </a:endParaRPr>
                    </a:p>
                  </a:txBody>
                  <a:tcPr marL="15875" marR="15875" marT="15875"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70840">
                <a:tc>
                  <a:txBody>
                    <a:bodyPr/>
                    <a:lstStyle/>
                    <a:p>
                      <a:pPr algn="r" rtl="1">
                        <a:lnSpc>
                          <a:spcPct val="115000"/>
                        </a:lnSpc>
                        <a:spcAft>
                          <a:spcPts val="0"/>
                        </a:spcAft>
                      </a:pPr>
                      <a:r>
                        <a:rPr lang="ar-SA" sz="1600" b="1" kern="1200">
                          <a:cs typeface="B Mitra" pitchFamily="2" charset="-78"/>
                        </a:rPr>
                        <a:t>3 </a:t>
                      </a:r>
                      <a:endParaRPr lang="en-US" sz="1100" b="1">
                        <a:latin typeface="Calibri"/>
                        <a:ea typeface="Calibri"/>
                        <a:cs typeface="B Mitra" pitchFamily="2" charset="-78"/>
                      </a:endParaRPr>
                    </a:p>
                  </a:txBody>
                  <a:tcPr marL="15875" marR="15875" marT="15875"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مدیر مداری و ایفای نقش رهبری توسط مدیران </a:t>
                      </a:r>
                      <a:endParaRPr lang="en-US" sz="1100" b="1" dirty="0">
                        <a:latin typeface="Calibri"/>
                        <a:ea typeface="Calibri"/>
                        <a:cs typeface="B Mitra" pitchFamily="2" charset="-78"/>
                      </a:endParaRPr>
                    </a:p>
                  </a:txBody>
                  <a:tcPr marL="15875" marR="15875" marT="15875"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3 </a:t>
                      </a:r>
                      <a:endParaRPr lang="en-US" sz="1100" b="1" dirty="0">
                        <a:latin typeface="Calibri"/>
                        <a:ea typeface="Calibri"/>
                        <a:cs typeface="B Mitra" pitchFamily="2" charset="-78"/>
                      </a:endParaRPr>
                    </a:p>
                  </a:txBody>
                  <a:tcPr marL="15875" marR="15875" marT="15875"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کارمند مداری و ایفای نقش حمایتی توسط مدیران </a:t>
                      </a:r>
                      <a:endParaRPr lang="en-US" sz="1100" b="1" dirty="0">
                        <a:latin typeface="Calibri"/>
                        <a:ea typeface="Calibri"/>
                        <a:cs typeface="B Mitra" pitchFamily="2" charset="-78"/>
                      </a:endParaRPr>
                    </a:p>
                  </a:txBody>
                  <a:tcPr marL="15875" marR="15875" marT="15875"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70840">
                <a:tc>
                  <a:txBody>
                    <a:bodyPr/>
                    <a:lstStyle/>
                    <a:p>
                      <a:pPr algn="r" rtl="1">
                        <a:lnSpc>
                          <a:spcPct val="115000"/>
                        </a:lnSpc>
                        <a:spcAft>
                          <a:spcPts val="0"/>
                        </a:spcAft>
                      </a:pPr>
                      <a:r>
                        <a:rPr lang="ar-SA" sz="1600" b="1" kern="1200">
                          <a:cs typeface="B Mitra" pitchFamily="2" charset="-78"/>
                        </a:rPr>
                        <a:t>4 </a:t>
                      </a:r>
                      <a:endParaRPr lang="en-US" sz="1100" b="1">
                        <a:latin typeface="Calibri"/>
                        <a:ea typeface="Calibri"/>
                        <a:cs typeface="B Mitra" pitchFamily="2" charset="-78"/>
                      </a:endParaRPr>
                    </a:p>
                  </a:txBody>
                  <a:tcPr marL="15875" marR="15875" marT="15875"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استفاده از مشوق های خارجی </a:t>
                      </a:r>
                      <a:endParaRPr lang="en-US" sz="1100" b="1" dirty="0">
                        <a:latin typeface="Calibri"/>
                        <a:ea typeface="Calibri"/>
                        <a:cs typeface="B Mitra" pitchFamily="2" charset="-78"/>
                      </a:endParaRPr>
                    </a:p>
                  </a:txBody>
                  <a:tcPr marL="15875" marR="15875" marT="15875"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4 </a:t>
                      </a:r>
                      <a:endParaRPr lang="en-US" sz="1100" b="1" dirty="0">
                        <a:latin typeface="Calibri"/>
                        <a:ea typeface="Calibri"/>
                        <a:cs typeface="B Mitra" pitchFamily="2" charset="-78"/>
                      </a:endParaRPr>
                    </a:p>
                  </a:txBody>
                  <a:tcPr marL="15875" marR="15875" marT="15875"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استفاده از مشوقهای درونی شغل </a:t>
                      </a:r>
                      <a:endParaRPr lang="en-US" sz="1100" b="1" dirty="0">
                        <a:latin typeface="Calibri"/>
                        <a:ea typeface="Calibri"/>
                        <a:cs typeface="B Mitra" pitchFamily="2" charset="-78"/>
                      </a:endParaRPr>
                    </a:p>
                  </a:txBody>
                  <a:tcPr marL="15875" marR="15875" marT="15875"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70840">
                <a:tc>
                  <a:txBody>
                    <a:bodyPr/>
                    <a:lstStyle/>
                    <a:p>
                      <a:pPr algn="r" rtl="1">
                        <a:lnSpc>
                          <a:spcPct val="115000"/>
                        </a:lnSpc>
                        <a:spcAft>
                          <a:spcPts val="0"/>
                        </a:spcAft>
                      </a:pPr>
                      <a:r>
                        <a:rPr lang="ar-SA" sz="1600" b="1" kern="1200">
                          <a:cs typeface="B Mitra" pitchFamily="2" charset="-78"/>
                        </a:rPr>
                        <a:t>5 </a:t>
                      </a:r>
                      <a:endParaRPr lang="en-US" sz="1100" b="1">
                        <a:latin typeface="Calibri"/>
                        <a:ea typeface="Calibri"/>
                        <a:cs typeface="B Mitra" pitchFamily="2" charset="-78"/>
                      </a:endParaRPr>
                    </a:p>
                  </a:txBody>
                  <a:tcPr marL="15875" marR="15875" marT="15875"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توقع حصول نتایج کوتاه مدت </a:t>
                      </a:r>
                      <a:endParaRPr lang="en-US" sz="1100" b="1" dirty="0">
                        <a:latin typeface="Calibri"/>
                        <a:ea typeface="Calibri"/>
                        <a:cs typeface="B Mitra" pitchFamily="2" charset="-78"/>
                      </a:endParaRPr>
                    </a:p>
                  </a:txBody>
                  <a:tcPr marL="15875" marR="15875" marT="15875"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5 </a:t>
                      </a:r>
                      <a:endParaRPr lang="en-US" sz="1100" b="1" dirty="0">
                        <a:latin typeface="Calibri"/>
                        <a:ea typeface="Calibri"/>
                        <a:cs typeface="B Mitra" pitchFamily="2" charset="-78"/>
                      </a:endParaRPr>
                    </a:p>
                  </a:txBody>
                  <a:tcPr marL="15875" marR="15875" marT="15875"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توقع حصول نتایج بلند مدت </a:t>
                      </a:r>
                      <a:endParaRPr lang="en-US" sz="1100" b="1" dirty="0">
                        <a:latin typeface="Calibri"/>
                        <a:ea typeface="Calibri"/>
                        <a:cs typeface="B Mitra" pitchFamily="2" charset="-78"/>
                      </a:endParaRPr>
                    </a:p>
                  </a:txBody>
                  <a:tcPr marL="15875" marR="15875" marT="15875"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70840">
                <a:tc>
                  <a:txBody>
                    <a:bodyPr/>
                    <a:lstStyle/>
                    <a:p>
                      <a:pPr algn="r" rtl="1">
                        <a:lnSpc>
                          <a:spcPct val="115000"/>
                        </a:lnSpc>
                        <a:spcAft>
                          <a:spcPts val="0"/>
                        </a:spcAft>
                      </a:pPr>
                      <a:r>
                        <a:rPr lang="ar-SA" sz="1600" b="1" kern="1200">
                          <a:cs typeface="B Mitra" pitchFamily="2" charset="-78"/>
                        </a:rPr>
                        <a:t>6 </a:t>
                      </a:r>
                      <a:endParaRPr lang="en-US" sz="1100" b="1">
                        <a:latin typeface="Calibri"/>
                        <a:ea typeface="Calibri"/>
                        <a:cs typeface="B Mitra" pitchFamily="2" charset="-78"/>
                      </a:endParaRPr>
                    </a:p>
                  </a:txBody>
                  <a:tcPr marL="15875" marR="15875" marT="15875"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استفاده از ساز و کار های کنترل توسظ دیگران </a:t>
                      </a:r>
                      <a:endParaRPr lang="en-US" sz="1100" b="1" dirty="0">
                        <a:latin typeface="Calibri"/>
                        <a:ea typeface="Calibri"/>
                        <a:cs typeface="B Mitra" pitchFamily="2" charset="-78"/>
                      </a:endParaRPr>
                    </a:p>
                  </a:txBody>
                  <a:tcPr marL="15875" marR="15875" marT="15875"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6 </a:t>
                      </a:r>
                      <a:endParaRPr lang="en-US" sz="1100" b="1" dirty="0">
                        <a:latin typeface="Calibri"/>
                        <a:ea typeface="Calibri"/>
                        <a:cs typeface="B Mitra" pitchFamily="2" charset="-78"/>
                      </a:endParaRPr>
                    </a:p>
                  </a:txBody>
                  <a:tcPr marL="15875" marR="15875" marT="15875"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استفاده از ساز و کار های کنترل درونی </a:t>
                      </a:r>
                      <a:endParaRPr lang="en-US" sz="1100" b="1" dirty="0">
                        <a:latin typeface="Calibri"/>
                        <a:ea typeface="Calibri"/>
                        <a:cs typeface="B Mitra" pitchFamily="2" charset="-78"/>
                      </a:endParaRPr>
                    </a:p>
                  </a:txBody>
                  <a:tcPr marL="15875" marR="15875" marT="15875"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70840">
                <a:tc>
                  <a:txBody>
                    <a:bodyPr/>
                    <a:lstStyle/>
                    <a:p>
                      <a:pPr algn="r" rtl="1">
                        <a:lnSpc>
                          <a:spcPct val="115000"/>
                        </a:lnSpc>
                        <a:spcAft>
                          <a:spcPts val="0"/>
                        </a:spcAft>
                      </a:pPr>
                      <a:r>
                        <a:rPr lang="ar-SA" sz="1600" b="1" kern="1200">
                          <a:cs typeface="B Mitra" pitchFamily="2" charset="-78"/>
                        </a:rPr>
                        <a:t>7 </a:t>
                      </a:r>
                      <a:endParaRPr lang="en-US" sz="1100" b="1">
                        <a:latin typeface="Calibri"/>
                        <a:ea typeface="Calibri"/>
                        <a:cs typeface="B Mitra" pitchFamily="2" charset="-78"/>
                      </a:endParaRPr>
                    </a:p>
                  </a:txBody>
                  <a:tcPr marL="15875" marR="15875" marT="15875"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تدکید بر استفاده صرف از امکانات و ظرفیتهای موجود </a:t>
                      </a:r>
                      <a:endParaRPr lang="en-US" sz="1600" b="1" dirty="0">
                        <a:latin typeface="Calibri"/>
                        <a:ea typeface="Calibri"/>
                        <a:cs typeface="B Mitra" pitchFamily="2" charset="-78"/>
                      </a:endParaRPr>
                    </a:p>
                  </a:txBody>
                  <a:tcPr marL="15875" marR="15875" marT="15875"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7 </a:t>
                      </a:r>
                      <a:endParaRPr lang="en-US" sz="1600" b="1" dirty="0">
                        <a:latin typeface="Calibri"/>
                        <a:ea typeface="Calibri"/>
                        <a:cs typeface="B Mitra" pitchFamily="2" charset="-78"/>
                      </a:endParaRPr>
                    </a:p>
                  </a:txBody>
                  <a:tcPr marL="15875" marR="15875" marT="15875"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کوشش برای توسعه منابع و افزایش ظرفیت تولید و خدمات </a:t>
                      </a:r>
                      <a:endParaRPr lang="en-US" sz="1600" b="1" dirty="0">
                        <a:latin typeface="Calibri"/>
                        <a:ea typeface="Calibri"/>
                        <a:cs typeface="B Mitra" pitchFamily="2" charset="-78"/>
                      </a:endParaRPr>
                    </a:p>
                  </a:txBody>
                  <a:tcPr marL="15875" marR="15875" marT="15875"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70840">
                <a:tc>
                  <a:txBody>
                    <a:bodyPr/>
                    <a:lstStyle/>
                    <a:p>
                      <a:pPr algn="r" rtl="1">
                        <a:lnSpc>
                          <a:spcPct val="115000"/>
                        </a:lnSpc>
                        <a:spcAft>
                          <a:spcPts val="0"/>
                        </a:spcAft>
                      </a:pPr>
                      <a:r>
                        <a:rPr lang="ar-SA" sz="1600" b="1" kern="1200">
                          <a:cs typeface="B Mitra" pitchFamily="2" charset="-78"/>
                        </a:rPr>
                        <a:t>8 </a:t>
                      </a:r>
                      <a:endParaRPr lang="en-US" sz="1100" b="1">
                        <a:latin typeface="Calibri"/>
                        <a:ea typeface="Calibri"/>
                        <a:cs typeface="B Mitra" pitchFamily="2" charset="-78"/>
                      </a:endParaRPr>
                    </a:p>
                  </a:txBody>
                  <a:tcPr marL="15875" marR="15875" marT="15875"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تأکید بر ضرورت رفع تضاد میان منافع افراد </a:t>
                      </a:r>
                      <a:endParaRPr lang="en-US" sz="1100" b="1" dirty="0">
                        <a:latin typeface="Calibri"/>
                        <a:ea typeface="Calibri"/>
                        <a:cs typeface="B Mitra" pitchFamily="2" charset="-78"/>
                      </a:endParaRPr>
                    </a:p>
                  </a:txBody>
                  <a:tcPr marL="15875" marR="15875" marT="15875"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8 </a:t>
                      </a:r>
                      <a:endParaRPr lang="en-US" sz="1100" b="1" dirty="0">
                        <a:latin typeface="Calibri"/>
                        <a:ea typeface="Calibri"/>
                        <a:cs typeface="B Mitra" pitchFamily="2" charset="-78"/>
                      </a:endParaRPr>
                    </a:p>
                  </a:txBody>
                  <a:tcPr marL="15875" marR="15875" marT="15875" marB="0" anchor="ctr">
                    <a:lnL w="9525"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r" rtl="1">
                        <a:lnSpc>
                          <a:spcPct val="115000"/>
                        </a:lnSpc>
                        <a:spcAft>
                          <a:spcPts val="0"/>
                        </a:spcAft>
                      </a:pPr>
                      <a:r>
                        <a:rPr lang="ar-SA" sz="1600" b="1" kern="1200" dirty="0">
                          <a:cs typeface="B Mitra" pitchFamily="2" charset="-78"/>
                        </a:rPr>
                        <a:t>پذیرش امکان وجود وحدت و همکاری در میان کارکنان </a:t>
                      </a:r>
                      <a:endParaRPr lang="en-US" sz="1100" b="1" dirty="0">
                        <a:latin typeface="Calibri"/>
                        <a:ea typeface="Calibri"/>
                        <a:cs typeface="B Mitra" pitchFamily="2" charset="-78"/>
                      </a:endParaRPr>
                    </a:p>
                  </a:txBody>
                  <a:tcPr marL="15875" marR="15875" marT="15875" marB="0" anchor="ctr">
                    <a:lnL w="9525"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1489922"/>
          </a:xfrm>
        </p:spPr>
        <p:txBody>
          <a:bodyPr/>
          <a:lstStyle/>
          <a:p>
            <a:pPr algn="r"/>
            <a:r>
              <a:rPr lang="fa-IR" dirty="0" smtClean="0">
                <a:solidFill>
                  <a:schemeClr val="tx1"/>
                </a:solidFill>
                <a:latin typeface="IranNastaliq" pitchFamily="18" charset="0"/>
                <a:cs typeface="IranNastaliq" pitchFamily="18" charset="0"/>
              </a:rPr>
              <a:t>نظریه شخصیت و سازمان </a:t>
            </a:r>
            <a:endParaRPr lang="fa-IR" dirty="0">
              <a:solidFill>
                <a:schemeClr val="tx1"/>
              </a:solidFill>
              <a:latin typeface="IranNastaliq" pitchFamily="18" charset="0"/>
              <a:cs typeface="IranNastaliq" pitchFamily="18" charset="0"/>
            </a:endParaRPr>
          </a:p>
        </p:txBody>
      </p:sp>
      <p:sp>
        <p:nvSpPr>
          <p:cNvPr id="4" name="Text Placeholder 3"/>
          <p:cNvSpPr>
            <a:spLocks noGrp="1"/>
          </p:cNvSpPr>
          <p:nvPr>
            <p:ph type="body" sz="half" idx="3"/>
          </p:nvPr>
        </p:nvSpPr>
        <p:spPr>
          <a:xfrm>
            <a:off x="4071934" y="1714488"/>
            <a:ext cx="1685908" cy="654843"/>
          </a:xfrm>
        </p:spPr>
        <p:txBody>
          <a:bodyPr/>
          <a:lstStyle/>
          <a:p>
            <a:r>
              <a:rPr lang="fa-IR" dirty="0" smtClean="0">
                <a:cs typeface="B Mitra" pitchFamily="2" charset="-78"/>
              </a:rPr>
              <a:t>1970-1908</a:t>
            </a:r>
            <a:endParaRPr lang="fa-IR" dirty="0">
              <a:cs typeface="B Mitra" pitchFamily="2" charset="-7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4" y="500042"/>
            <a:ext cx="4014758" cy="1571636"/>
          </a:xfrm>
        </p:spPr>
        <p:txBody>
          <a:bodyPr>
            <a:normAutofit/>
          </a:bodyPr>
          <a:lstStyle/>
          <a:p>
            <a:pPr algn="r"/>
            <a:r>
              <a:rPr lang="fa-IR" b="1" dirty="0" smtClean="0">
                <a:latin typeface="IranNastaliq" pitchFamily="18" charset="0"/>
                <a:cs typeface="IranNastaliq" pitchFamily="18" charset="0"/>
              </a:rPr>
              <a:t>کریس آرجریس</a:t>
            </a:r>
            <a:br>
              <a:rPr lang="fa-IR" b="1" dirty="0" smtClean="0">
                <a:latin typeface="IranNastaliq" pitchFamily="18" charset="0"/>
                <a:cs typeface="IranNastaliq" pitchFamily="18" charset="0"/>
              </a:rPr>
            </a:br>
            <a:r>
              <a:rPr lang="en-US" sz="3600" b="1" dirty="0" smtClean="0"/>
              <a:t>Chris </a:t>
            </a:r>
            <a:r>
              <a:rPr lang="en-US" sz="3600" b="1" dirty="0" err="1" smtClean="0"/>
              <a:t>Argyris</a:t>
            </a:r>
            <a:endParaRPr lang="en-US" sz="3600" b="1" dirty="0" smtClean="0">
              <a:latin typeface="IranNastaliq" pitchFamily="18" charset="0"/>
              <a:cs typeface="IranNastaliq" pitchFamily="18" charset="0"/>
            </a:endParaRPr>
          </a:p>
        </p:txBody>
      </p:sp>
      <p:sp>
        <p:nvSpPr>
          <p:cNvPr id="4" name="Content Placeholder 3"/>
          <p:cNvSpPr>
            <a:spLocks noGrp="1"/>
          </p:cNvSpPr>
          <p:nvPr>
            <p:ph idx="1"/>
          </p:nvPr>
        </p:nvSpPr>
        <p:spPr>
          <a:xfrm>
            <a:off x="357158" y="3429000"/>
            <a:ext cx="8382000" cy="2814662"/>
          </a:xfrm>
        </p:spPr>
        <p:txBody>
          <a:bodyPr>
            <a:normAutofit fontScale="92500"/>
          </a:bodyPr>
          <a:lstStyle/>
          <a:p>
            <a:pPr algn="just" rtl="1" eaLnBrk="1" hangingPunct="1">
              <a:lnSpc>
                <a:spcPct val="150000"/>
              </a:lnSpc>
            </a:pPr>
            <a:r>
              <a:rPr lang="ar-SA" b="1" dirty="0" smtClean="0">
                <a:cs typeface="B Mitra" pitchFamily="2" charset="-78"/>
              </a:rPr>
              <a:t>استاد ممتاز کرسی جیمز کاننت</a:t>
            </a:r>
            <a:endParaRPr lang="en-US" b="1" dirty="0" smtClean="0">
              <a:cs typeface="B Mitra" pitchFamily="2" charset="-78"/>
            </a:endParaRPr>
          </a:p>
          <a:p>
            <a:pPr algn="just" rtl="1" eaLnBrk="1" hangingPunct="1"/>
            <a:r>
              <a:rPr lang="fa-IR" b="1" dirty="0" smtClean="0">
                <a:cs typeface="B Mitra" pitchFamily="2" charset="-78"/>
              </a:rPr>
              <a:t>س</a:t>
            </a:r>
            <a:r>
              <a:rPr lang="ar-SA" b="1" dirty="0" smtClean="0">
                <a:cs typeface="B Mitra" pitchFamily="2" charset="-78"/>
              </a:rPr>
              <a:t>ال 1997 </a:t>
            </a:r>
            <a:r>
              <a:rPr lang="fa-IR" b="1" dirty="0" smtClean="0">
                <a:cs typeface="B Mitra" pitchFamily="2" charset="-78"/>
              </a:rPr>
              <a:t>: برنده </a:t>
            </a:r>
            <a:r>
              <a:rPr lang="ar-SA" b="1" dirty="0" smtClean="0">
                <a:cs typeface="B Mitra" pitchFamily="2" charset="-78"/>
              </a:rPr>
              <a:t>جایزه کورت لوین</a:t>
            </a:r>
            <a:endParaRPr lang="en-US" b="1" dirty="0" smtClean="0">
              <a:cs typeface="B Mitra" pitchFamily="2" charset="-78"/>
            </a:endParaRPr>
          </a:p>
          <a:p>
            <a:pPr algn="just" rtl="1" eaLnBrk="1" hangingPunct="1">
              <a:lnSpc>
                <a:spcPct val="150000"/>
              </a:lnSpc>
            </a:pPr>
            <a:r>
              <a:rPr lang="fa-IR" b="1" dirty="0" smtClean="0">
                <a:cs typeface="B Mitra" pitchFamily="2" charset="-78"/>
              </a:rPr>
              <a:t>کسب</a:t>
            </a:r>
            <a:r>
              <a:rPr lang="ar-SA" b="1" dirty="0" smtClean="0">
                <a:cs typeface="B Mitra" pitchFamily="2" charset="-78"/>
              </a:rPr>
              <a:t>8عنوان افتخاری از دانشگاههای ایالات متحده</a:t>
            </a:r>
            <a:endParaRPr lang="fa-IR" b="1" dirty="0" smtClean="0">
              <a:cs typeface="B Mitra" pitchFamily="2" charset="-78"/>
            </a:endParaRPr>
          </a:p>
          <a:p>
            <a:pPr algn="just" rtl="1" eaLnBrk="1" hangingPunct="1">
              <a:lnSpc>
                <a:spcPct val="150000"/>
              </a:lnSpc>
            </a:pPr>
            <a:r>
              <a:rPr lang="fa-IR" b="1" dirty="0" smtClean="0">
                <a:cs typeface="B Mitra" pitchFamily="2" charset="-78"/>
              </a:rPr>
              <a:t>تاسیس </a:t>
            </a:r>
            <a:r>
              <a:rPr lang="ar-SA" b="1" dirty="0" smtClean="0">
                <a:cs typeface="B Mitra" pitchFamily="2" charset="-78"/>
              </a:rPr>
              <a:t>کرسی روان شناسی</a:t>
            </a:r>
            <a:r>
              <a:rPr lang="fa-IR" b="1" dirty="0" smtClean="0">
                <a:cs typeface="B Mitra" pitchFamily="2" charset="-78"/>
              </a:rPr>
              <a:t> </a:t>
            </a:r>
            <a:r>
              <a:rPr lang="ar-SA" b="1" dirty="0" smtClean="0">
                <a:cs typeface="B Mitra" pitchFamily="2" charset="-78"/>
              </a:rPr>
              <a:t>اجتماعی </a:t>
            </a:r>
            <a:r>
              <a:rPr lang="fa-IR" b="1" dirty="0" smtClean="0">
                <a:cs typeface="B Mitra" pitchFamily="2" charset="-78"/>
              </a:rPr>
              <a:t>در دانشگاه ییل برای بزرگداشت وی</a:t>
            </a:r>
          </a:p>
          <a:p>
            <a:pPr algn="just" rtl="1" eaLnBrk="1" hangingPunct="1">
              <a:lnSpc>
                <a:spcPct val="150000"/>
              </a:lnSpc>
            </a:pPr>
            <a:endParaRPr lang="fa-IR" b="1" dirty="0" smtClean="0">
              <a:cs typeface="B Mitra" pitchFamily="2" charset="-78"/>
            </a:endParaRPr>
          </a:p>
          <a:p>
            <a:pPr algn="r" rtl="1" eaLnBrk="1" hangingPunct="1">
              <a:buFont typeface="Arial" pitchFamily="34" charset="0"/>
              <a:buNone/>
            </a:pPr>
            <a:endParaRPr lang="en-US" b="1" dirty="0" smtClean="0">
              <a:cs typeface="B Mitra" pitchFamily="2" charset="-78"/>
            </a:endParaRPr>
          </a:p>
        </p:txBody>
      </p:sp>
      <p:pic>
        <p:nvPicPr>
          <p:cNvPr id="5" name="Picture 8" descr="Chris%20Argyris%202"/>
          <p:cNvPicPr>
            <a:picLocks noChangeAspect="1" noChangeArrowheads="1"/>
          </p:cNvPicPr>
          <p:nvPr/>
        </p:nvPicPr>
        <p:blipFill>
          <a:blip r:embed="rId2" cstate="print"/>
          <a:srcRect/>
          <a:stretch>
            <a:fillRect/>
          </a:stretch>
        </p:blipFill>
        <p:spPr bwMode="auto">
          <a:xfrm>
            <a:off x="152400" y="228600"/>
            <a:ext cx="2362200" cy="2847975"/>
          </a:xfrm>
          <a:prstGeom prst="rect">
            <a:avLst/>
          </a:prstGeom>
          <a:noFill/>
          <a:ln w="9525">
            <a:noFill/>
            <a:miter lim="800000"/>
            <a:headEnd/>
            <a:tailEnd/>
          </a:ln>
        </p:spPr>
      </p:pic>
      <p:sp>
        <p:nvSpPr>
          <p:cNvPr id="6" name="TextBox 5"/>
          <p:cNvSpPr txBox="1"/>
          <p:nvPr/>
        </p:nvSpPr>
        <p:spPr>
          <a:xfrm>
            <a:off x="4357686" y="2500306"/>
            <a:ext cx="4214842" cy="369332"/>
          </a:xfrm>
          <a:prstGeom prst="rect">
            <a:avLst/>
          </a:prstGeom>
          <a:noFill/>
        </p:spPr>
        <p:txBody>
          <a:bodyPr wrap="square" rtlCol="1">
            <a:spAutoFit/>
          </a:bodyPr>
          <a:lstStyle/>
          <a:p>
            <a:r>
              <a:rPr lang="fa-IR" b="1" dirty="0" smtClean="0">
                <a:cs typeface="B Mitra" pitchFamily="2" charset="-78"/>
              </a:rPr>
              <a:t>زاده ۱۶ ژوئیه ۱۹۲۳ - درگذشته ۱۶ نوامبر ۲۰۱۳</a:t>
            </a:r>
            <a:endParaRPr lang="fa-IR" b="1" dirty="0">
              <a:cs typeface="B Mitr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par>
                                <p:cTn id="20" presetID="3"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eaLnBrk="1" hangingPunct="1"/>
            <a:r>
              <a:rPr lang="fa-IR" dirty="0" smtClean="0">
                <a:latin typeface="IranNastaliq" pitchFamily="18" charset="0"/>
                <a:cs typeface="IranNastaliq" pitchFamily="18" charset="0"/>
              </a:rPr>
              <a:t>بنیان فکری :</a:t>
            </a:r>
            <a:endParaRPr lang="en-US" dirty="0" smtClean="0">
              <a:latin typeface="IranNastaliq" pitchFamily="18" charset="0"/>
              <a:cs typeface="IranNastaliq" pitchFamily="18" charset="0"/>
            </a:endParaRPr>
          </a:p>
        </p:txBody>
      </p:sp>
      <p:sp>
        <p:nvSpPr>
          <p:cNvPr id="3" name="Content Placeholder 2"/>
          <p:cNvSpPr>
            <a:spLocks noGrp="1"/>
          </p:cNvSpPr>
          <p:nvPr>
            <p:ph idx="1"/>
          </p:nvPr>
        </p:nvSpPr>
        <p:spPr>
          <a:xfrm>
            <a:off x="304800" y="2000240"/>
            <a:ext cx="8382000" cy="4125923"/>
          </a:xfrm>
        </p:spPr>
        <p:txBody>
          <a:bodyPr/>
          <a:lstStyle/>
          <a:p>
            <a:pPr algn="just" rtl="1" eaLnBrk="1" hangingPunct="1"/>
            <a:endParaRPr lang="fa-IR" b="1" dirty="0" smtClean="0">
              <a:cs typeface="B Mitra" pitchFamily="2" charset="-78"/>
            </a:endParaRPr>
          </a:p>
          <a:p>
            <a:pPr algn="just" rtl="1" eaLnBrk="1" hangingPunct="1">
              <a:lnSpc>
                <a:spcPct val="200000"/>
              </a:lnSpc>
            </a:pPr>
            <a:r>
              <a:rPr lang="ar-SA" b="1" dirty="0" smtClean="0">
                <a:cs typeface="B Mitra" pitchFamily="2" charset="-78"/>
              </a:rPr>
              <a:t>مجموعه آثار کریس آرجریس نمایانگر آن است که وی </a:t>
            </a:r>
            <a:r>
              <a:rPr lang="fa-IR" b="1" dirty="0" smtClean="0">
                <a:cs typeface="B Mitra" pitchFamily="2" charset="-78"/>
              </a:rPr>
              <a:t>تحت تاثیررویکرد انسانگرای</a:t>
            </a:r>
            <a:r>
              <a:rPr lang="ar-SA" b="1" dirty="0" smtClean="0">
                <a:cs typeface="B Mitra" pitchFamily="2" charset="-78"/>
              </a:rPr>
              <a:t> م</a:t>
            </a:r>
            <a:r>
              <a:rPr lang="fa-IR" b="1" dirty="0" smtClean="0">
                <a:cs typeface="B Mitra" pitchFamily="2" charset="-78"/>
              </a:rPr>
              <a:t>ا</a:t>
            </a:r>
            <a:r>
              <a:rPr lang="ar-SA" b="1" dirty="0" smtClean="0">
                <a:cs typeface="B Mitra" pitchFamily="2" charset="-78"/>
              </a:rPr>
              <a:t>زلو و مک گریگور</a:t>
            </a:r>
            <a:r>
              <a:rPr lang="fa-IR" b="1" dirty="0" smtClean="0">
                <a:cs typeface="B Mitra" pitchFamily="2" charset="-78"/>
              </a:rPr>
              <a:t> و فرآیند اجتماعی وفنی</a:t>
            </a:r>
            <a:r>
              <a:rPr lang="en-US" b="1" dirty="0" smtClean="0">
                <a:cs typeface="B Mitra" pitchFamily="2" charset="-78"/>
              </a:rPr>
              <a:t>BAKKE  </a:t>
            </a:r>
            <a:r>
              <a:rPr lang="fa-IR" b="1" dirty="0" smtClean="0">
                <a:cs typeface="B Mitra" pitchFamily="2" charset="-78"/>
              </a:rPr>
              <a:t> </a:t>
            </a:r>
            <a:r>
              <a:rPr lang="en-US" b="1" dirty="0" smtClean="0">
                <a:cs typeface="B Mitra" pitchFamily="2" charset="-78"/>
              </a:rPr>
              <a:t> E.WHIGT</a:t>
            </a:r>
            <a:r>
              <a:rPr lang="fa-IR" b="1" dirty="0" smtClean="0">
                <a:cs typeface="B Mitra" pitchFamily="2" charset="-78"/>
              </a:rPr>
              <a:t>می باشد .</a:t>
            </a:r>
          </a:p>
          <a:p>
            <a:pPr algn="just" rtl="1" eaLnBrk="1" hangingPunct="1"/>
            <a:endParaRPr lang="fa-IR" b="1" dirty="0" smtClean="0">
              <a:cs typeface="B Mitra" pitchFamily="2" charset="-78"/>
            </a:endParaRPr>
          </a:p>
          <a:p>
            <a:pPr algn="just" rtl="1" eaLnBrk="1" hangingPunct="1"/>
            <a:endParaRPr lang="fa-IR" b="1" dirty="0" smtClean="0">
              <a:cs typeface="B Mitra" pitchFamily="2" charset="-78"/>
            </a:endParaRPr>
          </a:p>
          <a:p>
            <a:pPr algn="r" rtl="1" eaLnBrk="1" hangingPunct="1"/>
            <a:endParaRPr lang="en-US" b="1" dirty="0" smtClean="0">
              <a:cs typeface="B Mitr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r>
              <a:rPr lang="fa-IR" dirty="0" smtClean="0">
                <a:latin typeface="IranNastaliq" pitchFamily="18" charset="0"/>
                <a:cs typeface="IranNastaliq" pitchFamily="18" charset="0"/>
              </a:rPr>
              <a:t>کتاب شخصیت وسازمان </a:t>
            </a:r>
            <a:endParaRPr lang="en-US" dirty="0" smtClean="0">
              <a:latin typeface="IranNastaliq" pitchFamily="18" charset="0"/>
              <a:cs typeface="IranNastaliq" pitchFamily="18" charset="0"/>
            </a:endParaRPr>
          </a:p>
        </p:txBody>
      </p:sp>
      <p:sp>
        <p:nvSpPr>
          <p:cNvPr id="3" name="Content Placeholder 2"/>
          <p:cNvSpPr>
            <a:spLocks noGrp="1"/>
          </p:cNvSpPr>
          <p:nvPr>
            <p:ph idx="1"/>
          </p:nvPr>
        </p:nvSpPr>
        <p:spPr>
          <a:xfrm>
            <a:off x="457200" y="2214554"/>
            <a:ext cx="8229600" cy="3911609"/>
          </a:xfrm>
        </p:spPr>
        <p:txBody>
          <a:bodyPr>
            <a:normAutofit fontScale="92500" lnSpcReduction="20000"/>
          </a:bodyPr>
          <a:lstStyle/>
          <a:p>
            <a:pPr algn="just" rtl="1" eaLnBrk="1" hangingPunct="1">
              <a:lnSpc>
                <a:spcPct val="200000"/>
              </a:lnSpc>
            </a:pPr>
            <a:r>
              <a:rPr lang="fa-IR" sz="3600" b="1" dirty="0" smtClean="0">
                <a:cs typeface="B Mitra" pitchFamily="2" charset="-78"/>
              </a:rPr>
              <a:t>دراین کتاب فعالیت های مدیریتی در سازمان های سلسله مراتبی وسنتی با نیازها وتوانایی های افراد بالغ مقایسه ونتیجه گیری می شود که اقدامات مدیر در این سازمان ها با نیاز های افراد بالغ تناقض دارند </a:t>
            </a:r>
            <a:r>
              <a:rPr lang="fa-IR" b="1" dirty="0" smtClean="0">
                <a:cs typeface="B Mitra" pitchFamily="2" charset="-78"/>
              </a:rPr>
              <a:t>.</a:t>
            </a:r>
            <a:endParaRPr lang="en-US" b="1" dirty="0" smtClean="0">
              <a:cs typeface="B Mitr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290"/>
            <a:ext cx="8229600" cy="1143000"/>
          </a:xfrm>
        </p:spPr>
        <p:txBody>
          <a:bodyPr/>
          <a:lstStyle/>
          <a:p>
            <a:pPr algn="r" eaLnBrk="1" hangingPunct="1"/>
            <a:r>
              <a:rPr lang="fa-IR" dirty="0" smtClean="0">
                <a:latin typeface="IranNastaliq" pitchFamily="18" charset="0"/>
                <a:cs typeface="IranNastaliq" pitchFamily="18" charset="0"/>
              </a:rPr>
              <a:t>نظریه  شخصیت وسازمان :</a:t>
            </a:r>
            <a:endParaRPr lang="en-US" dirty="0" smtClean="0">
              <a:latin typeface="IranNastaliq" pitchFamily="18" charset="0"/>
              <a:cs typeface="IranNastaliq" pitchFamily="18" charset="0"/>
            </a:endParaRPr>
          </a:p>
        </p:txBody>
      </p:sp>
      <p:sp>
        <p:nvSpPr>
          <p:cNvPr id="9" name="Content Placeholder 8"/>
          <p:cNvSpPr>
            <a:spLocks noGrp="1"/>
          </p:cNvSpPr>
          <p:nvPr>
            <p:ph idx="1"/>
          </p:nvPr>
        </p:nvSpPr>
        <p:spPr>
          <a:xfrm>
            <a:off x="304800" y="1571612"/>
            <a:ext cx="8686800" cy="3071834"/>
          </a:xfrm>
        </p:spPr>
        <p:txBody>
          <a:bodyPr/>
          <a:lstStyle/>
          <a:p>
            <a:pPr algn="r" rtl="1" eaLnBrk="1" hangingPunct="1"/>
            <a:endParaRPr lang="fa-IR" b="1" dirty="0" smtClean="0">
              <a:cs typeface="B Mitra" pitchFamily="2" charset="-78"/>
            </a:endParaRPr>
          </a:p>
          <a:p>
            <a:pPr algn="r" rtl="1" eaLnBrk="1" hangingPunct="1"/>
            <a:r>
              <a:rPr lang="ar-SA" b="1" dirty="0" smtClean="0">
                <a:cs typeface="B Mitra" pitchFamily="2" charset="-78"/>
              </a:rPr>
              <a:t>نظریه شخصیت و سازمان </a:t>
            </a:r>
            <a:r>
              <a:rPr lang="fa-IR" b="1" dirty="0" smtClean="0">
                <a:cs typeface="B Mitra" pitchFamily="2" charset="-78"/>
              </a:rPr>
              <a:t>از جمله </a:t>
            </a:r>
            <a:r>
              <a:rPr lang="fa-IR" b="1" dirty="0" smtClean="0">
                <a:solidFill>
                  <a:srgbClr val="C00000"/>
                </a:solidFill>
                <a:cs typeface="B Mitra" pitchFamily="2" charset="-78"/>
              </a:rPr>
              <a:t>رهیافت های منابع انسانی </a:t>
            </a:r>
            <a:r>
              <a:rPr lang="fa-IR" b="1" dirty="0" smtClean="0">
                <a:cs typeface="B Mitra" pitchFamily="2" charset="-78"/>
              </a:rPr>
              <a:t>به مدیریت است .</a:t>
            </a:r>
          </a:p>
          <a:p>
            <a:pPr algn="r" rtl="1" eaLnBrk="1" hangingPunct="1"/>
            <a:endParaRPr lang="fa-IR" b="1" dirty="0" smtClean="0">
              <a:cs typeface="B Mitra" pitchFamily="2" charset="-78"/>
            </a:endParaRPr>
          </a:p>
          <a:p>
            <a:pPr algn="just" rtl="1" eaLnBrk="1" hangingPunct="1"/>
            <a:r>
              <a:rPr lang="fa-IR" b="1" dirty="0" smtClean="0">
                <a:cs typeface="B Mitra" pitchFamily="2" charset="-78"/>
              </a:rPr>
              <a:t>برخی از فعالیت هایی که تحت تاثیر رهیافت هاوشیوه های سنتی مدیریت انجام می پذیرند با شخصیت افراد بالغ ناسازگارند . </a:t>
            </a:r>
          </a:p>
          <a:p>
            <a:pPr algn="just" rtl="1" eaLnBrk="1" hangingPunct="1"/>
            <a:endParaRPr lang="fa-IR" b="1" dirty="0" smtClean="0">
              <a:cs typeface="B Mitra" pitchFamily="2" charset="-78"/>
            </a:endParaRPr>
          </a:p>
          <a:p>
            <a:pPr algn="just" rtl="1" eaLnBrk="1" hangingPunct="1">
              <a:buNone/>
            </a:pPr>
            <a:endParaRPr lang="en-US" b="1" dirty="0" smtClean="0">
              <a:cs typeface="B Mitr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animEffect transition="in" filter="blinds(horizontal)">
                                      <p:cBhvr>
                                        <p:cTn id="10" dur="500"/>
                                        <p:tgtEl>
                                          <p:spTgt spid="9">
                                            <p:txEl>
                                              <p:pRg st="3" end="3"/>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eaLnBrk="1" hangingPunct="1"/>
            <a:r>
              <a:rPr lang="fa-IR" b="1" dirty="0" smtClean="0">
                <a:cs typeface="B Mitra" pitchFamily="2" charset="-78"/>
              </a:rPr>
              <a:t>نظریه بلوغ وعدم بلوغ </a:t>
            </a:r>
            <a:endParaRPr lang="en-US" b="1" dirty="0" smtClean="0">
              <a:cs typeface="B Mitra" pitchFamily="2" charset="-78"/>
            </a:endParaRPr>
          </a:p>
        </p:txBody>
      </p:sp>
      <p:sp>
        <p:nvSpPr>
          <p:cNvPr id="3" name="Content Placeholder 2"/>
          <p:cNvSpPr>
            <a:spLocks noGrp="1"/>
          </p:cNvSpPr>
          <p:nvPr>
            <p:ph idx="1"/>
          </p:nvPr>
        </p:nvSpPr>
        <p:spPr>
          <a:xfrm>
            <a:off x="0" y="2214554"/>
            <a:ext cx="9144000" cy="4110046"/>
          </a:xfrm>
        </p:spPr>
        <p:txBody>
          <a:bodyPr>
            <a:normAutofit/>
          </a:bodyPr>
          <a:lstStyle/>
          <a:p>
            <a:pPr marL="742950" indent="-742950" algn="just">
              <a:buNone/>
            </a:pPr>
            <a:r>
              <a:rPr lang="fa-IR" sz="1600" b="1" dirty="0" smtClean="0">
                <a:cs typeface="B Mitra" pitchFamily="2" charset="-78"/>
              </a:rPr>
              <a:t>1.</a:t>
            </a:r>
            <a:r>
              <a:rPr lang="ar-SA" sz="1600" b="1" dirty="0" smtClean="0">
                <a:cs typeface="B Mitra" pitchFamily="2" charset="-78"/>
              </a:rPr>
              <a:t>فرد نابالغ مانند یک کودک غیر فعال است. در مقابل، فرد بالغ فعال است که به تدریج دامنه ی فعالیتش از کودکی </a:t>
            </a:r>
            <a:r>
              <a:rPr lang="fa-IR" sz="1600" b="1" dirty="0" smtClean="0">
                <a:cs typeface="B Mitra" pitchFamily="2" charset="-78"/>
              </a:rPr>
              <a:t>آغاز می شود</a:t>
            </a:r>
            <a:r>
              <a:rPr lang="ar-SA" sz="1600" b="1" dirty="0" smtClean="0">
                <a:cs typeface="B Mitra" pitchFamily="2" charset="-78"/>
              </a:rPr>
              <a:t> </a:t>
            </a:r>
            <a:r>
              <a:rPr lang="fa-IR" sz="1600" b="1" dirty="0" smtClean="0">
                <a:cs typeface="B Mitra" pitchFamily="2" charset="-78"/>
              </a:rPr>
              <a:t>.</a:t>
            </a:r>
            <a:r>
              <a:rPr lang="ar-SA" sz="1600" b="1" dirty="0" smtClean="0">
                <a:cs typeface="B Mitra" pitchFamily="2" charset="-78"/>
              </a:rPr>
              <a:t>  </a:t>
            </a:r>
            <a:endParaRPr lang="en-US" sz="1600" b="1" dirty="0" smtClean="0">
              <a:cs typeface="B Mitra" pitchFamily="2" charset="-78"/>
            </a:endParaRPr>
          </a:p>
          <a:p>
            <a:pPr marL="742950" indent="-742950" algn="just" rtl="1" eaLnBrk="1" hangingPunct="1">
              <a:buFont typeface="Arial" pitchFamily="34" charset="0"/>
              <a:buNone/>
            </a:pPr>
            <a:r>
              <a:rPr lang="fa-IR" sz="1600" b="1" dirty="0" smtClean="0">
                <a:cs typeface="B Mitra" pitchFamily="2" charset="-78"/>
              </a:rPr>
              <a:t>2.</a:t>
            </a:r>
            <a:r>
              <a:rPr lang="ar-SA" sz="1600" b="1" dirty="0" smtClean="0">
                <a:cs typeface="B Mitra" pitchFamily="2" charset="-78"/>
              </a:rPr>
              <a:t> افراد نابالغ چون کودکان وابسته هستند و افراد بالغ استقلال نسبی دارند</a:t>
            </a:r>
            <a:r>
              <a:rPr lang="fa-IR" sz="1600" b="1" dirty="0" smtClean="0">
                <a:cs typeface="B Mitra" pitchFamily="2" charset="-78"/>
              </a:rPr>
              <a:t>که </a:t>
            </a:r>
            <a:r>
              <a:rPr lang="ar-SA" sz="1600" b="1" dirty="0" smtClean="0">
                <a:cs typeface="B Mitra" pitchFamily="2" charset="-78"/>
              </a:rPr>
              <a:t>تا بزرگسالی افزایش می یابد </a:t>
            </a:r>
            <a:r>
              <a:rPr lang="fa-IR" sz="1600" b="1" dirty="0" smtClean="0">
                <a:cs typeface="B Mitra" pitchFamily="2" charset="-78"/>
              </a:rPr>
              <a:t>.</a:t>
            </a:r>
          </a:p>
          <a:p>
            <a:pPr marL="742950" indent="-742950" algn="just" rtl="1" eaLnBrk="1" hangingPunct="1">
              <a:buFont typeface="Arial" pitchFamily="34" charset="0"/>
              <a:buNone/>
            </a:pPr>
            <a:r>
              <a:rPr lang="fa-IR" sz="1600" b="1" dirty="0" smtClean="0">
                <a:cs typeface="B Mitra" pitchFamily="2" charset="-78"/>
              </a:rPr>
              <a:t>3.</a:t>
            </a:r>
            <a:r>
              <a:rPr lang="ar-SA" sz="1600" b="1" dirty="0" smtClean="0">
                <a:cs typeface="B Mitra" pitchFamily="2" charset="-78"/>
              </a:rPr>
              <a:t>رفتار افراد نا بالغ منحصر به اشکال و راههای محدود است،ولی</a:t>
            </a:r>
            <a:r>
              <a:rPr lang="fa-IR" sz="1600" b="1" dirty="0" smtClean="0">
                <a:cs typeface="B Mitra" pitchFamily="2" charset="-78"/>
              </a:rPr>
              <a:t> </a:t>
            </a:r>
            <a:r>
              <a:rPr lang="ar-SA" sz="1600" b="1" dirty="0" smtClean="0">
                <a:cs typeface="B Mitra" pitchFamily="2" charset="-78"/>
              </a:rPr>
              <a:t>افراد بالغ به </a:t>
            </a:r>
            <a:r>
              <a:rPr lang="fa-IR" sz="1600" b="1" dirty="0" smtClean="0">
                <a:cs typeface="B Mitra" pitchFamily="2" charset="-78"/>
              </a:rPr>
              <a:t>اشکال مختلف </a:t>
            </a:r>
            <a:r>
              <a:rPr lang="ar-SA" sz="1600" b="1" dirty="0" smtClean="0">
                <a:cs typeface="B Mitra" pitchFamily="2" charset="-78"/>
              </a:rPr>
              <a:t>متعدد رفتار می کنند. </a:t>
            </a:r>
            <a:r>
              <a:rPr lang="en-US" sz="1600" b="1" dirty="0" smtClean="0">
                <a:cs typeface="B Mitra" pitchFamily="2" charset="-78"/>
              </a:rPr>
              <a:t> </a:t>
            </a:r>
            <a:endParaRPr lang="fa-IR" sz="1600" b="1" dirty="0" smtClean="0">
              <a:cs typeface="B Mitra" pitchFamily="2" charset="-78"/>
            </a:endParaRPr>
          </a:p>
          <a:p>
            <a:pPr marL="742950" indent="-742950" algn="just" rtl="1" eaLnBrk="1" hangingPunct="1">
              <a:buFont typeface="Arial" pitchFamily="34" charset="0"/>
              <a:buNone/>
            </a:pPr>
            <a:r>
              <a:rPr lang="fa-IR" sz="1600" b="1" dirty="0" smtClean="0">
                <a:cs typeface="B Mitra" pitchFamily="2" charset="-78"/>
              </a:rPr>
              <a:t>4.افراد نابالغ مانند کودکان رفتار وعلایقی سطحی دارند در صورتیکه افراد بالغ از رفتاری با ثبات وعلایق عمیق برخوردار است .</a:t>
            </a:r>
          </a:p>
          <a:p>
            <a:pPr algn="just">
              <a:buNone/>
            </a:pPr>
            <a:r>
              <a:rPr lang="fa-IR" sz="1600" b="1" dirty="0" smtClean="0">
                <a:cs typeface="B Mitra" pitchFamily="2" charset="-78"/>
              </a:rPr>
              <a:t>5.افق دید افراد نابالغ از نظر  زمانی کوتاه ومتوجه زمان حال است در صورتیکه دامنه دید افراد بالغ گذشته وآینده را نیزدر بر می گیرد .</a:t>
            </a:r>
          </a:p>
          <a:p>
            <a:pPr algn="just">
              <a:buNone/>
            </a:pPr>
            <a:r>
              <a:rPr lang="fa-IR" sz="1600" b="1" dirty="0" smtClean="0">
                <a:cs typeface="B Mitra" pitchFamily="2" charset="-78"/>
              </a:rPr>
              <a:t>6.افراد نابالغ تابع هر فردی می شوندولی افراد بالغ در صورت داشتن نقاط مشترک فکری ،همراه میشوند .</a:t>
            </a:r>
          </a:p>
          <a:p>
            <a:pPr algn="just">
              <a:buNone/>
            </a:pPr>
            <a:r>
              <a:rPr lang="fa-IR" sz="1600" b="1" dirty="0" smtClean="0">
                <a:cs typeface="B Mitra" pitchFamily="2" charset="-78"/>
              </a:rPr>
              <a:t>7.</a:t>
            </a:r>
            <a:r>
              <a:rPr lang="ar-SA" sz="1600" b="1" dirty="0" smtClean="0">
                <a:cs typeface="B Mitra" pitchFamily="2" charset="-78"/>
              </a:rPr>
              <a:t> افراد نا بالغ چون کودکان از خود آگاهی ندارند، ولی افراد بالغ نه تنها از خودشان آگاهی دارند بلکه قادر به کنترل خود نیز هستند</a:t>
            </a:r>
            <a:r>
              <a:rPr lang="fa-IR" sz="1600" b="1" dirty="0" smtClean="0">
                <a:cs typeface="B Mitra" pitchFamily="2" charset="-78"/>
              </a:rPr>
              <a:t>.</a:t>
            </a:r>
            <a:endParaRPr lang="en-US" sz="1600" b="1" dirty="0" smtClean="0">
              <a:cs typeface="B Mitra" pitchFamily="2" charset="-78"/>
            </a:endParaRPr>
          </a:p>
          <a:p>
            <a:pPr marL="742950" indent="-742950" algn="just" rtl="1" eaLnBrk="1" hangingPunct="1">
              <a:buFont typeface="Arial" pitchFamily="34" charset="0"/>
              <a:buNone/>
            </a:pPr>
            <a:endParaRPr lang="en-US" sz="1200" dirty="0" smtClean="0">
              <a:cs typeface="B Mitra" pitchFamily="2" charset="-78"/>
            </a:endParaRPr>
          </a:p>
          <a:p>
            <a:pPr marL="742950" indent="-742950" algn="just" rtl="1" eaLnBrk="1" hangingPunct="1">
              <a:buFont typeface="Arial" pitchFamily="34" charset="0"/>
              <a:buNone/>
            </a:pPr>
            <a:endParaRPr lang="en-US" sz="1200" dirty="0" smtClean="0">
              <a:cs typeface="B Mitr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linds(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r" eaLnBrk="1" hangingPunct="1"/>
            <a:r>
              <a:rPr lang="fa-IR" sz="4000" b="1" dirty="0" smtClean="0">
                <a:latin typeface="IranNastaliq" pitchFamily="18" charset="0"/>
                <a:cs typeface="IranNastaliq" pitchFamily="18" charset="0"/>
              </a:rPr>
              <a:t>نظریه شخصیت وسازمان</a:t>
            </a:r>
            <a:endParaRPr lang="en-US" sz="4000" b="1" dirty="0" smtClean="0">
              <a:latin typeface="IranNastaliq" pitchFamily="18" charset="0"/>
              <a:cs typeface="IranNastaliq" pitchFamily="18" charset="0"/>
            </a:endParaRPr>
          </a:p>
        </p:txBody>
      </p:sp>
      <p:graphicFrame>
        <p:nvGraphicFramePr>
          <p:cNvPr id="4" name="Content Placeholder 3"/>
          <p:cNvGraphicFramePr>
            <a:graphicFrameLocks noGrp="1"/>
          </p:cNvGraphicFramePr>
          <p:nvPr>
            <p:ph idx="1"/>
          </p:nvPr>
        </p:nvGraphicFramePr>
        <p:xfrm>
          <a:off x="214282" y="1285859"/>
          <a:ext cx="8701118" cy="5240458"/>
        </p:xfrm>
        <a:graphic>
          <a:graphicData uri="http://schemas.openxmlformats.org/drawingml/2006/table">
            <a:tbl>
              <a:tblPr firstRow="1" bandRow="1">
                <a:tableStyleId>{5940675A-B579-460E-94D1-54222C63F5DA}</a:tableStyleId>
              </a:tblPr>
              <a:tblGrid>
                <a:gridCol w="4312058"/>
                <a:gridCol w="4389060"/>
              </a:tblGrid>
              <a:tr h="1413078">
                <a:tc>
                  <a:txBody>
                    <a:bodyPr/>
                    <a:lstStyle/>
                    <a:p>
                      <a:pPr algn="ctr"/>
                      <a:r>
                        <a:rPr lang="fa-IR" sz="2600" b="1" dirty="0" smtClean="0">
                          <a:solidFill>
                            <a:schemeClr val="tx1"/>
                          </a:solidFill>
                          <a:cs typeface="B Mitra" pitchFamily="2" charset="-78"/>
                        </a:rPr>
                        <a:t>نظریه کریس آرجریس</a:t>
                      </a:r>
                      <a:endParaRPr lang="en-US" sz="2600" b="1" dirty="0">
                        <a:solidFill>
                          <a:schemeClr val="tx1"/>
                        </a:solidFill>
                        <a:cs typeface="B Mitra" pitchFamily="2" charset="-78"/>
                      </a:endParaRPr>
                    </a:p>
                  </a:txBody>
                  <a:tcPr anchor="ctr">
                    <a:solidFill>
                      <a:srgbClr val="FFFF00"/>
                    </a:solidFill>
                  </a:tcPr>
                </a:tc>
                <a:tc>
                  <a:txBody>
                    <a:bodyPr/>
                    <a:lstStyle/>
                    <a:p>
                      <a:pPr algn="ctr"/>
                      <a:endParaRPr lang="fa-IR" sz="2600" b="1" dirty="0" smtClean="0">
                        <a:solidFill>
                          <a:schemeClr val="tx1"/>
                        </a:solidFill>
                        <a:cs typeface="B Mitra" pitchFamily="2" charset="-78"/>
                      </a:endParaRPr>
                    </a:p>
                    <a:p>
                      <a:pPr algn="ctr" rtl="1"/>
                      <a:r>
                        <a:rPr lang="fa-IR" sz="2600" b="1" dirty="0" smtClean="0">
                          <a:solidFill>
                            <a:schemeClr val="tx1"/>
                          </a:solidFill>
                          <a:cs typeface="B Mitra" pitchFamily="2" charset="-78"/>
                        </a:rPr>
                        <a:t>اصل تخصص گرایی در مدیریت علمی </a:t>
                      </a:r>
                    </a:p>
                    <a:p>
                      <a:pPr algn="ctr"/>
                      <a:endParaRPr lang="en-US" sz="2600" b="1" dirty="0">
                        <a:solidFill>
                          <a:schemeClr val="tx1"/>
                        </a:solidFill>
                        <a:cs typeface="B Mitra" pitchFamily="2" charset="-78"/>
                      </a:endParaRPr>
                    </a:p>
                  </a:txBody>
                  <a:tcPr anchor="ctr">
                    <a:solidFill>
                      <a:srgbClr val="FFFF00"/>
                    </a:solidFill>
                  </a:tcPr>
                </a:tc>
              </a:tr>
              <a:tr h="1207151">
                <a:tc>
                  <a:txBody>
                    <a:bodyPr/>
                    <a:lstStyle/>
                    <a:p>
                      <a:pPr algn="ctr" rtl="1"/>
                      <a:r>
                        <a:rPr lang="ar-SA" sz="2600" b="1" kern="1200" dirty="0" smtClean="0">
                          <a:solidFill>
                            <a:schemeClr val="tx1"/>
                          </a:solidFill>
                          <a:cs typeface="B Mitra" pitchFamily="2" charset="-78"/>
                        </a:rPr>
                        <a:t>این عمل مانع خود شکوفایی افراد در محیط کار </a:t>
                      </a:r>
                      <a:r>
                        <a:rPr lang="fa-IR" sz="2600" b="1" kern="1200" dirty="0" smtClean="0">
                          <a:solidFill>
                            <a:schemeClr val="tx1"/>
                          </a:solidFill>
                          <a:cs typeface="B Mitra" pitchFamily="2" charset="-78"/>
                        </a:rPr>
                        <a:t>است</a:t>
                      </a:r>
                      <a:endParaRPr lang="en-US" sz="2600" b="1" dirty="0">
                        <a:solidFill>
                          <a:schemeClr val="tx1"/>
                        </a:solidFill>
                        <a:cs typeface="B Mitra" pitchFamily="2" charset="-78"/>
                      </a:endParaRPr>
                    </a:p>
                  </a:txBody>
                  <a:tcPr anchor="ctr"/>
                </a:tc>
                <a:tc>
                  <a:txBody>
                    <a:bodyPr/>
                    <a:lstStyle/>
                    <a:p>
                      <a:pPr algn="ctr" rtl="1"/>
                      <a:r>
                        <a:rPr lang="fa-IR" sz="2600" b="1" dirty="0" smtClean="0">
                          <a:solidFill>
                            <a:schemeClr val="tx1"/>
                          </a:solidFill>
                          <a:cs typeface="B Mitra" pitchFamily="2" charset="-78"/>
                        </a:rPr>
                        <a:t>تقسیم وتعریف کار ها منجر به افزایش کارایی می شود.</a:t>
                      </a:r>
                      <a:r>
                        <a:rPr lang="fa-IR" sz="2600" b="1" baseline="0" dirty="0" smtClean="0">
                          <a:solidFill>
                            <a:schemeClr val="tx1"/>
                          </a:solidFill>
                          <a:cs typeface="B Mitra" pitchFamily="2" charset="-78"/>
                        </a:rPr>
                        <a:t>.</a:t>
                      </a:r>
                      <a:endParaRPr lang="en-US" sz="2600" b="1" dirty="0">
                        <a:solidFill>
                          <a:schemeClr val="tx1"/>
                        </a:solidFill>
                        <a:cs typeface="B Mitra" pitchFamily="2" charset="-78"/>
                      </a:endParaRPr>
                    </a:p>
                  </a:txBody>
                  <a:tcPr anchor="ctr"/>
                </a:tc>
              </a:tr>
              <a:tr h="1207151">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2600" b="1" dirty="0" smtClean="0">
                          <a:solidFill>
                            <a:schemeClr val="tx1"/>
                          </a:solidFill>
                          <a:cs typeface="B Mitra" pitchFamily="2" charset="-78"/>
                        </a:rPr>
                        <a:t>نظریه کریس آرجریس</a:t>
                      </a:r>
                      <a:endParaRPr lang="en-US" sz="2600" b="1" dirty="0" smtClean="0">
                        <a:solidFill>
                          <a:schemeClr val="tx1"/>
                        </a:solidFill>
                        <a:cs typeface="B Mitra" pitchFamily="2" charset="-78"/>
                      </a:endParaRPr>
                    </a:p>
                    <a:p>
                      <a:pPr algn="ctr"/>
                      <a:endParaRPr lang="en-US" sz="2600" b="1" dirty="0">
                        <a:solidFill>
                          <a:schemeClr val="tx1"/>
                        </a:solidFill>
                        <a:cs typeface="B Mitra" pitchFamily="2" charset="-78"/>
                      </a:endParaRPr>
                    </a:p>
                  </a:txBody>
                  <a:tcPr anchor="b">
                    <a:solidFill>
                      <a:srgbClr val="FFFF00"/>
                    </a:solidFill>
                  </a:tcPr>
                </a:tc>
                <a:tc>
                  <a:txBody>
                    <a:bodyPr/>
                    <a:lstStyle/>
                    <a:p>
                      <a:pPr algn="ctr" rtl="1"/>
                      <a:r>
                        <a:rPr lang="ar-SA" sz="2600" b="1" kern="1200" dirty="0" smtClean="0">
                          <a:solidFill>
                            <a:schemeClr val="tx1"/>
                          </a:solidFill>
                          <a:cs typeface="B Mitra" pitchFamily="2" charset="-78"/>
                        </a:rPr>
                        <a:t>نظریه بوروکراسی</a:t>
                      </a:r>
                      <a:r>
                        <a:rPr lang="fa-IR" sz="2600" b="1" kern="1200" dirty="0" smtClean="0">
                          <a:solidFill>
                            <a:schemeClr val="tx1"/>
                          </a:solidFill>
                          <a:cs typeface="B Mitra" pitchFamily="2" charset="-78"/>
                        </a:rPr>
                        <a:t> وبر </a:t>
                      </a:r>
                      <a:endParaRPr lang="en-US" sz="2600" b="1" dirty="0">
                        <a:solidFill>
                          <a:schemeClr val="tx1"/>
                        </a:solidFill>
                        <a:cs typeface="B Mitra" pitchFamily="2" charset="-78"/>
                      </a:endParaRPr>
                    </a:p>
                  </a:txBody>
                  <a:tcPr anchor="ctr">
                    <a:solidFill>
                      <a:srgbClr val="FFFF00"/>
                    </a:solidFill>
                  </a:tcPr>
                </a:tc>
              </a:tr>
              <a:tr h="1413078">
                <a:tc>
                  <a:txBody>
                    <a:bodyPr/>
                    <a:lstStyle/>
                    <a:p>
                      <a:pPr algn="ctr"/>
                      <a:r>
                        <a:rPr lang="fa-IR" sz="2600" b="1" dirty="0" smtClean="0">
                          <a:solidFill>
                            <a:schemeClr val="tx1"/>
                          </a:solidFill>
                          <a:cs typeface="B Mitra" pitchFamily="2" charset="-78"/>
                        </a:rPr>
                        <a:t>منجر به وابسته شدن افراد به مسئولان خود وانفعالی شدن آنان می گردد .</a:t>
                      </a:r>
                      <a:endParaRPr lang="en-US" sz="2600" b="1" dirty="0">
                        <a:solidFill>
                          <a:schemeClr val="tx1"/>
                        </a:solidFill>
                        <a:cs typeface="B Mitra" pitchFamily="2" charset="-78"/>
                      </a:endParaRPr>
                    </a:p>
                  </a:txBody>
                  <a:tcPr anchor="ctr">
                    <a:solidFill>
                      <a:schemeClr val="bg1"/>
                    </a:solidFill>
                  </a:tcPr>
                </a:tc>
                <a:tc>
                  <a:txBody>
                    <a:bodyPr/>
                    <a:lstStyle/>
                    <a:p>
                      <a:pPr algn="ctr" rtl="1"/>
                      <a:r>
                        <a:rPr lang="fa-IR" sz="2600" b="1" dirty="0" smtClean="0">
                          <a:solidFill>
                            <a:schemeClr val="tx1"/>
                          </a:solidFill>
                          <a:cs typeface="B Mitra" pitchFamily="2" charset="-78"/>
                        </a:rPr>
                        <a:t>باید سلسله مراتب اختیارات روشن و مدیران</a:t>
                      </a:r>
                      <a:r>
                        <a:rPr lang="fa-IR" sz="2600" b="1" baseline="0" dirty="0" smtClean="0">
                          <a:solidFill>
                            <a:schemeClr val="tx1"/>
                          </a:solidFill>
                          <a:cs typeface="B Mitra" pitchFamily="2" charset="-78"/>
                        </a:rPr>
                        <a:t> سطوح بالاتر افراد سطوح پایین تر را هدایت وکنترل نمایند .</a:t>
                      </a:r>
                      <a:endParaRPr lang="en-US" sz="2600" b="1" dirty="0">
                        <a:solidFill>
                          <a:schemeClr val="tx1"/>
                        </a:solidFill>
                        <a:cs typeface="B Mitra" pitchFamily="2" charset="-78"/>
                      </a:endParaRPr>
                    </a:p>
                  </a:txBody>
                  <a:tcPr anchor="ctr">
                    <a:solidFill>
                      <a:schemeClr val="bg1"/>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r" eaLnBrk="1" hangingPunct="1"/>
            <a:r>
              <a:rPr lang="fa-IR" sz="4000" b="1" dirty="0" smtClean="0">
                <a:latin typeface="IranNastaliq" pitchFamily="18" charset="0"/>
                <a:cs typeface="IranNastaliq" pitchFamily="18" charset="0"/>
              </a:rPr>
              <a:t>نظریه شخصیت وسازمان</a:t>
            </a:r>
            <a:endParaRPr lang="en-US" sz="4000" b="1" dirty="0" smtClean="0">
              <a:latin typeface="IranNastaliq" pitchFamily="18" charset="0"/>
              <a:cs typeface="IranNastaliq" pitchFamily="18" charset="0"/>
            </a:endParaRPr>
          </a:p>
        </p:txBody>
      </p:sp>
      <p:graphicFrame>
        <p:nvGraphicFramePr>
          <p:cNvPr id="4" name="Content Placeholder 3"/>
          <p:cNvGraphicFramePr>
            <a:graphicFrameLocks noGrp="1"/>
          </p:cNvGraphicFramePr>
          <p:nvPr>
            <p:ph idx="1"/>
          </p:nvPr>
        </p:nvGraphicFramePr>
        <p:xfrm>
          <a:off x="214282" y="1276064"/>
          <a:ext cx="8701118" cy="4438952"/>
        </p:xfrm>
        <a:graphic>
          <a:graphicData uri="http://schemas.openxmlformats.org/drawingml/2006/table">
            <a:tbl>
              <a:tblPr firstRow="1" bandRow="1">
                <a:tableStyleId>{5940675A-B579-460E-94D1-54222C63F5DA}</a:tableStyleId>
              </a:tblPr>
              <a:tblGrid>
                <a:gridCol w="4312058"/>
                <a:gridCol w="4389060"/>
              </a:tblGrid>
              <a:tr h="1994002">
                <a:tc>
                  <a:txBody>
                    <a:bodyPr/>
                    <a:lstStyle/>
                    <a:p>
                      <a:pPr algn="ctr"/>
                      <a:r>
                        <a:rPr lang="fa-IR" sz="2800" b="1" dirty="0" smtClean="0">
                          <a:solidFill>
                            <a:schemeClr val="tx1"/>
                          </a:solidFill>
                          <a:cs typeface="B Mitra" pitchFamily="2" charset="-78"/>
                        </a:rPr>
                        <a:t>نظریه کریس آرجریس</a:t>
                      </a:r>
                      <a:endParaRPr lang="en-US" sz="2800" b="1" dirty="0">
                        <a:solidFill>
                          <a:schemeClr val="tx1"/>
                        </a:solidFill>
                        <a:cs typeface="B Mitra" pitchFamily="2" charset="-78"/>
                      </a:endParaRPr>
                    </a:p>
                  </a:txBody>
                  <a:tcPr anchor="ctr">
                    <a:solidFill>
                      <a:srgbClr val="FFFF00"/>
                    </a:solidFill>
                  </a:tcPr>
                </a:tc>
                <a:tc>
                  <a:txBody>
                    <a:bodyPr/>
                    <a:lstStyle/>
                    <a:p>
                      <a:pPr algn="ctr"/>
                      <a:endParaRPr lang="fa-IR" sz="2800" b="1" dirty="0" smtClean="0">
                        <a:solidFill>
                          <a:schemeClr val="tx1"/>
                        </a:solidFill>
                        <a:cs typeface="B Mitra" pitchFamily="2" charset="-78"/>
                      </a:endParaRPr>
                    </a:p>
                    <a:p>
                      <a:pPr algn="ctr" rtl="1"/>
                      <a:r>
                        <a:rPr lang="fa-IR" sz="2800" b="1" dirty="0" smtClean="0">
                          <a:solidFill>
                            <a:schemeClr val="tx1"/>
                          </a:solidFill>
                          <a:cs typeface="B Mitra" pitchFamily="2" charset="-78"/>
                        </a:rPr>
                        <a:t>اصل وحدت مدیریت فایول</a:t>
                      </a:r>
                    </a:p>
                    <a:p>
                      <a:pPr algn="ctr"/>
                      <a:endParaRPr lang="en-US" sz="2800" b="1" dirty="0">
                        <a:solidFill>
                          <a:schemeClr val="tx1"/>
                        </a:solidFill>
                        <a:cs typeface="B Mitra" pitchFamily="2" charset="-78"/>
                      </a:endParaRPr>
                    </a:p>
                  </a:txBody>
                  <a:tcPr anchor="ctr">
                    <a:solidFill>
                      <a:srgbClr val="FFFF00"/>
                    </a:solidFill>
                  </a:tcPr>
                </a:tc>
              </a:tr>
              <a:tr h="2444950">
                <a:tc>
                  <a:txBody>
                    <a:bodyPr/>
                    <a:lstStyle/>
                    <a:p>
                      <a:pPr algn="ctr" rtl="1"/>
                      <a:r>
                        <a:rPr lang="fa-IR" sz="2800" b="1" kern="1200" dirty="0" smtClean="0">
                          <a:solidFill>
                            <a:schemeClr val="tx1"/>
                          </a:solidFill>
                          <a:cs typeface="B Mitra" pitchFamily="2" charset="-78"/>
                        </a:rPr>
                        <a:t>احساس</a:t>
                      </a:r>
                      <a:r>
                        <a:rPr lang="fa-IR" sz="2800" b="1" kern="1200" baseline="0" dirty="0" smtClean="0">
                          <a:solidFill>
                            <a:schemeClr val="tx1"/>
                          </a:solidFill>
                          <a:cs typeface="B Mitra" pitchFamily="2" charset="-78"/>
                        </a:rPr>
                        <a:t> عدم موفقیت روانی چون ا</a:t>
                      </a:r>
                      <a:r>
                        <a:rPr lang="fa-IR" sz="2800" b="1" kern="1200" dirty="0" smtClean="0">
                          <a:solidFill>
                            <a:schemeClr val="tx1"/>
                          </a:solidFill>
                          <a:cs typeface="B Mitra" pitchFamily="2" charset="-78"/>
                        </a:rPr>
                        <a:t>ز</a:t>
                      </a:r>
                      <a:r>
                        <a:rPr lang="fa-IR" sz="2800" b="1" kern="1200" baseline="0" dirty="0" smtClean="0">
                          <a:solidFill>
                            <a:schemeClr val="tx1"/>
                          </a:solidFill>
                          <a:cs typeface="B Mitra" pitchFamily="2" charset="-78"/>
                        </a:rPr>
                        <a:t> لحاظ روانشناختی موفقیت زمانی حاصل می شود که: افراد خودشان هدف گذاری کنند و به اهداف مذکور دست یابند</a:t>
                      </a:r>
                      <a:endParaRPr lang="en-US" sz="2800" b="1" dirty="0">
                        <a:solidFill>
                          <a:schemeClr val="tx1"/>
                        </a:solidFill>
                        <a:cs typeface="B Mitra" pitchFamily="2" charset="-78"/>
                      </a:endParaRPr>
                    </a:p>
                  </a:txBody>
                  <a:tcPr anchor="ctr"/>
                </a:tc>
                <a:tc>
                  <a:txBody>
                    <a:bodyPr/>
                    <a:lstStyle/>
                    <a:p>
                      <a:pPr algn="ctr" rtl="1"/>
                      <a:r>
                        <a:rPr lang="fa-IR" sz="2800" b="1" dirty="0" smtClean="0">
                          <a:solidFill>
                            <a:schemeClr val="tx1"/>
                          </a:solidFill>
                          <a:cs typeface="B Mitra" pitchFamily="2" charset="-78"/>
                        </a:rPr>
                        <a:t>کار برنامه ریزی شده و هدایت توسط یک سرپرست باعث افزایش کارآیی می شود</a:t>
                      </a:r>
                      <a:endParaRPr lang="en-US" sz="2800" b="1" dirty="0">
                        <a:solidFill>
                          <a:schemeClr val="tx1"/>
                        </a:solidFill>
                        <a:cs typeface="B Mitra" pitchFamily="2" charset="-78"/>
                      </a:endParaRPr>
                    </a:p>
                  </a:txBody>
                  <a:tcPr anchor="ct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71480"/>
            <a:ext cx="8286808" cy="1071570"/>
          </a:xfrm>
        </p:spPr>
        <p:txBody>
          <a:bodyPr/>
          <a:lstStyle/>
          <a:p>
            <a:pPr algn="ctr" rtl="1" eaLnBrk="1" hangingPunct="1"/>
            <a:r>
              <a:rPr lang="fa-IR" sz="3200" dirty="0" smtClean="0">
                <a:latin typeface="IranNastaliq" pitchFamily="18" charset="0"/>
                <a:cs typeface="IranNastaliq" pitchFamily="18" charset="0"/>
              </a:rPr>
              <a:t>رابطه بین بازدهی ،رضایت شغلی واحساس خوشبختی فردی </a:t>
            </a:r>
            <a:endParaRPr lang="en-US" sz="3200" dirty="0" smtClean="0">
              <a:latin typeface="IranNastaliq" pitchFamily="18" charset="0"/>
              <a:cs typeface="IranNastaliq" pitchFamily="18" charset="0"/>
            </a:endParaRPr>
          </a:p>
        </p:txBody>
      </p:sp>
      <p:sp>
        <p:nvSpPr>
          <p:cNvPr id="3" name="Content Placeholder 2"/>
          <p:cNvSpPr>
            <a:spLocks noGrp="1"/>
          </p:cNvSpPr>
          <p:nvPr>
            <p:ph idx="1"/>
          </p:nvPr>
        </p:nvSpPr>
        <p:spPr>
          <a:xfrm>
            <a:off x="428596" y="2000240"/>
            <a:ext cx="8382000" cy="2686056"/>
          </a:xfrm>
        </p:spPr>
        <p:txBody>
          <a:bodyPr/>
          <a:lstStyle/>
          <a:p>
            <a:pPr rtl="1" eaLnBrk="1" hangingPunct="1"/>
            <a:r>
              <a:rPr lang="ar-SA" b="1" dirty="0" smtClean="0">
                <a:cs typeface="B Mitra" pitchFamily="2" charset="-78"/>
              </a:rPr>
              <a:t>اگر انسانها از کارشان راضی باشند و احساس خوشحالی و خوشبختی کنند، کارآئی و بازده آنها زیاد می شود</a:t>
            </a:r>
            <a:r>
              <a:rPr lang="fa-IR" b="1" dirty="0" smtClean="0">
                <a:cs typeface="B Mitra" pitchFamily="2" charset="-78"/>
              </a:rPr>
              <a:t>. </a:t>
            </a:r>
          </a:p>
          <a:p>
            <a:pPr algn="just" rtl="1" eaLnBrk="1" hangingPunct="1"/>
            <a:endParaRPr lang="fa-IR" b="1" dirty="0" smtClean="0">
              <a:cs typeface="B Mitra" pitchFamily="2" charset="-78"/>
            </a:endParaRPr>
          </a:p>
          <a:p>
            <a:pPr algn="just" rtl="1" eaLnBrk="1" hangingPunct="1"/>
            <a:r>
              <a:rPr lang="fa-IR" b="1" dirty="0" smtClean="0">
                <a:cs typeface="B Mitra" pitchFamily="2" charset="-78"/>
              </a:rPr>
              <a:t>کارایی تابعی از رضایت شغلی</a:t>
            </a:r>
          </a:p>
          <a:p>
            <a:pPr algn="just" rtl="1" eaLnBrk="1" hangingPunct="1"/>
            <a:endParaRPr lang="fa-IR" b="1" dirty="0" smtClean="0">
              <a:cs typeface="B Mitra" pitchFamily="2" charset="-78"/>
            </a:endParaRPr>
          </a:p>
          <a:p>
            <a:pPr algn="just" rtl="1" eaLnBrk="1" hangingPunct="1"/>
            <a:endParaRPr lang="fa-IR" b="1" dirty="0" smtClean="0">
              <a:cs typeface="B Mitra" pitchFamily="2" charset="-78"/>
            </a:endParaRPr>
          </a:p>
          <a:p>
            <a:pPr algn="just" rtl="1" eaLnBrk="1" hangingPunct="1"/>
            <a:endParaRPr lang="en-US" b="1" dirty="0" smtClean="0">
              <a:cs typeface="B Mitr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42017192"/>
              </p:ext>
            </p:extLst>
          </p:nvPr>
        </p:nvGraphicFramePr>
        <p:xfrm>
          <a:off x="179512" y="1268760"/>
          <a:ext cx="876029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348412" y="548680"/>
            <a:ext cx="3486852" cy="584775"/>
          </a:xfrm>
          <a:prstGeom prst="rect">
            <a:avLst/>
          </a:prstGeom>
        </p:spPr>
        <p:txBody>
          <a:bodyPr wrap="none">
            <a:spAutoFit/>
          </a:bodyPr>
          <a:lstStyle/>
          <a:p>
            <a:pPr lvl="0"/>
            <a:r>
              <a:rPr lang="fa-IR" sz="3200" b="1" dirty="0" smtClean="0">
                <a:solidFill>
                  <a:srgbClr val="663300"/>
                </a:solidFill>
                <a:latin typeface="IranNastaliq" pitchFamily="18" charset="0"/>
                <a:cs typeface="IranNastaliq" pitchFamily="18" charset="0"/>
              </a:rPr>
              <a:t>مدیریت در دوره های مختلف تاریخی</a:t>
            </a:r>
            <a:endParaRPr lang="en-US" sz="3200" dirty="0">
              <a:solidFill>
                <a:srgbClr val="663300"/>
              </a:solidFill>
              <a:latin typeface="IranNastaliq" pitchFamily="18" charset="0"/>
              <a:cs typeface="IranNastaliq" pitchFamily="18" charset="0"/>
            </a:endParaRPr>
          </a:p>
        </p:txBody>
      </p:sp>
    </p:spTree>
    <p:extLst>
      <p:ext uri="{BB962C8B-B14F-4D97-AF65-F5344CB8AC3E}">
        <p14:creationId xmlns:p14="http://schemas.microsoft.com/office/powerpoint/2010/main" val="35345434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pPr algn="ctr" rtl="1" eaLnBrk="1" hangingPunct="1"/>
            <a:r>
              <a:rPr lang="fa-IR" sz="3600" b="1" dirty="0" smtClean="0">
                <a:latin typeface="IranNastaliq" pitchFamily="18" charset="0"/>
                <a:cs typeface="IranNastaliq" pitchFamily="18" charset="0"/>
              </a:rPr>
              <a:t>ویژگی های افرادنا بالغ از دیدگاه آرجریس</a:t>
            </a:r>
            <a:endParaRPr lang="en-US" sz="3600" b="1" dirty="0" smtClean="0">
              <a:latin typeface="IranNastaliq" pitchFamily="18" charset="0"/>
              <a:cs typeface="IranNastaliq" pitchFamily="18" charset="0"/>
            </a:endParaRPr>
          </a:p>
        </p:txBody>
      </p:sp>
      <p:sp>
        <p:nvSpPr>
          <p:cNvPr id="3" name="Content Placeholder 2"/>
          <p:cNvSpPr>
            <a:spLocks noGrp="1"/>
          </p:cNvSpPr>
          <p:nvPr>
            <p:ph idx="1"/>
          </p:nvPr>
        </p:nvSpPr>
        <p:spPr>
          <a:xfrm>
            <a:off x="457200" y="1285860"/>
            <a:ext cx="8534400" cy="5038740"/>
          </a:xfrm>
        </p:spPr>
        <p:txBody>
          <a:bodyPr>
            <a:noAutofit/>
          </a:bodyPr>
          <a:lstStyle/>
          <a:p>
            <a:pPr algn="just" rtl="1" eaLnBrk="1" hangingPunct="1">
              <a:lnSpc>
                <a:spcPct val="200000"/>
              </a:lnSpc>
            </a:pPr>
            <a:r>
              <a:rPr lang="fa-IR" sz="3200" dirty="0" smtClean="0">
                <a:latin typeface="IranNastaliq" pitchFamily="18" charset="0"/>
                <a:cs typeface="IranNastaliq" pitchFamily="18" charset="0"/>
              </a:rPr>
              <a:t>بی ارادگی</a:t>
            </a:r>
          </a:p>
          <a:p>
            <a:pPr algn="just" rtl="1" eaLnBrk="1" hangingPunct="1">
              <a:lnSpc>
                <a:spcPct val="200000"/>
              </a:lnSpc>
            </a:pPr>
            <a:r>
              <a:rPr lang="fa-IR" sz="3200" dirty="0" smtClean="0">
                <a:latin typeface="IranNastaliq" pitchFamily="18" charset="0"/>
                <a:cs typeface="IranNastaliq" pitchFamily="18" charset="0"/>
              </a:rPr>
              <a:t>وابستگی</a:t>
            </a:r>
          </a:p>
          <a:p>
            <a:pPr algn="just" rtl="1" eaLnBrk="1" hangingPunct="1">
              <a:lnSpc>
                <a:spcPct val="200000"/>
              </a:lnSpc>
            </a:pPr>
            <a:r>
              <a:rPr lang="fa-IR" sz="3200" dirty="0" smtClean="0">
                <a:latin typeface="IranNastaliq" pitchFamily="18" charset="0"/>
                <a:cs typeface="IranNastaliq" pitchFamily="18" charset="0"/>
              </a:rPr>
              <a:t>عدم آگاهی از خود</a:t>
            </a:r>
          </a:p>
          <a:p>
            <a:pPr algn="just" rtl="1" eaLnBrk="1" hangingPunct="1">
              <a:lnSpc>
                <a:spcPct val="200000"/>
              </a:lnSpc>
            </a:pPr>
            <a:r>
              <a:rPr lang="fa-IR" sz="3200" dirty="0" smtClean="0">
                <a:latin typeface="IranNastaliq" pitchFamily="18" charset="0"/>
                <a:cs typeface="IranNastaliq" pitchFamily="18" charset="0"/>
              </a:rPr>
              <a:t>زیر دست بودن</a:t>
            </a:r>
          </a:p>
          <a:p>
            <a:pPr algn="just" rtl="1" eaLnBrk="1" hangingPunct="1">
              <a:lnSpc>
                <a:spcPct val="200000"/>
              </a:lnSpc>
            </a:pPr>
            <a:r>
              <a:rPr lang="fa-IR" sz="3200" dirty="0" smtClean="0">
                <a:latin typeface="IranNastaliq" pitchFamily="18" charset="0"/>
                <a:cs typeface="IranNastaliq" pitchFamily="18" charset="0"/>
              </a:rPr>
              <a:t>علایق سطحی</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eaLnBrk="1" hangingPunct="1"/>
            <a:r>
              <a:rPr lang="fa-IR" sz="3600" smtClean="0">
                <a:cs typeface="B Lotus" pitchFamily="2" charset="-78"/>
              </a:rPr>
              <a:t>راههای مبارزه با تقاضاهای متناقض سازمانی</a:t>
            </a:r>
            <a:endParaRPr lang="en-US" sz="3600" smtClean="0">
              <a:cs typeface="B Lotus" pitchFamily="2" charset="-78"/>
            </a:endParaRPr>
          </a:p>
        </p:txBody>
      </p:sp>
      <p:sp>
        <p:nvSpPr>
          <p:cNvPr id="3" name="Content Placeholder 2"/>
          <p:cNvSpPr>
            <a:spLocks noGrp="1"/>
          </p:cNvSpPr>
          <p:nvPr>
            <p:ph idx="1"/>
          </p:nvPr>
        </p:nvSpPr>
        <p:spPr/>
        <p:txBody>
          <a:bodyPr/>
          <a:lstStyle/>
          <a:p>
            <a:pPr algn="r" rtl="1" eaLnBrk="1" hangingPunct="1"/>
            <a:endParaRPr lang="fa-IR" b="1" dirty="0" smtClean="0">
              <a:cs typeface="B Mitra" pitchFamily="2" charset="-78"/>
            </a:endParaRPr>
          </a:p>
          <a:p>
            <a:pPr algn="just" rtl="1" eaLnBrk="1" hangingPunct="1"/>
            <a:r>
              <a:rPr lang="fa-IR" b="1" dirty="0" smtClean="0">
                <a:cs typeface="B Mitra" pitchFamily="2" charset="-78"/>
              </a:rPr>
              <a:t>فرار: ترک شغل، غیبتهای زیاد،از خود بیگانگی</a:t>
            </a:r>
          </a:p>
          <a:p>
            <a:pPr algn="just" rtl="1" eaLnBrk="1" hangingPunct="1"/>
            <a:endParaRPr lang="fa-IR" b="1" dirty="0" smtClean="0">
              <a:cs typeface="B Mitra" pitchFamily="2" charset="-78"/>
            </a:endParaRPr>
          </a:p>
          <a:p>
            <a:pPr algn="just" rtl="1" eaLnBrk="1" hangingPunct="1"/>
            <a:r>
              <a:rPr lang="fa-IR" b="1" dirty="0" smtClean="0">
                <a:cs typeface="B Mitra" pitchFamily="2" charset="-78"/>
              </a:rPr>
              <a:t>حمله : کم کاری و اعتراض</a:t>
            </a:r>
          </a:p>
          <a:p>
            <a:pPr algn="just" rtl="1" eaLnBrk="1" hangingPunct="1"/>
            <a:endParaRPr lang="fa-IR" b="1" dirty="0" smtClean="0">
              <a:cs typeface="B Mitra" pitchFamily="2" charset="-78"/>
            </a:endParaRPr>
          </a:p>
          <a:p>
            <a:pPr algn="just" rtl="1" eaLnBrk="1" hangingPunct="1"/>
            <a:endParaRPr lang="fa-IR" b="1" dirty="0" smtClean="0">
              <a:cs typeface="B Mitra" pitchFamily="2" charset="-78"/>
            </a:endParaRPr>
          </a:p>
          <a:p>
            <a:pPr algn="just" rtl="1" eaLnBrk="1" hangingPunct="1"/>
            <a:r>
              <a:rPr lang="fa-IR" b="1" dirty="0" smtClean="0">
                <a:cs typeface="B Mitra" pitchFamily="2" charset="-78"/>
              </a:rPr>
              <a:t>تطابق : پذیرش وضع موجود همراه با بی تفاوتی</a:t>
            </a:r>
          </a:p>
          <a:p>
            <a:pPr algn="r" rtl="1" eaLnBrk="1" hangingPunct="1"/>
            <a:endParaRPr lang="fa-IR" b="1" dirty="0" smtClean="0">
              <a:cs typeface="B Mitra" pitchFamily="2" charset="-78"/>
            </a:endParaRPr>
          </a:p>
          <a:p>
            <a:pPr algn="r" rtl="1" eaLnBrk="1" hangingPunct="1"/>
            <a:endParaRPr lang="en-US" b="1" dirty="0" smtClean="0">
              <a:cs typeface="B Mitr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linds(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428596" y="2000240"/>
            <a:ext cx="8229600" cy="4340237"/>
          </a:xfrm>
        </p:spPr>
        <p:txBody>
          <a:bodyPr>
            <a:normAutofit/>
          </a:bodyPr>
          <a:lstStyle/>
          <a:p>
            <a:pPr algn="just" rtl="1" eaLnBrk="1" hangingPunct="1">
              <a:lnSpc>
                <a:spcPct val="200000"/>
              </a:lnSpc>
            </a:pPr>
            <a:r>
              <a:rPr lang="ar-SA" b="1" dirty="0" smtClean="0">
                <a:solidFill>
                  <a:schemeClr val="tx2">
                    <a:lumMod val="75000"/>
                  </a:schemeClr>
                </a:solidFill>
                <a:cs typeface="B Mitra" pitchFamily="2" charset="-78"/>
              </a:rPr>
              <a:t>توسعه مسئولیتهای شغلی</a:t>
            </a:r>
            <a:endParaRPr lang="fa-IR" b="1" dirty="0" smtClean="0">
              <a:solidFill>
                <a:schemeClr val="tx2">
                  <a:lumMod val="75000"/>
                </a:schemeClr>
              </a:solidFill>
              <a:cs typeface="B Mitra" pitchFamily="2" charset="-78"/>
            </a:endParaRPr>
          </a:p>
          <a:p>
            <a:pPr algn="just" rtl="1" eaLnBrk="1" hangingPunct="1">
              <a:lnSpc>
                <a:spcPct val="200000"/>
              </a:lnSpc>
            </a:pPr>
            <a:r>
              <a:rPr lang="fa-IR" b="1" dirty="0" smtClean="0">
                <a:solidFill>
                  <a:schemeClr val="tx2">
                    <a:lumMod val="75000"/>
                  </a:schemeClr>
                </a:solidFill>
                <a:cs typeface="B Mitra" pitchFamily="2" charset="-78"/>
              </a:rPr>
              <a:t>افزایش تنوع کاری</a:t>
            </a:r>
          </a:p>
          <a:p>
            <a:pPr algn="just" rtl="1" eaLnBrk="1" hangingPunct="1">
              <a:lnSpc>
                <a:spcPct val="200000"/>
              </a:lnSpc>
            </a:pPr>
            <a:r>
              <a:rPr lang="ar-SA" b="1" dirty="0" smtClean="0">
                <a:solidFill>
                  <a:schemeClr val="tx2">
                    <a:lumMod val="75000"/>
                  </a:schemeClr>
                </a:solidFill>
                <a:cs typeface="B Mitra" pitchFamily="2" charset="-78"/>
              </a:rPr>
              <a:t>استفاده از سبکهای مشارکتی</a:t>
            </a:r>
            <a:endParaRPr lang="fa-IR" b="1" dirty="0" smtClean="0">
              <a:solidFill>
                <a:schemeClr val="tx2">
                  <a:lumMod val="75000"/>
                </a:schemeClr>
              </a:solidFill>
              <a:cs typeface="B Mitra" pitchFamily="2" charset="-78"/>
            </a:endParaRPr>
          </a:p>
          <a:p>
            <a:pPr algn="just" rtl="1" eaLnBrk="1" hangingPunct="1">
              <a:lnSpc>
                <a:spcPct val="200000"/>
              </a:lnSpc>
            </a:pPr>
            <a:r>
              <a:rPr lang="ar-SA" b="1" dirty="0" smtClean="0">
                <a:solidFill>
                  <a:schemeClr val="tx2">
                    <a:lumMod val="75000"/>
                  </a:schemeClr>
                </a:solidFill>
                <a:cs typeface="B Mitra" pitchFamily="2" charset="-78"/>
              </a:rPr>
              <a:t>بهبود روابط انسانی </a:t>
            </a:r>
            <a:endParaRPr lang="en-US" b="1" dirty="0" smtClean="0">
              <a:solidFill>
                <a:schemeClr val="tx2">
                  <a:lumMod val="75000"/>
                </a:schemeClr>
              </a:solidFill>
              <a:cs typeface="B Mitra" pitchFamily="2" charset="-78"/>
            </a:endParaRPr>
          </a:p>
        </p:txBody>
      </p:sp>
      <p:sp>
        <p:nvSpPr>
          <p:cNvPr id="4" name="Title 3"/>
          <p:cNvSpPr>
            <a:spLocks noGrp="1"/>
          </p:cNvSpPr>
          <p:nvPr>
            <p:ph type="title"/>
          </p:nvPr>
        </p:nvSpPr>
        <p:spPr>
          <a:xfrm>
            <a:off x="500034" y="1000108"/>
            <a:ext cx="8229600" cy="1143000"/>
          </a:xfrm>
        </p:spPr>
        <p:txBody>
          <a:bodyPr>
            <a:normAutofit fontScale="90000"/>
          </a:bodyPr>
          <a:lstStyle/>
          <a:p>
            <a:pPr algn="ctr"/>
            <a:r>
              <a:rPr lang="fa-IR" b="1" dirty="0" smtClean="0">
                <a:solidFill>
                  <a:srgbClr val="C00000"/>
                </a:solidFill>
                <a:cs typeface="B Mitra" pitchFamily="2" charset="-78"/>
              </a:rPr>
              <a:t>تاکیدات آرجریس عبارتند از :</a:t>
            </a:r>
            <a:br>
              <a:rPr lang="fa-IR" b="1" dirty="0" smtClean="0">
                <a:solidFill>
                  <a:srgbClr val="C00000"/>
                </a:solidFill>
                <a:cs typeface="B Mitra" pitchFamily="2" charset="-78"/>
              </a:rPr>
            </a:br>
            <a:endParaRPr lang="fa-IR" dirty="0">
              <a:solidFill>
                <a:srgbClr val="C00000"/>
              </a:solidFill>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714356"/>
            <a:ext cx="6515088" cy="2143140"/>
          </a:xfrm>
        </p:spPr>
        <p:txBody>
          <a:bodyPr>
            <a:noAutofit/>
          </a:bodyPr>
          <a:lstStyle/>
          <a:p>
            <a:pPr algn="r"/>
            <a:r>
              <a:rPr lang="fa-IR" sz="8000" dirty="0" smtClean="0">
                <a:solidFill>
                  <a:schemeClr val="tx1"/>
                </a:solidFill>
                <a:latin typeface="IranNastaliq" pitchFamily="18" charset="0"/>
                <a:cs typeface="IranNastaliq" pitchFamily="18" charset="0"/>
              </a:rPr>
              <a:t>رهیافتهای کمّی به مدیریت</a:t>
            </a:r>
            <a:endParaRPr lang="fa-IR" sz="8000" dirty="0">
              <a:solidFill>
                <a:schemeClr val="tx1"/>
              </a:solidFill>
              <a:latin typeface="IranNastaliq" pitchFamily="18" charset="0"/>
              <a:cs typeface="IranNastaliq" pitchFamily="18" charset="0"/>
            </a:endParaRPr>
          </a:p>
        </p:txBody>
      </p:sp>
      <p:sp>
        <p:nvSpPr>
          <p:cNvPr id="6" name="Content Placeholder 5"/>
          <p:cNvSpPr>
            <a:spLocks noGrp="1"/>
          </p:cNvSpPr>
          <p:nvPr>
            <p:ph sz="quarter" idx="4"/>
          </p:nvPr>
        </p:nvSpPr>
        <p:spPr>
          <a:xfrm>
            <a:off x="785787" y="3357562"/>
            <a:ext cx="7901014" cy="3002758"/>
          </a:xfrm>
        </p:spPr>
        <p:txBody>
          <a:bodyPr>
            <a:normAutofit/>
          </a:bodyPr>
          <a:lstStyle/>
          <a:p>
            <a:pPr marL="457200" indent="-457200" algn="ctr">
              <a:lnSpc>
                <a:spcPct val="200000"/>
              </a:lnSpc>
              <a:buNone/>
            </a:pPr>
            <a:r>
              <a:rPr lang="fa-IR" sz="3600" b="1" dirty="0" smtClean="0">
                <a:solidFill>
                  <a:schemeClr val="accent6">
                    <a:lumMod val="50000"/>
                  </a:schemeClr>
                </a:solidFill>
                <a:cs typeface="B Mitra" pitchFamily="2" charset="-78"/>
              </a:rPr>
              <a:t>استفاده از روشهای ریاضی ،به بهبود تصمیم گیری و حل مسأله مدیریتی کمک می کند</a:t>
            </a:r>
            <a:endParaRPr lang="fa-IR" sz="3600" b="1" dirty="0">
              <a:solidFill>
                <a:schemeClr val="accent6">
                  <a:lumMod val="50000"/>
                </a:schemeClr>
              </a:solidFill>
              <a:cs typeface="B Mitra" pitchFamily="2" charset="-78"/>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1643050"/>
            <a:ext cx="7358114" cy="1428760"/>
          </a:xfrm>
        </p:spPr>
        <p:txBody>
          <a:bodyPr>
            <a:noAutofit/>
          </a:bodyPr>
          <a:lstStyle/>
          <a:p>
            <a:pPr algn="ctr"/>
            <a:r>
              <a:rPr lang="fa-IR" sz="6600" dirty="0" smtClean="0">
                <a:solidFill>
                  <a:schemeClr val="tx1"/>
                </a:solidFill>
                <a:latin typeface="IranNastaliq" pitchFamily="18" charset="0"/>
                <a:cs typeface="IranNastaliq" pitchFamily="18" charset="0"/>
              </a:rPr>
              <a:t/>
            </a:r>
            <a:br>
              <a:rPr lang="fa-IR" sz="6600" dirty="0" smtClean="0">
                <a:solidFill>
                  <a:schemeClr val="tx1"/>
                </a:solidFill>
                <a:latin typeface="IranNastaliq" pitchFamily="18" charset="0"/>
                <a:cs typeface="IranNastaliq" pitchFamily="18" charset="0"/>
              </a:rPr>
            </a:br>
            <a:r>
              <a:rPr lang="fa-IR" sz="6600" dirty="0" smtClean="0">
                <a:solidFill>
                  <a:schemeClr val="tx1"/>
                </a:solidFill>
                <a:latin typeface="IranNastaliq" pitchFamily="18" charset="0"/>
                <a:cs typeface="IranNastaliq" pitchFamily="18" charset="0"/>
              </a:rPr>
              <a:t> </a:t>
            </a:r>
            <a:r>
              <a:rPr lang="fa-IR" sz="5400" dirty="0" smtClean="0">
                <a:solidFill>
                  <a:schemeClr val="tx1"/>
                </a:solidFill>
                <a:latin typeface="IranNastaliq" pitchFamily="18" charset="0"/>
                <a:cs typeface="IranNastaliq" pitchFamily="18" charset="0"/>
              </a:rPr>
              <a:t>«علم مدیریت » و «تحقیق در عملیات» </a:t>
            </a:r>
            <a:r>
              <a:rPr lang="fa-IR" sz="6600" dirty="0" smtClean="0">
                <a:solidFill>
                  <a:schemeClr val="tx1"/>
                </a:solidFill>
                <a:latin typeface="IranNastaliq" pitchFamily="18" charset="0"/>
                <a:cs typeface="IranNastaliq" pitchFamily="18" charset="0"/>
              </a:rPr>
              <a:t/>
            </a:r>
            <a:br>
              <a:rPr lang="fa-IR" sz="6600" dirty="0" smtClean="0">
                <a:solidFill>
                  <a:schemeClr val="tx1"/>
                </a:solidFill>
                <a:latin typeface="IranNastaliq" pitchFamily="18" charset="0"/>
                <a:cs typeface="IranNastaliq" pitchFamily="18" charset="0"/>
              </a:rPr>
            </a:br>
            <a:endParaRPr lang="fa-IR" sz="6600" dirty="0">
              <a:solidFill>
                <a:schemeClr val="tx1"/>
              </a:solidFill>
              <a:latin typeface="IranNastaliq" pitchFamily="18" charset="0"/>
              <a:cs typeface="IranNastaliq" pitchFamily="18" charset="0"/>
            </a:endParaRPr>
          </a:p>
        </p:txBody>
      </p:sp>
      <p:sp>
        <p:nvSpPr>
          <p:cNvPr id="6" name="Content Placeholder 5"/>
          <p:cNvSpPr>
            <a:spLocks noGrp="1"/>
          </p:cNvSpPr>
          <p:nvPr>
            <p:ph sz="quarter" idx="4"/>
          </p:nvPr>
        </p:nvSpPr>
        <p:spPr>
          <a:xfrm>
            <a:off x="785787" y="3357562"/>
            <a:ext cx="7901014" cy="3002758"/>
          </a:xfrm>
        </p:spPr>
        <p:txBody>
          <a:bodyPr>
            <a:normAutofit/>
          </a:bodyPr>
          <a:lstStyle/>
          <a:p>
            <a:pPr marL="457200" indent="-457200" algn="ctr">
              <a:lnSpc>
                <a:spcPct val="200000"/>
              </a:lnSpc>
              <a:buNone/>
            </a:pPr>
            <a:r>
              <a:rPr lang="fa-IR" sz="5400" dirty="0" smtClean="0">
                <a:latin typeface="IranNastaliq" pitchFamily="18" charset="0"/>
                <a:cs typeface="IranNastaliq" pitchFamily="18" charset="0"/>
              </a:rPr>
              <a:t>کاربردهای علمی فنون ریاضی در حل مسائل مدیریتی</a:t>
            </a:r>
            <a:endParaRPr lang="fa-IR" sz="5400" b="1" dirty="0">
              <a:solidFill>
                <a:schemeClr val="accent6">
                  <a:lumMod val="50000"/>
                </a:schemeClr>
              </a:solidFill>
              <a:cs typeface="B Mitra" pitchFamily="2" charset="-78"/>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a:bodyPr>
          <a:lstStyle/>
          <a:p>
            <a:pPr algn="ctr" rtl="1" eaLnBrk="1" hangingPunct="1"/>
            <a:r>
              <a:rPr lang="fa-IR" sz="4400" b="1" dirty="0" smtClean="0">
                <a:latin typeface="IranNastaliq" pitchFamily="18" charset="0"/>
                <a:cs typeface="IranNastaliq" pitchFamily="18" charset="0"/>
              </a:rPr>
              <a:t>مراحل حل  مسائل مدیریت از طریق روشهای علمی </a:t>
            </a:r>
            <a:endParaRPr lang="en-US" sz="4400" b="1" dirty="0" smtClean="0">
              <a:latin typeface="IranNastaliq" pitchFamily="18" charset="0"/>
              <a:cs typeface="IranNastaliq" pitchFamily="18" charset="0"/>
            </a:endParaRPr>
          </a:p>
        </p:txBody>
      </p:sp>
      <p:sp>
        <p:nvSpPr>
          <p:cNvPr id="3" name="Content Placeholder 2"/>
          <p:cNvSpPr>
            <a:spLocks noGrp="1"/>
          </p:cNvSpPr>
          <p:nvPr>
            <p:ph idx="1"/>
          </p:nvPr>
        </p:nvSpPr>
        <p:spPr>
          <a:xfrm>
            <a:off x="457200" y="1285860"/>
            <a:ext cx="8534400" cy="5038740"/>
          </a:xfrm>
        </p:spPr>
        <p:txBody>
          <a:bodyPr>
            <a:noAutofit/>
          </a:bodyPr>
          <a:lstStyle/>
          <a:p>
            <a:pPr algn="just" rtl="1" eaLnBrk="1" hangingPunct="1">
              <a:lnSpc>
                <a:spcPct val="200000"/>
              </a:lnSpc>
            </a:pPr>
            <a:r>
              <a:rPr lang="fa-IR" sz="3200" b="1" dirty="0" smtClean="0">
                <a:latin typeface="IranNastaliq" pitchFamily="18" charset="0"/>
                <a:cs typeface="B Mitra" pitchFamily="2" charset="-78"/>
              </a:rPr>
              <a:t>مشاهده منظم رفتار سیستمی </a:t>
            </a:r>
          </a:p>
          <a:p>
            <a:pPr algn="just" rtl="1" eaLnBrk="1" hangingPunct="1">
              <a:lnSpc>
                <a:spcPct val="200000"/>
              </a:lnSpc>
            </a:pPr>
            <a:r>
              <a:rPr lang="fa-IR" sz="3200" b="1" dirty="0" smtClean="0">
                <a:latin typeface="IranNastaliq" pitchFamily="18" charset="0"/>
                <a:cs typeface="B Mitra" pitchFamily="2" charset="-78"/>
              </a:rPr>
              <a:t>طراحی یک مدل یا چارچوب</a:t>
            </a:r>
          </a:p>
          <a:p>
            <a:pPr algn="just" rtl="1" eaLnBrk="1" hangingPunct="1">
              <a:lnSpc>
                <a:spcPct val="200000"/>
              </a:lnSpc>
            </a:pPr>
            <a:r>
              <a:rPr lang="fa-IR" sz="3200" b="1" dirty="0" smtClean="0">
                <a:latin typeface="IranNastaliq" pitchFamily="18" charset="0"/>
                <a:cs typeface="B Mitra" pitchFamily="2" charset="-78"/>
              </a:rPr>
              <a:t>پیش بینی رفتار سیستم </a:t>
            </a:r>
          </a:p>
          <a:p>
            <a:pPr algn="just" rtl="1" eaLnBrk="1" hangingPunct="1">
              <a:lnSpc>
                <a:spcPct val="200000"/>
              </a:lnSpc>
            </a:pPr>
            <a:r>
              <a:rPr lang="fa-IR" sz="3200" b="1" dirty="0" smtClean="0">
                <a:latin typeface="IranNastaliq" pitchFamily="18" charset="0"/>
                <a:cs typeface="B Mitra" pitchFamily="2" charset="-78"/>
              </a:rPr>
              <a:t>آزمایش مدل طراحی شده</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a:bodyPr>
          <a:lstStyle/>
          <a:p>
            <a:pPr algn="ctr" rtl="1" eaLnBrk="1" hangingPunct="1"/>
            <a:r>
              <a:rPr lang="fa-IR" sz="4400" b="1" dirty="0" smtClean="0">
                <a:latin typeface="IranNastaliq" pitchFamily="18" charset="0"/>
                <a:cs typeface="IranNastaliq" pitchFamily="18" charset="0"/>
              </a:rPr>
              <a:t>کاربردهای علم مدیریت</a:t>
            </a:r>
            <a:endParaRPr lang="en-US" sz="4400" b="1" dirty="0" smtClean="0">
              <a:latin typeface="IranNastaliq" pitchFamily="18" charset="0"/>
              <a:cs typeface="IranNastaliq" pitchFamily="18" charset="0"/>
            </a:endParaRPr>
          </a:p>
        </p:txBody>
      </p:sp>
      <p:graphicFrame>
        <p:nvGraphicFramePr>
          <p:cNvPr id="4" name="Table 3"/>
          <p:cNvGraphicFramePr>
            <a:graphicFrameLocks noGrp="1"/>
          </p:cNvGraphicFramePr>
          <p:nvPr/>
        </p:nvGraphicFramePr>
        <p:xfrm>
          <a:off x="357158" y="1397000"/>
          <a:ext cx="8286808" cy="3527358"/>
        </p:xfrm>
        <a:graphic>
          <a:graphicData uri="http://schemas.openxmlformats.org/drawingml/2006/table">
            <a:tbl>
              <a:tblPr rtl="1" firstRow="1" bandRow="1">
                <a:effectLst>
                  <a:outerShdw blurRad="50800" dist="38100" dir="2700000" algn="tl" rotWithShape="0">
                    <a:prstClr val="black">
                      <a:alpha val="40000"/>
                    </a:prstClr>
                  </a:outerShdw>
                </a:effectLst>
                <a:tableStyleId>{5940675A-B579-460E-94D1-54222C63F5DA}</a:tableStyleId>
              </a:tblPr>
              <a:tblGrid>
                <a:gridCol w="4120594"/>
                <a:gridCol w="4166214"/>
              </a:tblGrid>
              <a:tr h="6032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800" b="1" dirty="0" smtClean="0">
                          <a:solidFill>
                            <a:srgbClr val="002060"/>
                          </a:solidFill>
                          <a:cs typeface="B Mitra" pitchFamily="2" charset="-78"/>
                        </a:rPr>
                        <a:t>پیش بینی های ریاضی</a:t>
                      </a:r>
                      <a:endParaRPr lang="fa-IR" sz="2800" b="1" dirty="0">
                        <a:solidFill>
                          <a:srgbClr val="002060"/>
                        </a:solidFill>
                        <a:cs typeface="B Mitra" pitchFamily="2" charset="-78"/>
                      </a:endParaRPr>
                    </a:p>
                  </a:txBody>
                  <a:tcPr>
                    <a:solidFill>
                      <a:srgbClr val="FFC000"/>
                    </a:solidFill>
                  </a:tcPr>
                </a:tc>
                <a:tc>
                  <a:txBody>
                    <a:bodyPr/>
                    <a:lstStyle/>
                    <a:p>
                      <a:pPr rtl="1"/>
                      <a:r>
                        <a:rPr lang="en-US" sz="2400" dirty="0" smtClean="0">
                          <a:latin typeface="Century" pitchFamily="18" charset="0"/>
                        </a:rPr>
                        <a:t>Mathematical</a:t>
                      </a:r>
                      <a:r>
                        <a:rPr lang="en-US" sz="2400" baseline="0" dirty="0" smtClean="0">
                          <a:latin typeface="Century" pitchFamily="18" charset="0"/>
                        </a:rPr>
                        <a:t> forecasting</a:t>
                      </a:r>
                      <a:endParaRPr lang="fa-IR" sz="2400" dirty="0">
                        <a:latin typeface="Century" pitchFamily="18" charset="0"/>
                      </a:endParaRPr>
                    </a:p>
                  </a:txBody>
                  <a:tcPr/>
                </a:tc>
              </a:tr>
              <a:tr h="62809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800" b="1" dirty="0" smtClean="0">
                          <a:solidFill>
                            <a:srgbClr val="002060"/>
                          </a:solidFill>
                          <a:cs typeface="B Mitra" pitchFamily="2" charset="-78"/>
                        </a:rPr>
                        <a:t>مدل سازی موجودی انبار</a:t>
                      </a:r>
                      <a:endParaRPr lang="fa-IR" sz="2800" b="1" dirty="0">
                        <a:solidFill>
                          <a:srgbClr val="002060"/>
                        </a:solidFill>
                        <a:cs typeface="B Mitra" pitchFamily="2" charset="-78"/>
                      </a:endParaRPr>
                    </a:p>
                  </a:txBody>
                  <a:tcPr>
                    <a:solidFill>
                      <a:srgbClr val="FFC000"/>
                    </a:solidFill>
                  </a:tcPr>
                </a:tc>
                <a:tc>
                  <a:txBody>
                    <a:bodyPr/>
                    <a:lstStyle/>
                    <a:p>
                      <a:pPr rtl="1"/>
                      <a:r>
                        <a:rPr lang="en-US" sz="2400" dirty="0" smtClean="0">
                          <a:latin typeface="Century" pitchFamily="18" charset="0"/>
                        </a:rPr>
                        <a:t>Inventory Modeling </a:t>
                      </a:r>
                      <a:endParaRPr lang="fa-IR" sz="2400" dirty="0">
                        <a:latin typeface="Century" pitchFamily="18" charset="0"/>
                      </a:endParaRPr>
                    </a:p>
                  </a:txBody>
                  <a:tcPr/>
                </a:tc>
              </a:tr>
              <a:tr h="57400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800" b="1" dirty="0" smtClean="0">
                          <a:solidFill>
                            <a:srgbClr val="002060"/>
                          </a:solidFill>
                          <a:cs typeface="B Mitra" pitchFamily="2" charset="-78"/>
                        </a:rPr>
                        <a:t>برنامه ریزی خطی</a:t>
                      </a:r>
                      <a:endParaRPr lang="fa-IR" sz="2800" b="1" dirty="0" smtClean="0">
                        <a:solidFill>
                          <a:srgbClr val="002060"/>
                        </a:solidFill>
                        <a:latin typeface="IranNastaliq" pitchFamily="18" charset="0"/>
                        <a:cs typeface="B Mitra" pitchFamily="2" charset="-78"/>
                      </a:endParaRPr>
                    </a:p>
                  </a:txBody>
                  <a:tcPr>
                    <a:solidFill>
                      <a:srgbClr val="FFC000"/>
                    </a:solidFill>
                  </a:tcPr>
                </a:tc>
                <a:tc>
                  <a:txBody>
                    <a:bodyPr/>
                    <a:lstStyle/>
                    <a:p>
                      <a:pPr rtl="1"/>
                      <a:r>
                        <a:rPr lang="en-US" sz="2400" dirty="0" smtClean="0">
                          <a:latin typeface="Century" pitchFamily="18" charset="0"/>
                        </a:rPr>
                        <a:t>Linear Programming</a:t>
                      </a:r>
                      <a:endParaRPr lang="fa-IR" sz="2400" dirty="0">
                        <a:latin typeface="Century" pitchFamily="18" charset="0"/>
                      </a:endParaRPr>
                    </a:p>
                  </a:txBody>
                  <a:tcPr/>
                </a:tc>
              </a:tr>
              <a:tr h="57400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800" b="1" dirty="0" smtClean="0">
                          <a:solidFill>
                            <a:srgbClr val="002060"/>
                          </a:solidFill>
                          <a:cs typeface="B Mitra" pitchFamily="2" charset="-78"/>
                        </a:rPr>
                        <a:t>نظریه صف</a:t>
                      </a:r>
                      <a:endParaRPr lang="fa-IR" sz="2800" b="1" dirty="0" smtClean="0">
                        <a:solidFill>
                          <a:srgbClr val="002060"/>
                        </a:solidFill>
                        <a:latin typeface="IranNastaliq" pitchFamily="18" charset="0"/>
                        <a:cs typeface="B Mitra" pitchFamily="2" charset="-78"/>
                      </a:endParaRPr>
                    </a:p>
                  </a:txBody>
                  <a:tcPr>
                    <a:solidFill>
                      <a:srgbClr val="FFC000"/>
                    </a:solidFill>
                  </a:tcPr>
                </a:tc>
                <a:tc>
                  <a:txBody>
                    <a:bodyPr/>
                    <a:lstStyle/>
                    <a:p>
                      <a:pPr rtl="1"/>
                      <a:r>
                        <a:rPr lang="en-US" sz="2400" dirty="0" smtClean="0"/>
                        <a:t>Queuing  theory </a:t>
                      </a:r>
                      <a:endParaRPr lang="fa-IR" sz="2400" dirty="0">
                        <a:latin typeface="Century" pitchFamily="18" charset="0"/>
                      </a:endParaRPr>
                    </a:p>
                  </a:txBody>
                  <a:tcPr/>
                </a:tc>
              </a:tr>
              <a:tr h="57400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800" b="1" dirty="0" smtClean="0">
                          <a:solidFill>
                            <a:srgbClr val="002060"/>
                          </a:solidFill>
                          <a:cs typeface="B Mitra" pitchFamily="2" charset="-78"/>
                        </a:rPr>
                        <a:t>مدلهای شبکه </a:t>
                      </a:r>
                      <a:endParaRPr lang="fa-IR" sz="2800" b="1" dirty="0" smtClean="0">
                        <a:solidFill>
                          <a:srgbClr val="002060"/>
                        </a:solidFill>
                        <a:latin typeface="IranNastaliq" pitchFamily="18" charset="0"/>
                        <a:cs typeface="B Mitra" pitchFamily="2" charset="-78"/>
                      </a:endParaRPr>
                    </a:p>
                  </a:txBody>
                  <a:tcPr>
                    <a:solidFill>
                      <a:srgbClr val="FFC000"/>
                    </a:solidFill>
                  </a:tcPr>
                </a:tc>
                <a:tc>
                  <a:txBody>
                    <a:bodyPr/>
                    <a:lstStyle/>
                    <a:p>
                      <a:pPr rtl="1"/>
                      <a:r>
                        <a:rPr lang="en-US" sz="2400" dirty="0" smtClean="0">
                          <a:latin typeface="Century" pitchFamily="18" charset="0"/>
                        </a:rPr>
                        <a:t>Network</a:t>
                      </a:r>
                      <a:r>
                        <a:rPr lang="en-US" sz="2400" baseline="0" dirty="0" smtClean="0">
                          <a:latin typeface="Century" pitchFamily="18" charset="0"/>
                        </a:rPr>
                        <a:t> Models</a:t>
                      </a:r>
                      <a:endParaRPr lang="fa-IR" sz="2400" dirty="0">
                        <a:latin typeface="Century" pitchFamily="18" charset="0"/>
                      </a:endParaRPr>
                    </a:p>
                  </a:txBody>
                  <a:tcPr/>
                </a:tc>
              </a:tr>
              <a:tr h="574006">
                <a:tc>
                  <a:txBody>
                    <a:bodyPr/>
                    <a:lstStyle/>
                    <a:p>
                      <a:r>
                        <a:rPr lang="fa-IR" sz="2800" b="1" dirty="0" smtClean="0">
                          <a:solidFill>
                            <a:srgbClr val="002060"/>
                          </a:solidFill>
                          <a:cs typeface="B Mitra" pitchFamily="2" charset="-78"/>
                        </a:rPr>
                        <a:t>شبیه سازی</a:t>
                      </a:r>
                      <a:endParaRPr lang="fa-IR" sz="2800" b="1" dirty="0">
                        <a:solidFill>
                          <a:srgbClr val="002060"/>
                        </a:solidFill>
                        <a:cs typeface="B Mitra" pitchFamily="2" charset="-78"/>
                      </a:endParaRPr>
                    </a:p>
                  </a:txBody>
                  <a:tcPr>
                    <a:solidFill>
                      <a:srgbClr val="FFC000"/>
                    </a:solidFill>
                  </a:tcPr>
                </a:tc>
                <a:tc>
                  <a:txBody>
                    <a:bodyPr/>
                    <a:lstStyle/>
                    <a:p>
                      <a:pPr rtl="1"/>
                      <a:r>
                        <a:rPr lang="en-US" sz="2400" dirty="0" smtClean="0">
                          <a:latin typeface="Century" pitchFamily="18" charset="0"/>
                        </a:rPr>
                        <a:t>Simulation</a:t>
                      </a:r>
                      <a:endParaRPr lang="fa-IR" sz="2400" dirty="0">
                        <a:latin typeface="Century" pitchFamily="18" charset="0"/>
                      </a:endParaRPr>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928670"/>
            <a:ext cx="8229600" cy="785818"/>
          </a:xfrm>
        </p:spPr>
        <p:txBody>
          <a:bodyPr>
            <a:normAutofit/>
          </a:bodyPr>
          <a:lstStyle/>
          <a:p>
            <a:pPr algn="ctr" rtl="1" eaLnBrk="1" hangingPunct="1"/>
            <a:r>
              <a:rPr lang="fa-IR" sz="3600" b="1" dirty="0" smtClean="0">
                <a:solidFill>
                  <a:srgbClr val="002060"/>
                </a:solidFill>
                <a:effectLst>
                  <a:outerShdw blurRad="38100" dist="38100" dir="2700000" algn="tl">
                    <a:srgbClr val="000000">
                      <a:alpha val="43137"/>
                    </a:srgbClr>
                  </a:outerShdw>
                </a:effectLst>
                <a:latin typeface="IranNastaliq" pitchFamily="18" charset="0"/>
                <a:cs typeface="B Titr" pitchFamily="2" charset="-78"/>
              </a:rPr>
              <a:t>ویژگیهای روشها و فنون رهیافت کمی به مدیریت</a:t>
            </a:r>
            <a:endParaRPr lang="en-US" sz="3600" b="1" dirty="0" smtClean="0">
              <a:solidFill>
                <a:srgbClr val="002060"/>
              </a:solidFill>
              <a:effectLst>
                <a:outerShdw blurRad="38100" dist="38100" dir="2700000" algn="tl">
                  <a:srgbClr val="000000">
                    <a:alpha val="43137"/>
                  </a:srgbClr>
                </a:outerShdw>
              </a:effectLst>
              <a:latin typeface="IranNastaliq" pitchFamily="18" charset="0"/>
              <a:cs typeface="B Titr" pitchFamily="2" charset="-78"/>
            </a:endParaRPr>
          </a:p>
        </p:txBody>
      </p:sp>
      <p:graphicFrame>
        <p:nvGraphicFramePr>
          <p:cNvPr id="4" name="Table 3"/>
          <p:cNvGraphicFramePr>
            <a:graphicFrameLocks noGrp="1"/>
          </p:cNvGraphicFramePr>
          <p:nvPr/>
        </p:nvGraphicFramePr>
        <p:xfrm>
          <a:off x="500034" y="2500306"/>
          <a:ext cx="8286808" cy="2804160"/>
        </p:xfrm>
        <a:graphic>
          <a:graphicData uri="http://schemas.openxmlformats.org/drawingml/2006/table">
            <a:tbl>
              <a:tblPr rtl="1" firstRow="1" bandRow="1">
                <a:tableStyleId>{5DA37D80-6434-44D0-A028-1B22A696006F}</a:tableStyleId>
              </a:tblPr>
              <a:tblGrid>
                <a:gridCol w="8286808"/>
              </a:tblGrid>
              <a:tr h="36385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4000" b="1" dirty="0" smtClean="0">
                          <a:solidFill>
                            <a:srgbClr val="002060"/>
                          </a:solidFill>
                          <a:cs typeface="B Mitra" pitchFamily="2" charset="-78"/>
                        </a:rPr>
                        <a:t>تمرکز بر تصمیم گیری</a:t>
                      </a:r>
                      <a:endParaRPr lang="fa-IR" sz="4000" b="1" dirty="0">
                        <a:solidFill>
                          <a:srgbClr val="002060"/>
                        </a:solidFill>
                        <a:cs typeface="B Mitra" pitchFamily="2" charset="-7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42862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4000" b="1" dirty="0" smtClean="0">
                          <a:solidFill>
                            <a:srgbClr val="002060"/>
                          </a:solidFill>
                          <a:cs typeface="B Mitra" pitchFamily="2" charset="-78"/>
                        </a:rPr>
                        <a:t>استفاده از شاخص های اقتصادی تصمیم گیری</a:t>
                      </a:r>
                      <a:endParaRPr lang="fa-IR" sz="4000" b="1" dirty="0">
                        <a:solidFill>
                          <a:srgbClr val="002060"/>
                        </a:solidFill>
                        <a:cs typeface="B Mitra" pitchFamily="2" charset="-7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5719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4000" b="1" dirty="0" smtClean="0">
                          <a:solidFill>
                            <a:srgbClr val="002060"/>
                          </a:solidFill>
                          <a:cs typeface="B Mitra" pitchFamily="2" charset="-78"/>
                        </a:rPr>
                        <a:t>استفاده از مدلهای ریاضی</a:t>
                      </a:r>
                      <a:endParaRPr lang="fa-IR" sz="4000" b="1" dirty="0" smtClean="0">
                        <a:solidFill>
                          <a:srgbClr val="002060"/>
                        </a:solidFill>
                        <a:latin typeface="IranNastaliq" pitchFamily="18" charset="0"/>
                        <a:cs typeface="B Mitra" pitchFamily="2" charset="-7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3181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4000" b="1" dirty="0" smtClean="0">
                          <a:solidFill>
                            <a:srgbClr val="002060"/>
                          </a:solidFill>
                          <a:cs typeface="B Mitra" pitchFamily="2" charset="-78"/>
                        </a:rPr>
                        <a:t>استفاده</a:t>
                      </a:r>
                      <a:r>
                        <a:rPr lang="fa-IR" sz="4000" b="1" baseline="0" dirty="0" smtClean="0">
                          <a:solidFill>
                            <a:srgbClr val="002060"/>
                          </a:solidFill>
                          <a:cs typeface="B Mitra" pitchFamily="2" charset="-78"/>
                        </a:rPr>
                        <a:t> از رایانه برای پردازش سریع اطلاعات</a:t>
                      </a:r>
                      <a:endParaRPr lang="fa-IR" sz="4000" b="1" dirty="0" smtClean="0">
                        <a:solidFill>
                          <a:srgbClr val="002060"/>
                        </a:solidFill>
                        <a:latin typeface="IranNastaliq" pitchFamily="18" charset="0"/>
                        <a:cs typeface="B Mitra" pitchFamily="2" charset="-78"/>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000108"/>
            <a:ext cx="8572560" cy="1857388"/>
          </a:xfrm>
        </p:spPr>
        <p:txBody>
          <a:bodyPr>
            <a:noAutofit/>
          </a:bodyPr>
          <a:lstStyle/>
          <a:p>
            <a:pPr algn="ctr" rtl="1" eaLnBrk="1" hangingPunct="1"/>
            <a:r>
              <a:rPr lang="fa-IR" sz="4000" b="1" dirty="0" smtClean="0">
                <a:solidFill>
                  <a:srgbClr val="C00000"/>
                </a:solidFill>
                <a:effectLst>
                  <a:outerShdw blurRad="38100" dist="38100" dir="2700000" algn="tl">
                    <a:srgbClr val="000000">
                      <a:alpha val="43137"/>
                    </a:srgbClr>
                  </a:outerShdw>
                </a:effectLst>
                <a:latin typeface="IranNastaliq" pitchFamily="18" charset="0"/>
                <a:cs typeface="B Titr" pitchFamily="2" charset="-78"/>
              </a:rPr>
              <a:t>دلایل احتمالی موفقیّت بیشتر رهیافت منابع</a:t>
            </a:r>
            <a:br>
              <a:rPr lang="fa-IR" sz="4000" b="1" dirty="0" smtClean="0">
                <a:solidFill>
                  <a:srgbClr val="C00000"/>
                </a:solidFill>
                <a:effectLst>
                  <a:outerShdw blurRad="38100" dist="38100" dir="2700000" algn="tl">
                    <a:srgbClr val="000000">
                      <a:alpha val="43137"/>
                    </a:srgbClr>
                  </a:outerShdw>
                </a:effectLst>
                <a:latin typeface="IranNastaliq" pitchFamily="18" charset="0"/>
                <a:cs typeface="B Titr" pitchFamily="2" charset="-78"/>
              </a:rPr>
            </a:br>
            <a:r>
              <a:rPr lang="fa-IR" sz="4000" b="1" dirty="0" smtClean="0">
                <a:solidFill>
                  <a:srgbClr val="C00000"/>
                </a:solidFill>
                <a:effectLst>
                  <a:outerShdw blurRad="38100" dist="38100" dir="2700000" algn="tl">
                    <a:srgbClr val="000000">
                      <a:alpha val="43137"/>
                    </a:srgbClr>
                  </a:outerShdw>
                </a:effectLst>
                <a:latin typeface="IranNastaliq" pitchFamily="18" charset="0"/>
                <a:cs typeface="B Titr" pitchFamily="2" charset="-78"/>
              </a:rPr>
              <a:t/>
            </a:r>
            <a:br>
              <a:rPr lang="fa-IR" sz="4000" b="1" dirty="0" smtClean="0">
                <a:solidFill>
                  <a:srgbClr val="C00000"/>
                </a:solidFill>
                <a:effectLst>
                  <a:outerShdw blurRad="38100" dist="38100" dir="2700000" algn="tl">
                    <a:srgbClr val="000000">
                      <a:alpha val="43137"/>
                    </a:srgbClr>
                  </a:outerShdw>
                </a:effectLst>
                <a:latin typeface="IranNastaliq" pitchFamily="18" charset="0"/>
                <a:cs typeface="B Titr" pitchFamily="2" charset="-78"/>
              </a:rPr>
            </a:br>
            <a:r>
              <a:rPr lang="fa-IR" sz="4000" b="1" dirty="0" smtClean="0">
                <a:solidFill>
                  <a:srgbClr val="C00000"/>
                </a:solidFill>
                <a:effectLst>
                  <a:outerShdw blurRad="38100" dist="38100" dir="2700000" algn="tl">
                    <a:srgbClr val="000000">
                      <a:alpha val="43137"/>
                    </a:srgbClr>
                  </a:outerShdw>
                </a:effectLst>
                <a:latin typeface="IranNastaliq" pitchFamily="18" charset="0"/>
                <a:cs typeface="B Titr" pitchFamily="2" charset="-78"/>
              </a:rPr>
              <a:t> انسانی در مقایسه با رهیافت کمّی به مدیریت </a:t>
            </a:r>
            <a:endParaRPr lang="en-US" sz="4000" b="1" dirty="0" smtClean="0">
              <a:solidFill>
                <a:srgbClr val="C00000"/>
              </a:solidFill>
              <a:effectLst>
                <a:outerShdw blurRad="38100" dist="38100" dir="2700000" algn="tl">
                  <a:srgbClr val="000000">
                    <a:alpha val="43137"/>
                  </a:srgbClr>
                </a:outerShdw>
              </a:effectLst>
              <a:latin typeface="IranNastaliq" pitchFamily="18" charset="0"/>
              <a:cs typeface="B Titr" pitchFamily="2" charset="-78"/>
            </a:endParaRPr>
          </a:p>
        </p:txBody>
      </p:sp>
      <p:graphicFrame>
        <p:nvGraphicFramePr>
          <p:cNvPr id="4" name="Table 3"/>
          <p:cNvGraphicFramePr>
            <a:graphicFrameLocks noGrp="1"/>
          </p:cNvGraphicFramePr>
          <p:nvPr/>
        </p:nvGraphicFramePr>
        <p:xfrm>
          <a:off x="285720" y="3000372"/>
          <a:ext cx="8572560" cy="2928957"/>
        </p:xfrm>
        <a:graphic>
          <a:graphicData uri="http://schemas.openxmlformats.org/drawingml/2006/table">
            <a:tbl>
              <a:tblPr rtl="1" firstRow="1" bandRow="1">
                <a:effectLst>
                  <a:outerShdw blurRad="50800" dist="38100" dir="5400000" algn="t" rotWithShape="0">
                    <a:prstClr val="black">
                      <a:alpha val="40000"/>
                    </a:prstClr>
                  </a:outerShdw>
                </a:effectLst>
                <a:tableStyleId>{5DA37D80-6434-44D0-A028-1B22A696006F}</a:tableStyleId>
              </a:tblPr>
              <a:tblGrid>
                <a:gridCol w="8572560"/>
              </a:tblGrid>
              <a:tr h="97631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800" b="1" dirty="0" smtClean="0">
                          <a:solidFill>
                            <a:schemeClr val="bg2">
                              <a:lumMod val="10000"/>
                            </a:schemeClr>
                          </a:solidFill>
                          <a:cs typeface="B Mitra" pitchFamily="2" charset="-78"/>
                        </a:rPr>
                        <a:t>عدم آشنایی بسیاری</a:t>
                      </a:r>
                      <a:r>
                        <a:rPr lang="fa-IR" sz="2800" b="1" baseline="0" dirty="0" smtClean="0">
                          <a:solidFill>
                            <a:schemeClr val="bg2">
                              <a:lumMod val="10000"/>
                            </a:schemeClr>
                          </a:solidFill>
                          <a:cs typeface="B Mitra" pitchFamily="2" charset="-78"/>
                        </a:rPr>
                        <a:t> از مدیران با ابزارها و روشهای کمّی</a:t>
                      </a:r>
                      <a:endParaRPr lang="fa-IR" sz="2800" b="1" dirty="0">
                        <a:solidFill>
                          <a:schemeClr val="bg2">
                            <a:lumMod val="10000"/>
                          </a:schemeClr>
                        </a:solidFill>
                        <a:cs typeface="B Mitra" pitchFamily="2" charset="-78"/>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97631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800" b="1" dirty="0" smtClean="0">
                          <a:solidFill>
                            <a:schemeClr val="bg2">
                              <a:lumMod val="10000"/>
                            </a:schemeClr>
                          </a:solidFill>
                          <a:cs typeface="B Mitra" pitchFamily="2" charset="-78"/>
                        </a:rPr>
                        <a:t>گستردگی و آشکار بودن مسائل رفتاری در مجموعه مسائل مدیریتی</a:t>
                      </a:r>
                      <a:endParaRPr lang="fa-IR" sz="2800" b="1" dirty="0">
                        <a:solidFill>
                          <a:schemeClr val="bg2">
                            <a:lumMod val="10000"/>
                          </a:schemeClr>
                        </a:solidFill>
                        <a:cs typeface="B Mitra" pitchFamily="2" charset="-78"/>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976319">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2800" b="1" dirty="0" smtClean="0">
                          <a:solidFill>
                            <a:schemeClr val="bg2">
                              <a:lumMod val="10000"/>
                            </a:schemeClr>
                          </a:solidFill>
                          <a:cs typeface="B Mitra" pitchFamily="2" charset="-78"/>
                        </a:rPr>
                        <a:t>تمایل و توان مدیران و دانشجویان</a:t>
                      </a:r>
                      <a:r>
                        <a:rPr lang="fa-IR" sz="2800" b="1" baseline="0" dirty="0" smtClean="0">
                          <a:solidFill>
                            <a:schemeClr val="bg2">
                              <a:lumMod val="10000"/>
                            </a:schemeClr>
                          </a:solidFill>
                          <a:cs typeface="B Mitra" pitchFamily="2" charset="-78"/>
                        </a:rPr>
                        <a:t> مدیریت در حل مسائل رفتاری </a:t>
                      </a:r>
                      <a:endParaRPr lang="fa-IR" sz="2800" b="1" dirty="0" smtClean="0">
                        <a:solidFill>
                          <a:schemeClr val="bg2">
                            <a:lumMod val="10000"/>
                          </a:schemeClr>
                        </a:solidFill>
                        <a:latin typeface="IranNastaliq" pitchFamily="18" charset="0"/>
                        <a:cs typeface="B Mitra" pitchFamily="2" charset="-78"/>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071678"/>
            <a:ext cx="7358114" cy="2143140"/>
          </a:xfrm>
        </p:spPr>
        <p:txBody>
          <a:bodyPr>
            <a:noAutofit/>
          </a:bodyPr>
          <a:lstStyle/>
          <a:p>
            <a:pPr algn="r"/>
            <a:r>
              <a:rPr lang="fa-IR" sz="8800" dirty="0" smtClean="0">
                <a:solidFill>
                  <a:schemeClr val="tx1"/>
                </a:solidFill>
                <a:latin typeface="IranNastaliq" pitchFamily="18" charset="0"/>
                <a:cs typeface="IranNastaliq" pitchFamily="18" charset="0"/>
              </a:rPr>
              <a:t>رهیافتهای جدید به مدیریت</a:t>
            </a:r>
            <a:endParaRPr lang="fa-IR" sz="8800" dirty="0">
              <a:solidFill>
                <a:schemeClr val="tx1"/>
              </a:solidFill>
              <a:latin typeface="IranNastaliq" pitchFamily="18" charset="0"/>
              <a:cs typeface="IranNastaliq"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73706024"/>
              </p:ext>
            </p:extLst>
          </p:nvPr>
        </p:nvGraphicFramePr>
        <p:xfrm>
          <a:off x="179512" y="1196752"/>
          <a:ext cx="876029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348412" y="548680"/>
            <a:ext cx="3486852" cy="584775"/>
          </a:xfrm>
          <a:prstGeom prst="rect">
            <a:avLst/>
          </a:prstGeom>
        </p:spPr>
        <p:txBody>
          <a:bodyPr wrap="none">
            <a:spAutoFit/>
          </a:bodyPr>
          <a:lstStyle/>
          <a:p>
            <a:pPr lvl="0"/>
            <a:r>
              <a:rPr lang="fa-IR" sz="3200" b="1" dirty="0" smtClean="0">
                <a:solidFill>
                  <a:srgbClr val="663300"/>
                </a:solidFill>
                <a:latin typeface="IranNastaliq" pitchFamily="18" charset="0"/>
                <a:cs typeface="IranNastaliq" pitchFamily="18" charset="0"/>
              </a:rPr>
              <a:t>مدیریت در دوره های مختلف تاریخی</a:t>
            </a:r>
            <a:endParaRPr lang="en-US" sz="3200" dirty="0">
              <a:solidFill>
                <a:srgbClr val="663300"/>
              </a:solidFill>
              <a:latin typeface="IranNastaliq" pitchFamily="18" charset="0"/>
              <a:cs typeface="IranNastaliq" pitchFamily="18" charset="0"/>
            </a:endParaRPr>
          </a:p>
        </p:txBody>
      </p:sp>
    </p:spTree>
    <p:extLst>
      <p:ext uri="{BB962C8B-B14F-4D97-AF65-F5344CB8AC3E}">
        <p14:creationId xmlns:p14="http://schemas.microsoft.com/office/powerpoint/2010/main" val="35675714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4546" y="1142984"/>
            <a:ext cx="5143536" cy="2214578"/>
          </a:xfrm>
        </p:spPr>
        <p:txBody>
          <a:bodyPr>
            <a:noAutofit/>
          </a:bodyPr>
          <a:lstStyle/>
          <a:p>
            <a:pPr algn="ctr"/>
            <a:r>
              <a:rPr lang="fa-IR" sz="6600" dirty="0" smtClean="0">
                <a:solidFill>
                  <a:schemeClr val="tx1"/>
                </a:solidFill>
                <a:latin typeface="IranNastaliq" pitchFamily="18" charset="0"/>
                <a:cs typeface="IranNastaliq" pitchFamily="18" charset="0"/>
              </a:rPr>
              <a:t>نظریه سیستمی و اقتضایی </a:t>
            </a:r>
            <a:br>
              <a:rPr lang="fa-IR" sz="6600" dirty="0" smtClean="0">
                <a:solidFill>
                  <a:schemeClr val="tx1"/>
                </a:solidFill>
                <a:latin typeface="IranNastaliq" pitchFamily="18" charset="0"/>
                <a:cs typeface="IranNastaliq" pitchFamily="18" charset="0"/>
              </a:rPr>
            </a:br>
            <a:r>
              <a:rPr lang="fa-IR" sz="6600" dirty="0" smtClean="0">
                <a:solidFill>
                  <a:schemeClr val="tx1"/>
                </a:solidFill>
                <a:latin typeface="IranNastaliq" pitchFamily="18" charset="0"/>
                <a:cs typeface="IranNastaliq" pitchFamily="18" charset="0"/>
              </a:rPr>
              <a:t/>
            </a:r>
            <a:br>
              <a:rPr lang="fa-IR" sz="6600" dirty="0" smtClean="0">
                <a:solidFill>
                  <a:schemeClr val="tx1"/>
                </a:solidFill>
                <a:latin typeface="IranNastaliq" pitchFamily="18" charset="0"/>
                <a:cs typeface="IranNastaliq" pitchFamily="18" charset="0"/>
              </a:rPr>
            </a:br>
            <a:r>
              <a:rPr lang="fa-IR" sz="2800" dirty="0" smtClean="0">
                <a:solidFill>
                  <a:schemeClr val="tx1"/>
                </a:solidFill>
                <a:latin typeface="IranNastaliq" pitchFamily="18" charset="0"/>
                <a:cs typeface="IranNastaliq" pitchFamily="18" charset="0"/>
              </a:rPr>
              <a:t>«مبانی </a:t>
            </a:r>
            <a:r>
              <a:rPr lang="fa-IR" sz="3200" dirty="0" smtClean="0">
                <a:solidFill>
                  <a:schemeClr val="tx1"/>
                </a:solidFill>
                <a:latin typeface="IranNastaliq" pitchFamily="18" charset="0"/>
                <a:cs typeface="IranNastaliq" pitchFamily="18" charset="0"/>
              </a:rPr>
              <a:t>اصلی رهیافت جدید به مدیریت»</a:t>
            </a:r>
            <a:endParaRPr lang="fa-IR" sz="7200" dirty="0">
              <a:solidFill>
                <a:schemeClr val="tx1"/>
              </a:solidFill>
              <a:latin typeface="IranNastaliq" pitchFamily="18" charset="0"/>
              <a:cs typeface="IranNastaliq" pitchFamily="18" charset="0"/>
            </a:endParaRPr>
          </a:p>
        </p:txBody>
      </p:sp>
      <p:sp>
        <p:nvSpPr>
          <p:cNvPr id="6" name="Content Placeholder 5"/>
          <p:cNvSpPr>
            <a:spLocks noGrp="1"/>
          </p:cNvSpPr>
          <p:nvPr>
            <p:ph sz="quarter" idx="4"/>
          </p:nvPr>
        </p:nvSpPr>
        <p:spPr>
          <a:xfrm>
            <a:off x="785786" y="3500438"/>
            <a:ext cx="7901014" cy="3002758"/>
          </a:xfrm>
        </p:spPr>
        <p:txBody>
          <a:bodyPr>
            <a:normAutofit/>
          </a:bodyPr>
          <a:lstStyle/>
          <a:p>
            <a:pPr marL="457200" indent="-457200" algn="ctr">
              <a:lnSpc>
                <a:spcPct val="200000"/>
              </a:lnSpc>
              <a:buNone/>
            </a:pPr>
            <a:r>
              <a:rPr lang="fa-IR" sz="3600" b="1" dirty="0" smtClean="0">
                <a:solidFill>
                  <a:schemeClr val="accent6">
                    <a:lumMod val="50000"/>
                  </a:schemeClr>
                </a:solidFill>
                <a:cs typeface="B Mitra" pitchFamily="2" charset="-78"/>
              </a:rPr>
              <a:t>هیچ مدل یا نظریه ای وجود ندارد که بتوان آن را در همه وضعیتها و تحت شرایط متفاوت به کار برد.</a:t>
            </a:r>
            <a:endParaRPr lang="fa-IR" sz="3600" b="1" dirty="0">
              <a:solidFill>
                <a:schemeClr val="accent6">
                  <a:lumMod val="50000"/>
                </a:schemeClr>
              </a:solidFill>
              <a:cs typeface="B Mitra" pitchFamily="2" charset="-78"/>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428868"/>
            <a:ext cx="8215370" cy="1071570"/>
          </a:xfrm>
        </p:spPr>
        <p:txBody>
          <a:bodyPr>
            <a:noAutofit/>
          </a:bodyPr>
          <a:lstStyle/>
          <a:p>
            <a:pPr algn="ctr"/>
            <a:r>
              <a:rPr lang="fa-IR" sz="6600" dirty="0" smtClean="0">
                <a:solidFill>
                  <a:schemeClr val="tx1"/>
                </a:solidFill>
                <a:latin typeface="IranNastaliq" pitchFamily="18" charset="0"/>
                <a:cs typeface="IranNastaliq" pitchFamily="18" charset="0"/>
              </a:rPr>
              <a:t/>
            </a:r>
            <a:br>
              <a:rPr lang="fa-IR" sz="6600" dirty="0" smtClean="0">
                <a:solidFill>
                  <a:schemeClr val="tx1"/>
                </a:solidFill>
                <a:latin typeface="IranNastaliq" pitchFamily="18" charset="0"/>
                <a:cs typeface="IranNastaliq" pitchFamily="18" charset="0"/>
              </a:rPr>
            </a:br>
            <a:r>
              <a:rPr lang="fa-IR" sz="6600" dirty="0" smtClean="0">
                <a:solidFill>
                  <a:schemeClr val="tx1"/>
                </a:solidFill>
                <a:latin typeface="IranNastaliq" pitchFamily="18" charset="0"/>
                <a:cs typeface="IranNastaliq" pitchFamily="18" charset="0"/>
              </a:rPr>
              <a:t/>
            </a:r>
            <a:br>
              <a:rPr lang="fa-IR" sz="6600" dirty="0" smtClean="0">
                <a:solidFill>
                  <a:schemeClr val="tx1"/>
                </a:solidFill>
                <a:latin typeface="IranNastaliq" pitchFamily="18" charset="0"/>
                <a:cs typeface="IranNastaliq" pitchFamily="18" charset="0"/>
              </a:rPr>
            </a:br>
            <a:r>
              <a:rPr lang="fa-IR" sz="2800" dirty="0" smtClean="0">
                <a:solidFill>
                  <a:schemeClr val="tx1"/>
                </a:solidFill>
                <a:latin typeface="IranNastaliq" pitchFamily="18" charset="0"/>
                <a:cs typeface="B Yekan" pitchFamily="2" charset="-78"/>
              </a:rPr>
              <a:t>«سازمان به منزله یک کل نظام یافته است وبرای حل مسائل و اتخاذ تصمیم از تحلیل داده ها استفاده می شود</a:t>
            </a:r>
            <a:r>
              <a:rPr lang="fa-IR" sz="3200" dirty="0" smtClean="0">
                <a:solidFill>
                  <a:schemeClr val="tx1"/>
                </a:solidFill>
                <a:latin typeface="IranNastaliq" pitchFamily="18" charset="0"/>
                <a:cs typeface="B Yekan" pitchFamily="2" charset="-78"/>
              </a:rPr>
              <a:t>»</a:t>
            </a:r>
            <a:endParaRPr lang="fa-IR" sz="7200" dirty="0">
              <a:solidFill>
                <a:schemeClr val="tx1"/>
              </a:solidFill>
              <a:latin typeface="IranNastaliq" pitchFamily="18" charset="0"/>
              <a:cs typeface="B Yekan" pitchFamily="2" charset="-78"/>
            </a:endParaRPr>
          </a:p>
        </p:txBody>
      </p:sp>
      <p:sp>
        <p:nvSpPr>
          <p:cNvPr id="6" name="Content Placeholder 5"/>
          <p:cNvSpPr>
            <a:spLocks noGrp="1"/>
          </p:cNvSpPr>
          <p:nvPr>
            <p:ph sz="quarter" idx="4"/>
          </p:nvPr>
        </p:nvSpPr>
        <p:spPr>
          <a:xfrm>
            <a:off x="0" y="3500438"/>
            <a:ext cx="9144000" cy="3002758"/>
          </a:xfrm>
        </p:spPr>
        <p:txBody>
          <a:bodyPr>
            <a:normAutofit fontScale="85000" lnSpcReduction="10000"/>
          </a:bodyPr>
          <a:lstStyle/>
          <a:p>
            <a:pPr marL="457200" indent="-457200">
              <a:lnSpc>
                <a:spcPct val="200000"/>
              </a:lnSpc>
              <a:buNone/>
            </a:pPr>
            <a:r>
              <a:rPr lang="fa-IR" sz="2800" b="1" dirty="0" smtClean="0">
                <a:solidFill>
                  <a:schemeClr val="accent6">
                    <a:lumMod val="50000"/>
                  </a:schemeClr>
                </a:solidFill>
                <a:cs typeface="B Mitra" pitchFamily="2" charset="-78"/>
              </a:rPr>
              <a:t>با در نظر گرفتن چارچوب برای تجسم عوامل و متغیر های داخلی و خارجی سازمان در قالب یک مجموعه واحد به شناخت:</a:t>
            </a:r>
            <a:br>
              <a:rPr lang="fa-IR" sz="2800" b="1" dirty="0" smtClean="0">
                <a:solidFill>
                  <a:schemeClr val="accent6">
                    <a:lumMod val="50000"/>
                  </a:schemeClr>
                </a:solidFill>
                <a:cs typeface="B Mitra" pitchFamily="2" charset="-78"/>
              </a:rPr>
            </a:br>
            <a:r>
              <a:rPr lang="fa-IR" sz="3000" b="1" dirty="0" smtClean="0">
                <a:solidFill>
                  <a:schemeClr val="accent6">
                    <a:lumMod val="50000"/>
                  </a:schemeClr>
                </a:solidFill>
                <a:cs typeface="B Mitra" pitchFamily="2" charset="-78"/>
              </a:rPr>
              <a:t>«</a:t>
            </a:r>
            <a:r>
              <a:rPr lang="fa-IR" sz="3000" b="1" dirty="0" smtClean="0">
                <a:solidFill>
                  <a:srgbClr val="C00000"/>
                </a:solidFill>
                <a:cs typeface="B Mitra" pitchFamily="2" charset="-78"/>
              </a:rPr>
              <a:t>خرده سیستمها</a:t>
            </a:r>
            <a:r>
              <a:rPr lang="fa-IR" sz="3000" b="1" dirty="0" smtClean="0">
                <a:solidFill>
                  <a:schemeClr val="accent6">
                    <a:lumMod val="50000"/>
                  </a:schemeClr>
                </a:solidFill>
                <a:cs typeface="B Mitra" pitchFamily="2" charset="-78"/>
              </a:rPr>
              <a:t>» ،«</a:t>
            </a:r>
            <a:r>
              <a:rPr lang="fa-IR" sz="3000" b="1" dirty="0" smtClean="0">
                <a:solidFill>
                  <a:srgbClr val="C00000"/>
                </a:solidFill>
                <a:cs typeface="B Mitra" pitchFamily="2" charset="-78"/>
              </a:rPr>
              <a:t>سیستم اصلی</a:t>
            </a:r>
            <a:r>
              <a:rPr lang="fa-IR" sz="3000" b="1" dirty="0" smtClean="0">
                <a:solidFill>
                  <a:schemeClr val="accent6">
                    <a:lumMod val="50000"/>
                  </a:schemeClr>
                </a:solidFill>
                <a:cs typeface="B Mitra" pitchFamily="2" charset="-78"/>
              </a:rPr>
              <a:t>» و «</a:t>
            </a:r>
            <a:r>
              <a:rPr lang="fa-IR" sz="3000" b="1" dirty="0" smtClean="0">
                <a:solidFill>
                  <a:srgbClr val="C00000"/>
                </a:solidFill>
                <a:cs typeface="B Mitra" pitchFamily="2" charset="-78"/>
              </a:rPr>
              <a:t>ابرسیستم پیچیده محیط برسازمان</a:t>
            </a:r>
            <a:r>
              <a:rPr lang="fa-IR" sz="3000" b="1" dirty="0" smtClean="0">
                <a:solidFill>
                  <a:schemeClr val="accent6">
                    <a:lumMod val="50000"/>
                  </a:schemeClr>
                </a:solidFill>
                <a:cs typeface="B Mitra" pitchFamily="2" charset="-78"/>
              </a:rPr>
              <a:t>»</a:t>
            </a:r>
          </a:p>
          <a:p>
            <a:pPr marL="457200" indent="-457200">
              <a:lnSpc>
                <a:spcPct val="200000"/>
              </a:lnSpc>
              <a:buNone/>
            </a:pPr>
            <a:r>
              <a:rPr lang="fa-IR" sz="2800" b="1" dirty="0" smtClean="0">
                <a:solidFill>
                  <a:schemeClr val="accent6">
                    <a:lumMod val="50000"/>
                  </a:schemeClr>
                </a:solidFill>
                <a:cs typeface="B Mitra" pitchFamily="2" charset="-78"/>
              </a:rPr>
              <a:t>کمک می کند.</a:t>
            </a:r>
          </a:p>
        </p:txBody>
      </p:sp>
      <p:sp>
        <p:nvSpPr>
          <p:cNvPr id="4" name="Rectangle 3"/>
          <p:cNvSpPr/>
          <p:nvPr/>
        </p:nvSpPr>
        <p:spPr>
          <a:xfrm>
            <a:off x="3071802" y="1000108"/>
            <a:ext cx="3092647" cy="1200329"/>
          </a:xfrm>
          <a:prstGeom prst="rect">
            <a:avLst/>
          </a:prstGeom>
        </p:spPr>
        <p:txBody>
          <a:bodyPr wrap="square">
            <a:spAutoFit/>
          </a:bodyPr>
          <a:lstStyle/>
          <a:p>
            <a:r>
              <a:rPr lang="fa-IR" sz="7200" dirty="0" smtClean="0">
                <a:latin typeface="IranNastaliq" pitchFamily="18" charset="0"/>
                <a:cs typeface="IranNastaliq" pitchFamily="18" charset="0"/>
              </a:rPr>
              <a:t>نظریه سیستمی </a:t>
            </a:r>
            <a:endParaRPr lang="fa-IR" sz="72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 Diagonal Corner Rectangle 26"/>
          <p:cNvSpPr/>
          <p:nvPr/>
        </p:nvSpPr>
        <p:spPr>
          <a:xfrm>
            <a:off x="0" y="1071546"/>
            <a:ext cx="9144032" cy="5429288"/>
          </a:xfrm>
          <a:prstGeom prst="round2Diag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 name="Rectangle 28"/>
          <p:cNvSpPr/>
          <p:nvPr/>
        </p:nvSpPr>
        <p:spPr>
          <a:xfrm>
            <a:off x="1571604" y="2285992"/>
            <a:ext cx="5715040" cy="3071834"/>
          </a:xfrm>
          <a:prstGeom prst="rect">
            <a:avLst/>
          </a:prstGeom>
          <a:noFill/>
          <a:ln w="57150">
            <a:solidFill>
              <a:schemeClr val="tx1"/>
            </a:solidFill>
            <a:prstDash val="dashDot"/>
          </a:ln>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sp>
        <p:nvSpPr>
          <p:cNvPr id="2" name="Title 1"/>
          <p:cNvSpPr>
            <a:spLocks noGrp="1"/>
          </p:cNvSpPr>
          <p:nvPr>
            <p:ph type="title"/>
          </p:nvPr>
        </p:nvSpPr>
        <p:spPr>
          <a:xfrm>
            <a:off x="571472" y="0"/>
            <a:ext cx="8229600" cy="1143000"/>
          </a:xfrm>
        </p:spPr>
        <p:txBody>
          <a:bodyPr/>
          <a:lstStyle/>
          <a:p>
            <a:pPr algn="ctr"/>
            <a:r>
              <a:rPr lang="fa-IR" dirty="0" smtClean="0">
                <a:solidFill>
                  <a:schemeClr val="accent6">
                    <a:lumMod val="50000"/>
                  </a:schemeClr>
                </a:solidFill>
                <a:latin typeface="IranNastaliq" pitchFamily="18" charset="0"/>
                <a:cs typeface="IranNastaliq" pitchFamily="18" charset="0"/>
              </a:rPr>
              <a:t>طرح کلی سیستم های باز</a:t>
            </a:r>
            <a:endParaRPr lang="fa-IR" dirty="0">
              <a:solidFill>
                <a:schemeClr val="accent6">
                  <a:lumMod val="50000"/>
                </a:schemeClr>
              </a:solidFill>
              <a:latin typeface="IranNastaliq" pitchFamily="18" charset="0"/>
              <a:cs typeface="IranNastaliq" pitchFamily="18" charset="0"/>
            </a:endParaRPr>
          </a:p>
        </p:txBody>
      </p:sp>
      <p:grpSp>
        <p:nvGrpSpPr>
          <p:cNvPr id="26" name="Group 25"/>
          <p:cNvGrpSpPr/>
          <p:nvPr/>
        </p:nvGrpSpPr>
        <p:grpSpPr>
          <a:xfrm>
            <a:off x="1928794" y="2571744"/>
            <a:ext cx="5072098" cy="2370849"/>
            <a:chOff x="642910" y="2714620"/>
            <a:chExt cx="8001056" cy="3500462"/>
          </a:xfrm>
        </p:grpSpPr>
        <p:sp>
          <p:nvSpPr>
            <p:cNvPr id="25" name="Bent-Up Arrow 24"/>
            <p:cNvSpPr/>
            <p:nvPr/>
          </p:nvSpPr>
          <p:spPr>
            <a:xfrm flipH="1">
              <a:off x="1643042" y="5072074"/>
              <a:ext cx="1214446" cy="1143008"/>
            </a:xfrm>
            <a:prstGeom prst="bentUpArrow">
              <a:avLst>
                <a:gd name="adj1" fmla="val 22460"/>
                <a:gd name="adj2" fmla="val 0"/>
                <a:gd name="adj3" fmla="val 0"/>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sz="2800" b="1">
                <a:solidFill>
                  <a:srgbClr val="FFFF00"/>
                </a:solidFill>
                <a:effectLst>
                  <a:outerShdw blurRad="38100" dist="38100" dir="2700000" algn="tl">
                    <a:srgbClr val="000000">
                      <a:alpha val="43137"/>
                    </a:srgbClr>
                  </a:outerShdw>
                </a:effectLst>
                <a:cs typeface="B Titr" pitchFamily="2" charset="-78"/>
              </a:endParaRPr>
            </a:p>
          </p:txBody>
        </p:sp>
        <p:grpSp>
          <p:nvGrpSpPr>
            <p:cNvPr id="22" name="Group 21"/>
            <p:cNvGrpSpPr/>
            <p:nvPr/>
          </p:nvGrpSpPr>
          <p:grpSpPr>
            <a:xfrm>
              <a:off x="642910" y="2714620"/>
              <a:ext cx="8001056" cy="2428892"/>
              <a:chOff x="428596" y="2786058"/>
              <a:chExt cx="8001056" cy="2428892"/>
            </a:xfrm>
          </p:grpSpPr>
          <p:sp>
            <p:nvSpPr>
              <p:cNvPr id="19" name="Left Arrow Callout 18"/>
              <p:cNvSpPr/>
              <p:nvPr/>
            </p:nvSpPr>
            <p:spPr>
              <a:xfrm>
                <a:off x="5429256" y="2786058"/>
                <a:ext cx="3000396" cy="2428892"/>
              </a:xfrm>
              <a:prstGeom prst="leftArrowCallout">
                <a:avLst>
                  <a:gd name="adj1" fmla="val 25000"/>
                  <a:gd name="adj2" fmla="val 25580"/>
                  <a:gd name="adj3" fmla="val 29269"/>
                  <a:gd name="adj4" fmla="val 64977"/>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800" b="1" dirty="0" smtClean="0">
                    <a:solidFill>
                      <a:srgbClr val="FFFF00"/>
                    </a:solidFill>
                    <a:effectLst>
                      <a:outerShdw blurRad="38100" dist="38100" dir="2700000" algn="tl">
                        <a:srgbClr val="000000">
                          <a:alpha val="43137"/>
                        </a:srgbClr>
                      </a:outerShdw>
                    </a:effectLst>
                    <a:cs typeface="B Titr" pitchFamily="2" charset="-78"/>
                  </a:rPr>
                  <a:t>داده ها </a:t>
                </a:r>
                <a:endParaRPr lang="fa-IR" sz="2800" b="1" dirty="0">
                  <a:solidFill>
                    <a:srgbClr val="FFFF00"/>
                  </a:solidFill>
                  <a:effectLst>
                    <a:outerShdw blurRad="38100" dist="38100" dir="2700000" algn="tl">
                      <a:srgbClr val="000000">
                        <a:alpha val="43137"/>
                      </a:srgbClr>
                    </a:outerShdw>
                  </a:effectLst>
                  <a:cs typeface="B Titr" pitchFamily="2" charset="-78"/>
                </a:endParaRPr>
              </a:p>
            </p:txBody>
          </p:sp>
          <p:sp>
            <p:nvSpPr>
              <p:cNvPr id="20" name="Left Arrow Callout 19"/>
              <p:cNvSpPr/>
              <p:nvPr/>
            </p:nvSpPr>
            <p:spPr>
              <a:xfrm>
                <a:off x="2428860" y="2786058"/>
                <a:ext cx="3000396" cy="2428892"/>
              </a:xfrm>
              <a:prstGeom prst="leftArrowCallout">
                <a:avLst>
                  <a:gd name="adj1" fmla="val 25000"/>
                  <a:gd name="adj2" fmla="val 25580"/>
                  <a:gd name="adj3" fmla="val 29269"/>
                  <a:gd name="adj4" fmla="val 64977"/>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800" b="1" dirty="0" smtClean="0">
                    <a:solidFill>
                      <a:srgbClr val="FFFF00"/>
                    </a:solidFill>
                    <a:effectLst>
                      <a:outerShdw blurRad="38100" dist="38100" dir="2700000" algn="tl">
                        <a:srgbClr val="000000">
                          <a:alpha val="43137"/>
                        </a:srgbClr>
                      </a:outerShdw>
                    </a:effectLst>
                    <a:cs typeface="B Titr" pitchFamily="2" charset="-78"/>
                  </a:rPr>
                  <a:t>فراگرد</a:t>
                </a:r>
                <a:endParaRPr lang="fa-IR" sz="2800" b="1" dirty="0">
                  <a:solidFill>
                    <a:srgbClr val="FFFF00"/>
                  </a:solidFill>
                  <a:effectLst>
                    <a:outerShdw blurRad="38100" dist="38100" dir="2700000" algn="tl">
                      <a:srgbClr val="000000">
                        <a:alpha val="43137"/>
                      </a:srgbClr>
                    </a:outerShdw>
                  </a:effectLst>
                  <a:cs typeface="B Titr" pitchFamily="2" charset="-78"/>
                </a:endParaRPr>
              </a:p>
            </p:txBody>
          </p:sp>
          <p:sp>
            <p:nvSpPr>
              <p:cNvPr id="21" name="Rectangle 20"/>
              <p:cNvSpPr/>
              <p:nvPr/>
            </p:nvSpPr>
            <p:spPr>
              <a:xfrm>
                <a:off x="428596" y="2786058"/>
                <a:ext cx="1928826" cy="2428892"/>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800" b="1" dirty="0" smtClean="0">
                    <a:solidFill>
                      <a:srgbClr val="FFFF00"/>
                    </a:solidFill>
                    <a:effectLst>
                      <a:outerShdw blurRad="38100" dist="38100" dir="2700000" algn="tl">
                        <a:srgbClr val="000000">
                          <a:alpha val="43137"/>
                        </a:srgbClr>
                      </a:outerShdw>
                    </a:effectLst>
                    <a:cs typeface="B Titr" pitchFamily="2" charset="-78"/>
                  </a:rPr>
                  <a:t>باز داده ها</a:t>
                </a:r>
                <a:endParaRPr lang="fa-IR" sz="2800" b="1" dirty="0">
                  <a:solidFill>
                    <a:srgbClr val="FFFF00"/>
                  </a:solidFill>
                  <a:effectLst>
                    <a:outerShdw blurRad="38100" dist="38100" dir="2700000" algn="tl">
                      <a:srgbClr val="000000">
                        <a:alpha val="43137"/>
                      </a:srgbClr>
                    </a:outerShdw>
                  </a:effectLst>
                  <a:cs typeface="B Titr" pitchFamily="2" charset="-78"/>
                </a:endParaRPr>
              </a:p>
            </p:txBody>
          </p:sp>
        </p:grpSp>
        <p:sp>
          <p:nvSpPr>
            <p:cNvPr id="23" name="Bent-Up Arrow 22"/>
            <p:cNvSpPr/>
            <p:nvPr/>
          </p:nvSpPr>
          <p:spPr>
            <a:xfrm>
              <a:off x="4786314" y="5214950"/>
              <a:ext cx="3071834" cy="1000132"/>
            </a:xfrm>
            <a:prstGeom prst="bentUpArrow">
              <a:avLst>
                <a:gd name="adj1" fmla="val 25000"/>
                <a:gd name="adj2" fmla="val 25000"/>
                <a:gd name="adj3" fmla="val 25000"/>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800" b="1" dirty="0" smtClean="0">
                  <a:solidFill>
                    <a:srgbClr val="FFFF00"/>
                  </a:solidFill>
                  <a:effectLst>
                    <a:outerShdw blurRad="38100" dist="38100" dir="2700000" algn="tl">
                      <a:srgbClr val="000000">
                        <a:alpha val="43137"/>
                      </a:srgbClr>
                    </a:outerShdw>
                  </a:effectLst>
                  <a:cs typeface="B Titr" pitchFamily="2" charset="-78"/>
                </a:rPr>
                <a:t>بازخور</a:t>
              </a:r>
              <a:endParaRPr lang="fa-IR" sz="2800" b="1" dirty="0">
                <a:solidFill>
                  <a:srgbClr val="FFFF00"/>
                </a:solidFill>
                <a:effectLst>
                  <a:outerShdw blurRad="38100" dist="38100" dir="2700000" algn="tl">
                    <a:srgbClr val="000000">
                      <a:alpha val="43137"/>
                    </a:srgbClr>
                  </a:outerShdw>
                </a:effectLst>
                <a:cs typeface="B Titr" pitchFamily="2" charset="-78"/>
              </a:endParaRPr>
            </a:p>
          </p:txBody>
        </p:sp>
        <p:sp>
          <p:nvSpPr>
            <p:cNvPr id="24" name="Bent-Up Arrow 23"/>
            <p:cNvSpPr/>
            <p:nvPr/>
          </p:nvSpPr>
          <p:spPr>
            <a:xfrm>
              <a:off x="2857488" y="5214950"/>
              <a:ext cx="2071702" cy="1000132"/>
            </a:xfrm>
            <a:prstGeom prst="bentUpArrow">
              <a:avLst>
                <a:gd name="adj1" fmla="val 25000"/>
                <a:gd name="adj2" fmla="val 25000"/>
                <a:gd name="adj3" fmla="val 25000"/>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sz="2800" b="1">
                <a:solidFill>
                  <a:srgbClr val="FFFF00"/>
                </a:solidFill>
                <a:effectLst>
                  <a:outerShdw blurRad="38100" dist="38100" dir="2700000" algn="tl">
                    <a:srgbClr val="000000">
                      <a:alpha val="43137"/>
                    </a:srgbClr>
                  </a:outerShdw>
                </a:effectLst>
                <a:cs typeface="B Titr" pitchFamily="2" charset="-78"/>
              </a:endParaRPr>
            </a:p>
          </p:txBody>
        </p:sp>
      </p:grpSp>
      <p:sp>
        <p:nvSpPr>
          <p:cNvPr id="28" name="TextBox 27"/>
          <p:cNvSpPr txBox="1"/>
          <p:nvPr/>
        </p:nvSpPr>
        <p:spPr>
          <a:xfrm>
            <a:off x="1643042" y="1214422"/>
            <a:ext cx="1643074" cy="461665"/>
          </a:xfrm>
          <a:prstGeom prst="rect">
            <a:avLst/>
          </a:prstGeom>
          <a:noFill/>
        </p:spPr>
        <p:txBody>
          <a:bodyPr wrap="square" rtlCol="1">
            <a:spAutoFit/>
          </a:bodyPr>
          <a:lstStyle/>
          <a:p>
            <a:r>
              <a:rPr lang="fa-IR" sz="2400" b="1" dirty="0" smtClean="0">
                <a:cs typeface="B Mitra" pitchFamily="2" charset="-78"/>
              </a:rPr>
              <a:t>محیط سیستم</a:t>
            </a:r>
            <a:endParaRPr lang="fa-IR" sz="2400" b="1" dirty="0">
              <a:cs typeface="B Mitra" pitchFamily="2" charset="-78"/>
            </a:endParaRPr>
          </a:p>
        </p:txBody>
      </p:sp>
      <p:sp>
        <p:nvSpPr>
          <p:cNvPr id="30" name="TextBox 29"/>
          <p:cNvSpPr txBox="1"/>
          <p:nvPr/>
        </p:nvSpPr>
        <p:spPr>
          <a:xfrm>
            <a:off x="2357422" y="2000240"/>
            <a:ext cx="1643074" cy="461665"/>
          </a:xfrm>
          <a:prstGeom prst="rect">
            <a:avLst/>
          </a:prstGeom>
          <a:solidFill>
            <a:schemeClr val="bg2"/>
          </a:solidFill>
          <a:ln w="12700">
            <a:solidFill>
              <a:schemeClr val="tx1"/>
            </a:solidFill>
          </a:ln>
        </p:spPr>
        <p:txBody>
          <a:bodyPr wrap="square" rtlCol="1">
            <a:spAutoFit/>
          </a:bodyPr>
          <a:lstStyle/>
          <a:p>
            <a:r>
              <a:rPr lang="fa-IR" sz="2400" b="1" dirty="0" smtClean="0">
                <a:cs typeface="B Mitra" pitchFamily="2" charset="-78"/>
              </a:rPr>
              <a:t>مرز سیستم </a:t>
            </a:r>
            <a:endParaRPr lang="fa-IR" sz="2400" b="1" dirty="0">
              <a:cs typeface="B Mitra" pitchFamily="2" charset="-78"/>
            </a:endParaRPr>
          </a:p>
        </p:txBody>
      </p:sp>
      <p:sp>
        <p:nvSpPr>
          <p:cNvPr id="31" name="TextBox 30"/>
          <p:cNvSpPr txBox="1"/>
          <p:nvPr/>
        </p:nvSpPr>
        <p:spPr>
          <a:xfrm>
            <a:off x="5500694" y="5143512"/>
            <a:ext cx="1643074" cy="461665"/>
          </a:xfrm>
          <a:prstGeom prst="rect">
            <a:avLst/>
          </a:prstGeom>
          <a:solidFill>
            <a:schemeClr val="bg2"/>
          </a:solidFill>
          <a:ln w="12700">
            <a:solidFill>
              <a:schemeClr val="tx1"/>
            </a:solidFill>
          </a:ln>
        </p:spPr>
        <p:txBody>
          <a:bodyPr wrap="square" rtlCol="1">
            <a:spAutoFit/>
          </a:bodyPr>
          <a:lstStyle/>
          <a:p>
            <a:r>
              <a:rPr lang="fa-IR" sz="2400" b="1" dirty="0" smtClean="0">
                <a:cs typeface="B Mitra" pitchFamily="2" charset="-78"/>
              </a:rPr>
              <a:t>مرز سیستم </a:t>
            </a:r>
            <a:endParaRPr lang="fa-IR" sz="2400" b="1" dirty="0">
              <a:cs typeface="B Mitra" pitchFamily="2" charset="-78"/>
            </a:endParaRPr>
          </a:p>
        </p:txBody>
      </p:sp>
      <p:cxnSp>
        <p:nvCxnSpPr>
          <p:cNvPr id="33" name="Straight Arrow Connector 32"/>
          <p:cNvCxnSpPr/>
          <p:nvPr/>
        </p:nvCxnSpPr>
        <p:spPr>
          <a:xfrm rot="10800000" flipV="1">
            <a:off x="6858016" y="2071678"/>
            <a:ext cx="1000132" cy="8572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072330" y="1785926"/>
            <a:ext cx="1643074"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fa-IR" sz="2000" b="1" dirty="0" smtClean="0">
                <a:cs typeface="B Mitra" pitchFamily="2" charset="-78"/>
              </a:rPr>
              <a:t>قوانین و مقررات </a:t>
            </a:r>
            <a:endParaRPr lang="fa-IR" sz="2000" b="1" dirty="0">
              <a:cs typeface="B Mitra" pitchFamily="2" charset="-78"/>
            </a:endParaRPr>
          </a:p>
        </p:txBody>
      </p:sp>
      <p:sp>
        <p:nvSpPr>
          <p:cNvPr id="35" name="TextBox 34"/>
          <p:cNvSpPr txBox="1"/>
          <p:nvPr/>
        </p:nvSpPr>
        <p:spPr>
          <a:xfrm>
            <a:off x="7500926" y="2143116"/>
            <a:ext cx="1643074"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fa-IR" sz="2000" b="1" dirty="0" smtClean="0">
                <a:cs typeface="B Mitra" pitchFamily="2" charset="-78"/>
              </a:rPr>
              <a:t>نیروی انسانی</a:t>
            </a:r>
            <a:endParaRPr lang="fa-IR" sz="2000" b="1" dirty="0">
              <a:cs typeface="B Mitra" pitchFamily="2" charset="-78"/>
            </a:endParaRPr>
          </a:p>
        </p:txBody>
      </p:sp>
      <p:cxnSp>
        <p:nvCxnSpPr>
          <p:cNvPr id="36" name="Straight Arrow Connector 35"/>
          <p:cNvCxnSpPr/>
          <p:nvPr/>
        </p:nvCxnSpPr>
        <p:spPr>
          <a:xfrm rot="10800000" flipV="1">
            <a:off x="7000892" y="2500306"/>
            <a:ext cx="1214446" cy="57150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858148" y="2500306"/>
            <a:ext cx="857288"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fa-IR" sz="2000" b="1" dirty="0" smtClean="0">
                <a:cs typeface="B Mitra" pitchFamily="2" charset="-78"/>
              </a:rPr>
              <a:t>مواد</a:t>
            </a:r>
            <a:endParaRPr lang="fa-IR" sz="2000" b="1" dirty="0">
              <a:cs typeface="B Mitra" pitchFamily="2" charset="-78"/>
            </a:endParaRPr>
          </a:p>
        </p:txBody>
      </p:sp>
      <p:cxnSp>
        <p:nvCxnSpPr>
          <p:cNvPr id="39" name="Straight Arrow Connector 38"/>
          <p:cNvCxnSpPr/>
          <p:nvPr/>
        </p:nvCxnSpPr>
        <p:spPr>
          <a:xfrm rot="10800000" flipV="1">
            <a:off x="7000892" y="2857496"/>
            <a:ext cx="1357322" cy="5000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929522" y="3071810"/>
            <a:ext cx="1214478"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fa-IR" sz="2000" b="1" dirty="0" smtClean="0">
                <a:cs typeface="B Mitra" pitchFamily="2" charset="-78"/>
              </a:rPr>
              <a:t>منابع مالی</a:t>
            </a:r>
            <a:endParaRPr lang="fa-IR" sz="2000" b="1" dirty="0">
              <a:cs typeface="B Mitra" pitchFamily="2" charset="-78"/>
            </a:endParaRPr>
          </a:p>
        </p:txBody>
      </p:sp>
      <p:sp>
        <p:nvSpPr>
          <p:cNvPr id="42" name="TextBox 41"/>
          <p:cNvSpPr txBox="1"/>
          <p:nvPr/>
        </p:nvSpPr>
        <p:spPr>
          <a:xfrm>
            <a:off x="7500958" y="3786190"/>
            <a:ext cx="1428792"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fa-IR" sz="2000" b="1" dirty="0" smtClean="0">
                <a:cs typeface="B Mitra" pitchFamily="2" charset="-78"/>
              </a:rPr>
              <a:t>اطلاعات خام</a:t>
            </a:r>
            <a:endParaRPr lang="fa-IR" sz="2000" b="1" dirty="0">
              <a:cs typeface="B Mitra" pitchFamily="2" charset="-78"/>
            </a:endParaRPr>
          </a:p>
        </p:txBody>
      </p:sp>
      <p:sp>
        <p:nvSpPr>
          <p:cNvPr id="43" name="TextBox 42"/>
          <p:cNvSpPr txBox="1"/>
          <p:nvPr/>
        </p:nvSpPr>
        <p:spPr>
          <a:xfrm>
            <a:off x="7429520" y="4357694"/>
            <a:ext cx="1428792"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fa-IR" sz="2000" b="1" dirty="0" smtClean="0">
                <a:cs typeface="B Mitra" pitchFamily="2" charset="-78"/>
              </a:rPr>
              <a:t>فناوری جدید</a:t>
            </a:r>
            <a:endParaRPr lang="fa-IR" sz="2000" b="1" dirty="0">
              <a:cs typeface="B Mitra" pitchFamily="2" charset="-78"/>
            </a:endParaRPr>
          </a:p>
        </p:txBody>
      </p:sp>
      <p:cxnSp>
        <p:nvCxnSpPr>
          <p:cNvPr id="44" name="Straight Arrow Connector 43"/>
          <p:cNvCxnSpPr/>
          <p:nvPr/>
        </p:nvCxnSpPr>
        <p:spPr>
          <a:xfrm rot="10800000" flipV="1">
            <a:off x="6858016" y="3357562"/>
            <a:ext cx="1285884" cy="21431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0800000">
            <a:off x="7000892" y="3857628"/>
            <a:ext cx="642942" cy="714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0800000">
            <a:off x="6858016" y="4143380"/>
            <a:ext cx="714380" cy="3571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0800000">
            <a:off x="1214414" y="2500306"/>
            <a:ext cx="714380" cy="1428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00034" y="2285992"/>
            <a:ext cx="785850"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fa-IR" sz="2000" b="1" dirty="0" smtClean="0">
                <a:cs typeface="B Mitra" pitchFamily="2" charset="-78"/>
              </a:rPr>
              <a:t>کالا</a:t>
            </a:r>
            <a:endParaRPr lang="fa-IR" sz="2000" b="1" dirty="0">
              <a:cs typeface="B Mitra" pitchFamily="2" charset="-78"/>
            </a:endParaRPr>
          </a:p>
        </p:txBody>
      </p:sp>
      <p:cxnSp>
        <p:nvCxnSpPr>
          <p:cNvPr id="57" name="Straight Arrow Connector 56"/>
          <p:cNvCxnSpPr/>
          <p:nvPr/>
        </p:nvCxnSpPr>
        <p:spPr>
          <a:xfrm rot="10800000">
            <a:off x="1071538" y="2928934"/>
            <a:ext cx="857256" cy="1428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14282" y="2714620"/>
            <a:ext cx="928726"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fa-IR" sz="2000" b="1" dirty="0" smtClean="0">
                <a:cs typeface="B Mitra" pitchFamily="2" charset="-78"/>
              </a:rPr>
              <a:t>خدمات</a:t>
            </a:r>
            <a:endParaRPr lang="fa-IR" sz="2000" b="1" dirty="0">
              <a:cs typeface="B Mitra" pitchFamily="2" charset="-78"/>
            </a:endParaRPr>
          </a:p>
        </p:txBody>
      </p:sp>
      <p:cxnSp>
        <p:nvCxnSpPr>
          <p:cNvPr id="59" name="Straight Arrow Connector 58"/>
          <p:cNvCxnSpPr/>
          <p:nvPr/>
        </p:nvCxnSpPr>
        <p:spPr>
          <a:xfrm rot="10800000">
            <a:off x="1142976" y="3500438"/>
            <a:ext cx="785818" cy="714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14282" y="3143248"/>
            <a:ext cx="1000164"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fa-IR" sz="2000" b="1" dirty="0" smtClean="0">
                <a:cs typeface="B Mitra" pitchFamily="2" charset="-78"/>
              </a:rPr>
              <a:t>اطلاعات</a:t>
            </a:r>
            <a:endParaRPr lang="fa-IR" sz="2000" b="1" dirty="0">
              <a:cs typeface="B Mitra" pitchFamily="2" charset="-78"/>
            </a:endParaRPr>
          </a:p>
        </p:txBody>
      </p:sp>
      <p:cxnSp>
        <p:nvCxnSpPr>
          <p:cNvPr id="61" name="Straight Arrow Connector 60"/>
          <p:cNvCxnSpPr>
            <a:endCxn id="62" idx="3"/>
          </p:cNvCxnSpPr>
          <p:nvPr/>
        </p:nvCxnSpPr>
        <p:spPr>
          <a:xfrm rot="10800000">
            <a:off x="1214446" y="3843370"/>
            <a:ext cx="714348" cy="8569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85720" y="3643314"/>
            <a:ext cx="928726"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r>
              <a:rPr lang="fa-IR" sz="2000" b="1" dirty="0" smtClean="0">
                <a:cs typeface="B Mitra" pitchFamily="2" charset="-78"/>
              </a:rPr>
              <a:t>ضایعات</a:t>
            </a:r>
            <a:endParaRPr lang="fa-IR" sz="2000" b="1" dirty="0">
              <a:cs typeface="B Mitra" pitchFamily="2" charset="-78"/>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3"/>
          </p:nvPr>
        </p:nvSpPr>
        <p:spPr>
          <a:xfrm>
            <a:off x="457201" y="1859757"/>
            <a:ext cx="8229600" cy="654843"/>
          </a:xfrm>
        </p:spPr>
        <p:txBody>
          <a:bodyPr/>
          <a:lstStyle/>
          <a:p>
            <a:endParaRPr lang="en-US" dirty="0"/>
          </a:p>
        </p:txBody>
      </p:sp>
      <p:sp>
        <p:nvSpPr>
          <p:cNvPr id="6" name="Content Placeholder 5"/>
          <p:cNvSpPr>
            <a:spLocks noGrp="1"/>
          </p:cNvSpPr>
          <p:nvPr>
            <p:ph sz="quarter" idx="4"/>
          </p:nvPr>
        </p:nvSpPr>
        <p:spPr>
          <a:xfrm>
            <a:off x="457201" y="2514600"/>
            <a:ext cx="8229600" cy="3845720"/>
          </a:xfrm>
        </p:spPr>
        <p:txBody>
          <a:bodyPr/>
          <a:lstStyle/>
          <a:p>
            <a:r>
              <a:rPr lang="fa-IR" b="1" dirty="0" smtClean="0">
                <a:cs typeface="B Mitra" panose="00000400000000000000" pitchFamily="2" charset="-78"/>
              </a:rPr>
              <a:t>حفظ ارتباط با محیط خارجی برای سازمان ضرورت حیاتی دارد.</a:t>
            </a:r>
            <a:br>
              <a:rPr lang="fa-IR" b="1" dirty="0" smtClean="0">
                <a:cs typeface="B Mitra" panose="00000400000000000000" pitchFamily="2" charset="-78"/>
              </a:rPr>
            </a:br>
            <a:r>
              <a:rPr lang="fa-IR" b="1" dirty="0" smtClean="0">
                <a:solidFill>
                  <a:schemeClr val="accent6">
                    <a:lumMod val="50000"/>
                  </a:schemeClr>
                </a:solidFill>
                <a:cs typeface="B Mitra" panose="00000400000000000000" pitchFamily="2" charset="-78"/>
              </a:rPr>
              <a:t>(مواد اولیه-مصرف کننده تولیدات-اصلاح عملیات و فراگرد)</a:t>
            </a:r>
          </a:p>
          <a:p>
            <a:r>
              <a:rPr lang="fa-IR" b="1" dirty="0" smtClean="0">
                <a:cs typeface="B Mitra" panose="00000400000000000000" pitchFamily="2" charset="-78"/>
              </a:rPr>
              <a:t>نظریه پردازان سیستمی:</a:t>
            </a:r>
            <a:br>
              <a:rPr lang="fa-IR" b="1" dirty="0" smtClean="0">
                <a:cs typeface="B Mitra" panose="00000400000000000000" pitchFamily="2" charset="-78"/>
              </a:rPr>
            </a:br>
            <a:r>
              <a:rPr lang="fa-IR" b="1" dirty="0" smtClean="0">
                <a:solidFill>
                  <a:schemeClr val="accent6">
                    <a:lumMod val="50000"/>
                  </a:schemeClr>
                </a:solidFill>
                <a:cs typeface="B Mitra" panose="00000400000000000000" pitchFamily="2" charset="-78"/>
              </a:rPr>
              <a:t>(کل سازمان چیزی بیش از مجموع اجزاء آن است)</a:t>
            </a:r>
          </a:p>
          <a:p>
            <a:r>
              <a:rPr lang="fa-IR" b="1" dirty="0" smtClean="0">
                <a:cs typeface="B Mitra" panose="00000400000000000000" pitchFamily="2" charset="-78"/>
              </a:rPr>
              <a:t>کلمن و پالمر«1973»:</a:t>
            </a:r>
            <a:br>
              <a:rPr lang="fa-IR" b="1" dirty="0" smtClean="0">
                <a:cs typeface="B Mitra" panose="00000400000000000000" pitchFamily="2" charset="-78"/>
              </a:rPr>
            </a:br>
            <a:r>
              <a:rPr lang="fa-IR" b="1" dirty="0" smtClean="0">
                <a:solidFill>
                  <a:schemeClr val="accent6">
                    <a:lumMod val="50000"/>
                  </a:schemeClr>
                </a:solidFill>
                <a:cs typeface="B Mitra" panose="00000400000000000000" pitchFamily="2" charset="-78"/>
              </a:rPr>
              <a:t>(مبانی شناسایی سازمان ها و مسائل آنها در چهارچوب نگرش سیستمی ،ممکن است در آینده به انقلابی در عرصه مدیریت منجر شود ،شبیه آنچه با اشاعه مبانی مدیریت علمی تیلور حاصل شد.)</a:t>
            </a:r>
          </a:p>
          <a:p>
            <a:endParaRPr lang="fa-IR" b="1" dirty="0" smtClean="0">
              <a:cs typeface="B Mitra" panose="00000400000000000000" pitchFamily="2" charset="-78"/>
            </a:endParaRPr>
          </a:p>
          <a:p>
            <a:endParaRPr lang="fa-IR" b="1" dirty="0" smtClean="0">
              <a:cs typeface="B Mitra" panose="00000400000000000000" pitchFamily="2" charset="-78"/>
            </a:endParaRPr>
          </a:p>
          <a:p>
            <a:endParaRPr lang="en-US" b="1" dirty="0">
              <a:cs typeface="B Mitra" panose="00000400000000000000" pitchFamily="2" charset="-78"/>
            </a:endParaRPr>
          </a:p>
        </p:txBody>
      </p:sp>
    </p:spTree>
    <p:extLst>
      <p:ext uri="{BB962C8B-B14F-4D97-AF65-F5344CB8AC3E}">
        <p14:creationId xmlns:p14="http://schemas.microsoft.com/office/powerpoint/2010/main" val="42172498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0" y="2132856"/>
            <a:ext cx="9144000" cy="4464496"/>
          </a:xfrm>
        </p:spPr>
        <p:txBody>
          <a:bodyPr>
            <a:normAutofit/>
          </a:bodyPr>
          <a:lstStyle/>
          <a:p>
            <a:pPr marL="457200" indent="-457200">
              <a:lnSpc>
                <a:spcPct val="200000"/>
              </a:lnSpc>
              <a:buNone/>
            </a:pPr>
            <a:r>
              <a:rPr lang="fa-IR" sz="2800" b="1" dirty="0" smtClean="0">
                <a:solidFill>
                  <a:srgbClr val="002060"/>
                </a:solidFill>
                <a:cs typeface="B Mitra" pitchFamily="2" charset="-78"/>
              </a:rPr>
              <a:t>چستر بارنارد(</a:t>
            </a:r>
            <a:r>
              <a:rPr lang="en-US" sz="2800" b="1" dirty="0" err="1" smtClean="0">
                <a:solidFill>
                  <a:schemeClr val="accent6">
                    <a:lumMod val="50000"/>
                  </a:schemeClr>
                </a:solidFill>
                <a:cs typeface="B Mitra" pitchFamily="2" charset="-78"/>
              </a:rPr>
              <a:t>chester</a:t>
            </a:r>
            <a:r>
              <a:rPr lang="en-US" sz="2800" b="1" dirty="0" smtClean="0">
                <a:solidFill>
                  <a:schemeClr val="accent6">
                    <a:lumMod val="50000"/>
                  </a:schemeClr>
                </a:solidFill>
                <a:cs typeface="B Mitra" pitchFamily="2" charset="-78"/>
              </a:rPr>
              <a:t> I .Barnard</a:t>
            </a:r>
            <a:r>
              <a:rPr lang="fa-IR" sz="2800" b="1" dirty="0" smtClean="0">
                <a:solidFill>
                  <a:schemeClr val="accent6">
                    <a:lumMod val="50000"/>
                  </a:schemeClr>
                </a:solidFill>
                <a:cs typeface="B Mitra" pitchFamily="2" charset="-78"/>
              </a:rPr>
              <a:t>) </a:t>
            </a:r>
          </a:p>
          <a:p>
            <a:pPr>
              <a:lnSpc>
                <a:spcPct val="200000"/>
              </a:lnSpc>
            </a:pPr>
            <a:r>
              <a:rPr lang="fa-IR" b="1" dirty="0" smtClean="0">
                <a:solidFill>
                  <a:srgbClr val="002060"/>
                </a:solidFill>
                <a:cs typeface="B Mitra" pitchFamily="2" charset="-78"/>
              </a:rPr>
              <a:t>رئیس سابق شعبه شرکت تلفن بل در نیوجرسی،نویسنده کتاب «وظایف مدیر عالی اجرایی»</a:t>
            </a:r>
          </a:p>
          <a:p>
            <a:pPr>
              <a:lnSpc>
                <a:spcPct val="200000"/>
              </a:lnSpc>
            </a:pPr>
            <a:r>
              <a:rPr lang="fa-IR" b="1" dirty="0" smtClean="0">
                <a:solidFill>
                  <a:srgbClr val="002060"/>
                </a:solidFill>
                <a:cs typeface="B Mitra" pitchFamily="2" charset="-78"/>
              </a:rPr>
              <a:t>سازمان مجموعه ای از خرده سیستمهای همکاری کننده</a:t>
            </a:r>
          </a:p>
          <a:p>
            <a:pPr>
              <a:lnSpc>
                <a:spcPct val="200000"/>
              </a:lnSpc>
            </a:pPr>
            <a:r>
              <a:rPr lang="fa-IR" b="1" dirty="0" smtClean="0">
                <a:solidFill>
                  <a:srgbClr val="002060"/>
                </a:solidFill>
                <a:cs typeface="B Mitra" pitchFamily="2" charset="-78"/>
              </a:rPr>
              <a:t> عوامل تحقق همکاری در سازمان :</a:t>
            </a:r>
          </a:p>
          <a:p>
            <a:pPr marL="457200" indent="-457200" algn="ctr">
              <a:lnSpc>
                <a:spcPct val="200000"/>
              </a:lnSpc>
              <a:buNone/>
            </a:pPr>
            <a:r>
              <a:rPr lang="fa-IR" sz="3200" b="1" dirty="0" smtClean="0">
                <a:solidFill>
                  <a:srgbClr val="C00000"/>
                </a:solidFill>
                <a:cs typeface="B Mitra" pitchFamily="2" charset="-78"/>
              </a:rPr>
              <a:t>«تمایل به خدمت» </a:t>
            </a:r>
            <a:r>
              <a:rPr lang="fa-IR" sz="3200" b="1" dirty="0" smtClean="0">
                <a:solidFill>
                  <a:srgbClr val="002060"/>
                </a:solidFill>
                <a:cs typeface="B Mitra" pitchFamily="2" charset="-78"/>
              </a:rPr>
              <a:t>،</a:t>
            </a:r>
            <a:r>
              <a:rPr lang="fa-IR" sz="3200" b="1" dirty="0" smtClean="0">
                <a:solidFill>
                  <a:srgbClr val="C00000"/>
                </a:solidFill>
                <a:cs typeface="B Mitra" pitchFamily="2" charset="-78"/>
              </a:rPr>
              <a:t>«هدف مشترک» </a:t>
            </a:r>
            <a:r>
              <a:rPr lang="fa-IR" sz="3200" b="1" dirty="0" smtClean="0">
                <a:solidFill>
                  <a:srgbClr val="002060"/>
                </a:solidFill>
                <a:cs typeface="B Mitra" pitchFamily="2" charset="-78"/>
              </a:rPr>
              <a:t>و</a:t>
            </a:r>
            <a:r>
              <a:rPr lang="fa-IR" sz="3200" b="1" dirty="0" smtClean="0">
                <a:solidFill>
                  <a:srgbClr val="C00000"/>
                </a:solidFill>
                <a:cs typeface="B Mitra" pitchFamily="2" charset="-78"/>
              </a:rPr>
              <a:t> «ارتباطات»</a:t>
            </a:r>
          </a:p>
        </p:txBody>
      </p:sp>
      <p:sp>
        <p:nvSpPr>
          <p:cNvPr id="4" name="Rectangle 3"/>
          <p:cNvSpPr/>
          <p:nvPr/>
        </p:nvSpPr>
        <p:spPr>
          <a:xfrm>
            <a:off x="1763688" y="1133773"/>
            <a:ext cx="5748670" cy="830997"/>
          </a:xfrm>
          <a:prstGeom prst="rect">
            <a:avLst/>
          </a:prstGeom>
        </p:spPr>
        <p:txBody>
          <a:bodyPr wrap="square">
            <a:spAutoFit/>
          </a:bodyPr>
          <a:lstStyle/>
          <a:p>
            <a:pPr algn="ctr"/>
            <a:r>
              <a:rPr lang="fa-IR" sz="4800" b="1" dirty="0" smtClean="0">
                <a:solidFill>
                  <a:schemeClr val="accent5">
                    <a:lumMod val="50000"/>
                  </a:schemeClr>
                </a:solidFill>
                <a:latin typeface="IranNastaliq" pitchFamily="18" charset="0"/>
                <a:cs typeface="B Zar" panose="00000400000000000000" pitchFamily="2" charset="-78"/>
              </a:rPr>
              <a:t>نخستین دیدگاه سیستمی </a:t>
            </a:r>
            <a:endParaRPr lang="fa-IR" sz="4800" b="1" dirty="0">
              <a:solidFill>
                <a:schemeClr val="accent5">
                  <a:lumMod val="50000"/>
                </a:schemeClr>
              </a:solidFill>
              <a:cs typeface="B Zar" panose="00000400000000000000" pitchFamily="2" charset="-78"/>
            </a:endParaRPr>
          </a:p>
        </p:txBody>
      </p:sp>
    </p:spTree>
    <p:extLst>
      <p:ext uri="{BB962C8B-B14F-4D97-AF65-F5344CB8AC3E}">
        <p14:creationId xmlns:p14="http://schemas.microsoft.com/office/powerpoint/2010/main" val="270156224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95536" y="2060848"/>
            <a:ext cx="8229600" cy="3816424"/>
            <a:chOff x="457200" y="2564904"/>
            <a:chExt cx="7931224" cy="4032448"/>
          </a:xfrm>
        </p:grpSpPr>
        <p:sp>
          <p:nvSpPr>
            <p:cNvPr id="7" name="Rectangle 6"/>
            <p:cNvSpPr/>
            <p:nvPr/>
          </p:nvSpPr>
          <p:spPr>
            <a:xfrm>
              <a:off x="457200" y="2564904"/>
              <a:ext cx="7931224" cy="4032448"/>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 name="Rounded Rectangle 7"/>
            <p:cNvSpPr/>
            <p:nvPr/>
          </p:nvSpPr>
          <p:spPr>
            <a:xfrm>
              <a:off x="1727684" y="3789040"/>
              <a:ext cx="5256584" cy="172819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sz="2800" dirty="0" smtClean="0">
                  <a:effectLst>
                    <a:outerShdw blurRad="38100" dist="38100" dir="2700000" algn="tl">
                      <a:srgbClr val="000000">
                        <a:alpha val="43137"/>
                      </a:srgbClr>
                    </a:outerShdw>
                  </a:effectLst>
                  <a:cs typeface="B Titr" panose="00000700000000000000" pitchFamily="2" charset="-78"/>
                </a:rPr>
                <a:t>ارتباطات</a:t>
              </a:r>
              <a:endParaRPr lang="en-US" sz="2800" dirty="0">
                <a:effectLst>
                  <a:outerShdw blurRad="38100" dist="38100" dir="2700000" algn="tl">
                    <a:srgbClr val="000000">
                      <a:alpha val="43137"/>
                    </a:srgbClr>
                  </a:outerShdw>
                </a:effectLst>
                <a:cs typeface="B Titr" panose="00000700000000000000" pitchFamily="2" charset="-78"/>
              </a:endParaRPr>
            </a:p>
          </p:txBody>
        </p:sp>
        <p:sp>
          <p:nvSpPr>
            <p:cNvPr id="9" name="Rounded Rectangle 8"/>
            <p:cNvSpPr/>
            <p:nvPr/>
          </p:nvSpPr>
          <p:spPr>
            <a:xfrm>
              <a:off x="5364088" y="4293096"/>
              <a:ext cx="2376264" cy="8640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a-IR" sz="2800" dirty="0" smtClean="0">
                  <a:solidFill>
                    <a:srgbClr val="002060"/>
                  </a:solidFill>
                  <a:cs typeface="B Titr" panose="00000700000000000000" pitchFamily="2" charset="-78"/>
                </a:rPr>
                <a:t>تمایل به خدمت</a:t>
              </a:r>
              <a:endParaRPr lang="en-US" sz="2800" dirty="0">
                <a:solidFill>
                  <a:srgbClr val="002060"/>
                </a:solidFill>
                <a:cs typeface="B Titr" panose="00000700000000000000" pitchFamily="2" charset="-78"/>
              </a:endParaRPr>
            </a:p>
          </p:txBody>
        </p:sp>
        <p:sp>
          <p:nvSpPr>
            <p:cNvPr id="10" name="Rounded Rectangle 9"/>
            <p:cNvSpPr/>
            <p:nvPr/>
          </p:nvSpPr>
          <p:spPr>
            <a:xfrm>
              <a:off x="971600" y="4293096"/>
              <a:ext cx="2376264" cy="86409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a-IR" sz="2100" dirty="0">
                  <a:solidFill>
                    <a:srgbClr val="002060"/>
                  </a:solidFill>
                  <a:cs typeface="B Titr" panose="00000700000000000000" pitchFamily="2" charset="-78"/>
                </a:rPr>
                <a:t>هدف مشترک سازمانی </a:t>
              </a:r>
              <a:endParaRPr lang="en-US" sz="2100" dirty="0">
                <a:solidFill>
                  <a:srgbClr val="002060"/>
                </a:solidFill>
                <a:cs typeface="B Titr" panose="00000700000000000000" pitchFamily="2" charset="-78"/>
              </a:endParaRPr>
            </a:p>
          </p:txBody>
        </p:sp>
        <p:sp>
          <p:nvSpPr>
            <p:cNvPr id="11" name="TextBox 10"/>
            <p:cNvSpPr txBox="1"/>
            <p:nvPr/>
          </p:nvSpPr>
          <p:spPr>
            <a:xfrm>
              <a:off x="2699792" y="2780928"/>
              <a:ext cx="3528392" cy="461665"/>
            </a:xfrm>
            <a:prstGeom prst="rect">
              <a:avLst/>
            </a:prstGeom>
            <a:noFill/>
          </p:spPr>
          <p:txBody>
            <a:bodyPr wrap="square" rtlCol="0">
              <a:spAutoFit/>
            </a:bodyPr>
            <a:lstStyle/>
            <a:p>
              <a:r>
                <a:rPr lang="fa-IR" sz="2400" dirty="0" smtClean="0">
                  <a:solidFill>
                    <a:schemeClr val="bg1"/>
                  </a:solidFill>
                  <a:effectLst>
                    <a:outerShdw blurRad="38100" dist="38100" dir="2700000" algn="tl">
                      <a:srgbClr val="000000">
                        <a:alpha val="43137"/>
                      </a:srgbClr>
                    </a:outerShdw>
                  </a:effectLst>
                  <a:cs typeface="B Titr" panose="00000700000000000000" pitchFamily="2" charset="-78"/>
                </a:rPr>
                <a:t>خرده سیستمهای همکاری کننده </a:t>
              </a:r>
              <a:endParaRPr lang="en-US" sz="2400" dirty="0">
                <a:solidFill>
                  <a:schemeClr val="bg1"/>
                </a:solidFill>
                <a:effectLst>
                  <a:outerShdw blurRad="38100" dist="38100" dir="2700000" algn="tl">
                    <a:srgbClr val="000000">
                      <a:alpha val="43137"/>
                    </a:srgbClr>
                  </a:outerShdw>
                </a:effectLst>
                <a:cs typeface="B Titr" panose="00000700000000000000" pitchFamily="2" charset="-78"/>
              </a:endParaRPr>
            </a:p>
          </p:txBody>
        </p:sp>
      </p:grpSp>
    </p:spTree>
    <p:extLst>
      <p:ext uri="{BB962C8B-B14F-4D97-AF65-F5344CB8AC3E}">
        <p14:creationId xmlns:p14="http://schemas.microsoft.com/office/powerpoint/2010/main" val="103950736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nip Same Side Corner Rectangle 6"/>
          <p:cNvSpPr/>
          <p:nvPr/>
        </p:nvSpPr>
        <p:spPr>
          <a:xfrm flipV="1">
            <a:off x="1133536" y="1556792"/>
            <a:ext cx="7416824" cy="1723917"/>
          </a:xfrm>
          <a:prstGeom prst="snip2SameRect">
            <a:avLst>
              <a:gd name="adj1" fmla="val 32669"/>
              <a:gd name="adj2" fmla="val 0"/>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6" name="Snip Single Corner Rectangle 5"/>
          <p:cNvSpPr/>
          <p:nvPr/>
        </p:nvSpPr>
        <p:spPr>
          <a:xfrm>
            <a:off x="5364088" y="3996514"/>
            <a:ext cx="3096344" cy="1664734"/>
          </a:xfrm>
          <a:prstGeom prst="snip1Rect">
            <a:avLst>
              <a:gd name="adj" fmla="val 2987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5" name="Snip Single Corner Rectangle 4"/>
          <p:cNvSpPr/>
          <p:nvPr/>
        </p:nvSpPr>
        <p:spPr>
          <a:xfrm flipH="1">
            <a:off x="1115616" y="3996514"/>
            <a:ext cx="3096344" cy="1664734"/>
          </a:xfrm>
          <a:prstGeom prst="snip1Rect">
            <a:avLst>
              <a:gd name="adj" fmla="val 30927"/>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99592" y="908720"/>
            <a:ext cx="7358114" cy="2143140"/>
          </a:xfrm>
        </p:spPr>
        <p:txBody>
          <a:bodyPr>
            <a:noAutofit/>
          </a:bodyPr>
          <a:lstStyle/>
          <a:p>
            <a:pPr algn="r"/>
            <a:r>
              <a:rPr lang="fa-IR" sz="5400" b="1" dirty="0" smtClean="0">
                <a:solidFill>
                  <a:schemeClr val="bg1"/>
                </a:solidFill>
                <a:latin typeface="IranNastaliq" pitchFamily="18" charset="0"/>
                <a:cs typeface="IranNastaliq" pitchFamily="18" charset="0"/>
              </a:rPr>
              <a:t>جهت گیریهای  جدید تفکر سیستمی در  مدیریت</a:t>
            </a:r>
            <a:endParaRPr lang="fa-IR" sz="5400" b="1" dirty="0">
              <a:solidFill>
                <a:schemeClr val="bg1"/>
              </a:solidFill>
              <a:latin typeface="IranNastaliq" pitchFamily="18" charset="0"/>
              <a:cs typeface="IranNastaliq" pitchFamily="18" charset="0"/>
            </a:endParaRPr>
          </a:p>
        </p:txBody>
      </p:sp>
      <p:sp>
        <p:nvSpPr>
          <p:cNvPr id="3" name="Title 1"/>
          <p:cNvSpPr txBox="1">
            <a:spLocks/>
          </p:cNvSpPr>
          <p:nvPr/>
        </p:nvSpPr>
        <p:spPr>
          <a:xfrm>
            <a:off x="4644008" y="4131980"/>
            <a:ext cx="3037634" cy="1071570"/>
          </a:xfrm>
          <a:prstGeom prst="rect">
            <a:avLst/>
          </a:prstGeom>
        </p:spPr>
        <p:txBody>
          <a:bodyPr vert="horz" lIns="0" tIns="45720" rIns="0" bIns="0" anchor="b">
            <a:no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fa-IR" sz="4400" dirty="0" smtClean="0">
                <a:solidFill>
                  <a:srgbClr val="002060"/>
                </a:solidFill>
                <a:latin typeface="IranNastaliq" pitchFamily="18" charset="0"/>
                <a:cs typeface="IranNastaliq" pitchFamily="18" charset="0"/>
              </a:rPr>
              <a:t>یادگیری سازمانی </a:t>
            </a:r>
            <a:endParaRPr lang="fa-IR" sz="4400" dirty="0">
              <a:solidFill>
                <a:srgbClr val="002060"/>
              </a:solidFill>
              <a:latin typeface="IranNastaliq" pitchFamily="18" charset="0"/>
              <a:cs typeface="IranNastaliq" pitchFamily="18" charset="0"/>
            </a:endParaRPr>
          </a:p>
        </p:txBody>
      </p:sp>
      <p:sp>
        <p:nvSpPr>
          <p:cNvPr id="4" name="Title 1"/>
          <p:cNvSpPr txBox="1">
            <a:spLocks/>
          </p:cNvSpPr>
          <p:nvPr/>
        </p:nvSpPr>
        <p:spPr>
          <a:xfrm>
            <a:off x="971600" y="3996514"/>
            <a:ext cx="2385225" cy="1207036"/>
          </a:xfrm>
          <a:prstGeom prst="rect">
            <a:avLst/>
          </a:prstGeom>
        </p:spPr>
        <p:txBody>
          <a:bodyPr vert="horz" lIns="0" tIns="45720" rIns="0" bIns="0" anchor="b">
            <a:noAutofit/>
          </a:bodyPr>
          <a:lstStyle>
            <a:lvl1pPr algn="l" rtl="1" eaLnBrk="1" latinLnBrk="0" hangingPunct="1">
              <a:spcBef>
                <a:spcPct val="0"/>
              </a:spcBef>
              <a:buNone/>
              <a:defRPr kumimoji="0" sz="5000" b="0" kern="1200">
                <a:ln>
                  <a:noFill/>
                </a:ln>
                <a:solidFill>
                  <a:schemeClr val="tx2"/>
                </a:solidFill>
                <a:effectLst/>
                <a:latin typeface="+mj-lt"/>
                <a:ea typeface="+mj-ea"/>
                <a:cs typeface="+mj-cs"/>
              </a:defRPr>
            </a:lvl1pPr>
          </a:lstStyle>
          <a:p>
            <a:pPr algn="r"/>
            <a:r>
              <a:rPr lang="fa-IR" sz="4800" dirty="0" smtClean="0">
                <a:solidFill>
                  <a:srgbClr val="002060"/>
                </a:solidFill>
                <a:latin typeface="IranNastaliq" pitchFamily="18" charset="0"/>
                <a:cs typeface="IranNastaliq" pitchFamily="18" charset="0"/>
              </a:rPr>
              <a:t>نظریه آشوب</a:t>
            </a:r>
            <a:endParaRPr lang="fa-IR" sz="4800" dirty="0">
              <a:solidFill>
                <a:srgbClr val="002060"/>
              </a:solidFill>
              <a:latin typeface="IranNastaliq" pitchFamily="18" charset="0"/>
              <a:cs typeface="IranNastaliq" pitchFamily="18" charset="0"/>
            </a:endParaRPr>
          </a:p>
        </p:txBody>
      </p:sp>
    </p:spTree>
    <p:extLst>
      <p:ext uri="{BB962C8B-B14F-4D97-AF65-F5344CB8AC3E}">
        <p14:creationId xmlns:p14="http://schemas.microsoft.com/office/powerpoint/2010/main" val="31475651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88640"/>
            <a:ext cx="5760640" cy="3438714"/>
          </a:xfrm>
        </p:spPr>
        <p:txBody>
          <a:bodyPr>
            <a:noAutofit/>
          </a:bodyPr>
          <a:lstStyle/>
          <a:p>
            <a:pPr algn="ctr"/>
            <a:r>
              <a:rPr lang="fa-IR" sz="6600" dirty="0" smtClean="0">
                <a:solidFill>
                  <a:schemeClr val="tx1"/>
                </a:solidFill>
                <a:latin typeface="IranNastaliq" pitchFamily="18" charset="0"/>
                <a:cs typeface="IranNastaliq" pitchFamily="18" charset="0"/>
              </a:rPr>
              <a:t>یادگیری سازمانی</a:t>
            </a:r>
            <a:br>
              <a:rPr lang="fa-IR" sz="6600" dirty="0" smtClean="0">
                <a:solidFill>
                  <a:schemeClr val="tx1"/>
                </a:solidFill>
                <a:latin typeface="IranNastaliq" pitchFamily="18" charset="0"/>
                <a:cs typeface="IranNastaliq" pitchFamily="18" charset="0"/>
              </a:rPr>
            </a:br>
            <a:r>
              <a:rPr lang="fa-IR" sz="6600" dirty="0" smtClean="0">
                <a:solidFill>
                  <a:schemeClr val="tx1"/>
                </a:solidFill>
                <a:latin typeface="IranNastaliq" pitchFamily="18" charset="0"/>
                <a:cs typeface="IranNastaliq" pitchFamily="18" charset="0"/>
              </a:rPr>
              <a:t/>
            </a:r>
            <a:br>
              <a:rPr lang="fa-IR" sz="6600" dirty="0" smtClean="0">
                <a:solidFill>
                  <a:schemeClr val="tx1"/>
                </a:solidFill>
                <a:latin typeface="IranNastaliq" pitchFamily="18" charset="0"/>
                <a:cs typeface="IranNastaliq" pitchFamily="18" charset="0"/>
              </a:rPr>
            </a:br>
            <a:r>
              <a:rPr lang="fa-IR" sz="2800" dirty="0" smtClean="0">
                <a:solidFill>
                  <a:schemeClr val="tx1"/>
                </a:solidFill>
                <a:latin typeface="IranNastaliq" pitchFamily="18" charset="0"/>
                <a:cs typeface="IranNastaliq" pitchFamily="18" charset="0"/>
              </a:rPr>
              <a:t>«سیستم باز صاحب اندیشه  و زنده</a:t>
            </a:r>
            <a:r>
              <a:rPr lang="fa-IR" sz="3200" dirty="0" smtClean="0">
                <a:solidFill>
                  <a:schemeClr val="tx1"/>
                </a:solidFill>
                <a:latin typeface="IranNastaliq" pitchFamily="18" charset="0"/>
                <a:cs typeface="IranNastaliq" pitchFamily="18" charset="0"/>
              </a:rPr>
              <a:t>»</a:t>
            </a:r>
            <a:endParaRPr lang="fa-IR" sz="7200" dirty="0">
              <a:solidFill>
                <a:schemeClr val="tx1"/>
              </a:solidFill>
              <a:latin typeface="IranNastaliq" pitchFamily="18" charset="0"/>
              <a:cs typeface="IranNastaliq" pitchFamily="18" charset="0"/>
            </a:endParaRPr>
          </a:p>
        </p:txBody>
      </p:sp>
      <p:sp>
        <p:nvSpPr>
          <p:cNvPr id="6" name="Content Placeholder 5"/>
          <p:cNvSpPr>
            <a:spLocks noGrp="1"/>
          </p:cNvSpPr>
          <p:nvPr>
            <p:ph sz="quarter" idx="4"/>
          </p:nvPr>
        </p:nvSpPr>
        <p:spPr>
          <a:xfrm>
            <a:off x="785786" y="3500438"/>
            <a:ext cx="7901014" cy="3002758"/>
          </a:xfrm>
        </p:spPr>
        <p:txBody>
          <a:bodyPr>
            <a:noAutofit/>
          </a:bodyPr>
          <a:lstStyle/>
          <a:p>
            <a:pPr algn="ctr">
              <a:lnSpc>
                <a:spcPct val="200000"/>
              </a:lnSpc>
            </a:pPr>
            <a:r>
              <a:rPr lang="fa-IR" sz="2400" b="1" dirty="0" smtClean="0">
                <a:solidFill>
                  <a:schemeClr val="accent6">
                    <a:lumMod val="50000"/>
                  </a:schemeClr>
                </a:solidFill>
                <a:cs typeface="B Mitra" pitchFamily="2" charset="-78"/>
              </a:rPr>
              <a:t>سازمانهای برای تطبیق با شرایط محیطی متحول،متکی به بازخورد هستند</a:t>
            </a:r>
          </a:p>
          <a:p>
            <a:pPr>
              <a:lnSpc>
                <a:spcPct val="200000"/>
              </a:lnSpc>
            </a:pPr>
            <a:r>
              <a:rPr lang="fa-IR" sz="2400" b="1" dirty="0" smtClean="0">
                <a:solidFill>
                  <a:schemeClr val="accent6">
                    <a:lumMod val="50000"/>
                  </a:schemeClr>
                </a:solidFill>
                <a:cs typeface="B Mitra" pitchFamily="2" charset="-78"/>
              </a:rPr>
              <a:t>سازمانها مانند حیوانات باهوش و انسانها از </a:t>
            </a:r>
            <a:r>
              <a:rPr lang="fa-IR" sz="2400" b="1" dirty="0" smtClean="0">
                <a:solidFill>
                  <a:srgbClr val="C00000"/>
                </a:solidFill>
                <a:cs typeface="B Mitra" pitchFamily="2" charset="-78"/>
              </a:rPr>
              <a:t>تجربه</a:t>
            </a:r>
            <a:r>
              <a:rPr lang="fa-IR" sz="2400" b="1" dirty="0" smtClean="0">
                <a:solidFill>
                  <a:schemeClr val="accent6">
                    <a:lumMod val="50000"/>
                  </a:schemeClr>
                </a:solidFill>
                <a:cs typeface="B Mitra" pitchFamily="2" charset="-78"/>
              </a:rPr>
              <a:t> درس می گیرد.</a:t>
            </a:r>
          </a:p>
          <a:p>
            <a:pPr>
              <a:lnSpc>
                <a:spcPct val="200000"/>
              </a:lnSpc>
            </a:pPr>
            <a:r>
              <a:rPr lang="fa-IR" sz="2400" b="1" dirty="0" smtClean="0">
                <a:solidFill>
                  <a:schemeClr val="accent6">
                    <a:lumMod val="50000"/>
                  </a:schemeClr>
                </a:solidFill>
                <a:cs typeface="B Mitra" pitchFamily="2" charset="-78"/>
              </a:rPr>
              <a:t>سازمانها درگیر این  فرآیند ها می شوند:</a:t>
            </a:r>
            <a:br>
              <a:rPr lang="fa-IR" sz="2400" b="1" dirty="0" smtClean="0">
                <a:solidFill>
                  <a:schemeClr val="accent6">
                    <a:lumMod val="50000"/>
                  </a:schemeClr>
                </a:solidFill>
                <a:cs typeface="B Mitra" pitchFamily="2" charset="-78"/>
              </a:rPr>
            </a:br>
            <a:r>
              <a:rPr lang="fa-IR" sz="2800" b="1" dirty="0" smtClean="0">
                <a:solidFill>
                  <a:schemeClr val="tx2"/>
                </a:solidFill>
                <a:effectLst>
                  <a:outerShdw blurRad="38100" dist="38100" dir="2700000" algn="tl">
                    <a:srgbClr val="000000">
                      <a:alpha val="43137"/>
                    </a:srgbClr>
                  </a:outerShdw>
                </a:effectLst>
                <a:cs typeface="B Mitra" pitchFamily="2" charset="-78"/>
              </a:rPr>
              <a:t>«پیش بینی» «شناسایی» «تعریف» «طراحی» «حل مسأله» </a:t>
            </a:r>
            <a:endParaRPr lang="fa-IR" sz="2800" b="1" dirty="0">
              <a:solidFill>
                <a:schemeClr val="tx2"/>
              </a:solidFill>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35761832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88640"/>
            <a:ext cx="5112568" cy="3024336"/>
          </a:xfrm>
        </p:spPr>
        <p:txBody>
          <a:bodyPr>
            <a:noAutofit/>
          </a:bodyPr>
          <a:lstStyle/>
          <a:p>
            <a:pPr algn="ctr"/>
            <a:r>
              <a:rPr lang="fa-IR" sz="5400" dirty="0" smtClean="0">
                <a:solidFill>
                  <a:schemeClr val="tx1"/>
                </a:solidFill>
                <a:latin typeface="IranNastaliq" pitchFamily="18" charset="0"/>
                <a:cs typeface="IranNastaliq" pitchFamily="18" charset="0"/>
              </a:rPr>
              <a:t>فرآیند یادگیری سازمانی</a:t>
            </a:r>
            <a:br>
              <a:rPr lang="fa-IR" sz="5400" dirty="0" smtClean="0">
                <a:solidFill>
                  <a:schemeClr val="tx1"/>
                </a:solidFill>
                <a:latin typeface="IranNastaliq" pitchFamily="18" charset="0"/>
                <a:cs typeface="IranNastaliq" pitchFamily="18" charset="0"/>
              </a:rPr>
            </a:br>
            <a:endParaRPr lang="fa-IR" sz="6000" dirty="0">
              <a:solidFill>
                <a:schemeClr val="tx1"/>
              </a:solidFill>
              <a:latin typeface="IranNastaliq" pitchFamily="18" charset="0"/>
              <a:cs typeface="IranNastaliq" pitchFamily="18" charset="0"/>
            </a:endParaRPr>
          </a:p>
        </p:txBody>
      </p:sp>
      <p:sp>
        <p:nvSpPr>
          <p:cNvPr id="6" name="Content Placeholder 5"/>
          <p:cNvSpPr>
            <a:spLocks noGrp="1"/>
          </p:cNvSpPr>
          <p:nvPr>
            <p:ph sz="quarter" idx="4"/>
          </p:nvPr>
        </p:nvSpPr>
        <p:spPr>
          <a:xfrm>
            <a:off x="785786" y="3500438"/>
            <a:ext cx="7901014" cy="3002758"/>
          </a:xfrm>
        </p:spPr>
        <p:txBody>
          <a:bodyPr>
            <a:noAutofit/>
          </a:bodyPr>
          <a:lstStyle/>
          <a:p>
            <a:pPr>
              <a:lnSpc>
                <a:spcPct val="200000"/>
              </a:lnSpc>
            </a:pPr>
            <a:r>
              <a:rPr lang="fa-IR" sz="2800" b="1" dirty="0" smtClean="0">
                <a:solidFill>
                  <a:srgbClr val="002060"/>
                </a:solidFill>
                <a:cs typeface="B Mitra" pitchFamily="2" charset="-78"/>
              </a:rPr>
              <a:t>فعالیتهای بهبود و توسعه منابع انسانی</a:t>
            </a:r>
          </a:p>
          <a:p>
            <a:pPr>
              <a:lnSpc>
                <a:spcPct val="200000"/>
              </a:lnSpc>
            </a:pPr>
            <a:r>
              <a:rPr lang="fa-IR" sz="2800" b="1" dirty="0" smtClean="0">
                <a:solidFill>
                  <a:srgbClr val="002060"/>
                </a:solidFill>
                <a:cs typeface="B Mitra" pitchFamily="2" charset="-78"/>
              </a:rPr>
              <a:t>فعالیتهای برنامه ریزی راهبردی</a:t>
            </a:r>
          </a:p>
          <a:p>
            <a:pPr>
              <a:lnSpc>
                <a:spcPct val="200000"/>
              </a:lnSpc>
            </a:pPr>
            <a:r>
              <a:rPr lang="fa-IR" sz="2800" b="1" dirty="0" smtClean="0">
                <a:solidFill>
                  <a:srgbClr val="002060"/>
                </a:solidFill>
                <a:cs typeface="B Mitra" pitchFamily="2" charset="-78"/>
              </a:rPr>
              <a:t>به کارگیری و تسلط بر فناوری های جدید </a:t>
            </a:r>
          </a:p>
          <a:p>
            <a:pPr marL="0" indent="0">
              <a:lnSpc>
                <a:spcPct val="200000"/>
              </a:lnSpc>
              <a:buNone/>
            </a:pPr>
            <a:r>
              <a:rPr lang="fa-IR" sz="2400" b="1" dirty="0" smtClean="0">
                <a:solidFill>
                  <a:schemeClr val="accent6">
                    <a:lumMod val="50000"/>
                  </a:schemeClr>
                </a:solidFill>
                <a:cs typeface="B Mitra" pitchFamily="2" charset="-78"/>
              </a:rPr>
              <a:t/>
            </a:r>
            <a:br>
              <a:rPr lang="fa-IR" sz="2400" b="1" dirty="0" smtClean="0">
                <a:solidFill>
                  <a:schemeClr val="accent6">
                    <a:lumMod val="50000"/>
                  </a:schemeClr>
                </a:solidFill>
                <a:cs typeface="B Mitra" pitchFamily="2" charset="-78"/>
              </a:rPr>
            </a:br>
            <a:endParaRPr lang="fa-IR" sz="2800" b="1" dirty="0">
              <a:solidFill>
                <a:schemeClr val="tx2"/>
              </a:solidFill>
              <a:effectLst>
                <a:outerShdw blurRad="38100" dist="38100" dir="2700000" algn="tl">
                  <a:srgbClr val="000000">
                    <a:alpha val="43137"/>
                  </a:srgbClr>
                </a:outerShdw>
              </a:effectLst>
              <a:cs typeface="B Mitra" pitchFamily="2" charset="-78"/>
            </a:endParaRPr>
          </a:p>
        </p:txBody>
      </p:sp>
    </p:spTree>
    <p:extLst>
      <p:ext uri="{BB962C8B-B14F-4D97-AF65-F5344CB8AC3E}">
        <p14:creationId xmlns:p14="http://schemas.microsoft.com/office/powerpoint/2010/main" val="25628730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884096" cy="2060848"/>
          </a:xfrm>
        </p:spPr>
        <p:txBody>
          <a:bodyPr>
            <a:normAutofit/>
          </a:bodyPr>
          <a:lstStyle/>
          <a:p>
            <a:pPr algn="ctr"/>
            <a:r>
              <a:rPr lang="fa-IR" sz="5300" b="1" dirty="0" smtClean="0">
                <a:solidFill>
                  <a:srgbClr val="C00000"/>
                </a:solidFill>
                <a:latin typeface="IranNastaliq" panose="02020505000000020003" pitchFamily="18" charset="0"/>
                <a:cs typeface="IranNastaliq" panose="02020505000000020003" pitchFamily="18" charset="0"/>
              </a:rPr>
              <a:t>پیتر سنگه  </a:t>
            </a:r>
            <a:r>
              <a:rPr lang="fa-IR" sz="2800" b="1" dirty="0" smtClean="0">
                <a:solidFill>
                  <a:srgbClr val="C00000"/>
                </a:solidFill>
                <a:latin typeface="+mn-lt"/>
                <a:cs typeface="IranNastaliq" panose="02020505000000020003" pitchFamily="18" charset="0"/>
              </a:rPr>
              <a:t>(</a:t>
            </a:r>
            <a:r>
              <a:rPr lang="en-US" sz="2800" b="1" dirty="0" smtClean="0">
                <a:solidFill>
                  <a:srgbClr val="C00000"/>
                </a:solidFill>
                <a:latin typeface="+mn-lt"/>
                <a:cs typeface="IranNastaliq" panose="02020505000000020003" pitchFamily="18" charset="0"/>
              </a:rPr>
              <a:t>Peter </a:t>
            </a:r>
            <a:r>
              <a:rPr lang="en-US" sz="2800" b="1" dirty="0" err="1" smtClean="0">
                <a:solidFill>
                  <a:srgbClr val="C00000"/>
                </a:solidFill>
                <a:latin typeface="+mn-lt"/>
                <a:cs typeface="IranNastaliq" panose="02020505000000020003" pitchFamily="18" charset="0"/>
              </a:rPr>
              <a:t>Senge</a:t>
            </a:r>
            <a:r>
              <a:rPr lang="fa-IR" sz="2800" b="1" dirty="0" smtClean="0">
                <a:solidFill>
                  <a:srgbClr val="C00000"/>
                </a:solidFill>
                <a:latin typeface="+mn-lt"/>
                <a:cs typeface="IranNastaliq" panose="02020505000000020003" pitchFamily="18" charset="0"/>
              </a:rPr>
              <a:t>)</a:t>
            </a:r>
            <a:r>
              <a:rPr lang="ar-SA" sz="2800" b="1" dirty="0">
                <a:cs typeface="B Mitra" panose="00000400000000000000" pitchFamily="2" charset="-78"/>
              </a:rPr>
              <a:t> </a:t>
            </a:r>
            <a:r>
              <a:rPr lang="ar-SA" sz="1600" b="1" dirty="0">
                <a:cs typeface="B Mitra" panose="00000400000000000000" pitchFamily="2" charset="-78"/>
              </a:rPr>
              <a:t>متولد (</a:t>
            </a:r>
            <a:r>
              <a:rPr lang="fa-IR" sz="1600" b="1" dirty="0">
                <a:cs typeface="B Mitra" panose="00000400000000000000" pitchFamily="2" charset="-78"/>
              </a:rPr>
              <a:t>۱۹۴۷) </a:t>
            </a:r>
            <a:r>
              <a:rPr lang="fa-IR" sz="2800" b="1" dirty="0" smtClean="0">
                <a:solidFill>
                  <a:srgbClr val="C00000"/>
                </a:solidFill>
                <a:latin typeface="+mn-lt"/>
                <a:cs typeface="IranNastaliq" panose="02020505000000020003" pitchFamily="18" charset="0"/>
              </a:rPr>
              <a:t/>
            </a:r>
            <a:br>
              <a:rPr lang="fa-IR" sz="2800" b="1" dirty="0" smtClean="0">
                <a:solidFill>
                  <a:srgbClr val="C00000"/>
                </a:solidFill>
                <a:latin typeface="+mn-lt"/>
                <a:cs typeface="IranNastaliq" panose="02020505000000020003" pitchFamily="18" charset="0"/>
              </a:rPr>
            </a:br>
            <a:r>
              <a:rPr lang="fa-IR" sz="2400" b="1" dirty="0" smtClean="0">
                <a:latin typeface="IranNastaliq" pitchFamily="18" charset="0"/>
                <a:cs typeface="B Titr" panose="00000700000000000000" pitchFamily="2" charset="-78"/>
              </a:rPr>
              <a:t/>
            </a:r>
            <a:br>
              <a:rPr lang="fa-IR" sz="2400" b="1" dirty="0" smtClean="0">
                <a:latin typeface="IranNastaliq" pitchFamily="18" charset="0"/>
                <a:cs typeface="B Titr" panose="00000700000000000000" pitchFamily="2" charset="-78"/>
              </a:rPr>
            </a:br>
            <a:endParaRPr lang="en-US" sz="2400" b="1" dirty="0" smtClean="0">
              <a:latin typeface="IranNastaliq" pitchFamily="18" charset="0"/>
              <a:cs typeface="B Titr" panose="00000700000000000000" pitchFamily="2" charset="-78"/>
            </a:endParaRPr>
          </a:p>
        </p:txBody>
      </p:sp>
      <p:sp>
        <p:nvSpPr>
          <p:cNvPr id="3" name="Content Placeholder 2"/>
          <p:cNvSpPr>
            <a:spLocks noGrp="1"/>
          </p:cNvSpPr>
          <p:nvPr>
            <p:ph idx="1"/>
          </p:nvPr>
        </p:nvSpPr>
        <p:spPr>
          <a:xfrm>
            <a:off x="457200" y="2465966"/>
            <a:ext cx="8534400" cy="4203394"/>
          </a:xfrm>
        </p:spPr>
        <p:txBody>
          <a:bodyPr>
            <a:noAutofit/>
          </a:bodyPr>
          <a:lstStyle/>
          <a:p>
            <a:pPr marL="0" indent="0">
              <a:lnSpc>
                <a:spcPct val="200000"/>
              </a:lnSpc>
              <a:buNone/>
            </a:pPr>
            <a:r>
              <a:rPr lang="ar-SA" sz="1600" b="1" dirty="0" smtClean="0">
                <a:cs typeface="B Mitra" panose="00000400000000000000" pitchFamily="2" charset="-78"/>
              </a:rPr>
              <a:t>سخنران </a:t>
            </a:r>
            <a:r>
              <a:rPr lang="ar-SA" sz="1600" b="1" dirty="0">
                <a:cs typeface="B Mitra" panose="00000400000000000000" pitchFamily="2" charset="-78"/>
              </a:rPr>
              <a:t>ارشد و مدیر مرکز یادگیری سازمانی تکنولوژی ماساچوست</a:t>
            </a:r>
            <a:endParaRPr lang="fa-IR" sz="1600" b="1" dirty="0" smtClean="0">
              <a:latin typeface="IranNastaliq" pitchFamily="18" charset="0"/>
              <a:cs typeface="B Mitra" pitchFamily="2" charset="-78"/>
            </a:endParaRPr>
          </a:p>
          <a:p>
            <a:pPr marL="0" indent="0">
              <a:lnSpc>
                <a:spcPct val="200000"/>
              </a:lnSpc>
              <a:buNone/>
            </a:pPr>
            <a:r>
              <a:rPr lang="ar-SA" sz="1600" b="1" dirty="0">
                <a:cs typeface="B Mitra" panose="00000400000000000000" pitchFamily="2" charset="-78"/>
              </a:rPr>
              <a:t>فارغ‌التحصیل مهندسی از </a:t>
            </a:r>
            <a:r>
              <a:rPr lang="ar-SA" sz="1600" b="1" dirty="0" smtClean="0">
                <a:cs typeface="B Mitra" panose="00000400000000000000" pitchFamily="2" charset="-78"/>
              </a:rPr>
              <a:t>استنفورد</a:t>
            </a:r>
            <a:r>
              <a:rPr lang="fa-IR" sz="1600" b="1" dirty="0" smtClean="0">
                <a:cs typeface="B Mitra" panose="00000400000000000000" pitchFamily="2" charset="-78"/>
              </a:rPr>
              <a:t>. </a:t>
            </a:r>
            <a:endParaRPr lang="fa-IR" sz="1600" b="1" dirty="0">
              <a:cs typeface="B Mitra" panose="00000400000000000000" pitchFamily="2" charset="-78"/>
            </a:endParaRPr>
          </a:p>
          <a:p>
            <a:pPr marL="0" indent="0">
              <a:lnSpc>
                <a:spcPct val="200000"/>
              </a:lnSpc>
              <a:buNone/>
            </a:pPr>
            <a:r>
              <a:rPr lang="ar-SA" sz="1600" b="1" dirty="0">
                <a:cs typeface="B Mitra" panose="00000400000000000000" pitchFamily="2" charset="-78"/>
              </a:rPr>
              <a:t> </a:t>
            </a:r>
            <a:r>
              <a:rPr lang="fa-IR" sz="1600" b="1" dirty="0">
                <a:cs typeface="B Mitra" panose="00000400000000000000" pitchFamily="2" charset="-78"/>
              </a:rPr>
              <a:t>مدرس ارشد در مدرسه مدیریت </a:t>
            </a:r>
            <a:r>
              <a:rPr lang="en-US" sz="1600" b="1" dirty="0">
                <a:cs typeface="B Mitra" panose="00000400000000000000" pitchFamily="2" charset="-78"/>
              </a:rPr>
              <a:t>Sloan </a:t>
            </a:r>
            <a:r>
              <a:rPr lang="fa-IR" sz="1600" b="1" dirty="0">
                <a:cs typeface="B Mitra" panose="00000400000000000000" pitchFamily="2" charset="-78"/>
              </a:rPr>
              <a:t>در دانشگاه </a:t>
            </a:r>
            <a:r>
              <a:rPr lang="en-US" sz="1600" b="1" dirty="0" smtClean="0">
                <a:cs typeface="B Mitra" panose="00000400000000000000" pitchFamily="2" charset="-78"/>
              </a:rPr>
              <a:t>MIT</a:t>
            </a:r>
            <a:r>
              <a:rPr lang="fa-IR" sz="1600" b="1" dirty="0" smtClean="0">
                <a:cs typeface="B Mitra" panose="00000400000000000000" pitchFamily="2" charset="-78"/>
              </a:rPr>
              <a:t>.</a:t>
            </a:r>
            <a:endParaRPr lang="en-US" sz="1600" b="1" dirty="0">
              <a:cs typeface="B Mitra" panose="00000400000000000000" pitchFamily="2" charset="-78"/>
            </a:endParaRPr>
          </a:p>
          <a:p>
            <a:pPr marL="0" indent="0">
              <a:lnSpc>
                <a:spcPct val="200000"/>
              </a:lnSpc>
              <a:buNone/>
            </a:pPr>
            <a:r>
              <a:rPr lang="ar-SA" sz="1600" b="1" dirty="0">
                <a:cs typeface="B Mitra" panose="00000400000000000000" pitchFamily="2" charset="-78"/>
              </a:rPr>
              <a:t>شهرت بالا</a:t>
            </a:r>
            <a:r>
              <a:rPr lang="fa-IR" sz="1600" b="1" dirty="0">
                <a:cs typeface="B Mitra" panose="00000400000000000000" pitchFamily="2" charset="-78"/>
              </a:rPr>
              <a:t> </a:t>
            </a:r>
            <a:r>
              <a:rPr lang="ar-SA" sz="1600" b="1" dirty="0">
                <a:cs typeface="B Mitra" panose="00000400000000000000" pitchFamily="2" charset="-78"/>
              </a:rPr>
              <a:t>در جهان کسب و </a:t>
            </a:r>
            <a:r>
              <a:rPr lang="ar-SA" sz="1600" b="1" dirty="0" smtClean="0">
                <a:cs typeface="B Mitra" panose="00000400000000000000" pitchFamily="2" charset="-78"/>
              </a:rPr>
              <a:t>کار</a:t>
            </a:r>
            <a:r>
              <a:rPr lang="fa-IR" sz="1600" b="1" dirty="0" smtClean="0">
                <a:cs typeface="B Mitra" panose="00000400000000000000" pitchFamily="2" charset="-78"/>
              </a:rPr>
              <a:t>.</a:t>
            </a:r>
          </a:p>
          <a:p>
            <a:pPr marL="0" indent="0">
              <a:lnSpc>
                <a:spcPct val="200000"/>
              </a:lnSpc>
              <a:buNone/>
            </a:pPr>
            <a:r>
              <a:rPr lang="ar-SA" sz="1600" b="1" dirty="0">
                <a:cs typeface="B Mitra" panose="00000400000000000000" pitchFamily="2" charset="-78"/>
              </a:rPr>
              <a:t>یکی از </a:t>
            </a:r>
            <a:r>
              <a:rPr lang="fa-IR" sz="1600" b="1" dirty="0">
                <a:cs typeface="B Mitra" panose="00000400000000000000" pitchFamily="2" charset="-78"/>
              </a:rPr>
              <a:t>۲۴</a:t>
            </a:r>
            <a:r>
              <a:rPr lang="ar-SA" sz="1600" b="1" dirty="0">
                <a:cs typeface="B Mitra" panose="00000400000000000000" pitchFamily="2" charset="-78"/>
              </a:rPr>
              <a:t> نفری می داند که بیشترین تاثیر را در استراتژی کسب و کار در </a:t>
            </a:r>
            <a:r>
              <a:rPr lang="fa-IR" sz="1600" b="1" dirty="0">
                <a:cs typeface="B Mitra" panose="00000400000000000000" pitchFamily="2" charset="-78"/>
              </a:rPr>
              <a:t>۱۰۰</a:t>
            </a:r>
            <a:r>
              <a:rPr lang="ar-SA" sz="1600" b="1" dirty="0">
                <a:cs typeface="B Mitra" panose="00000400000000000000" pitchFamily="2" charset="-78"/>
              </a:rPr>
              <a:t> سال اخیر داشته </a:t>
            </a:r>
            <a:r>
              <a:rPr lang="ar-SA" sz="1600" b="1" dirty="0" smtClean="0">
                <a:cs typeface="B Mitra" panose="00000400000000000000" pitchFamily="2" charset="-78"/>
              </a:rPr>
              <a:t>است</a:t>
            </a:r>
            <a:endParaRPr lang="fa-IR" sz="1600" b="1" dirty="0" smtClean="0">
              <a:cs typeface="B Mitra" panose="00000400000000000000" pitchFamily="2" charset="-78"/>
            </a:endParaRPr>
          </a:p>
          <a:p>
            <a:pPr marL="0" indent="0">
              <a:lnSpc>
                <a:spcPct val="200000"/>
              </a:lnSpc>
              <a:buNone/>
            </a:pPr>
            <a:r>
              <a:rPr lang="ar-SA" sz="1600" b="1" dirty="0">
                <a:cs typeface="B Mitra" panose="00000400000000000000" pitchFamily="2" charset="-78"/>
              </a:rPr>
              <a:t>کتاب پنجمین فرمان او یکی از پنج کتاب موثر مدیریتی در دو دهه اخیر قلمداد شده </a:t>
            </a:r>
            <a:r>
              <a:rPr lang="ar-SA" sz="1600" b="1" dirty="0" smtClean="0">
                <a:cs typeface="B Mitra" panose="00000400000000000000" pitchFamily="2" charset="-78"/>
              </a:rPr>
              <a:t>است</a:t>
            </a:r>
            <a:r>
              <a:rPr lang="fa-IR" sz="1600" b="1" dirty="0" smtClean="0">
                <a:cs typeface="B Mitra" panose="00000400000000000000" pitchFamily="2" charset="-78"/>
              </a:rPr>
              <a:t>.</a:t>
            </a:r>
          </a:p>
          <a:p>
            <a:pPr marL="0" indent="0">
              <a:lnSpc>
                <a:spcPct val="200000"/>
              </a:lnSpc>
              <a:buNone/>
            </a:pPr>
            <a:r>
              <a:rPr lang="ar-SA" sz="1600" b="1" dirty="0">
                <a:cs typeface="B Mitra" panose="00000400000000000000" pitchFamily="2" charset="-78"/>
              </a:rPr>
              <a:t>کتاب معروف دیگر او رقص تغییر است که نگاهی متفاوت به تغییر دارد</a:t>
            </a:r>
            <a:endParaRPr lang="fa-IR" sz="1600" b="1" dirty="0">
              <a:cs typeface="B Mitra" panose="00000400000000000000" pitchFamily="2" charset="-78"/>
            </a:endParaRPr>
          </a:p>
          <a:p>
            <a:pPr marL="0" indent="0">
              <a:lnSpc>
                <a:spcPct val="200000"/>
              </a:lnSpc>
              <a:buNone/>
            </a:pPr>
            <a:r>
              <a:rPr lang="fa-IR" sz="1800" b="1" dirty="0" smtClean="0">
                <a:latin typeface="IranNastaliq" pitchFamily="18" charset="0"/>
                <a:cs typeface="B Mitra" pitchFamily="2" charset="-78"/>
              </a:rPr>
              <a:t/>
            </a:r>
            <a:br>
              <a:rPr lang="fa-IR" sz="1800" b="1" dirty="0" smtClean="0">
                <a:latin typeface="IranNastaliq" pitchFamily="18" charset="0"/>
                <a:cs typeface="B Mitra" pitchFamily="2" charset="-78"/>
              </a:rPr>
            </a:br>
            <a:endParaRPr lang="fa-IR" sz="1800" b="1" dirty="0" smtClean="0">
              <a:latin typeface="IranNastaliq" pitchFamily="18" charset="0"/>
              <a:cs typeface="B Mitra" pitchFamily="2" charset="-78"/>
            </a:endParaRPr>
          </a:p>
        </p:txBody>
      </p:sp>
      <p:sp>
        <p:nvSpPr>
          <p:cNvPr id="4" name="TextBox 3"/>
          <p:cNvSpPr txBox="1"/>
          <p:nvPr/>
        </p:nvSpPr>
        <p:spPr>
          <a:xfrm>
            <a:off x="1691680" y="1700808"/>
            <a:ext cx="7056784" cy="646331"/>
          </a:xfrm>
          <a:prstGeom prst="rect">
            <a:avLst/>
          </a:prstGeom>
          <a:ln>
            <a:solidFill>
              <a:srgbClr val="FCB64E"/>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ar-SA" b="1" dirty="0">
                <a:solidFill>
                  <a:srgbClr val="009E47"/>
                </a:solidFill>
                <a:cs typeface="B Mitra" panose="00000400000000000000" pitchFamily="2" charset="-78"/>
              </a:rPr>
              <a:t>موفق‌ترین سازمان‌ها در آینده آنهایی هستند که یادگیری را در تمام سطوح تشویق می‌کنند و مهارت‌ها و دانش و تجربه کارکنان خود را یک دارائی ارزشمند در نظر </a:t>
            </a:r>
            <a:r>
              <a:rPr lang="ar-SA" b="1" dirty="0" smtClean="0">
                <a:solidFill>
                  <a:srgbClr val="009E47"/>
                </a:solidFill>
                <a:cs typeface="B Mitra" panose="00000400000000000000" pitchFamily="2" charset="-78"/>
              </a:rPr>
              <a:t>می‌گیرند</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9334" y="282207"/>
            <a:ext cx="1574826" cy="2183759"/>
          </a:xfrm>
          <a:prstGeom prst="rect">
            <a:avLst/>
          </a:prstGeom>
          <a:ln>
            <a:noFill/>
          </a:ln>
          <a:effectLst>
            <a:softEdge rad="112500"/>
          </a:effectLst>
        </p:spPr>
      </p:pic>
    </p:spTree>
    <p:extLst>
      <p:ext uri="{BB962C8B-B14F-4D97-AF65-F5344CB8AC3E}">
        <p14:creationId xmlns:p14="http://schemas.microsoft.com/office/powerpoint/2010/main" val="4183702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linds(horizont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03931417"/>
              </p:ext>
            </p:extLst>
          </p:nvPr>
        </p:nvGraphicFramePr>
        <p:xfrm>
          <a:off x="179512" y="1268760"/>
          <a:ext cx="876029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348412" y="548680"/>
            <a:ext cx="3486852" cy="584775"/>
          </a:xfrm>
          <a:prstGeom prst="rect">
            <a:avLst/>
          </a:prstGeom>
        </p:spPr>
        <p:txBody>
          <a:bodyPr wrap="none">
            <a:spAutoFit/>
          </a:bodyPr>
          <a:lstStyle/>
          <a:p>
            <a:pPr lvl="0"/>
            <a:r>
              <a:rPr lang="fa-IR" sz="3200" b="1" dirty="0" smtClean="0">
                <a:solidFill>
                  <a:srgbClr val="663300"/>
                </a:solidFill>
                <a:latin typeface="IranNastaliq" pitchFamily="18" charset="0"/>
                <a:cs typeface="IranNastaliq" pitchFamily="18" charset="0"/>
              </a:rPr>
              <a:t>مدیریت در دوره های مختلف تاریخی</a:t>
            </a:r>
            <a:endParaRPr lang="en-US" sz="3200" dirty="0">
              <a:solidFill>
                <a:srgbClr val="663300"/>
              </a:solidFill>
              <a:latin typeface="IranNastaliq" pitchFamily="18" charset="0"/>
              <a:cs typeface="IranNastaliq" pitchFamily="18" charset="0"/>
            </a:endParaRPr>
          </a:p>
        </p:txBody>
      </p:sp>
    </p:spTree>
    <p:extLst>
      <p:ext uri="{BB962C8B-B14F-4D97-AF65-F5344CB8AC3E}">
        <p14:creationId xmlns:p14="http://schemas.microsoft.com/office/powerpoint/2010/main" val="319638781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884096" cy="2492896"/>
          </a:xfrm>
        </p:spPr>
        <p:txBody>
          <a:bodyPr>
            <a:normAutofit/>
          </a:bodyPr>
          <a:lstStyle/>
          <a:p>
            <a:pPr algn="ctr" rtl="1" eaLnBrk="1" hangingPunct="1"/>
            <a:r>
              <a:rPr lang="fa-IR" sz="5300" b="1" dirty="0" smtClean="0">
                <a:solidFill>
                  <a:srgbClr val="002060"/>
                </a:solidFill>
                <a:latin typeface="IranNastaliq" panose="02020505000000020003" pitchFamily="18" charset="0"/>
                <a:cs typeface="IranNastaliq" panose="02020505000000020003" pitchFamily="18" charset="0"/>
              </a:rPr>
              <a:t>کتاب </a:t>
            </a:r>
            <a:r>
              <a:rPr lang="fa-IR" sz="5300" b="1" dirty="0" smtClean="0">
                <a:solidFill>
                  <a:srgbClr val="C00000"/>
                </a:solidFill>
                <a:latin typeface="IranNastaliq" panose="02020505000000020003" pitchFamily="18" charset="0"/>
                <a:cs typeface="IranNastaliq" panose="02020505000000020003" pitchFamily="18" charset="0"/>
              </a:rPr>
              <a:t>اصل پنجم  </a:t>
            </a:r>
            <a:r>
              <a:rPr lang="fa-IR" sz="5300" b="1" dirty="0" smtClean="0">
                <a:solidFill>
                  <a:srgbClr val="002060"/>
                </a:solidFill>
                <a:latin typeface="IranNastaliq" panose="02020505000000020003" pitchFamily="18" charset="0"/>
                <a:cs typeface="IranNastaliq" panose="02020505000000020003" pitchFamily="18" charset="0"/>
              </a:rPr>
              <a:t>نوشته   </a:t>
            </a:r>
            <a:r>
              <a:rPr lang="fa-IR" sz="5300" b="1" dirty="0" smtClean="0">
                <a:solidFill>
                  <a:srgbClr val="C00000"/>
                </a:solidFill>
                <a:latin typeface="IranNastaliq" panose="02020505000000020003" pitchFamily="18" charset="0"/>
                <a:cs typeface="IranNastaliq" panose="02020505000000020003" pitchFamily="18" charset="0"/>
              </a:rPr>
              <a:t>پیتر سنگه  </a:t>
            </a:r>
            <a:r>
              <a:rPr lang="fa-IR" sz="2400" b="1" dirty="0" smtClean="0">
                <a:latin typeface="IranNastaliq" pitchFamily="18" charset="0"/>
                <a:cs typeface="B Titr" panose="00000700000000000000" pitchFamily="2" charset="-78"/>
              </a:rPr>
              <a:t/>
            </a:r>
            <a:br>
              <a:rPr lang="fa-IR" sz="2400" b="1" dirty="0" smtClean="0">
                <a:latin typeface="IranNastaliq" pitchFamily="18" charset="0"/>
                <a:cs typeface="B Titr" panose="00000700000000000000" pitchFamily="2" charset="-78"/>
              </a:rPr>
            </a:br>
            <a:r>
              <a:rPr lang="fa-IR" sz="2400" b="1" dirty="0" smtClean="0">
                <a:latin typeface="IranNastaliq" pitchFamily="18" charset="0"/>
                <a:cs typeface="B Titr" panose="00000700000000000000" pitchFamily="2" charset="-78"/>
              </a:rPr>
              <a:t/>
            </a:r>
            <a:br>
              <a:rPr lang="fa-IR" sz="2400" b="1" dirty="0" smtClean="0">
                <a:latin typeface="IranNastaliq" pitchFamily="18" charset="0"/>
                <a:cs typeface="B Titr" panose="00000700000000000000" pitchFamily="2" charset="-78"/>
              </a:rPr>
            </a:br>
            <a:r>
              <a:rPr lang="fa-IR" sz="2400" b="1" dirty="0" smtClean="0">
                <a:latin typeface="IranNastaliq" pitchFamily="18" charset="0"/>
                <a:cs typeface="B Titr" panose="00000700000000000000" pitchFamily="2" charset="-78"/>
              </a:rPr>
              <a:t>موجب شهرت تفکر سیستم باز و یادگیری سازمانی شد.</a:t>
            </a:r>
            <a:endParaRPr lang="en-US" sz="2400" b="1" dirty="0" smtClean="0">
              <a:latin typeface="IranNastaliq" pitchFamily="18" charset="0"/>
              <a:cs typeface="B Titr" panose="00000700000000000000" pitchFamily="2" charset="-78"/>
            </a:endParaRPr>
          </a:p>
        </p:txBody>
      </p:sp>
      <p:sp>
        <p:nvSpPr>
          <p:cNvPr id="3" name="Content Placeholder 2"/>
          <p:cNvSpPr>
            <a:spLocks noGrp="1"/>
          </p:cNvSpPr>
          <p:nvPr>
            <p:ph idx="1"/>
          </p:nvPr>
        </p:nvSpPr>
        <p:spPr>
          <a:xfrm>
            <a:off x="457200" y="2465966"/>
            <a:ext cx="8534400" cy="4203394"/>
          </a:xfrm>
        </p:spPr>
        <p:txBody>
          <a:bodyPr>
            <a:noAutofit/>
          </a:bodyPr>
          <a:lstStyle/>
          <a:p>
            <a:pPr marL="0" indent="0" rtl="1" eaLnBrk="1" hangingPunct="1">
              <a:lnSpc>
                <a:spcPct val="200000"/>
              </a:lnSpc>
              <a:buNone/>
            </a:pPr>
            <a:r>
              <a:rPr lang="fa-IR" sz="2400" b="1" dirty="0" smtClean="0">
                <a:latin typeface="IranNastaliq" pitchFamily="18" charset="0"/>
                <a:cs typeface="B Mitra" pitchFamily="2" charset="-78"/>
              </a:rPr>
              <a:t>سازمان یادگیرنده،پیوسته عملکرد خود را بهبود می بخشد.اجزاء سازمان یادگیرنده:</a:t>
            </a:r>
          </a:p>
          <a:p>
            <a:pPr marL="457200" indent="-457200" algn="r" eaLnBrk="1" hangingPunct="1">
              <a:lnSpc>
                <a:spcPct val="200000"/>
              </a:lnSpc>
              <a:buFont typeface="+mj-lt"/>
              <a:buAutoNum type="arabicPeriod"/>
            </a:pPr>
            <a:r>
              <a:rPr lang="fa-IR" sz="2000" b="1" dirty="0" smtClean="0">
                <a:latin typeface="IranNastaliq" pitchFamily="18" charset="0"/>
                <a:cs typeface="B Mitra" pitchFamily="2" charset="-78"/>
              </a:rPr>
              <a:t>مدلهای ذهنی</a:t>
            </a:r>
            <a:r>
              <a:rPr lang="fa-IR" sz="2000" b="1" dirty="0" smtClean="0">
                <a:solidFill>
                  <a:srgbClr val="C00000"/>
                </a:solidFill>
                <a:latin typeface="IranNastaliq" pitchFamily="18" charset="0"/>
                <a:cs typeface="B Mitra" pitchFamily="2" charset="-78"/>
              </a:rPr>
              <a:t>(کنار گذاشتن شیوه های قدیمی اندیشیدن)</a:t>
            </a:r>
          </a:p>
          <a:p>
            <a:pPr marL="457200" indent="-457200" rtl="1" eaLnBrk="1" hangingPunct="1">
              <a:lnSpc>
                <a:spcPct val="200000"/>
              </a:lnSpc>
              <a:buFont typeface="+mj-lt"/>
              <a:buAutoNum type="arabicPeriod"/>
            </a:pPr>
            <a:r>
              <a:rPr lang="fa-IR" sz="2000" b="1" dirty="0" smtClean="0">
                <a:latin typeface="IranNastaliq" pitchFamily="18" charset="0"/>
                <a:cs typeface="B Mitra" pitchFamily="2" charset="-78"/>
              </a:rPr>
              <a:t>مهارت شخصی</a:t>
            </a:r>
            <a:r>
              <a:rPr lang="fa-IR" sz="2000" b="1" dirty="0" smtClean="0">
                <a:solidFill>
                  <a:srgbClr val="C00000"/>
                </a:solidFill>
                <a:latin typeface="IranNastaliq" pitchFamily="18" charset="0"/>
                <a:cs typeface="B Mitra" pitchFamily="2" charset="-78"/>
              </a:rPr>
              <a:t>(افراد خودآگاه و برخورد باز با دیگران)</a:t>
            </a:r>
          </a:p>
          <a:p>
            <a:pPr marL="457200" indent="-457200" rtl="1" eaLnBrk="1" hangingPunct="1">
              <a:lnSpc>
                <a:spcPct val="200000"/>
              </a:lnSpc>
              <a:buFont typeface="+mj-lt"/>
              <a:buAutoNum type="arabicPeriod"/>
            </a:pPr>
            <a:r>
              <a:rPr lang="fa-IR" sz="2000" b="1" dirty="0" smtClean="0">
                <a:latin typeface="IranNastaliq" pitchFamily="18" charset="0"/>
                <a:cs typeface="B Mitra" pitchFamily="2" charset="-78"/>
              </a:rPr>
              <a:t>تفکر سیستمی</a:t>
            </a:r>
            <a:r>
              <a:rPr lang="fa-IR" sz="2000" b="1" dirty="0" smtClean="0">
                <a:solidFill>
                  <a:srgbClr val="C00000"/>
                </a:solidFill>
                <a:latin typeface="IranNastaliq" pitchFamily="18" charset="0"/>
                <a:cs typeface="B Mitra" pitchFamily="2" charset="-78"/>
              </a:rPr>
              <a:t>(فراگیری کارکرد سازمان توسط همه افراد)</a:t>
            </a:r>
          </a:p>
          <a:p>
            <a:pPr marL="457200" indent="-457200" rtl="1" eaLnBrk="1" hangingPunct="1">
              <a:lnSpc>
                <a:spcPct val="200000"/>
              </a:lnSpc>
              <a:buFont typeface="+mj-lt"/>
              <a:buAutoNum type="arabicPeriod"/>
            </a:pPr>
            <a:r>
              <a:rPr lang="fa-IR" sz="2000" b="1" dirty="0" smtClean="0">
                <a:latin typeface="IranNastaliq" pitchFamily="18" charset="0"/>
                <a:cs typeface="B Mitra" pitchFamily="2" charset="-78"/>
              </a:rPr>
              <a:t>بصیرت مشترک</a:t>
            </a:r>
            <a:r>
              <a:rPr lang="fa-IR" sz="2000" b="1" dirty="0" smtClean="0">
                <a:solidFill>
                  <a:srgbClr val="C00000"/>
                </a:solidFill>
                <a:latin typeface="IranNastaliq" pitchFamily="18" charset="0"/>
                <a:cs typeface="B Mitra" pitchFamily="2" charset="-78"/>
              </a:rPr>
              <a:t>(شناسایی و تعریف برنامه های عملی  و توافق )</a:t>
            </a:r>
          </a:p>
          <a:p>
            <a:pPr marL="457200" indent="-457200" rtl="1" eaLnBrk="1" hangingPunct="1">
              <a:lnSpc>
                <a:spcPct val="200000"/>
              </a:lnSpc>
              <a:buFont typeface="+mj-lt"/>
              <a:buAutoNum type="arabicPeriod"/>
            </a:pPr>
            <a:r>
              <a:rPr lang="fa-IR" sz="2000" b="1" dirty="0" smtClean="0">
                <a:latin typeface="IranNastaliq" pitchFamily="18" charset="0"/>
                <a:cs typeface="B Mitra" pitchFamily="2" charset="-78"/>
              </a:rPr>
              <a:t>یادگیری گروهی</a:t>
            </a:r>
            <a:r>
              <a:rPr lang="fa-IR" sz="2000" b="1" dirty="0" smtClean="0">
                <a:solidFill>
                  <a:srgbClr val="C00000"/>
                </a:solidFill>
                <a:latin typeface="IranNastaliq" pitchFamily="18" charset="0"/>
                <a:cs typeface="B Mitra" pitchFamily="2" charset="-78"/>
              </a:rPr>
              <a:t>(همکای همه در اجرای برنامه های مورد توافق)</a:t>
            </a:r>
          </a:p>
          <a:p>
            <a:pPr marL="0" indent="0" rtl="1" eaLnBrk="1" hangingPunct="1">
              <a:lnSpc>
                <a:spcPct val="200000"/>
              </a:lnSpc>
              <a:buNone/>
            </a:pPr>
            <a:r>
              <a:rPr lang="fa-IR" sz="2400" b="1" dirty="0" smtClean="0">
                <a:latin typeface="IranNastaliq" pitchFamily="18" charset="0"/>
                <a:cs typeface="B Mitra" pitchFamily="2" charset="-78"/>
              </a:rPr>
              <a:t/>
            </a:r>
            <a:br>
              <a:rPr lang="fa-IR" sz="2400" b="1" dirty="0" smtClean="0">
                <a:latin typeface="IranNastaliq" pitchFamily="18" charset="0"/>
                <a:cs typeface="B Mitra" pitchFamily="2" charset="-78"/>
              </a:rPr>
            </a:br>
            <a:endParaRPr lang="fa-IR" sz="2400" b="1" dirty="0" smtClean="0">
              <a:latin typeface="IranNastaliq" pitchFamily="18" charset="0"/>
              <a:cs typeface="B Mitra" pitchFamily="2" charset="-78"/>
            </a:endParaRPr>
          </a:p>
        </p:txBody>
      </p:sp>
    </p:spTree>
    <p:extLst>
      <p:ext uri="{BB962C8B-B14F-4D97-AF65-F5344CB8AC3E}">
        <p14:creationId xmlns:p14="http://schemas.microsoft.com/office/powerpoint/2010/main" val="2965935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linds(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656" y="-529443"/>
            <a:ext cx="8884096" cy="2060848"/>
          </a:xfrm>
        </p:spPr>
        <p:txBody>
          <a:bodyPr>
            <a:normAutofit/>
          </a:bodyPr>
          <a:lstStyle/>
          <a:p>
            <a:pPr algn="ctr"/>
            <a:r>
              <a:rPr lang="fa-IR" sz="5300" b="1" dirty="0" smtClean="0">
                <a:solidFill>
                  <a:srgbClr val="C00000"/>
                </a:solidFill>
                <a:latin typeface="IranNastaliq" panose="02020505000000020003" pitchFamily="18" charset="0"/>
                <a:cs typeface="IranNastaliq" panose="02020505000000020003" pitchFamily="18" charset="0"/>
              </a:rPr>
              <a:t>دیوید  .ا. گاروین </a:t>
            </a:r>
            <a:r>
              <a:rPr lang="fa-IR" sz="2800" b="1" dirty="0" smtClean="0">
                <a:solidFill>
                  <a:srgbClr val="C00000"/>
                </a:solidFill>
                <a:latin typeface="+mn-lt"/>
                <a:cs typeface="IranNastaliq" panose="02020505000000020003" pitchFamily="18" charset="0"/>
              </a:rPr>
              <a:t>(</a:t>
            </a:r>
            <a:r>
              <a:rPr lang="en-US" sz="2800" b="1" dirty="0" smtClean="0">
                <a:solidFill>
                  <a:srgbClr val="C00000"/>
                </a:solidFill>
                <a:latin typeface="+mn-lt"/>
                <a:cs typeface="IranNastaliq" panose="02020505000000020003" pitchFamily="18" charset="0"/>
              </a:rPr>
              <a:t>David </a:t>
            </a:r>
            <a:r>
              <a:rPr lang="en-US" sz="2800" b="1" dirty="0" err="1" smtClean="0">
                <a:solidFill>
                  <a:srgbClr val="C00000"/>
                </a:solidFill>
                <a:latin typeface="+mn-lt"/>
                <a:cs typeface="IranNastaliq" panose="02020505000000020003" pitchFamily="18" charset="0"/>
              </a:rPr>
              <a:t>A.Garvin</a:t>
            </a:r>
            <a:r>
              <a:rPr lang="fa-IR" sz="2800" b="1" dirty="0" smtClean="0">
                <a:solidFill>
                  <a:srgbClr val="C00000"/>
                </a:solidFill>
                <a:latin typeface="+mn-lt"/>
                <a:cs typeface="IranNastaliq" panose="02020505000000020003" pitchFamily="18" charset="0"/>
              </a:rPr>
              <a:t>)</a:t>
            </a:r>
            <a:endParaRPr lang="en-US" sz="2400" b="1" dirty="0" smtClean="0">
              <a:latin typeface="IranNastaliq" pitchFamily="18" charset="0"/>
              <a:cs typeface="B Titr" panose="00000700000000000000" pitchFamily="2" charset="-78"/>
            </a:endParaRPr>
          </a:p>
        </p:txBody>
      </p:sp>
      <p:sp>
        <p:nvSpPr>
          <p:cNvPr id="3" name="Content Placeholder 2"/>
          <p:cNvSpPr>
            <a:spLocks noGrp="1"/>
          </p:cNvSpPr>
          <p:nvPr>
            <p:ph idx="1"/>
          </p:nvPr>
        </p:nvSpPr>
        <p:spPr>
          <a:xfrm>
            <a:off x="457200" y="2465966"/>
            <a:ext cx="8534400" cy="4203394"/>
          </a:xfrm>
        </p:spPr>
        <p:txBody>
          <a:bodyPr>
            <a:noAutofit/>
          </a:bodyPr>
          <a:lstStyle/>
          <a:p>
            <a:pPr marL="0" indent="0">
              <a:lnSpc>
                <a:spcPct val="200000"/>
              </a:lnSpc>
              <a:buNone/>
            </a:pPr>
            <a:r>
              <a:rPr lang="fa-IR" sz="1600" b="1" dirty="0" smtClean="0">
                <a:cs typeface="B Mitra" panose="00000400000000000000" pitchFamily="2" charset="-78"/>
              </a:rPr>
              <a:t>یادگیری سازمانی مثل یادگیری انسانی </a:t>
            </a:r>
            <a:r>
              <a:rPr lang="fa-IR" sz="1600" b="1" dirty="0" smtClean="0">
                <a:solidFill>
                  <a:srgbClr val="C00000"/>
                </a:solidFill>
                <a:cs typeface="B Mitra" panose="00000400000000000000" pitchFamily="2" charset="-78"/>
              </a:rPr>
              <a:t>سه مرحله </a:t>
            </a:r>
            <a:r>
              <a:rPr lang="fa-IR" sz="1600" b="1" dirty="0" smtClean="0">
                <a:cs typeface="B Mitra" panose="00000400000000000000" pitchFamily="2" charset="-78"/>
              </a:rPr>
              <a:t>دارد.</a:t>
            </a:r>
          </a:p>
          <a:p>
            <a:pPr marL="0" indent="0">
              <a:lnSpc>
                <a:spcPct val="200000"/>
              </a:lnSpc>
              <a:buNone/>
            </a:pPr>
            <a:r>
              <a:rPr lang="fa-IR" sz="1800" b="1" dirty="0" smtClean="0">
                <a:latin typeface="IranNastaliq" pitchFamily="18" charset="0"/>
                <a:cs typeface="B Mitra" pitchFamily="2" charset="-78"/>
              </a:rPr>
              <a:t/>
            </a:r>
            <a:br>
              <a:rPr lang="fa-IR" sz="1800" b="1" dirty="0" smtClean="0">
                <a:latin typeface="IranNastaliq" pitchFamily="18" charset="0"/>
                <a:cs typeface="B Mitra" pitchFamily="2" charset="-78"/>
              </a:rPr>
            </a:br>
            <a:endParaRPr lang="fa-IR" sz="1800" b="1" dirty="0" smtClean="0">
              <a:latin typeface="IranNastaliq" pitchFamily="18" charset="0"/>
              <a:cs typeface="B Mitra" pitchFamily="2" charset="-78"/>
            </a:endParaRPr>
          </a:p>
        </p:txBody>
      </p:sp>
      <p:sp>
        <p:nvSpPr>
          <p:cNvPr id="4" name="TextBox 3"/>
          <p:cNvSpPr txBox="1"/>
          <p:nvPr/>
        </p:nvSpPr>
        <p:spPr>
          <a:xfrm>
            <a:off x="251520" y="1819228"/>
            <a:ext cx="7056784" cy="646331"/>
          </a:xfrm>
          <a:prstGeom prst="rect">
            <a:avLst/>
          </a:prstGeom>
          <a:ln>
            <a:solidFill>
              <a:srgbClr val="FCB64E"/>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a-IR" b="1" dirty="0" smtClean="0">
                <a:solidFill>
                  <a:srgbClr val="009E47"/>
                </a:solidFill>
                <a:cs typeface="B Mitra" panose="00000400000000000000" pitchFamily="2" charset="-78"/>
              </a:rPr>
              <a:t>سازمان یادگیرنده،سازمانی است که در ایجاد ،کسب و انتقال دانش و اصلاح رفتار خود در واکنش به دانش و بصیرت های جدید ،مهارت دارد</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218621"/>
            <a:ext cx="2857500" cy="1600200"/>
          </a:xfrm>
          <a:prstGeom prst="rect">
            <a:avLst/>
          </a:prstGeom>
          <a:ln>
            <a:noFill/>
          </a:ln>
          <a:effectLst>
            <a:softEdge rad="112500"/>
          </a:effectLst>
        </p:spPr>
      </p:pic>
      <p:graphicFrame>
        <p:nvGraphicFramePr>
          <p:cNvPr id="7" name="Diagram 6"/>
          <p:cNvGraphicFramePr/>
          <p:nvPr>
            <p:extLst>
              <p:ext uri="{D42A27DB-BD31-4B8C-83A1-F6EECF244321}">
                <p14:modId xmlns:p14="http://schemas.microsoft.com/office/powerpoint/2010/main" val="3002199141"/>
              </p:ext>
            </p:extLst>
          </p:nvPr>
        </p:nvGraphicFramePr>
        <p:xfrm>
          <a:off x="899592" y="2605360"/>
          <a:ext cx="767293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12224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656" y="-529443"/>
            <a:ext cx="8884096" cy="2060848"/>
          </a:xfrm>
        </p:spPr>
        <p:txBody>
          <a:bodyPr>
            <a:normAutofit/>
          </a:bodyPr>
          <a:lstStyle/>
          <a:p>
            <a:pPr algn="ctr"/>
            <a:r>
              <a:rPr lang="fa-IR" sz="5300" b="1" dirty="0" smtClean="0">
                <a:solidFill>
                  <a:srgbClr val="C00000"/>
                </a:solidFill>
                <a:latin typeface="IranNastaliq" panose="02020505000000020003" pitchFamily="18" charset="0"/>
                <a:cs typeface="IranNastaliq" panose="02020505000000020003" pitchFamily="18" charset="0"/>
              </a:rPr>
              <a:t>دیوید  .ا. گاروین </a:t>
            </a:r>
            <a:r>
              <a:rPr lang="fa-IR" sz="2800" b="1" dirty="0" smtClean="0">
                <a:solidFill>
                  <a:srgbClr val="C00000"/>
                </a:solidFill>
                <a:latin typeface="+mn-lt"/>
                <a:cs typeface="IranNastaliq" panose="02020505000000020003" pitchFamily="18" charset="0"/>
              </a:rPr>
              <a:t>(</a:t>
            </a:r>
            <a:r>
              <a:rPr lang="en-US" sz="2800" b="1" dirty="0" smtClean="0">
                <a:solidFill>
                  <a:srgbClr val="C00000"/>
                </a:solidFill>
                <a:latin typeface="+mn-lt"/>
                <a:cs typeface="IranNastaliq" panose="02020505000000020003" pitchFamily="18" charset="0"/>
              </a:rPr>
              <a:t>David </a:t>
            </a:r>
            <a:r>
              <a:rPr lang="en-US" sz="2800" b="1" dirty="0" err="1" smtClean="0">
                <a:solidFill>
                  <a:srgbClr val="C00000"/>
                </a:solidFill>
                <a:latin typeface="+mn-lt"/>
                <a:cs typeface="IranNastaliq" panose="02020505000000020003" pitchFamily="18" charset="0"/>
              </a:rPr>
              <a:t>A.Garvin</a:t>
            </a:r>
            <a:r>
              <a:rPr lang="fa-IR" sz="2800" b="1" dirty="0" smtClean="0">
                <a:solidFill>
                  <a:srgbClr val="C00000"/>
                </a:solidFill>
                <a:latin typeface="+mn-lt"/>
                <a:cs typeface="IranNastaliq" panose="02020505000000020003" pitchFamily="18" charset="0"/>
              </a:rPr>
              <a:t>)</a:t>
            </a:r>
            <a:endParaRPr lang="en-US" sz="2400" b="1" dirty="0" smtClean="0">
              <a:latin typeface="IranNastaliq" pitchFamily="18" charset="0"/>
              <a:cs typeface="B Titr" panose="00000700000000000000" pitchFamily="2" charset="-78"/>
            </a:endParaRPr>
          </a:p>
        </p:txBody>
      </p:sp>
      <p:sp>
        <p:nvSpPr>
          <p:cNvPr id="3" name="Content Placeholder 2"/>
          <p:cNvSpPr>
            <a:spLocks noGrp="1"/>
          </p:cNvSpPr>
          <p:nvPr>
            <p:ph idx="1"/>
          </p:nvPr>
        </p:nvSpPr>
        <p:spPr>
          <a:xfrm>
            <a:off x="457200" y="2465966"/>
            <a:ext cx="8534400" cy="4203394"/>
          </a:xfrm>
        </p:spPr>
        <p:txBody>
          <a:bodyPr>
            <a:noAutofit/>
          </a:bodyPr>
          <a:lstStyle/>
          <a:p>
            <a:pPr marL="0" indent="0" algn="ctr">
              <a:lnSpc>
                <a:spcPct val="200000"/>
              </a:lnSpc>
              <a:buNone/>
            </a:pPr>
            <a:r>
              <a:rPr lang="fa-IR" sz="1800" b="1" dirty="0" smtClean="0">
                <a:latin typeface="IranNastaliq" pitchFamily="18" charset="0"/>
                <a:cs typeface="B Mitra" pitchFamily="2" charset="-78"/>
              </a:rPr>
              <a:t>مدل سازمان یاد گیرنده </a:t>
            </a:r>
            <a:endParaRPr lang="fa-IR" sz="1800" b="1" dirty="0">
              <a:latin typeface="IranNastaliq" pitchFamily="18" charset="0"/>
              <a:cs typeface="B Mitra" pitchFamily="2" charset="-78"/>
            </a:endParaRPr>
          </a:p>
          <a:p>
            <a:pPr marL="0" indent="0">
              <a:lnSpc>
                <a:spcPct val="200000"/>
              </a:lnSpc>
              <a:buNone/>
            </a:pPr>
            <a:r>
              <a:rPr lang="fa-IR" sz="1800" b="1" dirty="0" smtClean="0">
                <a:latin typeface="IranNastaliq" pitchFamily="18" charset="0"/>
                <a:cs typeface="B Mitra" pitchFamily="2" charset="-78"/>
              </a:rPr>
              <a:t/>
            </a:r>
            <a:br>
              <a:rPr lang="fa-IR" sz="1800" b="1" dirty="0" smtClean="0">
                <a:latin typeface="IranNastaliq" pitchFamily="18" charset="0"/>
                <a:cs typeface="B Mitra" pitchFamily="2" charset="-78"/>
              </a:rPr>
            </a:br>
            <a:endParaRPr lang="fa-IR" sz="1800" b="1" dirty="0" smtClean="0">
              <a:latin typeface="IranNastaliq" pitchFamily="18" charset="0"/>
              <a:cs typeface="B Mitra" pitchFamily="2" charset="-78"/>
            </a:endParaRPr>
          </a:p>
        </p:txBody>
      </p:sp>
      <p:sp>
        <p:nvSpPr>
          <p:cNvPr id="4" name="TextBox 3"/>
          <p:cNvSpPr txBox="1"/>
          <p:nvPr/>
        </p:nvSpPr>
        <p:spPr>
          <a:xfrm>
            <a:off x="251520" y="1819228"/>
            <a:ext cx="7056784" cy="369332"/>
          </a:xfrm>
          <a:prstGeom prst="rect">
            <a:avLst/>
          </a:prstGeom>
          <a:ln>
            <a:solidFill>
              <a:srgbClr val="FCB64E"/>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a-IR" b="1" dirty="0">
                <a:latin typeface="IranNastaliq" pitchFamily="18" charset="0"/>
                <a:cs typeface="B Mitra" pitchFamily="2" charset="-78"/>
              </a:rPr>
              <a:t>سازمان برای بهبود عملکرد به </a:t>
            </a:r>
            <a:r>
              <a:rPr lang="fa-IR" b="1" dirty="0">
                <a:solidFill>
                  <a:srgbClr val="C00000"/>
                </a:solidFill>
                <a:latin typeface="IranNastaliq" pitchFamily="18" charset="0"/>
                <a:cs typeface="B Mitra" pitchFamily="2" charset="-78"/>
              </a:rPr>
              <a:t>پنج مهارت </a:t>
            </a:r>
            <a:r>
              <a:rPr lang="fa-IR" b="1" dirty="0">
                <a:latin typeface="IranNastaliq" pitchFamily="18" charset="0"/>
                <a:cs typeface="B Mitra" pitchFamily="2" charset="-78"/>
              </a:rPr>
              <a:t>نیاز دارد</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218621"/>
            <a:ext cx="2857500" cy="1600200"/>
          </a:xfrm>
          <a:prstGeom prst="rect">
            <a:avLst/>
          </a:prstGeom>
          <a:ln>
            <a:noFill/>
          </a:ln>
          <a:effectLst>
            <a:softEdge rad="112500"/>
          </a:effectLst>
        </p:spPr>
      </p:pic>
      <p:graphicFrame>
        <p:nvGraphicFramePr>
          <p:cNvPr id="5" name="Diagram 4"/>
          <p:cNvGraphicFramePr/>
          <p:nvPr>
            <p:extLst>
              <p:ext uri="{D42A27DB-BD31-4B8C-83A1-F6EECF244321}">
                <p14:modId xmlns:p14="http://schemas.microsoft.com/office/powerpoint/2010/main" val="1515755489"/>
              </p:ext>
            </p:extLst>
          </p:nvPr>
        </p:nvGraphicFramePr>
        <p:xfrm>
          <a:off x="395536" y="2852936"/>
          <a:ext cx="8596064" cy="4136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6361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332656"/>
            <a:ext cx="5760640" cy="1656184"/>
          </a:xfrm>
        </p:spPr>
        <p:txBody>
          <a:bodyPr>
            <a:noAutofit/>
          </a:bodyPr>
          <a:lstStyle/>
          <a:p>
            <a:pPr algn="ctr"/>
            <a:r>
              <a:rPr lang="fa-IR" sz="6600" dirty="0" smtClean="0">
                <a:solidFill>
                  <a:schemeClr val="tx1"/>
                </a:solidFill>
                <a:latin typeface="IranNastaliq" pitchFamily="18" charset="0"/>
                <a:cs typeface="IranNastaliq" pitchFamily="18" charset="0"/>
              </a:rPr>
              <a:t>نظریه آشوب </a:t>
            </a:r>
            <a:endParaRPr lang="fa-IR" sz="7200" dirty="0">
              <a:solidFill>
                <a:schemeClr val="tx1"/>
              </a:solidFill>
              <a:latin typeface="IranNastaliq" pitchFamily="18" charset="0"/>
              <a:cs typeface="IranNastaliq" pitchFamily="18" charset="0"/>
            </a:endParaRPr>
          </a:p>
        </p:txBody>
      </p:sp>
      <p:sp>
        <p:nvSpPr>
          <p:cNvPr id="6" name="Content Placeholder 5"/>
          <p:cNvSpPr>
            <a:spLocks noGrp="1"/>
          </p:cNvSpPr>
          <p:nvPr>
            <p:ph sz="quarter" idx="4"/>
          </p:nvPr>
        </p:nvSpPr>
        <p:spPr>
          <a:xfrm>
            <a:off x="785786" y="3500438"/>
            <a:ext cx="7901014" cy="3002758"/>
          </a:xfrm>
        </p:spPr>
        <p:txBody>
          <a:bodyPr>
            <a:noAutofit/>
          </a:bodyPr>
          <a:lstStyle/>
          <a:p>
            <a:pPr>
              <a:lnSpc>
                <a:spcPct val="200000"/>
              </a:lnSpc>
            </a:pPr>
            <a:r>
              <a:rPr lang="fa-IR" sz="2400" b="1" dirty="0" smtClean="0">
                <a:solidFill>
                  <a:schemeClr val="accent6">
                    <a:lumMod val="50000"/>
                  </a:schemeClr>
                </a:solidFill>
                <a:cs typeface="B Mitra" pitchFamily="2" charset="-78"/>
              </a:rPr>
              <a:t>تأکید بر تأثیر « بازخور حاصل از ارزیابی محیط»</a:t>
            </a:r>
          </a:p>
          <a:p>
            <a:pPr>
              <a:lnSpc>
                <a:spcPct val="200000"/>
              </a:lnSpc>
            </a:pPr>
            <a:r>
              <a:rPr lang="fa-IR" sz="2400" b="1" dirty="0" smtClean="0">
                <a:solidFill>
                  <a:schemeClr val="accent6">
                    <a:lumMod val="50000"/>
                  </a:schemeClr>
                </a:solidFill>
                <a:cs typeface="B Mitra" pitchFamily="2" charset="-78"/>
              </a:rPr>
              <a:t>وجود نظم در میان الگوهای «رفتار ظاهراً تصادفی»</a:t>
            </a:r>
          </a:p>
          <a:p>
            <a:pPr>
              <a:lnSpc>
                <a:spcPct val="200000"/>
              </a:lnSpc>
            </a:pPr>
            <a:r>
              <a:rPr lang="fa-IR" sz="2400" b="1" dirty="0" smtClean="0">
                <a:solidFill>
                  <a:schemeClr val="tx1">
                    <a:lumMod val="95000"/>
                    <a:lumOff val="5000"/>
                  </a:schemeClr>
                </a:solidFill>
                <a:cs typeface="B Mitra" pitchFamily="2" charset="-78"/>
              </a:rPr>
              <a:t>حتی غیر قابل پیش بینی ترین (آشفته ترین)سیستم ها نیز ،همواره در محدوده مرزهای معینی حرکت می کنند و هرگز از آن خارج نمی شوند.</a:t>
            </a:r>
          </a:p>
          <a:p>
            <a:pPr marL="0" indent="0">
              <a:lnSpc>
                <a:spcPct val="200000"/>
              </a:lnSpc>
              <a:buNone/>
            </a:pPr>
            <a:endParaRPr lang="fa-IR" sz="2400" b="1" dirty="0" smtClean="0">
              <a:solidFill>
                <a:schemeClr val="accent6">
                  <a:lumMod val="50000"/>
                </a:schemeClr>
              </a:solidFill>
              <a:cs typeface="B Mitra" pitchFamily="2" charset="-78"/>
            </a:endParaRPr>
          </a:p>
        </p:txBody>
      </p:sp>
      <p:sp>
        <p:nvSpPr>
          <p:cNvPr id="3" name="TextBox 2"/>
          <p:cNvSpPr txBox="1"/>
          <p:nvPr/>
        </p:nvSpPr>
        <p:spPr>
          <a:xfrm>
            <a:off x="2111730" y="1340768"/>
            <a:ext cx="2592288" cy="400110"/>
          </a:xfrm>
          <a:prstGeom prst="rect">
            <a:avLst/>
          </a:prstGeom>
          <a:noFill/>
        </p:spPr>
        <p:txBody>
          <a:bodyPr wrap="square" rtlCol="0">
            <a:spAutoFit/>
          </a:bodyPr>
          <a:lstStyle/>
          <a:p>
            <a:r>
              <a:rPr lang="fa-IR" dirty="0">
                <a:latin typeface="IranNastaliq" pitchFamily="18" charset="0"/>
                <a:cs typeface="IranNastaliq" pitchFamily="18" charset="0"/>
              </a:rPr>
              <a:t>«مجموعه های پیچیده غیر قابل پیش بینی</a:t>
            </a:r>
            <a:r>
              <a:rPr lang="fa-IR" sz="2000" dirty="0">
                <a:latin typeface="IranNastaliq" pitchFamily="18" charset="0"/>
                <a:cs typeface="IranNastaliq" pitchFamily="18" charset="0"/>
              </a:rPr>
              <a:t>»</a:t>
            </a:r>
            <a:endParaRPr lang="en-US" dirty="0"/>
          </a:p>
        </p:txBody>
      </p:sp>
      <p:sp>
        <p:nvSpPr>
          <p:cNvPr id="4" name="TextBox 3"/>
          <p:cNvSpPr txBox="1"/>
          <p:nvPr/>
        </p:nvSpPr>
        <p:spPr>
          <a:xfrm>
            <a:off x="2627784" y="2420888"/>
            <a:ext cx="5184576" cy="923330"/>
          </a:xfrm>
          <a:prstGeom prst="rect">
            <a:avLst/>
          </a:prstGeom>
          <a:noFill/>
        </p:spPr>
        <p:txBody>
          <a:bodyPr wrap="square" rtlCol="0">
            <a:spAutoFit/>
          </a:bodyPr>
          <a:lstStyle/>
          <a:p>
            <a:r>
              <a:rPr lang="fa-IR" b="1" dirty="0" smtClean="0">
                <a:cs typeface="B Mitra" panose="00000400000000000000" pitchFamily="2" charset="-78"/>
              </a:rPr>
              <a:t>بنیان گذاری توسط ادوارد لورنز و جیمز یورک (1960)</a:t>
            </a:r>
            <a:br>
              <a:rPr lang="fa-IR" b="1" dirty="0" smtClean="0">
                <a:cs typeface="B Mitra" panose="00000400000000000000" pitchFamily="2" charset="-78"/>
              </a:rPr>
            </a:br>
            <a:endParaRPr lang="fa-IR" b="1" dirty="0" smtClean="0">
              <a:cs typeface="B Mitra" panose="00000400000000000000" pitchFamily="2" charset="-78"/>
            </a:endParaRPr>
          </a:p>
          <a:p>
            <a:r>
              <a:rPr lang="fa-IR" b="1" dirty="0" smtClean="0">
                <a:cs typeface="B Mitra" panose="00000400000000000000" pitchFamily="2" charset="-78"/>
              </a:rPr>
              <a:t>مارگارت ویتلی</a:t>
            </a:r>
            <a:endParaRPr lang="en-US" b="1" dirty="0">
              <a:cs typeface="B Mitra" panose="00000400000000000000" pitchFamily="2" charset="-78"/>
            </a:endParaRPr>
          </a:p>
        </p:txBody>
      </p:sp>
    </p:spTree>
    <p:extLst>
      <p:ext uri="{BB962C8B-B14F-4D97-AF65-F5344CB8AC3E}">
        <p14:creationId xmlns:p14="http://schemas.microsoft.com/office/powerpoint/2010/main" val="1189169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332656"/>
            <a:ext cx="5760640" cy="1656184"/>
          </a:xfrm>
        </p:spPr>
        <p:txBody>
          <a:bodyPr>
            <a:noAutofit/>
          </a:bodyPr>
          <a:lstStyle/>
          <a:p>
            <a:pPr algn="ctr"/>
            <a:r>
              <a:rPr lang="ar-SA" sz="6600" b="1" dirty="0" smtClean="0">
                <a:latin typeface="IranNastaliq" pitchFamily="18" charset="0"/>
                <a:cs typeface="IranNastaliq" pitchFamily="18" charset="0"/>
              </a:rPr>
              <a:t>ادوارد نورتن لورنز</a:t>
            </a:r>
            <a:endParaRPr lang="fa-IR" sz="7200" dirty="0">
              <a:solidFill>
                <a:schemeClr val="tx1"/>
              </a:solidFill>
              <a:latin typeface="IranNastaliq" pitchFamily="18" charset="0"/>
              <a:cs typeface="IranNastaliq" pitchFamily="18" charset="0"/>
            </a:endParaRPr>
          </a:p>
        </p:txBody>
      </p:sp>
      <p:sp>
        <p:nvSpPr>
          <p:cNvPr id="6" name="Content Placeholder 5"/>
          <p:cNvSpPr>
            <a:spLocks noGrp="1"/>
          </p:cNvSpPr>
          <p:nvPr>
            <p:ph sz="quarter" idx="4"/>
          </p:nvPr>
        </p:nvSpPr>
        <p:spPr>
          <a:xfrm>
            <a:off x="357158" y="2285992"/>
            <a:ext cx="8401080" cy="4357694"/>
          </a:xfrm>
        </p:spPr>
        <p:txBody>
          <a:bodyPr>
            <a:noAutofit/>
          </a:bodyPr>
          <a:lstStyle/>
          <a:p>
            <a:pPr>
              <a:lnSpc>
                <a:spcPct val="200000"/>
              </a:lnSpc>
            </a:pPr>
            <a:r>
              <a:rPr lang="fa-IR" sz="2400" b="1" dirty="0" smtClean="0">
                <a:cs typeface="B Mitra" pitchFamily="2" charset="-78"/>
              </a:rPr>
              <a:t>او یکی از پیشگامان </a:t>
            </a:r>
            <a:r>
              <a:rPr lang="fa-IR" sz="2400" b="1" dirty="0" smtClean="0">
                <a:solidFill>
                  <a:srgbClr val="FF0000"/>
                </a:solidFill>
                <a:cs typeface="B Mitra" pitchFamily="2" charset="-78"/>
              </a:rPr>
              <a:t>نظریه آشوب </a:t>
            </a:r>
            <a:r>
              <a:rPr lang="fa-IR" sz="2400" b="1" dirty="0" smtClean="0">
                <a:cs typeface="B Mitra" pitchFamily="2" charset="-78"/>
              </a:rPr>
              <a:t>و مبدع عبارت </a:t>
            </a:r>
            <a:r>
              <a:rPr lang="fa-IR" sz="2400" b="1" dirty="0" smtClean="0">
                <a:solidFill>
                  <a:srgbClr val="FF0000"/>
                </a:solidFill>
                <a:cs typeface="B Mitra" pitchFamily="2" charset="-78"/>
              </a:rPr>
              <a:t>اثر پروانه‌ای </a:t>
            </a:r>
            <a:r>
              <a:rPr lang="fa-IR" sz="2400" b="1" dirty="0" smtClean="0">
                <a:cs typeface="B Mitra" pitchFamily="2" charset="-78"/>
              </a:rPr>
              <a:t>می‌باشد. وی عبارت اثر پروانه‌ای را اولین بار در سال ۱۹۷۲ و با مقاله‌ای با عنوان "آیا بال‌زدن پروانه‌ای در برزیل می‌تواند باعث ایجاد تندباد در تگزاس شود؟" مطرح کرد. بر اساس این نظریه، تغییری کوچک مانند بال زدن یک پروانه در یک سیستم آشوب‌ناک چون جو زمین، می‌تواند باعث تغییرات شدید و حتی وقوع توفان در مکانی دیگر در آینده شود</a:t>
            </a:r>
            <a:endParaRPr lang="fa-IR" sz="2400" b="1" dirty="0" smtClean="0">
              <a:solidFill>
                <a:schemeClr val="accent6">
                  <a:lumMod val="50000"/>
                </a:schemeClr>
              </a:solidFill>
              <a:cs typeface="B Mitra" pitchFamily="2" charset="-78"/>
            </a:endParaRPr>
          </a:p>
        </p:txBody>
      </p:sp>
      <p:sp>
        <p:nvSpPr>
          <p:cNvPr id="3" name="TextBox 2"/>
          <p:cNvSpPr txBox="1"/>
          <p:nvPr/>
        </p:nvSpPr>
        <p:spPr>
          <a:xfrm>
            <a:off x="642910" y="1857364"/>
            <a:ext cx="4143404" cy="369332"/>
          </a:xfrm>
          <a:prstGeom prst="rect">
            <a:avLst/>
          </a:prstGeom>
          <a:noFill/>
        </p:spPr>
        <p:txBody>
          <a:bodyPr wrap="square" rtlCol="0">
            <a:spAutoFit/>
          </a:bodyPr>
          <a:lstStyle/>
          <a:p>
            <a:r>
              <a:rPr lang="fa-IR" b="1" dirty="0" smtClean="0">
                <a:cs typeface="B Mitra" pitchFamily="2" charset="-78"/>
              </a:rPr>
              <a:t>(تولد: ۲۳ می۱۹۱۷، درگذشت: ۱۶ آوریل ۲۰۰۸)</a:t>
            </a:r>
            <a:endParaRPr lang="en-US" b="1" dirty="0">
              <a:cs typeface="B Mitra" pitchFamily="2" charset="-78"/>
            </a:endParaRPr>
          </a:p>
        </p:txBody>
      </p:sp>
    </p:spTree>
    <p:extLst>
      <p:ext uri="{BB962C8B-B14F-4D97-AF65-F5344CB8AC3E}">
        <p14:creationId xmlns:p14="http://schemas.microsoft.com/office/powerpoint/2010/main" val="11891697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285992"/>
            <a:ext cx="8215370" cy="642942"/>
          </a:xfrm>
        </p:spPr>
        <p:txBody>
          <a:bodyPr>
            <a:noAutofit/>
          </a:bodyPr>
          <a:lstStyle/>
          <a:p>
            <a:pPr algn="ctr"/>
            <a:r>
              <a:rPr lang="fa-IR" sz="6600" dirty="0" smtClean="0">
                <a:solidFill>
                  <a:schemeClr val="accent1">
                    <a:lumMod val="50000"/>
                  </a:schemeClr>
                </a:solidFill>
                <a:latin typeface="IranNastaliq" pitchFamily="18" charset="0"/>
                <a:cs typeface="IranNastaliq" pitchFamily="18" charset="0"/>
              </a:rPr>
              <a:t/>
            </a:r>
            <a:br>
              <a:rPr lang="fa-IR" sz="6600" dirty="0" smtClean="0">
                <a:solidFill>
                  <a:schemeClr val="accent1">
                    <a:lumMod val="50000"/>
                  </a:schemeClr>
                </a:solidFill>
                <a:latin typeface="IranNastaliq" pitchFamily="18" charset="0"/>
                <a:cs typeface="IranNastaliq" pitchFamily="18" charset="0"/>
              </a:rPr>
            </a:br>
            <a:r>
              <a:rPr lang="fa-IR" sz="6600" dirty="0" smtClean="0">
                <a:solidFill>
                  <a:schemeClr val="accent1">
                    <a:lumMod val="50000"/>
                  </a:schemeClr>
                </a:solidFill>
                <a:latin typeface="IranNastaliq" pitchFamily="18" charset="0"/>
                <a:cs typeface="IranNastaliq" pitchFamily="18" charset="0"/>
              </a:rPr>
              <a:t/>
            </a:r>
            <a:br>
              <a:rPr lang="fa-IR" sz="6600" dirty="0" smtClean="0">
                <a:solidFill>
                  <a:schemeClr val="accent1">
                    <a:lumMod val="50000"/>
                  </a:schemeClr>
                </a:solidFill>
                <a:latin typeface="IranNastaliq" pitchFamily="18" charset="0"/>
                <a:cs typeface="IranNastaliq" pitchFamily="18" charset="0"/>
              </a:rPr>
            </a:br>
            <a:r>
              <a:rPr lang="fa-IR" sz="3200" b="1" dirty="0" smtClean="0">
                <a:solidFill>
                  <a:schemeClr val="accent1">
                    <a:lumMod val="50000"/>
                  </a:schemeClr>
                </a:solidFill>
                <a:latin typeface="IranNastaliq" pitchFamily="18" charset="0"/>
                <a:cs typeface="B Mitra" pitchFamily="2" charset="-78"/>
              </a:rPr>
              <a:t>رهیافت وضعیتی بر اجتناب از اصول گرایی مطلق تأکید دارد</a:t>
            </a:r>
            <a:endParaRPr lang="fa-IR" sz="7200" b="1" dirty="0">
              <a:solidFill>
                <a:schemeClr val="accent1">
                  <a:lumMod val="50000"/>
                </a:schemeClr>
              </a:solidFill>
              <a:latin typeface="IranNastaliq" pitchFamily="18" charset="0"/>
              <a:cs typeface="B Mitra" pitchFamily="2" charset="-78"/>
            </a:endParaRPr>
          </a:p>
        </p:txBody>
      </p:sp>
      <p:sp>
        <p:nvSpPr>
          <p:cNvPr id="6" name="Content Placeholder 5"/>
          <p:cNvSpPr>
            <a:spLocks noGrp="1"/>
          </p:cNvSpPr>
          <p:nvPr>
            <p:ph sz="quarter" idx="4"/>
          </p:nvPr>
        </p:nvSpPr>
        <p:spPr>
          <a:xfrm>
            <a:off x="0" y="3500438"/>
            <a:ext cx="9144000" cy="3002758"/>
          </a:xfrm>
        </p:spPr>
        <p:txBody>
          <a:bodyPr>
            <a:normAutofit fontScale="92500"/>
          </a:bodyPr>
          <a:lstStyle/>
          <a:p>
            <a:pPr marL="457200" indent="-457200">
              <a:lnSpc>
                <a:spcPct val="200000"/>
              </a:lnSpc>
              <a:buNone/>
            </a:pPr>
            <a:r>
              <a:rPr lang="fa-IR" sz="2400" b="1" dirty="0" smtClean="0">
                <a:solidFill>
                  <a:schemeClr val="accent6">
                    <a:lumMod val="50000"/>
                  </a:schemeClr>
                </a:solidFill>
                <a:cs typeface="B Mitra" pitchFamily="2" charset="-78"/>
              </a:rPr>
              <a:t>عملکرد مدیر در هر زمان باید با توجه به «موقعیت و مجموعه شرایط فعالیت» وی ارزیابی شود</a:t>
            </a:r>
            <a:r>
              <a:rPr lang="fa-IR" sz="2800" b="1" dirty="0" smtClean="0">
                <a:solidFill>
                  <a:schemeClr val="accent6">
                    <a:lumMod val="50000"/>
                  </a:schemeClr>
                </a:solidFill>
                <a:cs typeface="B Mitra" pitchFamily="2" charset="-78"/>
              </a:rPr>
              <a:t/>
            </a:r>
            <a:br>
              <a:rPr lang="fa-IR" sz="2800" b="1" dirty="0" smtClean="0">
                <a:solidFill>
                  <a:schemeClr val="accent6">
                    <a:lumMod val="50000"/>
                  </a:schemeClr>
                </a:solidFill>
                <a:cs typeface="B Mitra" pitchFamily="2" charset="-78"/>
              </a:rPr>
            </a:br>
            <a:r>
              <a:rPr lang="fa-IR" sz="3000" b="1" dirty="0" smtClean="0">
                <a:solidFill>
                  <a:schemeClr val="accent6">
                    <a:lumMod val="50000"/>
                  </a:schemeClr>
                </a:solidFill>
                <a:cs typeface="B Mitra" pitchFamily="2" charset="-78"/>
              </a:rPr>
              <a:t>«</a:t>
            </a:r>
            <a:r>
              <a:rPr lang="fa-IR" sz="3000" b="1" dirty="0" smtClean="0">
                <a:solidFill>
                  <a:srgbClr val="C00000"/>
                </a:solidFill>
                <a:cs typeface="B Mitra" pitchFamily="2" charset="-78"/>
              </a:rPr>
              <a:t>مدیریت مؤثر همواره یبر مبنای شناخت مقتضیات تحقق می پذیرد</a:t>
            </a:r>
            <a:r>
              <a:rPr lang="fa-IR" sz="3000" b="1" dirty="0" smtClean="0">
                <a:solidFill>
                  <a:schemeClr val="accent6">
                    <a:lumMod val="50000"/>
                  </a:schemeClr>
                </a:solidFill>
                <a:cs typeface="B Mitra" pitchFamily="2" charset="-78"/>
              </a:rPr>
              <a:t>»</a:t>
            </a:r>
          </a:p>
          <a:p>
            <a:pPr marL="457200" indent="-457200">
              <a:lnSpc>
                <a:spcPct val="200000"/>
              </a:lnSpc>
              <a:buNone/>
            </a:pPr>
            <a:endParaRPr lang="fa-IR" sz="2800" b="1" dirty="0" smtClean="0">
              <a:solidFill>
                <a:schemeClr val="accent6">
                  <a:lumMod val="50000"/>
                </a:schemeClr>
              </a:solidFill>
              <a:cs typeface="B Mitra" pitchFamily="2" charset="-78"/>
            </a:endParaRPr>
          </a:p>
        </p:txBody>
      </p:sp>
      <p:sp>
        <p:nvSpPr>
          <p:cNvPr id="4" name="Rectangle 3"/>
          <p:cNvSpPr/>
          <p:nvPr/>
        </p:nvSpPr>
        <p:spPr>
          <a:xfrm>
            <a:off x="3071802" y="1000108"/>
            <a:ext cx="3092647" cy="1200329"/>
          </a:xfrm>
          <a:prstGeom prst="rect">
            <a:avLst/>
          </a:prstGeom>
        </p:spPr>
        <p:txBody>
          <a:bodyPr wrap="square">
            <a:spAutoFit/>
          </a:bodyPr>
          <a:lstStyle/>
          <a:p>
            <a:r>
              <a:rPr lang="fa-IR" sz="7200" dirty="0" smtClean="0">
                <a:latin typeface="IranNastaliq" pitchFamily="18" charset="0"/>
                <a:cs typeface="IranNastaliq" pitchFamily="18" charset="0"/>
              </a:rPr>
              <a:t>نظریه اقتضایی </a:t>
            </a:r>
            <a:endParaRPr lang="fa-IR" sz="72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928670"/>
            <a:ext cx="8229600" cy="642942"/>
          </a:xfrm>
        </p:spPr>
        <p:txBody>
          <a:bodyPr>
            <a:normAutofit/>
          </a:bodyPr>
          <a:lstStyle/>
          <a:p>
            <a:pPr algn="ctr" rtl="1" eaLnBrk="1" hangingPunct="1"/>
            <a:r>
              <a:rPr lang="fa-IR" sz="2800" b="1" dirty="0" smtClean="0">
                <a:solidFill>
                  <a:schemeClr val="accent6">
                    <a:lumMod val="50000"/>
                  </a:schemeClr>
                </a:solidFill>
                <a:latin typeface="IranNastaliq" pitchFamily="18" charset="0"/>
                <a:cs typeface="B Titr" pitchFamily="2" charset="-78"/>
              </a:rPr>
              <a:t>انتخاب بهترین ساختار برای هر وضعیت معین بستگی دارد به: </a:t>
            </a:r>
            <a:endParaRPr lang="en-US" sz="2800" b="1" dirty="0" smtClean="0">
              <a:solidFill>
                <a:schemeClr val="accent6">
                  <a:lumMod val="50000"/>
                </a:schemeClr>
              </a:solidFill>
              <a:latin typeface="IranNastaliq" pitchFamily="18" charset="0"/>
              <a:cs typeface="B Titr" pitchFamily="2" charset="-78"/>
            </a:endParaRPr>
          </a:p>
        </p:txBody>
      </p:sp>
      <p:graphicFrame>
        <p:nvGraphicFramePr>
          <p:cNvPr id="4" name="Table 3"/>
          <p:cNvGraphicFramePr>
            <a:graphicFrameLocks noGrp="1"/>
          </p:cNvGraphicFramePr>
          <p:nvPr/>
        </p:nvGraphicFramePr>
        <p:xfrm>
          <a:off x="1928794" y="1928802"/>
          <a:ext cx="5214974" cy="3200400"/>
        </p:xfrm>
        <a:graphic>
          <a:graphicData uri="http://schemas.openxmlformats.org/drawingml/2006/table">
            <a:tbl>
              <a:tblPr rtl="1" firstRow="1" bandRow="1">
                <a:effectLst>
                  <a:outerShdw blurRad="50800" dist="38100" dir="2700000" algn="tl" rotWithShape="0">
                    <a:prstClr val="black">
                      <a:alpha val="40000"/>
                    </a:prstClr>
                  </a:outerShdw>
                </a:effectLst>
                <a:tableStyleId>{5940675A-B579-460E-94D1-54222C63F5DA}</a:tableStyleId>
              </a:tblPr>
              <a:tblGrid>
                <a:gridCol w="5214974"/>
              </a:tblGrid>
              <a:tr h="6032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3600" b="1" dirty="0" smtClean="0">
                          <a:solidFill>
                            <a:srgbClr val="002060"/>
                          </a:solidFill>
                          <a:cs typeface="B Mitra" pitchFamily="2" charset="-78"/>
                        </a:rPr>
                        <a:t>میزان</a:t>
                      </a:r>
                      <a:r>
                        <a:rPr lang="fa-IR" sz="3600" b="1" baseline="0" dirty="0" smtClean="0">
                          <a:solidFill>
                            <a:srgbClr val="002060"/>
                          </a:solidFill>
                          <a:cs typeface="B Mitra" pitchFamily="2" charset="-78"/>
                        </a:rPr>
                        <a:t> تغییرات محیطی</a:t>
                      </a:r>
                      <a:endParaRPr lang="fa-IR" sz="3600" b="1" dirty="0">
                        <a:solidFill>
                          <a:srgbClr val="002060"/>
                        </a:solidFill>
                        <a:cs typeface="B Mitra" pitchFamily="2" charset="-78"/>
                      </a:endParaRPr>
                    </a:p>
                  </a:txBody>
                  <a:tcPr>
                    <a:solidFill>
                      <a:schemeClr val="accent4">
                        <a:lumMod val="40000"/>
                        <a:lumOff val="60000"/>
                      </a:schemeClr>
                    </a:solidFill>
                  </a:tcPr>
                </a:tc>
              </a:tr>
              <a:tr h="62809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3600" b="1" dirty="0" smtClean="0">
                          <a:solidFill>
                            <a:srgbClr val="002060"/>
                          </a:solidFill>
                          <a:cs typeface="B Mitra" pitchFamily="2" charset="-78"/>
                        </a:rPr>
                        <a:t>فناوری عمده</a:t>
                      </a:r>
                      <a:r>
                        <a:rPr lang="fa-IR" sz="3600" b="1" baseline="0" dirty="0" smtClean="0">
                          <a:solidFill>
                            <a:srgbClr val="002060"/>
                          </a:solidFill>
                          <a:cs typeface="B Mitra" pitchFamily="2" charset="-78"/>
                        </a:rPr>
                        <a:t> سازمان </a:t>
                      </a:r>
                      <a:endParaRPr lang="fa-IR" sz="3600" b="1" dirty="0">
                        <a:solidFill>
                          <a:srgbClr val="002060"/>
                        </a:solidFill>
                        <a:cs typeface="B Mitra" pitchFamily="2" charset="-78"/>
                      </a:endParaRPr>
                    </a:p>
                  </a:txBody>
                  <a:tcPr>
                    <a:solidFill>
                      <a:schemeClr val="accent4">
                        <a:lumMod val="40000"/>
                        <a:lumOff val="60000"/>
                      </a:schemeClr>
                    </a:solidFill>
                  </a:tcPr>
                </a:tc>
              </a:tr>
              <a:tr h="57400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3600" b="1" dirty="0" smtClean="0">
                          <a:solidFill>
                            <a:srgbClr val="002060"/>
                          </a:solidFill>
                          <a:cs typeface="B Mitra" pitchFamily="2" charset="-78"/>
                        </a:rPr>
                        <a:t>راهبرد سازمان</a:t>
                      </a:r>
                      <a:endParaRPr lang="fa-IR" sz="3600" b="1" dirty="0" smtClean="0">
                        <a:solidFill>
                          <a:srgbClr val="002060"/>
                        </a:solidFill>
                        <a:latin typeface="IranNastaliq" pitchFamily="18" charset="0"/>
                        <a:cs typeface="B Mitra" pitchFamily="2" charset="-78"/>
                      </a:endParaRPr>
                    </a:p>
                  </a:txBody>
                  <a:tcPr>
                    <a:solidFill>
                      <a:schemeClr val="accent4">
                        <a:lumMod val="40000"/>
                        <a:lumOff val="60000"/>
                      </a:schemeClr>
                    </a:solidFill>
                  </a:tcPr>
                </a:tc>
              </a:tr>
              <a:tr h="57400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3600" b="1" dirty="0" smtClean="0">
                          <a:solidFill>
                            <a:srgbClr val="002060"/>
                          </a:solidFill>
                          <a:cs typeface="B Mitra" pitchFamily="2" charset="-78"/>
                        </a:rPr>
                        <a:t>اندازه سازمان</a:t>
                      </a:r>
                      <a:endParaRPr lang="fa-IR" sz="3600" b="1" dirty="0" smtClean="0">
                        <a:solidFill>
                          <a:srgbClr val="002060"/>
                        </a:solidFill>
                        <a:latin typeface="IranNastaliq" pitchFamily="18" charset="0"/>
                        <a:cs typeface="B Mitra" pitchFamily="2" charset="-78"/>
                      </a:endParaRPr>
                    </a:p>
                  </a:txBody>
                  <a:tcPr>
                    <a:solidFill>
                      <a:schemeClr val="accent4">
                        <a:lumMod val="40000"/>
                        <a:lumOff val="60000"/>
                      </a:schemeClr>
                    </a:solidFill>
                  </a:tcPr>
                </a:tc>
              </a:tr>
              <a:tr h="581348">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3600" b="1" dirty="0" smtClean="0">
                          <a:solidFill>
                            <a:srgbClr val="002060"/>
                          </a:solidFill>
                          <a:cs typeface="B Mitra" pitchFamily="2" charset="-78"/>
                        </a:rPr>
                        <a:t>شبکه های قدرت سازمان</a:t>
                      </a:r>
                      <a:endParaRPr lang="fa-IR" sz="3600" b="1" dirty="0" smtClean="0">
                        <a:solidFill>
                          <a:srgbClr val="002060"/>
                        </a:solidFill>
                        <a:latin typeface="IranNastaliq" pitchFamily="18" charset="0"/>
                        <a:cs typeface="B Mitra" pitchFamily="2" charset="-78"/>
                      </a:endParaRPr>
                    </a:p>
                  </a:txBody>
                  <a:tcPr>
                    <a:solidFill>
                      <a:schemeClr val="accent4">
                        <a:lumMod val="40000"/>
                        <a:lumOff val="60000"/>
                      </a:schemeClr>
                    </a:solidFill>
                  </a:tcPr>
                </a:tc>
              </a:tr>
            </a:tbl>
          </a:graphicData>
        </a:graphic>
      </p:graphicFrame>
      <p:sp>
        <p:nvSpPr>
          <p:cNvPr id="5" name="TextBox 4"/>
          <p:cNvSpPr txBox="1"/>
          <p:nvPr/>
        </p:nvSpPr>
        <p:spPr>
          <a:xfrm>
            <a:off x="214282" y="5786454"/>
            <a:ext cx="8715436" cy="830997"/>
          </a:xfrm>
          <a:prstGeom prst="rect">
            <a:avLst/>
          </a:prstGeom>
          <a:noFill/>
        </p:spPr>
        <p:txBody>
          <a:bodyPr wrap="square" rtlCol="1">
            <a:spAutoFit/>
          </a:bodyPr>
          <a:lstStyle/>
          <a:p>
            <a:pPr algn="ctr"/>
            <a:r>
              <a:rPr lang="fa-IR" sz="2400" b="1" dirty="0" smtClean="0">
                <a:solidFill>
                  <a:srgbClr val="FF0000"/>
                </a:solidFill>
                <a:cs typeface="B Mitra" pitchFamily="2" charset="-78"/>
              </a:rPr>
              <a:t>هنگامی که محیط نسبتاً «پایدار» و عملیات آن «قابل پیش بینی» و «اندازه بزرگ» باشد استفاده از ساختار بورکراتیک بهترین کارکرد را خواهد داشت</a:t>
            </a:r>
            <a:endParaRPr lang="fa-IR" sz="2400" b="1" dirty="0">
              <a:solidFill>
                <a:srgbClr val="FF0000"/>
              </a:solidFill>
              <a:cs typeface="B Mitr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28596" y="1285860"/>
            <a:ext cx="8229600" cy="4389120"/>
          </a:xfrm>
        </p:spPr>
        <p:txBody>
          <a:bodyPr/>
          <a:lstStyle/>
          <a:p>
            <a:pPr algn="just"/>
            <a:r>
              <a:rPr lang="fa-IR" b="1" dirty="0" smtClean="0">
                <a:solidFill>
                  <a:srgbClr val="0A4A22"/>
                </a:solidFill>
                <a:cs typeface="B Mitra" pitchFamily="2" charset="-78"/>
              </a:rPr>
              <a:t>ساختاری که برای یک سازمان مفید است ،ممکن است برای سازمان دیگر فاقد مطلوبیت باشد ،حتی آنچه در یک زمان خوب عمل می کند ممکن است درآینده (به دلیل تغییر مقتضیات) خوب عمل نکند.</a:t>
            </a:r>
            <a:br>
              <a:rPr lang="fa-IR" b="1" dirty="0" smtClean="0">
                <a:solidFill>
                  <a:srgbClr val="0A4A22"/>
                </a:solidFill>
                <a:cs typeface="B Mitra" pitchFamily="2" charset="-78"/>
              </a:rPr>
            </a:br>
            <a:endParaRPr lang="fa-IR" b="1" dirty="0" smtClean="0">
              <a:solidFill>
                <a:srgbClr val="0A4A22"/>
              </a:solidFill>
              <a:cs typeface="B Mitra" pitchFamily="2" charset="-78"/>
            </a:endParaRPr>
          </a:p>
          <a:p>
            <a:r>
              <a:rPr lang="fa-IR" b="1" dirty="0" smtClean="0">
                <a:solidFill>
                  <a:srgbClr val="0A4A22"/>
                </a:solidFill>
                <a:cs typeface="B Mitra" pitchFamily="2" charset="-78"/>
              </a:rPr>
              <a:t>چهار متغیر مشهور اقتضایی:</a:t>
            </a:r>
          </a:p>
          <a:p>
            <a:pPr>
              <a:buNone/>
            </a:pPr>
            <a:endParaRPr lang="fa-IR" b="1" dirty="0">
              <a:solidFill>
                <a:srgbClr val="0A4A22"/>
              </a:solidFill>
              <a:cs typeface="B Mitra" pitchFamily="2" charset="-78"/>
            </a:endParaRPr>
          </a:p>
        </p:txBody>
      </p:sp>
      <p:graphicFrame>
        <p:nvGraphicFramePr>
          <p:cNvPr id="9" name="Table 8"/>
          <p:cNvGraphicFramePr>
            <a:graphicFrameLocks noGrp="1"/>
          </p:cNvGraphicFramePr>
          <p:nvPr/>
        </p:nvGraphicFramePr>
        <p:xfrm>
          <a:off x="1428728" y="3571876"/>
          <a:ext cx="6096000" cy="741680"/>
        </p:xfrm>
        <a:graphic>
          <a:graphicData uri="http://schemas.openxmlformats.org/drawingml/2006/table">
            <a:tbl>
              <a:tblPr rtl="1" firstRow="1" bandRow="1">
                <a:tableStyleId>{5940675A-B579-460E-94D1-54222C63F5DA}</a:tableStyleId>
              </a:tblPr>
              <a:tblGrid>
                <a:gridCol w="3048000"/>
                <a:gridCol w="3048000"/>
              </a:tblGrid>
              <a:tr h="370840">
                <a:tc>
                  <a:txBody>
                    <a:bodyPr/>
                    <a:lstStyle/>
                    <a:p>
                      <a:pPr rtl="1"/>
                      <a:r>
                        <a:rPr lang="fa-IR" b="1" dirty="0" smtClean="0">
                          <a:solidFill>
                            <a:srgbClr val="002060"/>
                          </a:solidFill>
                          <a:cs typeface="B Mitra" pitchFamily="2" charset="-78"/>
                        </a:rPr>
                        <a:t>اندازه سازمان </a:t>
                      </a:r>
                      <a:endParaRPr lang="fa-IR" b="1" dirty="0">
                        <a:solidFill>
                          <a:srgbClr val="002060"/>
                        </a:solidFill>
                        <a:cs typeface="B Mitra" pitchFamily="2" charset="-78"/>
                      </a:endParaRPr>
                    </a:p>
                  </a:txBody>
                  <a:tcPr/>
                </a:tc>
                <a:tc>
                  <a:txBody>
                    <a:bodyPr/>
                    <a:lstStyle/>
                    <a:p>
                      <a:pPr rtl="1"/>
                      <a:r>
                        <a:rPr lang="fa-IR" b="1" dirty="0" smtClean="0">
                          <a:solidFill>
                            <a:srgbClr val="002060"/>
                          </a:solidFill>
                          <a:cs typeface="B Mitra" pitchFamily="2" charset="-78"/>
                        </a:rPr>
                        <a:t>تکراری بودن فناوری تولید</a:t>
                      </a:r>
                      <a:endParaRPr lang="fa-IR" b="1" dirty="0">
                        <a:solidFill>
                          <a:srgbClr val="002060"/>
                        </a:solidFill>
                        <a:cs typeface="B Mitra" pitchFamily="2" charset="-78"/>
                      </a:endParaRPr>
                    </a:p>
                  </a:txBody>
                  <a:tcPr/>
                </a:tc>
              </a:tr>
              <a:tr h="370840">
                <a:tc>
                  <a:txBody>
                    <a:bodyPr/>
                    <a:lstStyle/>
                    <a:p>
                      <a:pPr rtl="1"/>
                      <a:r>
                        <a:rPr lang="fa-IR" b="1" dirty="0" smtClean="0">
                          <a:solidFill>
                            <a:srgbClr val="002060"/>
                          </a:solidFill>
                          <a:cs typeface="B Mitra" pitchFamily="2" charset="-78"/>
                        </a:rPr>
                        <a:t>عدم اطمینان محیطی</a:t>
                      </a:r>
                      <a:endParaRPr lang="fa-IR" b="1" dirty="0">
                        <a:solidFill>
                          <a:srgbClr val="002060"/>
                        </a:solidFill>
                        <a:cs typeface="B Mitra" pitchFamily="2" charset="-78"/>
                      </a:endParaRPr>
                    </a:p>
                  </a:txBody>
                  <a:tcPr/>
                </a:tc>
                <a:tc>
                  <a:txBody>
                    <a:bodyPr/>
                    <a:lstStyle/>
                    <a:p>
                      <a:pPr rtl="1"/>
                      <a:r>
                        <a:rPr lang="fa-IR" b="1" dirty="0" smtClean="0">
                          <a:solidFill>
                            <a:srgbClr val="002060"/>
                          </a:solidFill>
                          <a:cs typeface="B Mitra" pitchFamily="2" charset="-78"/>
                        </a:rPr>
                        <a:t>تفاوتهای فردی</a:t>
                      </a:r>
                      <a:endParaRPr lang="fa-IR" b="1" dirty="0">
                        <a:solidFill>
                          <a:srgbClr val="002060"/>
                        </a:solidFill>
                        <a:cs typeface="B Mitra" pitchFamily="2" charset="-78"/>
                      </a:endParaRPr>
                    </a:p>
                  </a:txBody>
                  <a:tcPr/>
                </a:tc>
              </a:tr>
            </a:tbl>
          </a:graphicData>
        </a:graphic>
      </p:graphicFrame>
    </p:spTree>
    <p:extLst>
      <p:ext uri="{BB962C8B-B14F-4D97-AF65-F5344CB8AC3E}">
        <p14:creationId xmlns:p14="http://schemas.microsoft.com/office/powerpoint/2010/main" val="40970408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دیدگاه مصالحه جویانه اقتضایی</a:t>
            </a:r>
            <a:endParaRPr lang="fa-IR" dirty="0">
              <a:cs typeface="B Titr" pitchFamily="2" charset="-78"/>
            </a:endParaRPr>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eft-Right Arrow 4"/>
          <p:cNvSpPr/>
          <p:nvPr/>
        </p:nvSpPr>
        <p:spPr>
          <a:xfrm>
            <a:off x="2500298" y="5715016"/>
            <a:ext cx="4929222" cy="64294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ounded Rectangle 5"/>
          <p:cNvSpPr/>
          <p:nvPr/>
        </p:nvSpPr>
        <p:spPr>
          <a:xfrm>
            <a:off x="7500958" y="5715016"/>
            <a:ext cx="1357322" cy="642942"/>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b="1" dirty="0" smtClean="0">
                <a:cs typeface="B Mitra" pitchFamily="2" charset="-78"/>
              </a:rPr>
              <a:t>بسیار کلی</a:t>
            </a:r>
            <a:endParaRPr lang="fa-IR" b="1" dirty="0">
              <a:cs typeface="B Mitra" pitchFamily="2" charset="-78"/>
            </a:endParaRPr>
          </a:p>
        </p:txBody>
      </p:sp>
      <p:sp>
        <p:nvSpPr>
          <p:cNvPr id="7" name="Rounded Rectangle 6"/>
          <p:cNvSpPr/>
          <p:nvPr/>
        </p:nvSpPr>
        <p:spPr>
          <a:xfrm>
            <a:off x="428596" y="5715016"/>
            <a:ext cx="1928794" cy="642942"/>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1" anchor="ctr"/>
          <a:lstStyle/>
          <a:p>
            <a:pPr algn="ctr"/>
            <a:r>
              <a:rPr lang="fa-IR" b="1" dirty="0" smtClean="0">
                <a:cs typeface="B Mitra" pitchFamily="2" charset="-78"/>
              </a:rPr>
              <a:t>بسیار خاص و جزئی</a:t>
            </a:r>
            <a:endParaRPr lang="fa-IR" b="1" dirty="0">
              <a:cs typeface="B Mitra" pitchFamily="2" charset="-78"/>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b="1" dirty="0" smtClean="0">
                <a:solidFill>
                  <a:srgbClr val="0070C0"/>
                </a:solidFill>
                <a:cs typeface="B Mitra" panose="00000400000000000000" pitchFamily="2" charset="-78"/>
              </a:rPr>
              <a:t>سه ویژگی حائز اهمیت رهیافت اقتضایی:</a:t>
            </a:r>
          </a:p>
          <a:p>
            <a:pPr marL="571500" indent="-571500">
              <a:buClrTx/>
              <a:buFont typeface="+mj-lt"/>
              <a:buAutoNum type="romanUcPeriod"/>
            </a:pPr>
            <a:r>
              <a:rPr lang="fa-IR" b="1" dirty="0" smtClean="0">
                <a:cs typeface="B Yekan" panose="00000400000000000000" pitchFamily="2" charset="-78"/>
              </a:rPr>
              <a:t>دیدگاه سیستم باز</a:t>
            </a:r>
          </a:p>
          <a:p>
            <a:pPr marL="571500" indent="-571500">
              <a:buClrTx/>
              <a:buFont typeface="+mj-lt"/>
              <a:buAutoNum type="romanUcPeriod"/>
            </a:pPr>
            <a:r>
              <a:rPr lang="fa-IR" b="1" dirty="0" smtClean="0">
                <a:cs typeface="B Yekan" panose="00000400000000000000" pitchFamily="2" charset="-78"/>
              </a:rPr>
              <a:t>گرایش به پژوهش و تحقیق علمی</a:t>
            </a:r>
          </a:p>
          <a:p>
            <a:pPr marL="571500" indent="-571500">
              <a:buClrTx/>
              <a:buFont typeface="+mj-lt"/>
              <a:buAutoNum type="romanUcPeriod"/>
            </a:pPr>
            <a:r>
              <a:rPr lang="fa-IR" b="1" dirty="0" smtClean="0">
                <a:cs typeface="B Yekan" panose="00000400000000000000" pitchFamily="2" charset="-78"/>
              </a:rPr>
              <a:t>توجه به مجموعه ای از عوامل</a:t>
            </a:r>
            <a:br>
              <a:rPr lang="fa-IR" b="1" dirty="0" smtClean="0">
                <a:cs typeface="B Yekan" panose="00000400000000000000" pitchFamily="2" charset="-78"/>
              </a:rPr>
            </a:br>
            <a:endParaRPr lang="fa-IR" b="1" dirty="0" smtClean="0">
              <a:cs typeface="B Yekan" panose="00000400000000000000" pitchFamily="2" charset="-78"/>
            </a:endParaRPr>
          </a:p>
          <a:p>
            <a:pPr marL="0" indent="0">
              <a:buClrTx/>
              <a:buNone/>
            </a:pPr>
            <a:r>
              <a:rPr lang="fa-IR" b="1" dirty="0" smtClean="0">
                <a:solidFill>
                  <a:srgbClr val="C00000"/>
                </a:solidFill>
                <a:cs typeface="B Mitra" panose="00000400000000000000" pitchFamily="2" charset="-78"/>
              </a:rPr>
              <a:t>انتقاد به نظریه اقتضایی آن است که سازمان را همچون اسیری در چنگال محیط معرفی می کند . در صورت پذیرش این طرز تلقی،تلاش برای مدیریت سازمان بیهوده به نظر می رسد.</a:t>
            </a:r>
          </a:p>
        </p:txBody>
      </p:sp>
    </p:spTree>
    <p:extLst>
      <p:ext uri="{BB962C8B-B14F-4D97-AF65-F5344CB8AC3E}">
        <p14:creationId xmlns:p14="http://schemas.microsoft.com/office/powerpoint/2010/main" val="20202982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2405</TotalTime>
  <Words>5188</Words>
  <Application>Microsoft Office PowerPoint</Application>
  <PresentationFormat>On-screen Show (4:3)</PresentationFormat>
  <Paragraphs>723</Paragraphs>
  <Slides>104</Slides>
  <Notes>9</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104</vt:i4>
      </vt:variant>
    </vt:vector>
  </HeadingPairs>
  <TitlesOfParts>
    <vt:vector size="127" baseType="lpstr">
      <vt:lpstr>Adobe Garamond Pro Bold</vt:lpstr>
      <vt:lpstr>Arial</vt:lpstr>
      <vt:lpstr>B Davat</vt:lpstr>
      <vt:lpstr>B Farnaz</vt:lpstr>
      <vt:lpstr>B Koodak</vt:lpstr>
      <vt:lpstr>B Lotus</vt:lpstr>
      <vt:lpstr>B Mitra</vt:lpstr>
      <vt:lpstr>B Nazanin</vt:lpstr>
      <vt:lpstr>B Titr</vt:lpstr>
      <vt:lpstr>B Yekan</vt:lpstr>
      <vt:lpstr>B Zar</vt:lpstr>
      <vt:lpstr>Calibri</vt:lpstr>
      <vt:lpstr>Century</vt:lpstr>
      <vt:lpstr>Constantia</vt:lpstr>
      <vt:lpstr>IranNastaliq</vt:lpstr>
      <vt:lpstr>Majalla UI</vt:lpstr>
      <vt:lpstr>Nazanin</vt:lpstr>
      <vt:lpstr>Times New Roman</vt:lpstr>
      <vt:lpstr>Traditional Arabic</vt:lpstr>
      <vt:lpstr>Vani</vt:lpstr>
      <vt:lpstr>Wingdings</vt:lpstr>
      <vt:lpstr>Wingdings 2</vt:lpstr>
      <vt:lpstr>Flow</vt:lpstr>
      <vt:lpstr>PowerPoint Presentation</vt:lpstr>
      <vt:lpstr>مبانی سازمان و مدیریت </vt:lpstr>
      <vt:lpstr>PowerPoint Presentation</vt:lpstr>
      <vt:lpstr>بررسی  مدیریت   در دوره های تاریخی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انقلاب صنعتی تحول عمده در مدیریت</vt:lpstr>
      <vt:lpstr>PowerPoint Presentation</vt:lpstr>
      <vt:lpstr>هنری فورد  (Henry Ford)</vt:lpstr>
      <vt:lpstr>PowerPoint Presentation</vt:lpstr>
      <vt:lpstr>رهیافتهای عمده در سیر تکوین نظریه های سازمان و مدیریت</vt:lpstr>
      <vt:lpstr>مکاتب مدیریت</vt:lpstr>
      <vt:lpstr>PowerPoint Presentation</vt:lpstr>
      <vt:lpstr> تیلور ومدیریت علمی </vt:lpstr>
      <vt:lpstr>توصیه های مدیریت علمی</vt:lpstr>
      <vt:lpstr>فرانک ولیلیان گیلبرت کمک بزرگ به جراحان</vt:lpstr>
      <vt:lpstr>گیلبرت ها </vt:lpstr>
      <vt:lpstr>فرانک ولیلیان گیلبرت  پیشگامان مطالعه حرکت سنجی </vt:lpstr>
      <vt:lpstr>   گیلبرت ها و نظریه مدیریت علمی  frank bunker gilberth,1868 &amp; lilian moller gilberth,1878))</vt:lpstr>
      <vt:lpstr>PowerPoint Presentation</vt:lpstr>
      <vt:lpstr>PowerPoint Presentation</vt:lpstr>
      <vt:lpstr>هنری گانت ونظریه علمی (Henry Laurence gantt,1861)  </vt:lpstr>
      <vt:lpstr>Gantt Chart</vt:lpstr>
      <vt:lpstr>  نقاط قوت مکتب مدیریت علمی  (scientific management theory) </vt:lpstr>
      <vt:lpstr>  نقاط ضعف مکتب مدیریت علمی  (scientific management theory) </vt:lpstr>
      <vt:lpstr>هنری فایول Henry Fayol )   )    مدیریت اداری</vt:lpstr>
      <vt:lpstr>PowerPoint Presentation</vt:lpstr>
      <vt:lpstr>PowerPoint Presentation</vt:lpstr>
      <vt:lpstr>PowerPoint Presentation</vt:lpstr>
      <vt:lpstr>PowerPoint Presentation</vt:lpstr>
      <vt:lpstr>PowerPoint Presentation</vt:lpstr>
      <vt:lpstr>ماری پارکر فالت (Mary Parker Follett) </vt:lpstr>
      <vt:lpstr>ماری پارکر فالت (Mary Parker Follett) </vt:lpstr>
      <vt:lpstr>متولد: 21 آوریل 1864 در ارفورت Erfurt آلمان و درگذشته  14ژوئن 1920</vt:lpstr>
      <vt:lpstr>PowerPoint Presentation</vt:lpstr>
      <vt:lpstr>PowerPoint Presentation</vt:lpstr>
      <vt:lpstr>PowerPoint Presentation</vt:lpstr>
      <vt:lpstr>PowerPoint Presentation</vt:lpstr>
      <vt:lpstr>PowerPoint Presentation</vt:lpstr>
      <vt:lpstr>PowerPoint Presentation</vt:lpstr>
      <vt:lpstr>رهیافت منابع انسانی</vt:lpstr>
      <vt:lpstr>PowerPoint Presentation</vt:lpstr>
      <vt:lpstr>PowerPoint Presentation</vt:lpstr>
      <vt:lpstr>PowerPoint Presentation</vt:lpstr>
      <vt:lpstr>PowerPoint Presentation</vt:lpstr>
      <vt:lpstr>PowerPoint Presentation</vt:lpstr>
      <vt:lpstr>PowerPoint Presentation</vt:lpstr>
      <vt:lpstr>آبراهام  هرولد    مازلو  Abraham (Harold) Maslow</vt:lpstr>
      <vt:lpstr>PowerPoint Presentation</vt:lpstr>
      <vt:lpstr>نظریه نیازهای انسانی </vt:lpstr>
      <vt:lpstr>   Douglas McGregor </vt:lpstr>
      <vt:lpstr>مفروضات نظریه X</vt:lpstr>
      <vt:lpstr>مفروضات نظریه Y</vt:lpstr>
      <vt:lpstr>رفتار مدیران با مفروضات نظریه Y</vt:lpstr>
      <vt:lpstr>ویژگیهای سبکهای مورد استفاده مدیران، بر مبنای مفروضات x و y</vt:lpstr>
      <vt:lpstr>نظریه شخصیت و سازمان </vt:lpstr>
      <vt:lpstr>کریس آرجریس Chris Argyris</vt:lpstr>
      <vt:lpstr>بنیان فکری :</vt:lpstr>
      <vt:lpstr>کتاب شخصیت وسازمان </vt:lpstr>
      <vt:lpstr>نظریه  شخصیت وسازمان :</vt:lpstr>
      <vt:lpstr>نظریه بلوغ وعدم بلوغ </vt:lpstr>
      <vt:lpstr>نظریه شخصیت وسازمان</vt:lpstr>
      <vt:lpstr>نظریه شخصیت وسازمان</vt:lpstr>
      <vt:lpstr>رابطه بین بازدهی ،رضایت شغلی واحساس خوشبختی فردی </vt:lpstr>
      <vt:lpstr>ویژگی های افرادنا بالغ از دیدگاه آرجریس</vt:lpstr>
      <vt:lpstr>راههای مبارزه با تقاضاهای متناقض سازمانی</vt:lpstr>
      <vt:lpstr>تاکیدات آرجریس عبارتند از : </vt:lpstr>
      <vt:lpstr>رهیافتهای کمّی به مدیریت</vt:lpstr>
      <vt:lpstr>  «علم مدیریت » و «تحقیق در عملیات»  </vt:lpstr>
      <vt:lpstr>مراحل حل  مسائل مدیریت از طریق روشهای علمی </vt:lpstr>
      <vt:lpstr>کاربردهای علم مدیریت</vt:lpstr>
      <vt:lpstr>ویژگیهای روشها و فنون رهیافت کمی به مدیریت</vt:lpstr>
      <vt:lpstr>دلایل احتمالی موفقیّت بیشتر رهیافت منابع   انسانی در مقایسه با رهیافت کمّی به مدیریت </vt:lpstr>
      <vt:lpstr>رهیافتهای جدید به مدیریت</vt:lpstr>
      <vt:lpstr>نظریه سیستمی و اقتضایی   «مبانی اصلی رهیافت جدید به مدیریت»</vt:lpstr>
      <vt:lpstr>  «سازمان به منزله یک کل نظام یافته است وبرای حل مسائل و اتخاذ تصمیم از تحلیل داده ها استفاده می شود»</vt:lpstr>
      <vt:lpstr>طرح کلی سیستم های باز</vt:lpstr>
      <vt:lpstr>PowerPoint Presentation</vt:lpstr>
      <vt:lpstr>PowerPoint Presentation</vt:lpstr>
      <vt:lpstr>PowerPoint Presentation</vt:lpstr>
      <vt:lpstr>جهت گیریهای  جدید تفکر سیستمی در  مدیریت</vt:lpstr>
      <vt:lpstr>یادگیری سازمانی  «سیستم باز صاحب اندیشه  و زنده»</vt:lpstr>
      <vt:lpstr>فرآیند یادگیری سازمانی </vt:lpstr>
      <vt:lpstr>پیتر سنگه  (Peter Senge) متولد (۱۹۴۷)   </vt:lpstr>
      <vt:lpstr>کتاب اصل پنجم  نوشته   پیتر سنگه    موجب شهرت تفکر سیستم باز و یادگیری سازمانی شد.</vt:lpstr>
      <vt:lpstr>دیوید  .ا. گاروین (David A.Garvin)</vt:lpstr>
      <vt:lpstr>دیوید  .ا. گاروین (David A.Garvin)</vt:lpstr>
      <vt:lpstr>نظریه آشوب </vt:lpstr>
      <vt:lpstr>ادوارد نورتن لورنز</vt:lpstr>
      <vt:lpstr>  رهیافت وضعیتی بر اجتناب از اصول گرایی مطلق تأکید دارد</vt:lpstr>
      <vt:lpstr>انتخاب بهترین ساختار برای هر وضعیت معین بستگی دارد به: </vt:lpstr>
      <vt:lpstr>PowerPoint Presentation</vt:lpstr>
      <vt:lpstr>دیدگاه مصالحه جویانه اقتضایی</vt:lpstr>
      <vt:lpstr>PowerPoint Presentation</vt:lpstr>
      <vt:lpstr>روندهای جدید در رهیافتهای عمده مدیریت</vt:lpstr>
      <vt:lpstr>نقشهای ده گانه مدیریت طبق نظر مینتز برگ</vt:lpstr>
      <vt:lpstr>نقشهای مدیر و خرده سیستم های اجتماعی مربوط از دیدگاه آدیزس (Ichak Adizes)</vt:lpstr>
      <vt:lpstr>کمال مدیریت(attribute    of       excellence)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هنری فورد  (Henry Ford)</dc:title>
  <dc:creator>علی محمودی</dc:creator>
  <cp:lastModifiedBy>علی محمودی</cp:lastModifiedBy>
  <cp:revision>193</cp:revision>
  <dcterms:created xsi:type="dcterms:W3CDTF">2015-10-13T08:42:36Z</dcterms:created>
  <dcterms:modified xsi:type="dcterms:W3CDTF">2015-10-29T08:33:42Z</dcterms:modified>
</cp:coreProperties>
</file>