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20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CF8F8D-3249-4993-9125-B381ABFCE3F5}" type="doc">
      <dgm:prSet loTypeId="urn:microsoft.com/office/officeart/2005/8/layout/process4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038C887-13B5-4EF9-BEEF-9581D74A6296}">
      <dgm:prSet phldrT="[Text]" custT="1"/>
      <dgm:spPr/>
      <dgm:t>
        <a:bodyPr/>
        <a:lstStyle/>
        <a:p>
          <a:r>
            <a:rPr lang="fa-IR" sz="1600" b="1" dirty="0" smtClean="0">
              <a:cs typeface="B Nazanin" panose="00000700000000000000" pitchFamily="2" charset="-78"/>
            </a:rPr>
            <a:t>ایجاد حس تعلق</a:t>
          </a:r>
          <a:endParaRPr lang="en-US" sz="1600" b="1" dirty="0">
            <a:cs typeface="B Nazanin" panose="00000700000000000000" pitchFamily="2" charset="-78"/>
          </a:endParaRPr>
        </a:p>
      </dgm:t>
    </dgm:pt>
    <dgm:pt modelId="{9D21EC13-FFC4-4FEA-8074-A16664851AF3}" type="parTrans" cxnId="{1BAFB44A-D7A6-450B-90CF-BB8EECC76B49}">
      <dgm:prSet/>
      <dgm:spPr/>
      <dgm:t>
        <a:bodyPr/>
        <a:lstStyle/>
        <a:p>
          <a:endParaRPr lang="en-US"/>
        </a:p>
      </dgm:t>
    </dgm:pt>
    <dgm:pt modelId="{286C43CA-DFF4-4EEF-8784-57E60B00E801}" type="sibTrans" cxnId="{1BAFB44A-D7A6-450B-90CF-BB8EECC76B49}">
      <dgm:prSet/>
      <dgm:spPr/>
    </dgm:pt>
    <dgm:pt modelId="{F8E89981-E013-4378-B0AA-9B1C4A8F0244}">
      <dgm:prSet phldrT="[Text]" custT="1"/>
      <dgm:spPr/>
      <dgm:t>
        <a:bodyPr/>
        <a:lstStyle/>
        <a:p>
          <a:r>
            <a:rPr lang="fa-IR" sz="1100" dirty="0" smtClean="0">
              <a:cs typeface="B Nazanin" panose="00000700000000000000" pitchFamily="2" charset="-78"/>
            </a:rPr>
            <a:t>درگیر کردن مخاطب در یک کار عینی و واقعی</a:t>
          </a:r>
          <a:endParaRPr lang="en-US" sz="1100" dirty="0">
            <a:cs typeface="B Nazanin" panose="00000700000000000000" pitchFamily="2" charset="-78"/>
          </a:endParaRPr>
        </a:p>
      </dgm:t>
    </dgm:pt>
    <dgm:pt modelId="{0B21A79E-4B9D-43DC-8F09-EE77E822FA1F}" type="parTrans" cxnId="{5BC5F657-763C-4D15-B83A-E1217741DA32}">
      <dgm:prSet/>
      <dgm:spPr/>
      <dgm:t>
        <a:bodyPr/>
        <a:lstStyle/>
        <a:p>
          <a:endParaRPr lang="en-US"/>
        </a:p>
      </dgm:t>
    </dgm:pt>
    <dgm:pt modelId="{27869C62-DEF4-463B-A334-F172AC8630D9}" type="sibTrans" cxnId="{5BC5F657-763C-4D15-B83A-E1217741DA32}">
      <dgm:prSet/>
      <dgm:spPr/>
      <dgm:t>
        <a:bodyPr/>
        <a:lstStyle/>
        <a:p>
          <a:endParaRPr lang="en-US"/>
        </a:p>
      </dgm:t>
    </dgm:pt>
    <dgm:pt modelId="{36FD6758-EC38-46AE-952C-981DB8DF507F}">
      <dgm:prSet phldrT="[Text]" custT="1"/>
      <dgm:spPr/>
      <dgm:t>
        <a:bodyPr/>
        <a:lstStyle/>
        <a:p>
          <a:r>
            <a:rPr lang="fa-IR" sz="1600" b="1" dirty="0" smtClean="0">
              <a:cs typeface="B Nazanin" panose="00000700000000000000" pitchFamily="2" charset="-78"/>
            </a:rPr>
            <a:t>آموزش و آمادکی نظامی</a:t>
          </a:r>
          <a:endParaRPr lang="en-US" sz="1600" b="1" dirty="0">
            <a:cs typeface="B Nazanin" panose="00000700000000000000" pitchFamily="2" charset="-78"/>
          </a:endParaRPr>
        </a:p>
      </dgm:t>
    </dgm:pt>
    <dgm:pt modelId="{B0790CCD-48B1-4D64-840F-B309F65E7463}" type="parTrans" cxnId="{9D467343-D391-4924-9332-E2199432CA47}">
      <dgm:prSet/>
      <dgm:spPr/>
      <dgm:t>
        <a:bodyPr/>
        <a:lstStyle/>
        <a:p>
          <a:endParaRPr lang="en-US"/>
        </a:p>
      </dgm:t>
    </dgm:pt>
    <dgm:pt modelId="{7BA98611-1A43-40E8-B177-26F751AB9680}" type="sibTrans" cxnId="{9D467343-D391-4924-9332-E2199432CA47}">
      <dgm:prSet/>
      <dgm:spPr/>
      <dgm:t>
        <a:bodyPr/>
        <a:lstStyle/>
        <a:p>
          <a:endParaRPr lang="en-US"/>
        </a:p>
      </dgm:t>
    </dgm:pt>
    <dgm:pt modelId="{4AF1384F-5ED2-4DB2-BB84-A709A2FB8417}">
      <dgm:prSet phldrT="[Text]" custT="1"/>
      <dgm:spPr/>
      <dgm:t>
        <a:bodyPr/>
        <a:lstStyle/>
        <a:p>
          <a:r>
            <a:rPr lang="fa-IR" sz="1400" b="1" dirty="0" smtClean="0">
              <a:cs typeface="B Nazanin" panose="00000700000000000000" pitchFamily="2" charset="-78"/>
            </a:rPr>
            <a:t>پیاده روی شبانه</a:t>
          </a:r>
          <a:endParaRPr lang="en-US" sz="1400" b="1" dirty="0">
            <a:cs typeface="B Nazanin" panose="00000700000000000000" pitchFamily="2" charset="-78"/>
          </a:endParaRPr>
        </a:p>
      </dgm:t>
    </dgm:pt>
    <dgm:pt modelId="{60F422FF-BA71-408F-A7CA-649C4B487AA4}" type="parTrans" cxnId="{6090694E-EE6E-4097-81AE-18E80C9BEA35}">
      <dgm:prSet/>
      <dgm:spPr/>
      <dgm:t>
        <a:bodyPr/>
        <a:lstStyle/>
        <a:p>
          <a:endParaRPr lang="en-US"/>
        </a:p>
      </dgm:t>
    </dgm:pt>
    <dgm:pt modelId="{990F38D4-5343-4001-88FB-7E72F4DBE4DE}" type="sibTrans" cxnId="{6090694E-EE6E-4097-81AE-18E80C9BEA35}">
      <dgm:prSet/>
      <dgm:spPr/>
      <dgm:t>
        <a:bodyPr/>
        <a:lstStyle/>
        <a:p>
          <a:endParaRPr lang="en-US"/>
        </a:p>
      </dgm:t>
    </dgm:pt>
    <dgm:pt modelId="{E4B6EA11-3D0C-4777-AE3C-4C7CF6E8E96E}">
      <dgm:prSet phldrT="[Text]" custT="1"/>
      <dgm:spPr/>
      <dgm:t>
        <a:bodyPr/>
        <a:lstStyle/>
        <a:p>
          <a:r>
            <a:rPr lang="fa-IR" sz="1600" b="1" dirty="0" smtClean="0">
              <a:cs typeface="B Nazanin" panose="00000700000000000000" pitchFamily="2" charset="-78"/>
            </a:rPr>
            <a:t>تحریک انگیزه های مادی</a:t>
          </a:r>
          <a:endParaRPr lang="en-US" sz="1600" b="1" dirty="0">
            <a:cs typeface="B Nazanin" panose="00000700000000000000" pitchFamily="2" charset="-78"/>
          </a:endParaRPr>
        </a:p>
      </dgm:t>
    </dgm:pt>
    <dgm:pt modelId="{DC896A12-45BB-4094-91DA-3A3EE919EB55}" type="parTrans" cxnId="{8FD8E0FB-F21A-4A5A-959B-B50AEE5146AC}">
      <dgm:prSet/>
      <dgm:spPr/>
      <dgm:t>
        <a:bodyPr/>
        <a:lstStyle/>
        <a:p>
          <a:endParaRPr lang="en-US"/>
        </a:p>
      </dgm:t>
    </dgm:pt>
    <dgm:pt modelId="{78DBE73A-560E-4CDC-A98D-A664FCC800D6}" type="sibTrans" cxnId="{8FD8E0FB-F21A-4A5A-959B-B50AEE5146AC}">
      <dgm:prSet/>
      <dgm:spPr/>
      <dgm:t>
        <a:bodyPr/>
        <a:lstStyle/>
        <a:p>
          <a:endParaRPr lang="en-US"/>
        </a:p>
      </dgm:t>
    </dgm:pt>
    <dgm:pt modelId="{237DB4AA-AC6A-49DB-9B60-4E553CC6B15F}">
      <dgm:prSet phldrT="[Text]" custT="1"/>
      <dgm:spPr/>
      <dgm:t>
        <a:bodyPr/>
        <a:lstStyle/>
        <a:p>
          <a:r>
            <a:rPr lang="fa-IR" sz="1400" b="1" dirty="0" smtClean="0">
              <a:cs typeface="B Nazanin" panose="00000700000000000000" pitchFamily="2" charset="-78"/>
            </a:rPr>
            <a:t>وظیفه مربی: تحریک انگیزه های مادی در کنار انگیزه های معنوی</a:t>
          </a:r>
          <a:endParaRPr lang="en-US" sz="1400" b="1" dirty="0">
            <a:cs typeface="B Nazanin" panose="00000700000000000000" pitchFamily="2" charset="-78"/>
          </a:endParaRPr>
        </a:p>
      </dgm:t>
    </dgm:pt>
    <dgm:pt modelId="{DC0AADE5-7B8B-4D7B-A963-6D5AA6551829}" type="parTrans" cxnId="{55649182-185F-44B8-96E3-9AD28F53B685}">
      <dgm:prSet/>
      <dgm:spPr/>
      <dgm:t>
        <a:bodyPr/>
        <a:lstStyle/>
        <a:p>
          <a:endParaRPr lang="en-US"/>
        </a:p>
      </dgm:t>
    </dgm:pt>
    <dgm:pt modelId="{5FAC3821-A358-4009-8A5B-D72D01166028}" type="sibTrans" cxnId="{55649182-185F-44B8-96E3-9AD28F53B685}">
      <dgm:prSet/>
      <dgm:spPr/>
      <dgm:t>
        <a:bodyPr/>
        <a:lstStyle/>
        <a:p>
          <a:endParaRPr lang="en-US"/>
        </a:p>
      </dgm:t>
    </dgm:pt>
    <dgm:pt modelId="{FF2FE162-3B49-417F-8E01-901F80DAE1F5}">
      <dgm:prSet phldrT="[Text]" custT="1"/>
      <dgm:spPr/>
      <dgm:t>
        <a:bodyPr/>
        <a:lstStyle/>
        <a:p>
          <a:r>
            <a:rPr lang="fa-IR" sz="1100" dirty="0" smtClean="0">
              <a:cs typeface="B Nazanin" panose="00000700000000000000" pitchFamily="2" charset="-78"/>
            </a:rPr>
            <a:t>ماجرای بیل دادن به دست بچه ها</a:t>
          </a:r>
          <a:endParaRPr lang="en-US" sz="1100" dirty="0">
            <a:cs typeface="B Nazanin" panose="00000700000000000000" pitchFamily="2" charset="-78"/>
          </a:endParaRPr>
        </a:p>
      </dgm:t>
    </dgm:pt>
    <dgm:pt modelId="{CEA80639-BF02-4DB3-A9C2-09ED4D0C7F71}" type="parTrans" cxnId="{88AE18CA-6343-4E11-BD18-E65E65DD9AFB}">
      <dgm:prSet/>
      <dgm:spPr/>
      <dgm:t>
        <a:bodyPr/>
        <a:lstStyle/>
        <a:p>
          <a:endParaRPr lang="en-US"/>
        </a:p>
      </dgm:t>
    </dgm:pt>
    <dgm:pt modelId="{97FEB68D-A374-4F54-A4A9-9ECC9BC2D9E3}" type="sibTrans" cxnId="{88AE18CA-6343-4E11-BD18-E65E65DD9AFB}">
      <dgm:prSet/>
      <dgm:spPr/>
      <dgm:t>
        <a:bodyPr/>
        <a:lstStyle/>
        <a:p>
          <a:endParaRPr lang="en-US"/>
        </a:p>
      </dgm:t>
    </dgm:pt>
    <dgm:pt modelId="{62DA95AE-587D-41E8-89F4-34FF37D18B11}">
      <dgm:prSet phldrT="[Text]" custT="1"/>
      <dgm:spPr/>
      <dgm:t>
        <a:bodyPr/>
        <a:lstStyle/>
        <a:p>
          <a:r>
            <a:rPr lang="fa-IR" sz="1400" b="1" dirty="0" smtClean="0">
              <a:cs typeface="B Nazanin" panose="00000700000000000000" pitchFamily="2" charset="-78"/>
            </a:rPr>
            <a:t>تیر اندازی</a:t>
          </a:r>
          <a:endParaRPr lang="en-US" sz="1400" b="1" dirty="0">
            <a:cs typeface="B Nazanin" panose="00000700000000000000" pitchFamily="2" charset="-78"/>
          </a:endParaRPr>
        </a:p>
      </dgm:t>
    </dgm:pt>
    <dgm:pt modelId="{F694768B-6E48-4073-AD37-88BA34624A77}" type="parTrans" cxnId="{7AD1B269-EF6E-4C77-9DBA-6DA134D72EB0}">
      <dgm:prSet/>
      <dgm:spPr/>
      <dgm:t>
        <a:bodyPr/>
        <a:lstStyle/>
        <a:p>
          <a:endParaRPr lang="en-US"/>
        </a:p>
      </dgm:t>
    </dgm:pt>
    <dgm:pt modelId="{CA2F224F-D1BF-49DD-B8CA-5B98431AA277}" type="sibTrans" cxnId="{7AD1B269-EF6E-4C77-9DBA-6DA134D72EB0}">
      <dgm:prSet/>
      <dgm:spPr/>
      <dgm:t>
        <a:bodyPr/>
        <a:lstStyle/>
        <a:p>
          <a:endParaRPr lang="en-US"/>
        </a:p>
      </dgm:t>
    </dgm:pt>
    <dgm:pt modelId="{E3DD0F9A-8C6D-43AF-B5DF-609115783A2D}">
      <dgm:prSet phldrT="[Text]" custT="1"/>
      <dgm:spPr/>
      <dgm:t>
        <a:bodyPr/>
        <a:lstStyle/>
        <a:p>
          <a:r>
            <a:rPr lang="fa-IR" sz="1400" b="1" dirty="0" smtClean="0">
              <a:cs typeface="B Nazanin" panose="00000700000000000000" pitchFamily="2" charset="-78"/>
            </a:rPr>
            <a:t>نیاز به تخلیه انرژی</a:t>
          </a:r>
          <a:endParaRPr lang="en-US" sz="1400" b="1" dirty="0">
            <a:cs typeface="B Nazanin" panose="00000700000000000000" pitchFamily="2" charset="-78"/>
          </a:endParaRPr>
        </a:p>
      </dgm:t>
    </dgm:pt>
    <dgm:pt modelId="{047F7BC8-A854-4F92-956F-3D26B811E7C9}" type="parTrans" cxnId="{72888481-3C16-4DDF-80C0-D9F014FD081F}">
      <dgm:prSet/>
      <dgm:spPr/>
      <dgm:t>
        <a:bodyPr/>
        <a:lstStyle/>
        <a:p>
          <a:endParaRPr lang="en-US"/>
        </a:p>
      </dgm:t>
    </dgm:pt>
    <dgm:pt modelId="{A1A842A5-B0D4-4433-89BE-AB296CD86A8E}" type="sibTrans" cxnId="{72888481-3C16-4DDF-80C0-D9F014FD081F}">
      <dgm:prSet/>
      <dgm:spPr/>
      <dgm:t>
        <a:bodyPr/>
        <a:lstStyle/>
        <a:p>
          <a:endParaRPr lang="en-US"/>
        </a:p>
      </dgm:t>
    </dgm:pt>
    <dgm:pt modelId="{54FED282-8050-4261-B5AA-C969672588EB}">
      <dgm:prSet phldrT="[Text]" custT="1"/>
      <dgm:spPr/>
      <dgm:t>
        <a:bodyPr/>
        <a:lstStyle/>
        <a:p>
          <a:r>
            <a:rPr lang="fa-IR" sz="1400" b="1" dirty="0" smtClean="0">
              <a:cs typeface="B Nazanin" panose="00000700000000000000" pitchFamily="2" charset="-78"/>
            </a:rPr>
            <a:t>رژه و نظام جمع</a:t>
          </a:r>
          <a:endParaRPr lang="en-US" sz="1400" b="1" dirty="0">
            <a:cs typeface="B Nazanin" panose="00000700000000000000" pitchFamily="2" charset="-78"/>
          </a:endParaRPr>
        </a:p>
      </dgm:t>
    </dgm:pt>
    <dgm:pt modelId="{D4774846-7A9A-414C-86B4-4FD153EAF7D9}" type="parTrans" cxnId="{E18167DB-1C70-401C-83CD-9B95987AC64A}">
      <dgm:prSet/>
      <dgm:spPr/>
      <dgm:t>
        <a:bodyPr/>
        <a:lstStyle/>
        <a:p>
          <a:endParaRPr lang="en-US"/>
        </a:p>
      </dgm:t>
    </dgm:pt>
    <dgm:pt modelId="{0B79B46C-432D-4E7B-A1ED-D29B63354672}" type="sibTrans" cxnId="{E18167DB-1C70-401C-83CD-9B95987AC64A}">
      <dgm:prSet/>
      <dgm:spPr/>
      <dgm:t>
        <a:bodyPr/>
        <a:lstStyle/>
        <a:p>
          <a:endParaRPr lang="en-US"/>
        </a:p>
      </dgm:t>
    </dgm:pt>
    <dgm:pt modelId="{E5917531-86FC-4C91-92DF-826327CAF555}">
      <dgm:prSet phldrT="[Text]" custT="1"/>
      <dgm:spPr/>
      <dgm:t>
        <a:bodyPr/>
        <a:lstStyle/>
        <a:p>
          <a:r>
            <a:rPr lang="fa-IR" sz="1400" b="1" dirty="0" smtClean="0">
              <a:cs typeface="B Nazanin" panose="00000700000000000000" pitchFamily="2" charset="-78"/>
            </a:rPr>
            <a:t>تشکییل پرونده بسیح – دانشگاه و خدمت</a:t>
          </a:r>
          <a:endParaRPr lang="en-US" sz="1400" b="1" dirty="0">
            <a:cs typeface="B Nazanin" panose="00000700000000000000" pitchFamily="2" charset="-78"/>
          </a:endParaRPr>
        </a:p>
      </dgm:t>
    </dgm:pt>
    <dgm:pt modelId="{1F7EB53B-0D08-4184-A38C-C3B87DEAF78A}" type="parTrans" cxnId="{A2E8DC69-9609-4281-81B4-5A28BC8D2252}">
      <dgm:prSet/>
      <dgm:spPr/>
      <dgm:t>
        <a:bodyPr/>
        <a:lstStyle/>
        <a:p>
          <a:endParaRPr lang="en-US"/>
        </a:p>
      </dgm:t>
    </dgm:pt>
    <dgm:pt modelId="{884E5B27-CED0-46A9-A8F7-52D12B3D24C5}" type="sibTrans" cxnId="{A2E8DC69-9609-4281-81B4-5A28BC8D2252}">
      <dgm:prSet/>
      <dgm:spPr/>
      <dgm:t>
        <a:bodyPr/>
        <a:lstStyle/>
        <a:p>
          <a:endParaRPr lang="en-US"/>
        </a:p>
      </dgm:t>
    </dgm:pt>
    <dgm:pt modelId="{5E5A18CC-028F-45ED-B0A0-139832E9EBF2}">
      <dgm:prSet custT="1"/>
      <dgm:spPr/>
      <dgm:t>
        <a:bodyPr/>
        <a:lstStyle/>
        <a:p>
          <a:r>
            <a:rPr lang="fa-IR" sz="1600" b="1" dirty="0" smtClean="0">
              <a:cs typeface="B Nazanin" panose="00000700000000000000" pitchFamily="2" charset="-78"/>
            </a:rPr>
            <a:t>محدود نبودن جذب به مکان و زمان</a:t>
          </a:r>
          <a:endParaRPr lang="en-US" sz="1600" b="1" dirty="0">
            <a:cs typeface="B Nazanin" panose="00000700000000000000" pitchFamily="2" charset="-78"/>
          </a:endParaRPr>
        </a:p>
      </dgm:t>
    </dgm:pt>
    <dgm:pt modelId="{94C069D2-F922-4A2D-A706-4A67E97F661B}" type="sibTrans" cxnId="{CD61A818-49B4-4AAA-BF3A-F5BEC3CB2828}">
      <dgm:prSet/>
      <dgm:spPr/>
      <dgm:t>
        <a:bodyPr/>
        <a:lstStyle/>
        <a:p>
          <a:endParaRPr lang="en-US"/>
        </a:p>
      </dgm:t>
    </dgm:pt>
    <dgm:pt modelId="{69E2E9E4-EA51-466D-B195-125469A70468}" type="parTrans" cxnId="{CD61A818-49B4-4AAA-BF3A-F5BEC3CB2828}">
      <dgm:prSet/>
      <dgm:spPr/>
      <dgm:t>
        <a:bodyPr/>
        <a:lstStyle/>
        <a:p>
          <a:endParaRPr lang="en-US"/>
        </a:p>
      </dgm:t>
    </dgm:pt>
    <dgm:pt modelId="{28712747-D4AF-4D1C-9522-02F540920928}">
      <dgm:prSet custT="1"/>
      <dgm:spPr/>
      <dgm:t>
        <a:bodyPr/>
        <a:lstStyle/>
        <a:p>
          <a:r>
            <a:rPr lang="fa-IR" sz="1600" b="1" dirty="0" smtClean="0">
              <a:cs typeface="B Nazanin" panose="00000700000000000000" pitchFamily="2" charset="-78"/>
            </a:rPr>
            <a:t>اولویت قشر آسیب دیده</a:t>
          </a:r>
          <a:endParaRPr lang="en-US" sz="1600" b="1" dirty="0">
            <a:cs typeface="B Nazanin" panose="00000700000000000000" pitchFamily="2" charset="-78"/>
          </a:endParaRPr>
        </a:p>
      </dgm:t>
    </dgm:pt>
    <dgm:pt modelId="{DCFBBCDC-84B7-46A6-BC05-20466566F538}" type="sibTrans" cxnId="{FBC16B55-54A3-4389-B4CF-DCFCE75BF8AE}">
      <dgm:prSet/>
      <dgm:spPr/>
      <dgm:t>
        <a:bodyPr/>
        <a:lstStyle/>
        <a:p>
          <a:endParaRPr lang="en-US"/>
        </a:p>
      </dgm:t>
    </dgm:pt>
    <dgm:pt modelId="{BB7F451E-8FE6-442A-8E9A-E371E5738E60}" type="parTrans" cxnId="{FBC16B55-54A3-4389-B4CF-DCFCE75BF8AE}">
      <dgm:prSet/>
      <dgm:spPr/>
      <dgm:t>
        <a:bodyPr/>
        <a:lstStyle/>
        <a:p>
          <a:endParaRPr lang="en-US"/>
        </a:p>
      </dgm:t>
    </dgm:pt>
    <dgm:pt modelId="{795038CC-405B-4777-A607-90969BEA3B73}">
      <dgm:prSet custT="1"/>
      <dgm:spPr/>
      <dgm:t>
        <a:bodyPr/>
        <a:lstStyle/>
        <a:p>
          <a:r>
            <a:rPr lang="fa-IR" sz="1400" b="1" dirty="0" smtClean="0">
              <a:cs typeface="B Nazanin" panose="00000700000000000000" pitchFamily="2" charset="-78"/>
            </a:rPr>
            <a:t>اولویت با افراد نخبه و آماده است یا ضعیف</a:t>
          </a:r>
          <a:endParaRPr lang="en-US" sz="1400" b="1" dirty="0">
            <a:cs typeface="B Nazanin" panose="00000700000000000000" pitchFamily="2" charset="-78"/>
          </a:endParaRPr>
        </a:p>
      </dgm:t>
    </dgm:pt>
    <dgm:pt modelId="{B1D7EA87-6651-4672-B31D-E0BBB891A559}" type="parTrans" cxnId="{66F4CD05-532F-46DE-A9F2-A3CC4A239416}">
      <dgm:prSet/>
      <dgm:spPr/>
      <dgm:t>
        <a:bodyPr/>
        <a:lstStyle/>
        <a:p>
          <a:endParaRPr lang="en-US"/>
        </a:p>
      </dgm:t>
    </dgm:pt>
    <dgm:pt modelId="{EA0A8A1D-A586-4690-AD7C-683078C40C27}" type="sibTrans" cxnId="{66F4CD05-532F-46DE-A9F2-A3CC4A239416}">
      <dgm:prSet/>
      <dgm:spPr/>
      <dgm:t>
        <a:bodyPr/>
        <a:lstStyle/>
        <a:p>
          <a:endParaRPr lang="en-US"/>
        </a:p>
      </dgm:t>
    </dgm:pt>
    <dgm:pt modelId="{28C41832-FF3C-4BF1-86B7-653E94D8FB5F}">
      <dgm:prSet custT="1"/>
      <dgm:spPr/>
      <dgm:t>
        <a:bodyPr/>
        <a:lstStyle/>
        <a:p>
          <a:r>
            <a:rPr lang="fa-IR" sz="1400" b="1" dirty="0" smtClean="0">
              <a:cs typeface="B Nazanin" panose="00000700000000000000" pitchFamily="2" charset="-78"/>
            </a:rPr>
            <a:t>جذب از مسحد و در تابستان ؟؟؟</a:t>
          </a:r>
          <a:endParaRPr lang="en-US" sz="1400" b="1" dirty="0">
            <a:cs typeface="B Nazanin" panose="00000700000000000000" pitchFamily="2" charset="-78"/>
          </a:endParaRPr>
        </a:p>
      </dgm:t>
    </dgm:pt>
    <dgm:pt modelId="{048A9550-E404-43D8-8856-5332DF839688}" type="parTrans" cxnId="{CA1585A7-923D-43A9-80AB-2E16AE393740}">
      <dgm:prSet/>
      <dgm:spPr/>
      <dgm:t>
        <a:bodyPr/>
        <a:lstStyle/>
        <a:p>
          <a:endParaRPr lang="en-US"/>
        </a:p>
      </dgm:t>
    </dgm:pt>
    <dgm:pt modelId="{7A1ED401-18E0-4E48-8880-259D7866BD7F}" type="sibTrans" cxnId="{CA1585A7-923D-43A9-80AB-2E16AE393740}">
      <dgm:prSet/>
      <dgm:spPr/>
      <dgm:t>
        <a:bodyPr/>
        <a:lstStyle/>
        <a:p>
          <a:endParaRPr lang="en-US"/>
        </a:p>
      </dgm:t>
    </dgm:pt>
    <dgm:pt modelId="{B75B7D9A-A343-45AC-B41F-931816401FAE}" type="pres">
      <dgm:prSet presAssocID="{79CF8F8D-3249-4993-9125-B381ABFCE3F5}" presName="Name0" presStyleCnt="0">
        <dgm:presLayoutVars>
          <dgm:dir/>
          <dgm:animLvl val="lvl"/>
          <dgm:resizeHandles val="exact"/>
        </dgm:presLayoutVars>
      </dgm:prSet>
      <dgm:spPr/>
    </dgm:pt>
    <dgm:pt modelId="{2EBBBB90-38E4-461E-AD3C-30E140087F9C}" type="pres">
      <dgm:prSet presAssocID="{5E5A18CC-028F-45ED-B0A0-139832E9EBF2}" presName="boxAndChildren" presStyleCnt="0"/>
      <dgm:spPr/>
    </dgm:pt>
    <dgm:pt modelId="{73C00EA6-EA07-4E47-88C8-C939FBDD2586}" type="pres">
      <dgm:prSet presAssocID="{5E5A18CC-028F-45ED-B0A0-139832E9EBF2}" presName="parentTextBox" presStyleLbl="node1" presStyleIdx="0" presStyleCnt="5"/>
      <dgm:spPr/>
    </dgm:pt>
    <dgm:pt modelId="{C11675F7-FFC5-4E80-BD36-E8448E5D4870}" type="pres">
      <dgm:prSet presAssocID="{5E5A18CC-028F-45ED-B0A0-139832E9EBF2}" presName="entireBox" presStyleLbl="node1" presStyleIdx="0" presStyleCnt="5"/>
      <dgm:spPr/>
    </dgm:pt>
    <dgm:pt modelId="{FD2DCFF5-5BDC-4133-BF59-D264B55E930C}" type="pres">
      <dgm:prSet presAssocID="{5E5A18CC-028F-45ED-B0A0-139832E9EBF2}" presName="descendantBox" presStyleCnt="0"/>
      <dgm:spPr/>
    </dgm:pt>
    <dgm:pt modelId="{201DA47F-3802-45AE-872E-65D243A22623}" type="pres">
      <dgm:prSet presAssocID="{28C41832-FF3C-4BF1-86B7-653E94D8FB5F}" presName="childTextBox" presStyleLbl="fgAccFollowNode1" presStyleIdx="0" presStyleCnt="10">
        <dgm:presLayoutVars>
          <dgm:bulletEnabled val="1"/>
        </dgm:presLayoutVars>
      </dgm:prSet>
      <dgm:spPr/>
    </dgm:pt>
    <dgm:pt modelId="{B03BA7C0-A5F0-4FA8-A78F-E757947950D8}" type="pres">
      <dgm:prSet presAssocID="{DCFBBCDC-84B7-46A6-BC05-20466566F538}" presName="sp" presStyleCnt="0"/>
      <dgm:spPr/>
    </dgm:pt>
    <dgm:pt modelId="{D729B751-390C-4BBD-B984-955FBEFE3AA6}" type="pres">
      <dgm:prSet presAssocID="{28712747-D4AF-4D1C-9522-02F540920928}" presName="arrowAndChildren" presStyleCnt="0"/>
      <dgm:spPr/>
    </dgm:pt>
    <dgm:pt modelId="{DA23E165-706F-4AD5-9603-93611C2BA3CC}" type="pres">
      <dgm:prSet presAssocID="{28712747-D4AF-4D1C-9522-02F540920928}" presName="parentTextArrow" presStyleLbl="node1" presStyleIdx="0" presStyleCnt="5"/>
      <dgm:spPr/>
    </dgm:pt>
    <dgm:pt modelId="{83249D9D-6071-45E2-8011-D59F84FA9657}" type="pres">
      <dgm:prSet presAssocID="{28712747-D4AF-4D1C-9522-02F540920928}" presName="arrow" presStyleLbl="node1" presStyleIdx="1" presStyleCnt="5"/>
      <dgm:spPr/>
    </dgm:pt>
    <dgm:pt modelId="{DE2A3DD6-2D42-4311-896A-D40E4522CEE7}" type="pres">
      <dgm:prSet presAssocID="{28712747-D4AF-4D1C-9522-02F540920928}" presName="descendantArrow" presStyleCnt="0"/>
      <dgm:spPr/>
    </dgm:pt>
    <dgm:pt modelId="{DF750C60-501C-445E-9AB1-1F77E9D6DF20}" type="pres">
      <dgm:prSet presAssocID="{795038CC-405B-4777-A607-90969BEA3B73}" presName="childTextArrow" presStyleLbl="fgAccFollowNode1" presStyleIdx="1" presStyleCnt="10">
        <dgm:presLayoutVars>
          <dgm:bulletEnabled val="1"/>
        </dgm:presLayoutVars>
      </dgm:prSet>
      <dgm:spPr/>
    </dgm:pt>
    <dgm:pt modelId="{2CFFF2CB-F485-4722-A8F2-93D9E0C9AEF8}" type="pres">
      <dgm:prSet presAssocID="{78DBE73A-560E-4CDC-A98D-A664FCC800D6}" presName="sp" presStyleCnt="0"/>
      <dgm:spPr/>
    </dgm:pt>
    <dgm:pt modelId="{4166A8F0-46CA-42BB-A9CE-AFC17B434F0A}" type="pres">
      <dgm:prSet presAssocID="{E4B6EA11-3D0C-4777-AE3C-4C7CF6E8E96E}" presName="arrowAndChildren" presStyleCnt="0"/>
      <dgm:spPr/>
    </dgm:pt>
    <dgm:pt modelId="{C3400BB1-08A3-48D6-A570-78BC22831FFD}" type="pres">
      <dgm:prSet presAssocID="{E4B6EA11-3D0C-4777-AE3C-4C7CF6E8E96E}" presName="parentTextArrow" presStyleLbl="node1" presStyleIdx="1" presStyleCnt="5"/>
      <dgm:spPr/>
    </dgm:pt>
    <dgm:pt modelId="{CF8580BD-790B-49D0-B490-6CDCA44164D9}" type="pres">
      <dgm:prSet presAssocID="{E4B6EA11-3D0C-4777-AE3C-4C7CF6E8E96E}" presName="arrow" presStyleLbl="node1" presStyleIdx="2" presStyleCnt="5"/>
      <dgm:spPr/>
    </dgm:pt>
    <dgm:pt modelId="{7E2AE596-CEE9-4BA4-AA74-916150B75905}" type="pres">
      <dgm:prSet presAssocID="{E4B6EA11-3D0C-4777-AE3C-4C7CF6E8E96E}" presName="descendantArrow" presStyleCnt="0"/>
      <dgm:spPr/>
    </dgm:pt>
    <dgm:pt modelId="{F314ACB6-E377-4DEC-9A71-B067FFB05237}" type="pres">
      <dgm:prSet presAssocID="{237DB4AA-AC6A-49DB-9B60-4E553CC6B15F}" presName="childTextArrow" presStyleLbl="fgAccFollowNode1" presStyleIdx="2" presStyleCnt="10">
        <dgm:presLayoutVars>
          <dgm:bulletEnabled val="1"/>
        </dgm:presLayoutVars>
      </dgm:prSet>
      <dgm:spPr/>
    </dgm:pt>
    <dgm:pt modelId="{FFBED1D2-ED5B-4BD7-9B46-91A773ED5768}" type="pres">
      <dgm:prSet presAssocID="{E5917531-86FC-4C91-92DF-826327CAF555}" presName="childTextArrow" presStyleLbl="fgAccFollowNode1" presStyleIdx="3" presStyleCnt="10">
        <dgm:presLayoutVars>
          <dgm:bulletEnabled val="1"/>
        </dgm:presLayoutVars>
      </dgm:prSet>
      <dgm:spPr/>
    </dgm:pt>
    <dgm:pt modelId="{5D8A2403-4CFD-4CD7-B38E-31524B4A9DA1}" type="pres">
      <dgm:prSet presAssocID="{7BA98611-1A43-40E8-B177-26F751AB9680}" presName="sp" presStyleCnt="0"/>
      <dgm:spPr/>
    </dgm:pt>
    <dgm:pt modelId="{CAC5FA6D-41B5-4D9C-9FE5-422B0F4025DC}" type="pres">
      <dgm:prSet presAssocID="{36FD6758-EC38-46AE-952C-981DB8DF507F}" presName="arrowAndChildren" presStyleCnt="0"/>
      <dgm:spPr/>
    </dgm:pt>
    <dgm:pt modelId="{046F9372-20ED-4814-9F6F-8E3416F319AC}" type="pres">
      <dgm:prSet presAssocID="{36FD6758-EC38-46AE-952C-981DB8DF507F}" presName="parentTextArrow" presStyleLbl="node1" presStyleIdx="2" presStyleCnt="5"/>
      <dgm:spPr/>
    </dgm:pt>
    <dgm:pt modelId="{6AC6C8A3-E564-48DC-A1FF-21E7AB47F0E4}" type="pres">
      <dgm:prSet presAssocID="{36FD6758-EC38-46AE-952C-981DB8DF507F}" presName="arrow" presStyleLbl="node1" presStyleIdx="3" presStyleCnt="5"/>
      <dgm:spPr/>
    </dgm:pt>
    <dgm:pt modelId="{97F04595-DA72-4987-B584-85C5CCFA52AF}" type="pres">
      <dgm:prSet presAssocID="{36FD6758-EC38-46AE-952C-981DB8DF507F}" presName="descendantArrow" presStyleCnt="0"/>
      <dgm:spPr/>
    </dgm:pt>
    <dgm:pt modelId="{B4EF0C44-005D-4715-97F5-EB21A7ADC72E}" type="pres">
      <dgm:prSet presAssocID="{E3DD0F9A-8C6D-43AF-B5DF-609115783A2D}" presName="childTextArrow" presStyleLbl="fgAccFollowNode1" presStyleIdx="4" presStyleCnt="10">
        <dgm:presLayoutVars>
          <dgm:bulletEnabled val="1"/>
        </dgm:presLayoutVars>
      </dgm:prSet>
      <dgm:spPr/>
    </dgm:pt>
    <dgm:pt modelId="{412D1F8A-E7C2-4DA3-91D3-A7FDF811E7D5}" type="pres">
      <dgm:prSet presAssocID="{4AF1384F-5ED2-4DB2-BB84-A709A2FB8417}" presName="childTextArrow" presStyleLbl="fgAccFollowNode1" presStyleIdx="5" presStyleCnt="10">
        <dgm:presLayoutVars>
          <dgm:bulletEnabled val="1"/>
        </dgm:presLayoutVars>
      </dgm:prSet>
      <dgm:spPr/>
    </dgm:pt>
    <dgm:pt modelId="{0E0768FE-C2B3-45F3-B895-11615831B9C5}" type="pres">
      <dgm:prSet presAssocID="{62DA95AE-587D-41E8-89F4-34FF37D18B11}" presName="childTextArrow" presStyleLbl="fgAccFollowNode1" presStyleIdx="6" presStyleCnt="10">
        <dgm:presLayoutVars>
          <dgm:bulletEnabled val="1"/>
        </dgm:presLayoutVars>
      </dgm:prSet>
      <dgm:spPr/>
    </dgm:pt>
    <dgm:pt modelId="{AC8B54F0-ED51-40A7-BEAA-4D66466D22D9}" type="pres">
      <dgm:prSet presAssocID="{54FED282-8050-4261-B5AA-C969672588EB}" presName="childTextArrow" presStyleLbl="fgAccFollowNode1" presStyleIdx="7" presStyleCnt="10">
        <dgm:presLayoutVars>
          <dgm:bulletEnabled val="1"/>
        </dgm:presLayoutVars>
      </dgm:prSet>
      <dgm:spPr/>
    </dgm:pt>
    <dgm:pt modelId="{CFAF4C30-5017-410E-9A7F-F492834ACA43}" type="pres">
      <dgm:prSet presAssocID="{286C43CA-DFF4-4EEF-8784-57E60B00E801}" presName="sp" presStyleCnt="0"/>
      <dgm:spPr/>
    </dgm:pt>
    <dgm:pt modelId="{E7CC783F-030B-46CB-93BD-D102A0114BF8}" type="pres">
      <dgm:prSet presAssocID="{0038C887-13B5-4EF9-BEEF-9581D74A6296}" presName="arrowAndChildren" presStyleCnt="0"/>
      <dgm:spPr/>
    </dgm:pt>
    <dgm:pt modelId="{21E0B4C8-B8DF-4427-871B-6D39AF526B6A}" type="pres">
      <dgm:prSet presAssocID="{0038C887-13B5-4EF9-BEEF-9581D74A6296}" presName="parentTextArrow" presStyleLbl="node1" presStyleIdx="3" presStyleCnt="5"/>
      <dgm:spPr/>
    </dgm:pt>
    <dgm:pt modelId="{F646B223-19C5-4A07-AAE8-D8E192435460}" type="pres">
      <dgm:prSet presAssocID="{0038C887-13B5-4EF9-BEEF-9581D74A6296}" presName="arrow" presStyleLbl="node1" presStyleIdx="4" presStyleCnt="5"/>
      <dgm:spPr/>
    </dgm:pt>
    <dgm:pt modelId="{BBE52B22-2606-49FB-AE67-DE64A5FC7C10}" type="pres">
      <dgm:prSet presAssocID="{0038C887-13B5-4EF9-BEEF-9581D74A6296}" presName="descendantArrow" presStyleCnt="0"/>
      <dgm:spPr/>
    </dgm:pt>
    <dgm:pt modelId="{DC40C450-8481-4645-8955-311A5B280D8A}" type="pres">
      <dgm:prSet presAssocID="{F8E89981-E013-4378-B0AA-9B1C4A8F0244}" presName="childTextArrow" presStyleLbl="fgAccFollowNode1" presStyleIdx="8" presStyleCnt="10">
        <dgm:presLayoutVars>
          <dgm:bulletEnabled val="1"/>
        </dgm:presLayoutVars>
      </dgm:prSet>
      <dgm:spPr/>
    </dgm:pt>
    <dgm:pt modelId="{CEA7DFED-D82E-484B-9A29-0DE7DB6BAAFF}" type="pres">
      <dgm:prSet presAssocID="{FF2FE162-3B49-417F-8E01-901F80DAE1F5}" presName="childTextArrow" presStyleLbl="fgAccFollowNode1" presStyleIdx="9" presStyleCnt="10">
        <dgm:presLayoutVars>
          <dgm:bulletEnabled val="1"/>
        </dgm:presLayoutVars>
      </dgm:prSet>
      <dgm:spPr/>
    </dgm:pt>
  </dgm:ptLst>
  <dgm:cxnLst>
    <dgm:cxn modelId="{7AD1B269-EF6E-4C77-9DBA-6DA134D72EB0}" srcId="{36FD6758-EC38-46AE-952C-981DB8DF507F}" destId="{62DA95AE-587D-41E8-89F4-34FF37D18B11}" srcOrd="2" destOrd="0" parTransId="{F694768B-6E48-4073-AD37-88BA34624A77}" sibTransId="{CA2F224F-D1BF-49DD-B8CA-5B98431AA277}"/>
    <dgm:cxn modelId="{55649182-185F-44B8-96E3-9AD28F53B685}" srcId="{E4B6EA11-3D0C-4777-AE3C-4C7CF6E8E96E}" destId="{237DB4AA-AC6A-49DB-9B60-4E553CC6B15F}" srcOrd="0" destOrd="0" parTransId="{DC0AADE5-7B8B-4D7B-A963-6D5AA6551829}" sibTransId="{5FAC3821-A358-4009-8A5B-D72D01166028}"/>
    <dgm:cxn modelId="{FBC16B55-54A3-4389-B4CF-DCFCE75BF8AE}" srcId="{79CF8F8D-3249-4993-9125-B381ABFCE3F5}" destId="{28712747-D4AF-4D1C-9522-02F540920928}" srcOrd="3" destOrd="0" parTransId="{BB7F451E-8FE6-442A-8E9A-E371E5738E60}" sibTransId="{DCFBBCDC-84B7-46A6-BC05-20466566F538}"/>
    <dgm:cxn modelId="{72888481-3C16-4DDF-80C0-D9F014FD081F}" srcId="{36FD6758-EC38-46AE-952C-981DB8DF507F}" destId="{E3DD0F9A-8C6D-43AF-B5DF-609115783A2D}" srcOrd="0" destOrd="0" parTransId="{047F7BC8-A854-4F92-956F-3D26B811E7C9}" sibTransId="{A1A842A5-B0D4-4433-89BE-AB296CD86A8E}"/>
    <dgm:cxn modelId="{CB3397FA-7B05-42CD-90C5-98D9A9C0AD48}" type="presOf" srcId="{FF2FE162-3B49-417F-8E01-901F80DAE1F5}" destId="{CEA7DFED-D82E-484B-9A29-0DE7DB6BAAFF}" srcOrd="0" destOrd="0" presId="urn:microsoft.com/office/officeart/2005/8/layout/process4"/>
    <dgm:cxn modelId="{5BC5F657-763C-4D15-B83A-E1217741DA32}" srcId="{0038C887-13B5-4EF9-BEEF-9581D74A6296}" destId="{F8E89981-E013-4378-B0AA-9B1C4A8F0244}" srcOrd="0" destOrd="0" parTransId="{0B21A79E-4B9D-43DC-8F09-EE77E822FA1F}" sibTransId="{27869C62-DEF4-463B-A334-F172AC8630D9}"/>
    <dgm:cxn modelId="{8FD8E0FB-F21A-4A5A-959B-B50AEE5146AC}" srcId="{79CF8F8D-3249-4993-9125-B381ABFCE3F5}" destId="{E4B6EA11-3D0C-4777-AE3C-4C7CF6E8E96E}" srcOrd="2" destOrd="0" parTransId="{DC896A12-45BB-4094-91DA-3A3EE919EB55}" sibTransId="{78DBE73A-560E-4CDC-A98D-A664FCC800D6}"/>
    <dgm:cxn modelId="{3A432207-6F0E-4A94-9E26-C9BF80D601F5}" type="presOf" srcId="{36FD6758-EC38-46AE-952C-981DB8DF507F}" destId="{6AC6C8A3-E564-48DC-A1FF-21E7AB47F0E4}" srcOrd="1" destOrd="0" presId="urn:microsoft.com/office/officeart/2005/8/layout/process4"/>
    <dgm:cxn modelId="{6753567D-2C52-44D7-9A85-9EEBA7C5D3FF}" type="presOf" srcId="{0038C887-13B5-4EF9-BEEF-9581D74A6296}" destId="{21E0B4C8-B8DF-4427-871B-6D39AF526B6A}" srcOrd="0" destOrd="0" presId="urn:microsoft.com/office/officeart/2005/8/layout/process4"/>
    <dgm:cxn modelId="{5A38CF4E-AB78-4F06-81DF-4109D0A87423}" type="presOf" srcId="{28712747-D4AF-4D1C-9522-02F540920928}" destId="{DA23E165-706F-4AD5-9603-93611C2BA3CC}" srcOrd="0" destOrd="0" presId="urn:microsoft.com/office/officeart/2005/8/layout/process4"/>
    <dgm:cxn modelId="{88AE18CA-6343-4E11-BD18-E65E65DD9AFB}" srcId="{0038C887-13B5-4EF9-BEEF-9581D74A6296}" destId="{FF2FE162-3B49-417F-8E01-901F80DAE1F5}" srcOrd="1" destOrd="0" parTransId="{CEA80639-BF02-4DB3-A9C2-09ED4D0C7F71}" sibTransId="{97FEB68D-A374-4F54-A4A9-9ECC9BC2D9E3}"/>
    <dgm:cxn modelId="{08F1A3B0-77C1-4307-8704-42F66726AF75}" type="presOf" srcId="{E3DD0F9A-8C6D-43AF-B5DF-609115783A2D}" destId="{B4EF0C44-005D-4715-97F5-EB21A7ADC72E}" srcOrd="0" destOrd="0" presId="urn:microsoft.com/office/officeart/2005/8/layout/process4"/>
    <dgm:cxn modelId="{66F4CD05-532F-46DE-A9F2-A3CC4A239416}" srcId="{28712747-D4AF-4D1C-9522-02F540920928}" destId="{795038CC-405B-4777-A607-90969BEA3B73}" srcOrd="0" destOrd="0" parTransId="{B1D7EA87-6651-4672-B31D-E0BBB891A559}" sibTransId="{EA0A8A1D-A586-4690-AD7C-683078C40C27}"/>
    <dgm:cxn modelId="{F1FC6B6B-30A1-4F9C-AD77-FB23E045BF87}" type="presOf" srcId="{28C41832-FF3C-4BF1-86B7-653E94D8FB5F}" destId="{201DA47F-3802-45AE-872E-65D243A22623}" srcOrd="0" destOrd="0" presId="urn:microsoft.com/office/officeart/2005/8/layout/process4"/>
    <dgm:cxn modelId="{6090694E-EE6E-4097-81AE-18E80C9BEA35}" srcId="{36FD6758-EC38-46AE-952C-981DB8DF507F}" destId="{4AF1384F-5ED2-4DB2-BB84-A709A2FB8417}" srcOrd="1" destOrd="0" parTransId="{60F422FF-BA71-408F-A7CA-649C4B487AA4}" sibTransId="{990F38D4-5343-4001-88FB-7E72F4DBE4DE}"/>
    <dgm:cxn modelId="{CD61A818-49B4-4AAA-BF3A-F5BEC3CB2828}" srcId="{79CF8F8D-3249-4993-9125-B381ABFCE3F5}" destId="{5E5A18CC-028F-45ED-B0A0-139832E9EBF2}" srcOrd="4" destOrd="0" parTransId="{69E2E9E4-EA51-466D-B195-125469A70468}" sibTransId="{94C069D2-F922-4A2D-A706-4A67E97F661B}"/>
    <dgm:cxn modelId="{DE25495C-AFE3-4F54-86C7-519C12BD06A8}" type="presOf" srcId="{E4B6EA11-3D0C-4777-AE3C-4C7CF6E8E96E}" destId="{CF8580BD-790B-49D0-B490-6CDCA44164D9}" srcOrd="1" destOrd="0" presId="urn:microsoft.com/office/officeart/2005/8/layout/process4"/>
    <dgm:cxn modelId="{1BAFB44A-D7A6-450B-90CF-BB8EECC76B49}" srcId="{79CF8F8D-3249-4993-9125-B381ABFCE3F5}" destId="{0038C887-13B5-4EF9-BEEF-9581D74A6296}" srcOrd="0" destOrd="0" parTransId="{9D21EC13-FFC4-4FEA-8074-A16664851AF3}" sibTransId="{286C43CA-DFF4-4EEF-8784-57E60B00E801}"/>
    <dgm:cxn modelId="{9D467343-D391-4924-9332-E2199432CA47}" srcId="{79CF8F8D-3249-4993-9125-B381ABFCE3F5}" destId="{36FD6758-EC38-46AE-952C-981DB8DF507F}" srcOrd="1" destOrd="0" parTransId="{B0790CCD-48B1-4D64-840F-B309F65E7463}" sibTransId="{7BA98611-1A43-40E8-B177-26F751AB9680}"/>
    <dgm:cxn modelId="{26AC9DF0-551E-48C9-BAFB-BC23A1605384}" type="presOf" srcId="{62DA95AE-587D-41E8-89F4-34FF37D18B11}" destId="{0E0768FE-C2B3-45F3-B895-11615831B9C5}" srcOrd="0" destOrd="0" presId="urn:microsoft.com/office/officeart/2005/8/layout/process4"/>
    <dgm:cxn modelId="{A6AD033B-C0C1-4EC0-8FBB-2032C7EC0888}" type="presOf" srcId="{F8E89981-E013-4378-B0AA-9B1C4A8F0244}" destId="{DC40C450-8481-4645-8955-311A5B280D8A}" srcOrd="0" destOrd="0" presId="urn:microsoft.com/office/officeart/2005/8/layout/process4"/>
    <dgm:cxn modelId="{22DF24AB-806D-4291-9E80-BE091051BD6A}" type="presOf" srcId="{4AF1384F-5ED2-4DB2-BB84-A709A2FB8417}" destId="{412D1F8A-E7C2-4DA3-91D3-A7FDF811E7D5}" srcOrd="0" destOrd="0" presId="urn:microsoft.com/office/officeart/2005/8/layout/process4"/>
    <dgm:cxn modelId="{64A4EDCE-D3CA-431C-94AA-DAA63292EE2A}" type="presOf" srcId="{36FD6758-EC38-46AE-952C-981DB8DF507F}" destId="{046F9372-20ED-4814-9F6F-8E3416F319AC}" srcOrd="0" destOrd="0" presId="urn:microsoft.com/office/officeart/2005/8/layout/process4"/>
    <dgm:cxn modelId="{AC8A2D5F-ACAF-4244-ADF3-4BA2362BA404}" type="presOf" srcId="{79CF8F8D-3249-4993-9125-B381ABFCE3F5}" destId="{B75B7D9A-A343-45AC-B41F-931816401FAE}" srcOrd="0" destOrd="0" presId="urn:microsoft.com/office/officeart/2005/8/layout/process4"/>
    <dgm:cxn modelId="{69C751BD-2445-4C20-828C-6286E16570D9}" type="presOf" srcId="{28712747-D4AF-4D1C-9522-02F540920928}" destId="{83249D9D-6071-45E2-8011-D59F84FA9657}" srcOrd="1" destOrd="0" presId="urn:microsoft.com/office/officeart/2005/8/layout/process4"/>
    <dgm:cxn modelId="{39689912-DC1D-4791-8406-2A11A994F8FC}" type="presOf" srcId="{E5917531-86FC-4C91-92DF-826327CAF555}" destId="{FFBED1D2-ED5B-4BD7-9B46-91A773ED5768}" srcOrd="0" destOrd="0" presId="urn:microsoft.com/office/officeart/2005/8/layout/process4"/>
    <dgm:cxn modelId="{8D514C4A-AE7C-41E3-A98D-233AD396B901}" type="presOf" srcId="{5E5A18CC-028F-45ED-B0A0-139832E9EBF2}" destId="{C11675F7-FFC5-4E80-BD36-E8448E5D4870}" srcOrd="1" destOrd="0" presId="urn:microsoft.com/office/officeart/2005/8/layout/process4"/>
    <dgm:cxn modelId="{810FE9AE-E3B6-4A60-A1E6-F0ABE802E2E3}" type="presOf" srcId="{237DB4AA-AC6A-49DB-9B60-4E553CC6B15F}" destId="{F314ACB6-E377-4DEC-9A71-B067FFB05237}" srcOrd="0" destOrd="0" presId="urn:microsoft.com/office/officeart/2005/8/layout/process4"/>
    <dgm:cxn modelId="{CA1585A7-923D-43A9-80AB-2E16AE393740}" srcId="{5E5A18CC-028F-45ED-B0A0-139832E9EBF2}" destId="{28C41832-FF3C-4BF1-86B7-653E94D8FB5F}" srcOrd="0" destOrd="0" parTransId="{048A9550-E404-43D8-8856-5332DF839688}" sibTransId="{7A1ED401-18E0-4E48-8880-259D7866BD7F}"/>
    <dgm:cxn modelId="{26486CBD-A996-4960-8E95-90D8D0126BA6}" type="presOf" srcId="{795038CC-405B-4777-A607-90969BEA3B73}" destId="{DF750C60-501C-445E-9AB1-1F77E9D6DF20}" srcOrd="0" destOrd="0" presId="urn:microsoft.com/office/officeart/2005/8/layout/process4"/>
    <dgm:cxn modelId="{4755E670-49E9-482E-9F68-33E85ABA9A77}" type="presOf" srcId="{E4B6EA11-3D0C-4777-AE3C-4C7CF6E8E96E}" destId="{C3400BB1-08A3-48D6-A570-78BC22831FFD}" srcOrd="0" destOrd="0" presId="urn:microsoft.com/office/officeart/2005/8/layout/process4"/>
    <dgm:cxn modelId="{E18167DB-1C70-401C-83CD-9B95987AC64A}" srcId="{36FD6758-EC38-46AE-952C-981DB8DF507F}" destId="{54FED282-8050-4261-B5AA-C969672588EB}" srcOrd="3" destOrd="0" parTransId="{D4774846-7A9A-414C-86B4-4FD153EAF7D9}" sibTransId="{0B79B46C-432D-4E7B-A1ED-D29B63354672}"/>
    <dgm:cxn modelId="{45BA785B-B6D6-4B7E-A53A-8169DEC390AC}" type="presOf" srcId="{0038C887-13B5-4EF9-BEEF-9581D74A6296}" destId="{F646B223-19C5-4A07-AAE8-D8E192435460}" srcOrd="1" destOrd="0" presId="urn:microsoft.com/office/officeart/2005/8/layout/process4"/>
    <dgm:cxn modelId="{194A68D2-8F64-4F25-BA03-58BBBEE5DA47}" type="presOf" srcId="{5E5A18CC-028F-45ED-B0A0-139832E9EBF2}" destId="{73C00EA6-EA07-4E47-88C8-C939FBDD2586}" srcOrd="0" destOrd="0" presId="urn:microsoft.com/office/officeart/2005/8/layout/process4"/>
    <dgm:cxn modelId="{A2E8DC69-9609-4281-81B4-5A28BC8D2252}" srcId="{E4B6EA11-3D0C-4777-AE3C-4C7CF6E8E96E}" destId="{E5917531-86FC-4C91-92DF-826327CAF555}" srcOrd="1" destOrd="0" parTransId="{1F7EB53B-0D08-4184-A38C-C3B87DEAF78A}" sibTransId="{884E5B27-CED0-46A9-A8F7-52D12B3D24C5}"/>
    <dgm:cxn modelId="{1C0F73E1-526F-40A1-A7CB-07AA1C81003F}" type="presOf" srcId="{54FED282-8050-4261-B5AA-C969672588EB}" destId="{AC8B54F0-ED51-40A7-BEAA-4D66466D22D9}" srcOrd="0" destOrd="0" presId="urn:microsoft.com/office/officeart/2005/8/layout/process4"/>
    <dgm:cxn modelId="{9B186204-1FE7-4671-83D7-5CCCA94EAA2D}" type="presParOf" srcId="{B75B7D9A-A343-45AC-B41F-931816401FAE}" destId="{2EBBBB90-38E4-461E-AD3C-30E140087F9C}" srcOrd="0" destOrd="0" presId="urn:microsoft.com/office/officeart/2005/8/layout/process4"/>
    <dgm:cxn modelId="{6ED5CCF6-A439-43C1-929A-37EC83D2D753}" type="presParOf" srcId="{2EBBBB90-38E4-461E-AD3C-30E140087F9C}" destId="{73C00EA6-EA07-4E47-88C8-C939FBDD2586}" srcOrd="0" destOrd="0" presId="urn:microsoft.com/office/officeart/2005/8/layout/process4"/>
    <dgm:cxn modelId="{3E0E7FEB-666A-4DAF-9E97-3CA98B61B86F}" type="presParOf" srcId="{2EBBBB90-38E4-461E-AD3C-30E140087F9C}" destId="{C11675F7-FFC5-4E80-BD36-E8448E5D4870}" srcOrd="1" destOrd="0" presId="urn:microsoft.com/office/officeart/2005/8/layout/process4"/>
    <dgm:cxn modelId="{23749A73-C09A-4E71-AA8F-D9EC30568491}" type="presParOf" srcId="{2EBBBB90-38E4-461E-AD3C-30E140087F9C}" destId="{FD2DCFF5-5BDC-4133-BF59-D264B55E930C}" srcOrd="2" destOrd="0" presId="urn:microsoft.com/office/officeart/2005/8/layout/process4"/>
    <dgm:cxn modelId="{B68FD4CF-7A47-45F1-A10D-A6AA57A9ADE9}" type="presParOf" srcId="{FD2DCFF5-5BDC-4133-BF59-D264B55E930C}" destId="{201DA47F-3802-45AE-872E-65D243A22623}" srcOrd="0" destOrd="0" presId="urn:microsoft.com/office/officeart/2005/8/layout/process4"/>
    <dgm:cxn modelId="{FF35A612-1DF3-41AF-A446-E895C1CA4099}" type="presParOf" srcId="{B75B7D9A-A343-45AC-B41F-931816401FAE}" destId="{B03BA7C0-A5F0-4FA8-A78F-E757947950D8}" srcOrd="1" destOrd="0" presId="urn:microsoft.com/office/officeart/2005/8/layout/process4"/>
    <dgm:cxn modelId="{BBF9834F-67A7-4CD0-ABAC-E9A389F3F1D7}" type="presParOf" srcId="{B75B7D9A-A343-45AC-B41F-931816401FAE}" destId="{D729B751-390C-4BBD-B984-955FBEFE3AA6}" srcOrd="2" destOrd="0" presId="urn:microsoft.com/office/officeart/2005/8/layout/process4"/>
    <dgm:cxn modelId="{2F5D54CD-1632-458A-AE6A-D8D434EEF390}" type="presParOf" srcId="{D729B751-390C-4BBD-B984-955FBEFE3AA6}" destId="{DA23E165-706F-4AD5-9603-93611C2BA3CC}" srcOrd="0" destOrd="0" presId="urn:microsoft.com/office/officeart/2005/8/layout/process4"/>
    <dgm:cxn modelId="{71AD785D-2F4A-47F8-BEC5-A92348648DC6}" type="presParOf" srcId="{D729B751-390C-4BBD-B984-955FBEFE3AA6}" destId="{83249D9D-6071-45E2-8011-D59F84FA9657}" srcOrd="1" destOrd="0" presId="urn:microsoft.com/office/officeart/2005/8/layout/process4"/>
    <dgm:cxn modelId="{46BB70DA-B039-4B87-9C73-D78DDA1AA879}" type="presParOf" srcId="{D729B751-390C-4BBD-B984-955FBEFE3AA6}" destId="{DE2A3DD6-2D42-4311-896A-D40E4522CEE7}" srcOrd="2" destOrd="0" presId="urn:microsoft.com/office/officeart/2005/8/layout/process4"/>
    <dgm:cxn modelId="{403C70D0-7DA3-452B-B014-83B8C3532F35}" type="presParOf" srcId="{DE2A3DD6-2D42-4311-896A-D40E4522CEE7}" destId="{DF750C60-501C-445E-9AB1-1F77E9D6DF20}" srcOrd="0" destOrd="0" presId="urn:microsoft.com/office/officeart/2005/8/layout/process4"/>
    <dgm:cxn modelId="{6CFFDDB7-2221-4C1D-B7E0-62407122DFD6}" type="presParOf" srcId="{B75B7D9A-A343-45AC-B41F-931816401FAE}" destId="{2CFFF2CB-F485-4722-A8F2-93D9E0C9AEF8}" srcOrd="3" destOrd="0" presId="urn:microsoft.com/office/officeart/2005/8/layout/process4"/>
    <dgm:cxn modelId="{E552E525-5FCB-46FC-8319-0EF32A1B983A}" type="presParOf" srcId="{B75B7D9A-A343-45AC-B41F-931816401FAE}" destId="{4166A8F0-46CA-42BB-A9CE-AFC17B434F0A}" srcOrd="4" destOrd="0" presId="urn:microsoft.com/office/officeart/2005/8/layout/process4"/>
    <dgm:cxn modelId="{ED9F7FF4-9F3B-4E60-81CE-B59F7C5DB761}" type="presParOf" srcId="{4166A8F0-46CA-42BB-A9CE-AFC17B434F0A}" destId="{C3400BB1-08A3-48D6-A570-78BC22831FFD}" srcOrd="0" destOrd="0" presId="urn:microsoft.com/office/officeart/2005/8/layout/process4"/>
    <dgm:cxn modelId="{94DC269D-176E-4BED-86B3-2D70656526F1}" type="presParOf" srcId="{4166A8F0-46CA-42BB-A9CE-AFC17B434F0A}" destId="{CF8580BD-790B-49D0-B490-6CDCA44164D9}" srcOrd="1" destOrd="0" presId="urn:microsoft.com/office/officeart/2005/8/layout/process4"/>
    <dgm:cxn modelId="{50FB3D16-E090-4021-A10C-8215E463F45E}" type="presParOf" srcId="{4166A8F0-46CA-42BB-A9CE-AFC17B434F0A}" destId="{7E2AE596-CEE9-4BA4-AA74-916150B75905}" srcOrd="2" destOrd="0" presId="urn:microsoft.com/office/officeart/2005/8/layout/process4"/>
    <dgm:cxn modelId="{C940A113-F6E3-4D0E-9405-4303FDAAE15A}" type="presParOf" srcId="{7E2AE596-CEE9-4BA4-AA74-916150B75905}" destId="{F314ACB6-E377-4DEC-9A71-B067FFB05237}" srcOrd="0" destOrd="0" presId="urn:microsoft.com/office/officeart/2005/8/layout/process4"/>
    <dgm:cxn modelId="{270D5957-242B-461B-9A79-D6AE2A8EED9E}" type="presParOf" srcId="{7E2AE596-CEE9-4BA4-AA74-916150B75905}" destId="{FFBED1D2-ED5B-4BD7-9B46-91A773ED5768}" srcOrd="1" destOrd="0" presId="urn:microsoft.com/office/officeart/2005/8/layout/process4"/>
    <dgm:cxn modelId="{0ECEF717-DC85-43AF-8ACC-FDB3FFCEEDB7}" type="presParOf" srcId="{B75B7D9A-A343-45AC-B41F-931816401FAE}" destId="{5D8A2403-4CFD-4CD7-B38E-31524B4A9DA1}" srcOrd="5" destOrd="0" presId="urn:microsoft.com/office/officeart/2005/8/layout/process4"/>
    <dgm:cxn modelId="{DE9B3EE1-5D19-492C-A8E2-A24BA843D5B9}" type="presParOf" srcId="{B75B7D9A-A343-45AC-B41F-931816401FAE}" destId="{CAC5FA6D-41B5-4D9C-9FE5-422B0F4025DC}" srcOrd="6" destOrd="0" presId="urn:microsoft.com/office/officeart/2005/8/layout/process4"/>
    <dgm:cxn modelId="{A335DD6E-EF6D-40C4-AB14-94CCFA1D932E}" type="presParOf" srcId="{CAC5FA6D-41B5-4D9C-9FE5-422B0F4025DC}" destId="{046F9372-20ED-4814-9F6F-8E3416F319AC}" srcOrd="0" destOrd="0" presId="urn:microsoft.com/office/officeart/2005/8/layout/process4"/>
    <dgm:cxn modelId="{88FDD456-03EB-416A-A442-37528752EAC4}" type="presParOf" srcId="{CAC5FA6D-41B5-4D9C-9FE5-422B0F4025DC}" destId="{6AC6C8A3-E564-48DC-A1FF-21E7AB47F0E4}" srcOrd="1" destOrd="0" presId="urn:microsoft.com/office/officeart/2005/8/layout/process4"/>
    <dgm:cxn modelId="{42D928BE-6CF8-4B7E-A33B-B322661C8777}" type="presParOf" srcId="{CAC5FA6D-41B5-4D9C-9FE5-422B0F4025DC}" destId="{97F04595-DA72-4987-B584-85C5CCFA52AF}" srcOrd="2" destOrd="0" presId="urn:microsoft.com/office/officeart/2005/8/layout/process4"/>
    <dgm:cxn modelId="{B4DFD3CA-B7EC-4F66-BA9E-5CD143F60426}" type="presParOf" srcId="{97F04595-DA72-4987-B584-85C5CCFA52AF}" destId="{B4EF0C44-005D-4715-97F5-EB21A7ADC72E}" srcOrd="0" destOrd="0" presId="urn:microsoft.com/office/officeart/2005/8/layout/process4"/>
    <dgm:cxn modelId="{0F59D7DB-BBD6-469C-AF24-49479A46CCBA}" type="presParOf" srcId="{97F04595-DA72-4987-B584-85C5CCFA52AF}" destId="{412D1F8A-E7C2-4DA3-91D3-A7FDF811E7D5}" srcOrd="1" destOrd="0" presId="urn:microsoft.com/office/officeart/2005/8/layout/process4"/>
    <dgm:cxn modelId="{2280BF42-CB34-4666-A507-26A490E70E0C}" type="presParOf" srcId="{97F04595-DA72-4987-B584-85C5CCFA52AF}" destId="{0E0768FE-C2B3-45F3-B895-11615831B9C5}" srcOrd="2" destOrd="0" presId="urn:microsoft.com/office/officeart/2005/8/layout/process4"/>
    <dgm:cxn modelId="{0E2DBA46-7C52-4BE2-A9BE-D94759CB1D61}" type="presParOf" srcId="{97F04595-DA72-4987-B584-85C5CCFA52AF}" destId="{AC8B54F0-ED51-40A7-BEAA-4D66466D22D9}" srcOrd="3" destOrd="0" presId="urn:microsoft.com/office/officeart/2005/8/layout/process4"/>
    <dgm:cxn modelId="{1141A6CE-715A-450E-826E-009502EC7C1E}" type="presParOf" srcId="{B75B7D9A-A343-45AC-B41F-931816401FAE}" destId="{CFAF4C30-5017-410E-9A7F-F492834ACA43}" srcOrd="7" destOrd="0" presId="urn:microsoft.com/office/officeart/2005/8/layout/process4"/>
    <dgm:cxn modelId="{C3A9185C-7CAE-4551-8578-B7D9394CFFCA}" type="presParOf" srcId="{B75B7D9A-A343-45AC-B41F-931816401FAE}" destId="{E7CC783F-030B-46CB-93BD-D102A0114BF8}" srcOrd="8" destOrd="0" presId="urn:microsoft.com/office/officeart/2005/8/layout/process4"/>
    <dgm:cxn modelId="{4ECA27D6-E0EA-4163-9C6A-D87592EE7D05}" type="presParOf" srcId="{E7CC783F-030B-46CB-93BD-D102A0114BF8}" destId="{21E0B4C8-B8DF-4427-871B-6D39AF526B6A}" srcOrd="0" destOrd="0" presId="urn:microsoft.com/office/officeart/2005/8/layout/process4"/>
    <dgm:cxn modelId="{CFD8F3A6-7F64-4070-A4F3-7BCB76809211}" type="presParOf" srcId="{E7CC783F-030B-46CB-93BD-D102A0114BF8}" destId="{F646B223-19C5-4A07-AAE8-D8E192435460}" srcOrd="1" destOrd="0" presId="urn:microsoft.com/office/officeart/2005/8/layout/process4"/>
    <dgm:cxn modelId="{0A069B5E-62F4-4759-AF43-C6E42CA634A1}" type="presParOf" srcId="{E7CC783F-030B-46CB-93BD-D102A0114BF8}" destId="{BBE52B22-2606-49FB-AE67-DE64A5FC7C10}" srcOrd="2" destOrd="0" presId="urn:microsoft.com/office/officeart/2005/8/layout/process4"/>
    <dgm:cxn modelId="{D707ADB0-618E-4C07-9832-C6BAA2088543}" type="presParOf" srcId="{BBE52B22-2606-49FB-AE67-DE64A5FC7C10}" destId="{DC40C450-8481-4645-8955-311A5B280D8A}" srcOrd="0" destOrd="0" presId="urn:microsoft.com/office/officeart/2005/8/layout/process4"/>
    <dgm:cxn modelId="{C8945ADD-57DA-4F00-B075-71BDB2ECA94F}" type="presParOf" srcId="{BBE52B22-2606-49FB-AE67-DE64A5FC7C10}" destId="{CEA7DFED-D82E-484B-9A29-0DE7DB6BAAFF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4D35C9-1ACC-4AA4-A2D2-3A6F4C55683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7002B6-FBAA-43A1-A445-78825B452E0B}">
      <dgm:prSet phldrT="[Text]"/>
      <dgm:spPr/>
      <dgm:t>
        <a:bodyPr/>
        <a:lstStyle/>
        <a:p>
          <a:r>
            <a:rPr lang="fa-IR" dirty="0" smtClean="0">
              <a:cs typeface="B Nazanin" panose="00000700000000000000" pitchFamily="2" charset="-78"/>
            </a:rPr>
            <a:t>تعریف تثبیت</a:t>
          </a:r>
          <a:endParaRPr lang="en-US" dirty="0">
            <a:cs typeface="B Nazanin" panose="00000700000000000000" pitchFamily="2" charset="-78"/>
          </a:endParaRPr>
        </a:p>
      </dgm:t>
    </dgm:pt>
    <dgm:pt modelId="{A2A2E7EC-68CA-40AB-B676-3CA82A930372}" type="parTrans" cxnId="{F7931594-7BC1-4696-BEA8-52F97EE0A2B0}">
      <dgm:prSet/>
      <dgm:spPr/>
      <dgm:t>
        <a:bodyPr/>
        <a:lstStyle/>
        <a:p>
          <a:endParaRPr lang="en-US"/>
        </a:p>
      </dgm:t>
    </dgm:pt>
    <dgm:pt modelId="{4507373F-8804-4976-A04A-18C1946022B1}" type="sibTrans" cxnId="{F7931594-7BC1-4696-BEA8-52F97EE0A2B0}">
      <dgm:prSet/>
      <dgm:spPr/>
      <dgm:t>
        <a:bodyPr/>
        <a:lstStyle/>
        <a:p>
          <a:endParaRPr lang="en-US"/>
        </a:p>
      </dgm:t>
    </dgm:pt>
    <dgm:pt modelId="{421FAD8D-B5F2-4C58-A70B-2E668710ED50}">
      <dgm:prSet phldrT="[Text]"/>
      <dgm:spPr/>
      <dgm:t>
        <a:bodyPr/>
        <a:lstStyle/>
        <a:p>
          <a:r>
            <a:rPr lang="fa-IR" dirty="0" smtClean="0">
              <a:cs typeface="B Nazanin" panose="00000700000000000000" pitchFamily="2" charset="-78"/>
            </a:rPr>
            <a:t>به ایجاد و تعمیق انگیزه در متبری برای تداوم ارتباط با تشکل تثبیت می گویند</a:t>
          </a:r>
          <a:endParaRPr lang="en-US" dirty="0">
            <a:cs typeface="B Nazanin" panose="00000700000000000000" pitchFamily="2" charset="-78"/>
          </a:endParaRPr>
        </a:p>
      </dgm:t>
    </dgm:pt>
    <dgm:pt modelId="{75357AA7-51D5-41D1-87F8-C47974852D23}" type="parTrans" cxnId="{C51C862C-E84F-4DA7-9561-B14E37BFA1CD}">
      <dgm:prSet/>
      <dgm:spPr/>
      <dgm:t>
        <a:bodyPr/>
        <a:lstStyle/>
        <a:p>
          <a:endParaRPr lang="en-US"/>
        </a:p>
      </dgm:t>
    </dgm:pt>
    <dgm:pt modelId="{96BBA312-6263-4A6B-9FA1-5CC56F268CD7}" type="sibTrans" cxnId="{C51C862C-E84F-4DA7-9561-B14E37BFA1CD}">
      <dgm:prSet/>
      <dgm:spPr/>
      <dgm:t>
        <a:bodyPr/>
        <a:lstStyle/>
        <a:p>
          <a:endParaRPr lang="en-US"/>
        </a:p>
      </dgm:t>
    </dgm:pt>
    <dgm:pt modelId="{BE9267C0-D6A5-4D11-BDC4-014EE704B98A}">
      <dgm:prSet phldrT="[Text]"/>
      <dgm:spPr/>
      <dgm:t>
        <a:bodyPr/>
        <a:lstStyle/>
        <a:p>
          <a:r>
            <a:rPr lang="fa-IR" dirty="0" smtClean="0">
              <a:cs typeface="B Nazanin" panose="00000700000000000000" pitchFamily="2" charset="-78"/>
            </a:rPr>
            <a:t>ماحصل تثبیت</a:t>
          </a:r>
          <a:endParaRPr lang="en-US" dirty="0">
            <a:cs typeface="B Nazanin" panose="00000700000000000000" pitchFamily="2" charset="-78"/>
          </a:endParaRPr>
        </a:p>
      </dgm:t>
    </dgm:pt>
    <dgm:pt modelId="{96E22BC0-512B-4B96-9347-49C7A7510CCE}" type="parTrans" cxnId="{9B827279-F4EC-46F1-B981-46FBC12F263B}">
      <dgm:prSet/>
      <dgm:spPr/>
      <dgm:t>
        <a:bodyPr/>
        <a:lstStyle/>
        <a:p>
          <a:endParaRPr lang="en-US"/>
        </a:p>
      </dgm:t>
    </dgm:pt>
    <dgm:pt modelId="{13DFFB32-8EDD-4A49-99C2-ED4178DB353E}" type="sibTrans" cxnId="{9B827279-F4EC-46F1-B981-46FBC12F263B}">
      <dgm:prSet/>
      <dgm:spPr/>
      <dgm:t>
        <a:bodyPr/>
        <a:lstStyle/>
        <a:p>
          <a:endParaRPr lang="en-US"/>
        </a:p>
      </dgm:t>
    </dgm:pt>
    <dgm:pt modelId="{365DF10E-C45B-4C82-86F6-F56AFDFE4A7B}">
      <dgm:prSet phldrT="[Text]"/>
      <dgm:spPr/>
      <dgm:t>
        <a:bodyPr/>
        <a:lstStyle/>
        <a:p>
          <a:r>
            <a:rPr lang="fa-IR" dirty="0" smtClean="0">
              <a:cs typeface="B Nazanin" panose="00000700000000000000" pitchFamily="2" charset="-78"/>
            </a:rPr>
            <a:t>تقویت ارتباط میان مربی و متربی</a:t>
          </a:r>
          <a:endParaRPr lang="en-US" dirty="0">
            <a:cs typeface="B Nazanin" panose="00000700000000000000" pitchFamily="2" charset="-78"/>
          </a:endParaRPr>
        </a:p>
      </dgm:t>
    </dgm:pt>
    <dgm:pt modelId="{03CF4982-918C-43A5-A51C-70DC95E21161}" type="parTrans" cxnId="{7ED73BCA-E372-404E-9FB8-AEF0D2002F50}">
      <dgm:prSet/>
      <dgm:spPr/>
      <dgm:t>
        <a:bodyPr/>
        <a:lstStyle/>
        <a:p>
          <a:endParaRPr lang="en-US"/>
        </a:p>
      </dgm:t>
    </dgm:pt>
    <dgm:pt modelId="{C42D3881-4A69-472E-9D22-EBE4EA0A8D68}" type="sibTrans" cxnId="{7ED73BCA-E372-404E-9FB8-AEF0D2002F50}">
      <dgm:prSet/>
      <dgm:spPr/>
      <dgm:t>
        <a:bodyPr/>
        <a:lstStyle/>
        <a:p>
          <a:endParaRPr lang="en-US"/>
        </a:p>
      </dgm:t>
    </dgm:pt>
    <dgm:pt modelId="{4F224200-1ADC-43B1-A18F-A074D2440DB1}">
      <dgm:prSet phldrT="[Text]"/>
      <dgm:spPr/>
      <dgm:t>
        <a:bodyPr/>
        <a:lstStyle/>
        <a:p>
          <a:r>
            <a:rPr lang="fa-IR" dirty="0" smtClean="0">
              <a:cs typeface="B Nazanin" panose="00000700000000000000" pitchFamily="2" charset="-78"/>
            </a:rPr>
            <a:t>گذار از مرحله عاطفی به عقلانی</a:t>
          </a:r>
          <a:endParaRPr lang="en-US" dirty="0">
            <a:cs typeface="B Nazanin" panose="00000700000000000000" pitchFamily="2" charset="-78"/>
          </a:endParaRPr>
        </a:p>
      </dgm:t>
    </dgm:pt>
    <dgm:pt modelId="{04577BBC-DC1E-46F1-9D9F-020B8FAE9758}" type="parTrans" cxnId="{EF87413C-3153-41E6-AFA5-32ABFBEE9762}">
      <dgm:prSet/>
      <dgm:spPr/>
      <dgm:t>
        <a:bodyPr/>
        <a:lstStyle/>
        <a:p>
          <a:endParaRPr lang="en-US"/>
        </a:p>
      </dgm:t>
    </dgm:pt>
    <dgm:pt modelId="{32117029-4C88-4A89-A18D-FC4D234A71BE}" type="sibTrans" cxnId="{EF87413C-3153-41E6-AFA5-32ABFBEE9762}">
      <dgm:prSet/>
      <dgm:spPr/>
      <dgm:t>
        <a:bodyPr/>
        <a:lstStyle/>
        <a:p>
          <a:endParaRPr lang="en-US"/>
        </a:p>
      </dgm:t>
    </dgm:pt>
    <dgm:pt modelId="{6BE9294B-62E6-40C9-8341-6191C9604F8A}" type="pres">
      <dgm:prSet presAssocID="{9F4D35C9-1ACC-4AA4-A2D2-3A6F4C556830}" presName="linear" presStyleCnt="0">
        <dgm:presLayoutVars>
          <dgm:animLvl val="lvl"/>
          <dgm:resizeHandles val="exact"/>
        </dgm:presLayoutVars>
      </dgm:prSet>
      <dgm:spPr/>
    </dgm:pt>
    <dgm:pt modelId="{C3037641-69F7-4DF1-BD13-9CF701E3DDDA}" type="pres">
      <dgm:prSet presAssocID="{B77002B6-FBAA-43A1-A445-78825B452E0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7783416-D4A7-4868-9E35-61AFCF7655B0}" type="pres">
      <dgm:prSet presAssocID="{B77002B6-FBAA-43A1-A445-78825B452E0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19B844-A7C6-4A51-9DAC-8D77DCE4E1F9}" type="pres">
      <dgm:prSet presAssocID="{BE9267C0-D6A5-4D11-BDC4-014EE704B98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D121FE-F256-443F-BEB0-5537CF035091}" type="pres">
      <dgm:prSet presAssocID="{BE9267C0-D6A5-4D11-BDC4-014EE704B98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31DB57-A478-4F10-B050-765BF91F5D61}" type="presOf" srcId="{BE9267C0-D6A5-4D11-BDC4-014EE704B98A}" destId="{1319B844-A7C6-4A51-9DAC-8D77DCE4E1F9}" srcOrd="0" destOrd="0" presId="urn:microsoft.com/office/officeart/2005/8/layout/vList2"/>
    <dgm:cxn modelId="{F7931594-7BC1-4696-BEA8-52F97EE0A2B0}" srcId="{9F4D35C9-1ACC-4AA4-A2D2-3A6F4C556830}" destId="{B77002B6-FBAA-43A1-A445-78825B452E0B}" srcOrd="0" destOrd="0" parTransId="{A2A2E7EC-68CA-40AB-B676-3CA82A930372}" sibTransId="{4507373F-8804-4976-A04A-18C1946022B1}"/>
    <dgm:cxn modelId="{7DDE18DA-301B-4ADF-AF12-02628F3213FB}" type="presOf" srcId="{365DF10E-C45B-4C82-86F6-F56AFDFE4A7B}" destId="{07D121FE-F256-443F-BEB0-5537CF035091}" srcOrd="0" destOrd="0" presId="urn:microsoft.com/office/officeart/2005/8/layout/vList2"/>
    <dgm:cxn modelId="{EF87413C-3153-41E6-AFA5-32ABFBEE9762}" srcId="{BE9267C0-D6A5-4D11-BDC4-014EE704B98A}" destId="{4F224200-1ADC-43B1-A18F-A074D2440DB1}" srcOrd="1" destOrd="0" parTransId="{04577BBC-DC1E-46F1-9D9F-020B8FAE9758}" sibTransId="{32117029-4C88-4A89-A18D-FC4D234A71BE}"/>
    <dgm:cxn modelId="{7ED73BCA-E372-404E-9FB8-AEF0D2002F50}" srcId="{BE9267C0-D6A5-4D11-BDC4-014EE704B98A}" destId="{365DF10E-C45B-4C82-86F6-F56AFDFE4A7B}" srcOrd="0" destOrd="0" parTransId="{03CF4982-918C-43A5-A51C-70DC95E21161}" sibTransId="{C42D3881-4A69-472E-9D22-EBE4EA0A8D68}"/>
    <dgm:cxn modelId="{8A7187D8-EA08-4E4D-A1D2-C064705BD90B}" type="presOf" srcId="{9F4D35C9-1ACC-4AA4-A2D2-3A6F4C556830}" destId="{6BE9294B-62E6-40C9-8341-6191C9604F8A}" srcOrd="0" destOrd="0" presId="urn:microsoft.com/office/officeart/2005/8/layout/vList2"/>
    <dgm:cxn modelId="{BA1521D1-19A2-41D4-92EF-73759DDAF784}" type="presOf" srcId="{4F224200-1ADC-43B1-A18F-A074D2440DB1}" destId="{07D121FE-F256-443F-BEB0-5537CF035091}" srcOrd="0" destOrd="1" presId="urn:microsoft.com/office/officeart/2005/8/layout/vList2"/>
    <dgm:cxn modelId="{CFB51713-93D4-43B3-9935-454869F9C44B}" type="presOf" srcId="{421FAD8D-B5F2-4C58-A70B-2E668710ED50}" destId="{47783416-D4A7-4868-9E35-61AFCF7655B0}" srcOrd="0" destOrd="0" presId="urn:microsoft.com/office/officeart/2005/8/layout/vList2"/>
    <dgm:cxn modelId="{7A6E209E-BCB5-434D-AC6F-BFE868B147B0}" type="presOf" srcId="{B77002B6-FBAA-43A1-A445-78825B452E0B}" destId="{C3037641-69F7-4DF1-BD13-9CF701E3DDDA}" srcOrd="0" destOrd="0" presId="urn:microsoft.com/office/officeart/2005/8/layout/vList2"/>
    <dgm:cxn modelId="{C51C862C-E84F-4DA7-9561-B14E37BFA1CD}" srcId="{B77002B6-FBAA-43A1-A445-78825B452E0B}" destId="{421FAD8D-B5F2-4C58-A70B-2E668710ED50}" srcOrd="0" destOrd="0" parTransId="{75357AA7-51D5-41D1-87F8-C47974852D23}" sibTransId="{96BBA312-6263-4A6B-9FA1-5CC56F268CD7}"/>
    <dgm:cxn modelId="{9B827279-F4EC-46F1-B981-46FBC12F263B}" srcId="{9F4D35C9-1ACC-4AA4-A2D2-3A6F4C556830}" destId="{BE9267C0-D6A5-4D11-BDC4-014EE704B98A}" srcOrd="1" destOrd="0" parTransId="{96E22BC0-512B-4B96-9347-49C7A7510CCE}" sibTransId="{13DFFB32-8EDD-4A49-99C2-ED4178DB353E}"/>
    <dgm:cxn modelId="{C2F96D84-C8BF-48BC-96C0-9A22E5987C7B}" type="presParOf" srcId="{6BE9294B-62E6-40C9-8341-6191C9604F8A}" destId="{C3037641-69F7-4DF1-BD13-9CF701E3DDDA}" srcOrd="0" destOrd="0" presId="urn:microsoft.com/office/officeart/2005/8/layout/vList2"/>
    <dgm:cxn modelId="{4DB923D5-2FFC-4BFC-8540-4BE4F68D7A4E}" type="presParOf" srcId="{6BE9294B-62E6-40C9-8341-6191C9604F8A}" destId="{47783416-D4A7-4868-9E35-61AFCF7655B0}" srcOrd="1" destOrd="0" presId="urn:microsoft.com/office/officeart/2005/8/layout/vList2"/>
    <dgm:cxn modelId="{C38D76C8-2CE3-4406-94AB-D8CDCE1BFD9D}" type="presParOf" srcId="{6BE9294B-62E6-40C9-8341-6191C9604F8A}" destId="{1319B844-A7C6-4A51-9DAC-8D77DCE4E1F9}" srcOrd="2" destOrd="0" presId="urn:microsoft.com/office/officeart/2005/8/layout/vList2"/>
    <dgm:cxn modelId="{8020C98F-61AC-40EE-834E-774173A73A56}" type="presParOf" srcId="{6BE9294B-62E6-40C9-8341-6191C9604F8A}" destId="{07D121FE-F256-443F-BEB0-5537CF03509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22838B-550B-4419-89D2-550738E035FE}" type="doc">
      <dgm:prSet loTypeId="urn:microsoft.com/office/officeart/2005/8/layout/hierarchy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697035F-0C49-47F0-86DA-6A3E4D259C9C}">
      <dgm:prSet phldrT="[Text]" custT="1"/>
      <dgm:spPr/>
      <dgm:t>
        <a:bodyPr/>
        <a:lstStyle/>
        <a:p>
          <a:r>
            <a:rPr lang="fa-IR" sz="1800" dirty="0" smtClean="0">
              <a:cs typeface="B Nazanin" panose="00000700000000000000" pitchFamily="2" charset="-78"/>
            </a:rPr>
            <a:t>ارتباط مستمر</a:t>
          </a:r>
          <a:endParaRPr lang="en-US" sz="1800" dirty="0">
            <a:cs typeface="B Nazanin" panose="00000700000000000000" pitchFamily="2" charset="-78"/>
          </a:endParaRPr>
        </a:p>
      </dgm:t>
    </dgm:pt>
    <dgm:pt modelId="{93AB45E9-09B1-4943-9886-DB4F2BD46886}" type="parTrans" cxnId="{E06EF550-4A5A-40E5-8C11-546B81D7600B}">
      <dgm:prSet/>
      <dgm:spPr/>
      <dgm:t>
        <a:bodyPr/>
        <a:lstStyle/>
        <a:p>
          <a:endParaRPr lang="en-US"/>
        </a:p>
      </dgm:t>
    </dgm:pt>
    <dgm:pt modelId="{2802BC0D-4745-4588-8593-9A7499D4D878}" type="sibTrans" cxnId="{E06EF550-4A5A-40E5-8C11-546B81D7600B}">
      <dgm:prSet/>
      <dgm:spPr/>
      <dgm:t>
        <a:bodyPr/>
        <a:lstStyle/>
        <a:p>
          <a:endParaRPr lang="en-US"/>
        </a:p>
      </dgm:t>
    </dgm:pt>
    <dgm:pt modelId="{76E8BE84-B26B-45AD-8330-13AC2FE28AC1}">
      <dgm:prSet phldrT="[Text]"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مربی حاضر است...</a:t>
          </a:r>
          <a:endParaRPr lang="en-US" sz="1200" dirty="0">
            <a:cs typeface="B Nazanin" panose="00000700000000000000" pitchFamily="2" charset="-78"/>
          </a:endParaRPr>
        </a:p>
      </dgm:t>
    </dgm:pt>
    <dgm:pt modelId="{277832B8-8957-47E0-B971-4B21218D60BA}" type="parTrans" cxnId="{68001538-F932-4668-9242-4245EB465394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894EC3EA-6354-4ED7-B12B-2068333441AC}" type="sibTrans" cxnId="{68001538-F932-4668-9242-4245EB465394}">
      <dgm:prSet/>
      <dgm:spPr/>
      <dgm:t>
        <a:bodyPr/>
        <a:lstStyle/>
        <a:p>
          <a:endParaRPr lang="en-US"/>
        </a:p>
      </dgm:t>
    </dgm:pt>
    <dgm:pt modelId="{0023D5B0-A736-491D-BAEC-9F35BC57BE99}">
      <dgm:prSet phldrT="[Text]" custT="1"/>
      <dgm:spPr/>
      <dgm:t>
        <a:bodyPr/>
        <a:lstStyle/>
        <a:p>
          <a:r>
            <a:rPr lang="fa-IR" sz="1800" dirty="0" smtClean="0">
              <a:cs typeface="B Nazanin" panose="00000700000000000000" pitchFamily="2" charset="-78"/>
            </a:rPr>
            <a:t>استفاده از ظرفیت های مغفول انسانی و مکانی</a:t>
          </a:r>
          <a:endParaRPr lang="en-US" sz="1800" dirty="0">
            <a:cs typeface="B Nazanin" panose="00000700000000000000" pitchFamily="2" charset="-78"/>
          </a:endParaRPr>
        </a:p>
      </dgm:t>
    </dgm:pt>
    <dgm:pt modelId="{98641C74-65FA-4AB6-B26C-0E5D1D17E989}" type="parTrans" cxnId="{095D2CBD-CD59-46C1-9A55-E32E49A0BFC1}">
      <dgm:prSet/>
      <dgm:spPr/>
      <dgm:t>
        <a:bodyPr/>
        <a:lstStyle/>
        <a:p>
          <a:endParaRPr lang="en-US"/>
        </a:p>
      </dgm:t>
    </dgm:pt>
    <dgm:pt modelId="{40816051-CFC5-4893-AF30-4DD639EEBF10}" type="sibTrans" cxnId="{095D2CBD-CD59-46C1-9A55-E32E49A0BFC1}">
      <dgm:prSet/>
      <dgm:spPr/>
      <dgm:t>
        <a:bodyPr/>
        <a:lstStyle/>
        <a:p>
          <a:endParaRPr lang="en-US"/>
        </a:p>
      </dgm:t>
    </dgm:pt>
    <dgm:pt modelId="{76EC2451-FE6E-4609-A7C2-79AD71DB5AC1}">
      <dgm:prSet phldrT="[Text]"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انجام کار داوطلبانه</a:t>
          </a:r>
          <a:endParaRPr lang="en-US" sz="1200" dirty="0">
            <a:cs typeface="B Nazanin" panose="00000700000000000000" pitchFamily="2" charset="-78"/>
          </a:endParaRPr>
        </a:p>
      </dgm:t>
    </dgm:pt>
    <dgm:pt modelId="{5FE9FB5A-F102-4951-A1F6-4F09E019AA68}" type="parTrans" cxnId="{26997AE6-05FE-48D6-A87F-D5A491BC0022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9AE6AD65-7177-408A-A168-5A937EE60AE5}" type="sibTrans" cxnId="{26997AE6-05FE-48D6-A87F-D5A491BC0022}">
      <dgm:prSet/>
      <dgm:spPr/>
      <dgm:t>
        <a:bodyPr/>
        <a:lstStyle/>
        <a:p>
          <a:endParaRPr lang="en-US"/>
        </a:p>
      </dgm:t>
    </dgm:pt>
    <dgm:pt modelId="{850F4F62-2D3F-45B7-AB65-6F4EF1113441}">
      <dgm:prSet phldrT="[Text]"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ظرفیت مکانی و امکاناتی</a:t>
          </a:r>
        </a:p>
      </dgm:t>
    </dgm:pt>
    <dgm:pt modelId="{07522CFB-4936-426B-BE56-2FB45D4F4B13}" type="parTrans" cxnId="{28A7B046-F695-43C2-99A8-A616DDA75092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D252B415-4627-44D8-BD80-650E4D7EBA2D}" type="sibTrans" cxnId="{28A7B046-F695-43C2-99A8-A616DDA75092}">
      <dgm:prSet/>
      <dgm:spPr/>
      <dgm:t>
        <a:bodyPr/>
        <a:lstStyle/>
        <a:p>
          <a:endParaRPr lang="en-US"/>
        </a:p>
      </dgm:t>
    </dgm:pt>
    <dgm:pt modelId="{5FFA23AF-3460-49B9-8CBA-6EC514C63F0E}">
      <dgm:prSet phldrT="[Text]" custT="1"/>
      <dgm:spPr/>
      <dgm:t>
        <a:bodyPr/>
        <a:lstStyle/>
        <a:p>
          <a:r>
            <a:rPr lang="fa-IR" sz="1400" dirty="0" smtClean="0">
              <a:cs typeface="B Nazanin" panose="00000700000000000000" pitchFamily="2" charset="-78"/>
            </a:rPr>
            <a:t>تقدم منافع تشکیلاتی به فردی</a:t>
          </a:r>
          <a:endParaRPr lang="en-US" sz="1400" dirty="0">
            <a:cs typeface="B Nazanin" panose="00000700000000000000" pitchFamily="2" charset="-78"/>
          </a:endParaRPr>
        </a:p>
      </dgm:t>
    </dgm:pt>
    <dgm:pt modelId="{23B1BBE3-6626-4C76-A0C0-D6FD3E8681B2}" type="parTrans" cxnId="{CBFECF42-A0C5-4A6D-A47B-B0088ACDB98B}">
      <dgm:prSet/>
      <dgm:spPr/>
      <dgm:t>
        <a:bodyPr/>
        <a:lstStyle/>
        <a:p>
          <a:endParaRPr lang="en-US"/>
        </a:p>
      </dgm:t>
    </dgm:pt>
    <dgm:pt modelId="{50298F4D-0237-4A7F-9D75-1F01F05D0CCB}" type="sibTrans" cxnId="{CBFECF42-A0C5-4A6D-A47B-B0088ACDB98B}">
      <dgm:prSet/>
      <dgm:spPr/>
      <dgm:t>
        <a:bodyPr/>
        <a:lstStyle/>
        <a:p>
          <a:endParaRPr lang="en-US"/>
        </a:p>
      </dgm:t>
    </dgm:pt>
    <dgm:pt modelId="{A8E67493-8AE7-46DD-8685-6CB3C9316431}">
      <dgm:prSet phldrT="[Text]"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هزینه بدون ملاحظه برای متبری و پایگاه</a:t>
          </a:r>
          <a:endParaRPr lang="en-US" sz="1200" dirty="0">
            <a:cs typeface="B Nazanin" panose="00000700000000000000" pitchFamily="2" charset="-78"/>
          </a:endParaRPr>
        </a:p>
      </dgm:t>
    </dgm:pt>
    <dgm:pt modelId="{B1A74698-0E6A-45EC-BC18-149893AD14FF}" type="parTrans" cxnId="{FDF550D1-6DC2-473F-B621-61ADD3F8C769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0758C62C-22DE-4854-B4EF-023022E5FBAC}" type="sibTrans" cxnId="{FDF550D1-6DC2-473F-B621-61ADD3F8C769}">
      <dgm:prSet/>
      <dgm:spPr/>
      <dgm:t>
        <a:bodyPr/>
        <a:lstStyle/>
        <a:p>
          <a:endParaRPr lang="en-US"/>
        </a:p>
      </dgm:t>
    </dgm:pt>
    <dgm:pt modelId="{56E4FAD5-0D45-463D-96EC-0F6A694E6E5B}">
      <dgm:prSet phldrT="[Text]"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برای منافع شخصی رو نمی زد اما برای پایگاه </a:t>
          </a:r>
          <a:endParaRPr lang="en-US" sz="1200" dirty="0">
            <a:cs typeface="B Nazanin" panose="00000700000000000000" pitchFamily="2" charset="-78"/>
          </a:endParaRPr>
        </a:p>
      </dgm:t>
    </dgm:pt>
    <dgm:pt modelId="{117C807E-5C67-4DCE-A20A-7D630B7215E2}" type="parTrans" cxnId="{0A8837D3-3826-4BA0-A665-E12D535A7F35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677F9CFE-EF7A-4C91-8D88-4F4511913C58}" type="sibTrans" cxnId="{0A8837D3-3826-4BA0-A665-E12D535A7F35}">
      <dgm:prSet/>
      <dgm:spPr/>
      <dgm:t>
        <a:bodyPr/>
        <a:lstStyle/>
        <a:p>
          <a:endParaRPr lang="en-US"/>
        </a:p>
      </dgm:t>
    </dgm:pt>
    <dgm:pt modelId="{82B6498F-B1B0-4960-A807-43C5A4E0EA4A}">
      <dgm:prSet custT="1"/>
      <dgm:spPr/>
      <dgm:t>
        <a:bodyPr/>
        <a:lstStyle/>
        <a:p>
          <a:r>
            <a:rPr lang="fa-IR" sz="1100" dirty="0" smtClean="0">
              <a:cs typeface="B Nazanin" panose="00000700000000000000" pitchFamily="2" charset="-78"/>
            </a:rPr>
            <a:t>بیان الگویی از دفاع مقدس با محوریت ارتباط مستمر با شهدا</a:t>
          </a:r>
          <a:endParaRPr lang="en-US" sz="1100" dirty="0">
            <a:cs typeface="B Nazanin" panose="00000700000000000000" pitchFamily="2" charset="-78"/>
          </a:endParaRPr>
        </a:p>
      </dgm:t>
    </dgm:pt>
    <dgm:pt modelId="{09AFE053-D512-4FC2-98CB-66FAD4CD6527}" type="parTrans" cxnId="{20F56336-50A2-4F0D-AE9E-19DE0D717DC2}">
      <dgm:prSet/>
      <dgm:spPr/>
      <dgm:t>
        <a:bodyPr/>
        <a:lstStyle/>
        <a:p>
          <a:endParaRPr lang="en-US"/>
        </a:p>
      </dgm:t>
    </dgm:pt>
    <dgm:pt modelId="{8258DAA0-9BFD-49AE-9AB9-3C71F0E720E7}" type="sibTrans" cxnId="{20F56336-50A2-4F0D-AE9E-19DE0D717DC2}">
      <dgm:prSet/>
      <dgm:spPr/>
      <dgm:t>
        <a:bodyPr/>
        <a:lstStyle/>
        <a:p>
          <a:endParaRPr lang="en-US"/>
        </a:p>
      </dgm:t>
    </dgm:pt>
    <dgm:pt modelId="{4DEEF8A7-84F2-46A8-9C81-B06421D8C01E}">
      <dgm:prSet custT="1"/>
      <dgm:spPr/>
      <dgm:t>
        <a:bodyPr/>
        <a:lstStyle/>
        <a:p>
          <a:r>
            <a:rPr lang="fa-IR" sz="1800" dirty="0" smtClean="0">
              <a:cs typeface="B Nazanin" panose="00000700000000000000" pitchFamily="2" charset="-78"/>
            </a:rPr>
            <a:t>ایجاد روحیه کتابخوانی</a:t>
          </a:r>
          <a:endParaRPr lang="en-US" sz="1800" dirty="0">
            <a:cs typeface="B Nazanin" panose="00000700000000000000" pitchFamily="2" charset="-78"/>
          </a:endParaRPr>
        </a:p>
      </dgm:t>
    </dgm:pt>
    <dgm:pt modelId="{64B21B4E-5C3E-46DC-8507-AAF04BBBD098}" type="parTrans" cxnId="{6CC0F84F-38C1-4CE0-9C0F-66B1D5B507BB}">
      <dgm:prSet/>
      <dgm:spPr/>
      <dgm:t>
        <a:bodyPr/>
        <a:lstStyle/>
        <a:p>
          <a:endParaRPr lang="en-US"/>
        </a:p>
      </dgm:t>
    </dgm:pt>
    <dgm:pt modelId="{48B35987-67F8-4802-AC80-156599AD05CF}" type="sibTrans" cxnId="{6CC0F84F-38C1-4CE0-9C0F-66B1D5B507BB}">
      <dgm:prSet/>
      <dgm:spPr/>
      <dgm:t>
        <a:bodyPr/>
        <a:lstStyle/>
        <a:p>
          <a:endParaRPr lang="en-US"/>
        </a:p>
      </dgm:t>
    </dgm:pt>
    <dgm:pt modelId="{D9FB1E26-E7DC-4970-B3C0-0ADB4549A308}">
      <dgm:prSet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تعریف مسئولیت برای همه اعضا</a:t>
          </a:r>
          <a:endParaRPr lang="en-US" sz="1200" dirty="0">
            <a:cs typeface="B Nazanin" panose="00000700000000000000" pitchFamily="2" charset="-78"/>
          </a:endParaRPr>
        </a:p>
      </dgm:t>
    </dgm:pt>
    <dgm:pt modelId="{84FC503B-A5E6-4E62-9F4D-9F45E99DF727}" type="parTrans" cxnId="{8BBEBB74-1FA2-421D-8B15-5A0C1DA4E17B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A58590D6-D40E-4DF7-98A7-68CBE3F3D4D7}" type="sibTrans" cxnId="{8BBEBB74-1FA2-421D-8B15-5A0C1DA4E17B}">
      <dgm:prSet/>
      <dgm:spPr/>
      <dgm:t>
        <a:bodyPr/>
        <a:lstStyle/>
        <a:p>
          <a:endParaRPr lang="en-US"/>
        </a:p>
      </dgm:t>
    </dgm:pt>
    <dgm:pt modelId="{DFD2D3AD-28F6-437D-9F90-424361D9746A}">
      <dgm:prSet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ظرفیت انسانی</a:t>
          </a:r>
        </a:p>
      </dgm:t>
    </dgm:pt>
    <dgm:pt modelId="{2178CF30-C040-4635-98A1-5765F81023AB}" type="parTrans" cxnId="{25A963FE-8658-4C83-83C6-C802D3F51EA7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5C591666-BC6A-439A-BEFD-8E09552601DA}" type="sibTrans" cxnId="{25A963FE-8658-4C83-83C6-C802D3F51EA7}">
      <dgm:prSet/>
      <dgm:spPr/>
      <dgm:t>
        <a:bodyPr/>
        <a:lstStyle/>
        <a:p>
          <a:endParaRPr lang="en-US"/>
        </a:p>
      </dgm:t>
    </dgm:pt>
    <dgm:pt modelId="{6EB219CD-9F71-4F3C-A53B-E29FFDB1C2B2}">
      <dgm:prSet custT="1"/>
      <dgm:spPr/>
      <dgm:t>
        <a:bodyPr/>
        <a:lstStyle/>
        <a:p>
          <a:r>
            <a:rPr lang="fa-IR" sz="1050" dirty="0" smtClean="0">
              <a:cs typeface="B Nazanin" panose="00000700000000000000" pitchFamily="2" charset="-78"/>
            </a:rPr>
            <a:t>طبخ غذا</a:t>
          </a:r>
          <a:endParaRPr lang="en-US" sz="1050" dirty="0">
            <a:cs typeface="B Nazanin" panose="00000700000000000000" pitchFamily="2" charset="-78"/>
          </a:endParaRPr>
        </a:p>
      </dgm:t>
    </dgm:pt>
    <dgm:pt modelId="{49230AA4-8C52-4737-8038-0AD2685FA292}" type="parTrans" cxnId="{717B6971-9438-46AF-883E-0EDF7B554474}">
      <dgm:prSet/>
      <dgm:spPr/>
      <dgm:t>
        <a:bodyPr/>
        <a:lstStyle/>
        <a:p>
          <a:endParaRPr lang="en-US"/>
        </a:p>
      </dgm:t>
    </dgm:pt>
    <dgm:pt modelId="{CA53E695-FEC5-4550-93D4-575FD36355C6}" type="sibTrans" cxnId="{717B6971-9438-46AF-883E-0EDF7B554474}">
      <dgm:prSet/>
      <dgm:spPr/>
      <dgm:t>
        <a:bodyPr/>
        <a:lstStyle/>
        <a:p>
          <a:endParaRPr lang="en-US"/>
        </a:p>
      </dgm:t>
    </dgm:pt>
    <dgm:pt modelId="{0E89B136-19C3-451B-8FDC-9924E970D8B3}">
      <dgm:prSet custT="1"/>
      <dgm:spPr/>
      <dgm:t>
        <a:bodyPr/>
        <a:lstStyle/>
        <a:p>
          <a:r>
            <a:rPr lang="fa-IR" sz="1050" dirty="0" smtClean="0">
              <a:cs typeface="B Nazanin" panose="00000700000000000000" pitchFamily="2" charset="-78"/>
            </a:rPr>
            <a:t>درست کردن زمین بازی</a:t>
          </a:r>
          <a:endParaRPr lang="en-US" sz="1050" dirty="0">
            <a:cs typeface="B Nazanin" panose="00000700000000000000" pitchFamily="2" charset="-78"/>
          </a:endParaRPr>
        </a:p>
      </dgm:t>
    </dgm:pt>
    <dgm:pt modelId="{34AB4B5E-E931-4122-9B35-D7BE3DE23E37}" type="parTrans" cxnId="{0D420490-7B97-4A18-A369-6BA964399A95}">
      <dgm:prSet/>
      <dgm:spPr/>
      <dgm:t>
        <a:bodyPr/>
        <a:lstStyle/>
        <a:p>
          <a:endParaRPr lang="en-US"/>
        </a:p>
      </dgm:t>
    </dgm:pt>
    <dgm:pt modelId="{3FF9636A-92DC-4C22-AB02-14D95B660C33}" type="sibTrans" cxnId="{0D420490-7B97-4A18-A369-6BA964399A95}">
      <dgm:prSet/>
      <dgm:spPr/>
      <dgm:t>
        <a:bodyPr/>
        <a:lstStyle/>
        <a:p>
          <a:endParaRPr lang="en-US"/>
        </a:p>
      </dgm:t>
    </dgm:pt>
    <dgm:pt modelId="{BCF64EA8-1C01-4248-8C96-63CFDE405798}">
      <dgm:prSet custT="1"/>
      <dgm:spPr/>
      <dgm:t>
        <a:bodyPr/>
        <a:lstStyle/>
        <a:p>
          <a:r>
            <a:rPr lang="fa-IR" sz="1800" dirty="0" smtClean="0">
              <a:cs typeface="B Nazanin" panose="00000700000000000000" pitchFamily="2" charset="-78"/>
            </a:rPr>
            <a:t>هویت بخشی به نیرو</a:t>
          </a:r>
          <a:endParaRPr lang="en-US" sz="1800" dirty="0">
            <a:cs typeface="B Nazanin" panose="00000700000000000000" pitchFamily="2" charset="-78"/>
          </a:endParaRPr>
        </a:p>
      </dgm:t>
    </dgm:pt>
    <dgm:pt modelId="{50D2C95C-44C0-4D0B-9538-B5A29600340B}" type="parTrans" cxnId="{83B30DA2-01A0-4C7B-8C9C-182B1C82D5F6}">
      <dgm:prSet/>
      <dgm:spPr/>
      <dgm:t>
        <a:bodyPr/>
        <a:lstStyle/>
        <a:p>
          <a:endParaRPr lang="en-US"/>
        </a:p>
      </dgm:t>
    </dgm:pt>
    <dgm:pt modelId="{CEC2AE4B-001E-43E8-81F2-634DEA0CC428}" type="sibTrans" cxnId="{83B30DA2-01A0-4C7B-8C9C-182B1C82D5F6}">
      <dgm:prSet/>
      <dgm:spPr/>
      <dgm:t>
        <a:bodyPr/>
        <a:lstStyle/>
        <a:p>
          <a:endParaRPr lang="en-US"/>
        </a:p>
      </dgm:t>
    </dgm:pt>
    <dgm:pt modelId="{EB9A90BF-A1FA-494F-B3C6-6EF0C362AF21}">
      <dgm:prSet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پوشش مشترک</a:t>
          </a:r>
          <a:endParaRPr lang="en-US" sz="1200" dirty="0">
            <a:cs typeface="B Nazanin" panose="00000700000000000000" pitchFamily="2" charset="-78"/>
          </a:endParaRPr>
        </a:p>
      </dgm:t>
    </dgm:pt>
    <dgm:pt modelId="{101CCF20-6242-460D-8806-DD047B6CD18C}" type="parTrans" cxnId="{6B6BC0CB-F2FA-43F0-B7B5-118E4C8EC6A7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3431E6DE-39EB-48C2-BADC-65FA6BC511EA}" type="sibTrans" cxnId="{6B6BC0CB-F2FA-43F0-B7B5-118E4C8EC6A7}">
      <dgm:prSet/>
      <dgm:spPr/>
      <dgm:t>
        <a:bodyPr/>
        <a:lstStyle/>
        <a:p>
          <a:endParaRPr lang="en-US"/>
        </a:p>
      </dgm:t>
    </dgm:pt>
    <dgm:pt modelId="{00FDB09A-CC8B-4E09-9159-D68D13731768}">
      <dgm:prSet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مطالعه و ارجاع به کتاب مشترک</a:t>
          </a:r>
          <a:endParaRPr lang="en-US" sz="1200" dirty="0">
            <a:cs typeface="B Nazanin" panose="00000700000000000000" pitchFamily="2" charset="-78"/>
          </a:endParaRPr>
        </a:p>
      </dgm:t>
    </dgm:pt>
    <dgm:pt modelId="{A4049D71-6EF0-4651-A583-E7713715FB04}" type="parTrans" cxnId="{D3F8FEA5-D297-43F2-8F28-2C8C08DD3691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19D20827-2B85-4673-9A3C-95454A1BD1B4}" type="sibTrans" cxnId="{D3F8FEA5-D297-43F2-8F28-2C8C08DD3691}">
      <dgm:prSet/>
      <dgm:spPr/>
      <dgm:t>
        <a:bodyPr/>
        <a:lstStyle/>
        <a:p>
          <a:endParaRPr lang="en-US"/>
        </a:p>
      </dgm:t>
    </dgm:pt>
    <dgm:pt modelId="{196EF1FD-68FD-464C-809C-247D53844BF1}">
      <dgm:prSet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رنگ بندی مشترک</a:t>
          </a:r>
          <a:endParaRPr lang="en-US" sz="1200" dirty="0">
            <a:cs typeface="B Nazanin" panose="00000700000000000000" pitchFamily="2" charset="-78"/>
          </a:endParaRPr>
        </a:p>
      </dgm:t>
    </dgm:pt>
    <dgm:pt modelId="{87FCEAED-52FD-4EE3-9E7F-9DFF81F155FD}" type="parTrans" cxnId="{5C4B3B91-A36D-4802-BA74-AEB14E95E341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80A4B6AC-46FB-4FB4-B78E-8C6B7685029C}" type="sibTrans" cxnId="{5C4B3B91-A36D-4802-BA74-AEB14E95E341}">
      <dgm:prSet/>
      <dgm:spPr/>
      <dgm:t>
        <a:bodyPr/>
        <a:lstStyle/>
        <a:p>
          <a:endParaRPr lang="en-US"/>
        </a:p>
      </dgm:t>
    </dgm:pt>
    <dgm:pt modelId="{BD3A814B-4C2D-42CC-B844-98318E9A44F2}">
      <dgm:prSet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بازی مشترک</a:t>
          </a:r>
          <a:endParaRPr lang="en-US" sz="1200" dirty="0">
            <a:cs typeface="B Nazanin" panose="00000700000000000000" pitchFamily="2" charset="-78"/>
          </a:endParaRPr>
        </a:p>
      </dgm:t>
    </dgm:pt>
    <dgm:pt modelId="{8F6D5B3B-22B6-4784-9505-9C76662C7CDC}" type="parTrans" cxnId="{034E10FC-3613-480C-8282-DE18DCB9C6D5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92B78CBD-8D93-42CA-9F4B-73F7F5FAE74D}" type="sibTrans" cxnId="{034E10FC-3613-480C-8282-DE18DCB9C6D5}">
      <dgm:prSet/>
      <dgm:spPr/>
      <dgm:t>
        <a:bodyPr/>
        <a:lstStyle/>
        <a:p>
          <a:endParaRPr lang="en-US"/>
        </a:p>
      </dgm:t>
    </dgm:pt>
    <dgm:pt modelId="{0635D523-2A08-4361-B6BB-6C3BEA533916}">
      <dgm:prSet custT="1"/>
      <dgm:spPr/>
      <dgm:t>
        <a:bodyPr/>
        <a:lstStyle/>
        <a:p>
          <a:r>
            <a:rPr lang="fa-IR" sz="1050" dirty="0" smtClean="0">
              <a:cs typeface="B Nazanin" panose="00000700000000000000" pitchFamily="2" charset="-78"/>
            </a:rPr>
            <a:t>بومی</a:t>
          </a:r>
          <a:endParaRPr lang="en-US" sz="1050" dirty="0">
            <a:cs typeface="B Nazanin" panose="00000700000000000000" pitchFamily="2" charset="-78"/>
          </a:endParaRPr>
        </a:p>
      </dgm:t>
    </dgm:pt>
    <dgm:pt modelId="{8B6DB8B1-8634-4266-896B-C2E9917D4619}" type="parTrans" cxnId="{D2C32AFD-42B7-41D0-B6D3-19E0B57B28E6}">
      <dgm:prSet/>
      <dgm:spPr/>
      <dgm:t>
        <a:bodyPr/>
        <a:lstStyle/>
        <a:p>
          <a:endParaRPr lang="en-US"/>
        </a:p>
      </dgm:t>
    </dgm:pt>
    <dgm:pt modelId="{8B1C0BB4-5F4C-460F-A2A4-3917010F65A1}" type="sibTrans" cxnId="{D2C32AFD-42B7-41D0-B6D3-19E0B57B28E6}">
      <dgm:prSet/>
      <dgm:spPr/>
      <dgm:t>
        <a:bodyPr/>
        <a:lstStyle/>
        <a:p>
          <a:endParaRPr lang="en-US"/>
        </a:p>
      </dgm:t>
    </dgm:pt>
    <dgm:pt modelId="{6566D199-41F1-4691-A8C5-9BD70B26CFC5}">
      <dgm:prSet custT="1"/>
      <dgm:spPr/>
      <dgm:t>
        <a:bodyPr/>
        <a:lstStyle/>
        <a:p>
          <a:r>
            <a:rPr lang="fa-IR" sz="1050" dirty="0" smtClean="0">
              <a:cs typeface="B Nazanin" panose="00000700000000000000" pitchFamily="2" charset="-78"/>
            </a:rPr>
            <a:t>هیجانیو رزمی</a:t>
          </a:r>
          <a:endParaRPr lang="en-US" sz="1050" dirty="0">
            <a:cs typeface="B Nazanin" panose="00000700000000000000" pitchFamily="2" charset="-78"/>
          </a:endParaRPr>
        </a:p>
      </dgm:t>
    </dgm:pt>
    <dgm:pt modelId="{7B28AAE4-18A4-4CF2-8653-3C0965C975ED}" type="parTrans" cxnId="{C46E5515-8C8C-400E-AF04-C2F26ED553FF}">
      <dgm:prSet/>
      <dgm:spPr/>
      <dgm:t>
        <a:bodyPr/>
        <a:lstStyle/>
        <a:p>
          <a:endParaRPr lang="en-US"/>
        </a:p>
      </dgm:t>
    </dgm:pt>
    <dgm:pt modelId="{419BFD72-CA81-46D2-815C-6FD80181C69D}" type="sibTrans" cxnId="{C46E5515-8C8C-400E-AF04-C2F26ED553FF}">
      <dgm:prSet/>
      <dgm:spPr/>
      <dgm:t>
        <a:bodyPr/>
        <a:lstStyle/>
        <a:p>
          <a:endParaRPr lang="en-US"/>
        </a:p>
      </dgm:t>
    </dgm:pt>
    <dgm:pt modelId="{309E9FC4-F842-4140-9D3C-8CD763435228}">
      <dgm:prSet custT="1"/>
      <dgm:spPr/>
      <dgm:t>
        <a:bodyPr/>
        <a:lstStyle/>
        <a:p>
          <a:r>
            <a:rPr lang="fa-IR" sz="1050" dirty="0" smtClean="0">
              <a:cs typeface="B Nazanin" panose="00000700000000000000" pitchFamily="2" charset="-78"/>
            </a:rPr>
            <a:t>دیجیتال</a:t>
          </a:r>
          <a:endParaRPr lang="en-US" sz="1050" dirty="0">
            <a:cs typeface="B Nazanin" panose="00000700000000000000" pitchFamily="2" charset="-78"/>
          </a:endParaRPr>
        </a:p>
      </dgm:t>
    </dgm:pt>
    <dgm:pt modelId="{96331356-4A6E-4C3D-B409-04C27B3C275D}" type="parTrans" cxnId="{BAE09EB0-6C81-44B5-A858-03D56D830171}">
      <dgm:prSet/>
      <dgm:spPr/>
      <dgm:t>
        <a:bodyPr/>
        <a:lstStyle/>
        <a:p>
          <a:endParaRPr lang="en-US"/>
        </a:p>
      </dgm:t>
    </dgm:pt>
    <dgm:pt modelId="{D4075DF4-51C5-4CE4-B673-00C7C02DC97E}" type="sibTrans" cxnId="{BAE09EB0-6C81-44B5-A858-03D56D830171}">
      <dgm:prSet/>
      <dgm:spPr/>
      <dgm:t>
        <a:bodyPr/>
        <a:lstStyle/>
        <a:p>
          <a:endParaRPr lang="en-US"/>
        </a:p>
      </dgm:t>
    </dgm:pt>
    <dgm:pt modelId="{E42F9A60-3DE2-40F3-A589-2F964D025707}">
      <dgm:prSet custT="1"/>
      <dgm:spPr/>
      <dgm:t>
        <a:bodyPr/>
        <a:lstStyle/>
        <a:p>
          <a:r>
            <a:rPr lang="fa-IR" sz="1050" dirty="0" smtClean="0">
              <a:cs typeface="B Nazanin" panose="00000700000000000000" pitchFamily="2" charset="-78"/>
            </a:rPr>
            <a:t>فکری</a:t>
          </a:r>
          <a:endParaRPr lang="en-US" sz="1050" dirty="0">
            <a:cs typeface="B Nazanin" panose="00000700000000000000" pitchFamily="2" charset="-78"/>
          </a:endParaRPr>
        </a:p>
      </dgm:t>
    </dgm:pt>
    <dgm:pt modelId="{07447FD5-EF48-49F2-BAFB-E6261A5D87B7}" type="parTrans" cxnId="{D6EA0716-9EE1-4808-8351-E6F2D9AFCEE0}">
      <dgm:prSet/>
      <dgm:spPr/>
      <dgm:t>
        <a:bodyPr/>
        <a:lstStyle/>
        <a:p>
          <a:endParaRPr lang="en-US"/>
        </a:p>
      </dgm:t>
    </dgm:pt>
    <dgm:pt modelId="{80245CFE-0D12-4E3F-928A-CC44E2CA5C8D}" type="sibTrans" cxnId="{D6EA0716-9EE1-4808-8351-E6F2D9AFCEE0}">
      <dgm:prSet/>
      <dgm:spPr/>
      <dgm:t>
        <a:bodyPr/>
        <a:lstStyle/>
        <a:p>
          <a:endParaRPr lang="en-US"/>
        </a:p>
      </dgm:t>
    </dgm:pt>
    <dgm:pt modelId="{2D08AA45-6FD6-4955-9CFC-DF3548900927}">
      <dgm:prSet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روحیه شهادت طلبی و علاقه به مرگ یکی از خصوصیت انسان انقلابی</a:t>
          </a:r>
          <a:endParaRPr lang="en-US" sz="1200" dirty="0">
            <a:cs typeface="B Nazanin" panose="00000700000000000000" pitchFamily="2" charset="-78"/>
          </a:endParaRPr>
        </a:p>
      </dgm:t>
    </dgm:pt>
    <dgm:pt modelId="{F99DA9C4-2884-4B4F-90FB-142BEE8CF905}" type="parTrans" cxnId="{66EC1237-75EF-4F67-A950-F57C61FE632A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08F82DDC-AC57-424D-810F-7EE764847A59}" type="sibTrans" cxnId="{66EC1237-75EF-4F67-A950-F57C61FE632A}">
      <dgm:prSet/>
      <dgm:spPr/>
      <dgm:t>
        <a:bodyPr/>
        <a:lstStyle/>
        <a:p>
          <a:endParaRPr lang="en-US"/>
        </a:p>
      </dgm:t>
    </dgm:pt>
    <dgm:pt modelId="{6580549C-9BD0-4B29-9F6B-C8A50D5DF845}">
      <dgm:prSet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انس با شهیدان = ترویج فرهنگ شهادت طلبی</a:t>
          </a:r>
        </a:p>
        <a:p>
          <a:r>
            <a:rPr lang="fa-IR" sz="1200" dirty="0" smtClean="0">
              <a:cs typeface="B Nazanin" panose="00000700000000000000" pitchFamily="2" charset="-78"/>
            </a:rPr>
            <a:t>الگو گیری یکی از اثرات مراجعه به شهید</a:t>
          </a:r>
          <a:endParaRPr lang="en-US" sz="1200" dirty="0">
            <a:cs typeface="B Nazanin" panose="00000700000000000000" pitchFamily="2" charset="-78"/>
          </a:endParaRPr>
        </a:p>
      </dgm:t>
    </dgm:pt>
    <dgm:pt modelId="{79FFF73F-866F-4D01-94F5-4AC67AA3B50C}" type="parTrans" cxnId="{6F3352B5-AAF0-4277-A90A-235B51180B1C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53E5B2AE-5D2E-4D7D-A2F2-2F57B01CE0C3}" type="sibTrans" cxnId="{6F3352B5-AAF0-4277-A90A-235B51180B1C}">
      <dgm:prSet/>
      <dgm:spPr/>
      <dgm:t>
        <a:bodyPr/>
        <a:lstStyle/>
        <a:p>
          <a:endParaRPr lang="en-US"/>
        </a:p>
      </dgm:t>
    </dgm:pt>
    <dgm:pt modelId="{A17B1718-886D-4161-9452-81E21D8F5CC4}">
      <dgm:prSet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حضور مستمر در گزار شهدا</a:t>
          </a:r>
          <a:endParaRPr lang="en-US" sz="1200" dirty="0">
            <a:cs typeface="B Nazanin" panose="00000700000000000000" pitchFamily="2" charset="-78"/>
          </a:endParaRPr>
        </a:p>
      </dgm:t>
    </dgm:pt>
    <dgm:pt modelId="{C98107C8-CECD-4321-A881-8A0D47673111}" type="parTrans" cxnId="{5940FE02-69BC-4EFE-922C-3FD2BE3D8613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5BE57A08-2CF1-4DCB-B1B9-3BA8977E4E26}" type="sibTrans" cxnId="{5940FE02-69BC-4EFE-922C-3FD2BE3D8613}">
      <dgm:prSet/>
      <dgm:spPr/>
      <dgm:t>
        <a:bodyPr/>
        <a:lstStyle/>
        <a:p>
          <a:endParaRPr lang="en-US"/>
        </a:p>
      </dgm:t>
    </dgm:pt>
    <dgm:pt modelId="{6BDC953E-28DC-4163-9593-AD329577294C}">
      <dgm:prSet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ارتیباط مستمر با خانواده شهدا</a:t>
          </a:r>
          <a:endParaRPr lang="en-US" sz="1200" dirty="0">
            <a:cs typeface="B Nazanin" panose="00000700000000000000" pitchFamily="2" charset="-78"/>
          </a:endParaRPr>
        </a:p>
      </dgm:t>
    </dgm:pt>
    <dgm:pt modelId="{FB70D2F6-D557-42C5-8C04-3F10CF68D947}" type="parTrans" cxnId="{1BDEC39E-6DE7-4066-B56B-69F337E25E7F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BA92D170-E24D-4995-AB08-F4709FB0191A}" type="sibTrans" cxnId="{1BDEC39E-6DE7-4066-B56B-69F337E25E7F}">
      <dgm:prSet/>
      <dgm:spPr/>
      <dgm:t>
        <a:bodyPr/>
        <a:lstStyle/>
        <a:p>
          <a:endParaRPr lang="en-US"/>
        </a:p>
      </dgm:t>
    </dgm:pt>
    <dgm:pt modelId="{2F2FE1A9-3830-46E6-BEF9-6C0DB8908385}">
      <dgm:prSet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سرکشی و ارتبازط با جانبازان</a:t>
          </a:r>
          <a:endParaRPr lang="en-US" sz="1200" dirty="0">
            <a:cs typeface="B Nazanin" panose="00000700000000000000" pitchFamily="2" charset="-78"/>
          </a:endParaRPr>
        </a:p>
      </dgm:t>
    </dgm:pt>
    <dgm:pt modelId="{911DDC6A-933A-4F95-A569-EDDBD0E174A2}" type="parTrans" cxnId="{7135FFE6-08D6-4995-A30B-90C435C28430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ED82BE57-01AF-4C5A-B52B-19E70C347EE7}" type="sibTrans" cxnId="{7135FFE6-08D6-4995-A30B-90C435C28430}">
      <dgm:prSet/>
      <dgm:spPr/>
      <dgm:t>
        <a:bodyPr/>
        <a:lstStyle/>
        <a:p>
          <a:endParaRPr lang="en-US"/>
        </a:p>
      </dgm:t>
    </dgm:pt>
    <dgm:pt modelId="{3E35278C-20D6-407D-9F2D-B6CFB6ED533A}">
      <dgm:prSet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مهمترین شرط در تثبیت نیرو حس ارضای حداکثری نیازها</a:t>
          </a:r>
          <a:endParaRPr lang="en-US" sz="1200" dirty="0">
            <a:cs typeface="B Nazanin" panose="00000700000000000000" pitchFamily="2" charset="-78"/>
          </a:endParaRPr>
        </a:p>
      </dgm:t>
    </dgm:pt>
    <dgm:pt modelId="{DF60AEE9-7497-46DB-BB23-9034EE2C9784}" type="parTrans" cxnId="{992F227C-6F87-4549-B19C-6EAAB302EF70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B7C1DF17-5847-4C5E-B562-2B619901917A}" type="sibTrans" cxnId="{992F227C-6F87-4549-B19C-6EAAB302EF70}">
      <dgm:prSet/>
      <dgm:spPr/>
      <dgm:t>
        <a:bodyPr/>
        <a:lstStyle/>
        <a:p>
          <a:endParaRPr lang="en-US"/>
        </a:p>
      </dgm:t>
    </dgm:pt>
    <dgm:pt modelId="{0912B906-C111-43EC-9F4F-0925FF14D492}">
      <dgm:prSet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مطالعاه باعث رشد متبری و کاهش آسیب های وابستگی متربی به مربی</a:t>
          </a:r>
          <a:endParaRPr lang="en-US" sz="1200" dirty="0">
            <a:cs typeface="B Nazanin" panose="00000700000000000000" pitchFamily="2" charset="-78"/>
          </a:endParaRPr>
        </a:p>
      </dgm:t>
    </dgm:pt>
    <dgm:pt modelId="{EE56CCBA-03EA-4B8D-AFAF-57B6F601109C}" type="parTrans" cxnId="{3B6EC86A-7120-46C6-8E95-DA743D2F8F3D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65E9094D-DF5A-4EF1-96F2-EF76B9C52CF4}" type="sibTrans" cxnId="{3B6EC86A-7120-46C6-8E95-DA743D2F8F3D}">
      <dgm:prSet/>
      <dgm:spPr/>
      <dgm:t>
        <a:bodyPr/>
        <a:lstStyle/>
        <a:p>
          <a:endParaRPr lang="en-US"/>
        </a:p>
      </dgm:t>
    </dgm:pt>
    <dgm:pt modelId="{62D75E6E-B55A-4335-A5B0-E36C6D246113}">
      <dgm:prSet custT="1"/>
      <dgm:spPr/>
      <dgm:t>
        <a:bodyPr/>
        <a:lstStyle/>
        <a:p>
          <a:r>
            <a:rPr lang="fa-IR" sz="1200" dirty="0" smtClean="0">
              <a:cs typeface="B Nazanin" panose="00000700000000000000" pitchFamily="2" charset="-78"/>
            </a:rPr>
            <a:t>ایجاد روحیه کتابخوانی در قالب های متنوع</a:t>
          </a:r>
          <a:endParaRPr lang="en-US" sz="1200" dirty="0">
            <a:cs typeface="B Nazanin" panose="00000700000000000000" pitchFamily="2" charset="-78"/>
          </a:endParaRPr>
        </a:p>
      </dgm:t>
    </dgm:pt>
    <dgm:pt modelId="{9BE9B8C3-4363-4B0A-BBC6-9F2B03B740E3}" type="parTrans" cxnId="{0C678392-4328-4FE1-949D-FBC46A4EBD35}">
      <dgm:prSet/>
      <dgm:spPr/>
      <dgm:t>
        <a:bodyPr/>
        <a:lstStyle/>
        <a:p>
          <a:endParaRPr lang="en-US" sz="4000">
            <a:cs typeface="B Nazanin" panose="00000700000000000000" pitchFamily="2" charset="-78"/>
          </a:endParaRPr>
        </a:p>
      </dgm:t>
    </dgm:pt>
    <dgm:pt modelId="{71CCC91B-2B96-4F85-B123-394CC07F6802}" type="sibTrans" cxnId="{0C678392-4328-4FE1-949D-FBC46A4EBD35}">
      <dgm:prSet/>
      <dgm:spPr/>
      <dgm:t>
        <a:bodyPr/>
        <a:lstStyle/>
        <a:p>
          <a:endParaRPr lang="en-US"/>
        </a:p>
      </dgm:t>
    </dgm:pt>
    <dgm:pt modelId="{44A7FE60-B92F-41A0-9017-C6C399D3FECB}" type="pres">
      <dgm:prSet presAssocID="{4422838B-550B-4419-89D2-550738E035F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DF5B981-484E-488A-9996-9E4354250DE2}" type="pres">
      <dgm:prSet presAssocID="{8697035F-0C49-47F0-86DA-6A3E4D259C9C}" presName="root" presStyleCnt="0"/>
      <dgm:spPr/>
    </dgm:pt>
    <dgm:pt modelId="{42115AD9-183D-4C63-A11F-F3DE2F7FBB12}" type="pres">
      <dgm:prSet presAssocID="{8697035F-0C49-47F0-86DA-6A3E4D259C9C}" presName="rootComposite" presStyleCnt="0"/>
      <dgm:spPr/>
    </dgm:pt>
    <dgm:pt modelId="{DC36501F-0A44-404B-A3AE-3B331EC0D711}" type="pres">
      <dgm:prSet presAssocID="{8697035F-0C49-47F0-86DA-6A3E4D259C9C}" presName="rootText" presStyleLbl="node1" presStyleIdx="0" presStyleCnt="6"/>
      <dgm:spPr/>
    </dgm:pt>
    <dgm:pt modelId="{9D834A43-1683-4265-9B22-F924D0FCEC7E}" type="pres">
      <dgm:prSet presAssocID="{8697035F-0C49-47F0-86DA-6A3E4D259C9C}" presName="rootConnector" presStyleLbl="node1" presStyleIdx="0" presStyleCnt="6"/>
      <dgm:spPr/>
    </dgm:pt>
    <dgm:pt modelId="{EB1CC6C9-3F27-43C5-BC2D-AA3F2C43F2FB}" type="pres">
      <dgm:prSet presAssocID="{8697035F-0C49-47F0-86DA-6A3E4D259C9C}" presName="childShape" presStyleCnt="0"/>
      <dgm:spPr/>
    </dgm:pt>
    <dgm:pt modelId="{2764E174-8702-43E6-AD34-C4AE39F064D8}" type="pres">
      <dgm:prSet presAssocID="{277832B8-8957-47E0-B971-4B21218D60BA}" presName="Name13" presStyleLbl="parChTrans1D2" presStyleIdx="0" presStyleCnt="19"/>
      <dgm:spPr/>
    </dgm:pt>
    <dgm:pt modelId="{DC42ACBD-9D48-406F-B794-A2E6657B1D03}" type="pres">
      <dgm:prSet presAssocID="{76E8BE84-B26B-45AD-8330-13AC2FE28AC1}" presName="childText" presStyleLbl="bgAcc1" presStyleIdx="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9FFA9B-FC27-41B6-8DB6-0844A8DAA4E1}" type="pres">
      <dgm:prSet presAssocID="{0023D5B0-A736-491D-BAEC-9F35BC57BE99}" presName="root" presStyleCnt="0"/>
      <dgm:spPr/>
    </dgm:pt>
    <dgm:pt modelId="{64A12367-F937-49D4-9476-E01D4CDAD63E}" type="pres">
      <dgm:prSet presAssocID="{0023D5B0-A736-491D-BAEC-9F35BC57BE99}" presName="rootComposite" presStyleCnt="0"/>
      <dgm:spPr/>
    </dgm:pt>
    <dgm:pt modelId="{A7A780DC-6C85-4855-990A-3FACF2E6E169}" type="pres">
      <dgm:prSet presAssocID="{0023D5B0-A736-491D-BAEC-9F35BC57BE99}" presName="rootText" presStyleLbl="node1" presStyleIdx="1" presStyleCnt="6"/>
      <dgm:spPr/>
    </dgm:pt>
    <dgm:pt modelId="{2C173C98-E4B0-420B-9F98-789B356A37DF}" type="pres">
      <dgm:prSet presAssocID="{0023D5B0-A736-491D-BAEC-9F35BC57BE99}" presName="rootConnector" presStyleLbl="node1" presStyleIdx="1" presStyleCnt="6"/>
      <dgm:spPr/>
    </dgm:pt>
    <dgm:pt modelId="{E0DC76B8-147B-4AD1-BBE1-B2C3CFDC243D}" type="pres">
      <dgm:prSet presAssocID="{0023D5B0-A736-491D-BAEC-9F35BC57BE99}" presName="childShape" presStyleCnt="0"/>
      <dgm:spPr/>
    </dgm:pt>
    <dgm:pt modelId="{50D0E3DA-BC26-426E-A2EC-7BCA7E4CA1F7}" type="pres">
      <dgm:prSet presAssocID="{5FE9FB5A-F102-4951-A1F6-4F09E019AA68}" presName="Name13" presStyleLbl="parChTrans1D2" presStyleIdx="1" presStyleCnt="19"/>
      <dgm:spPr/>
    </dgm:pt>
    <dgm:pt modelId="{559C4249-B18E-4342-B04A-AF28ECD8D34E}" type="pres">
      <dgm:prSet presAssocID="{76EC2451-FE6E-4609-A7C2-79AD71DB5AC1}" presName="childText" presStyleLbl="bgAcc1" presStyleIdx="1" presStyleCnt="19">
        <dgm:presLayoutVars>
          <dgm:bulletEnabled val="1"/>
        </dgm:presLayoutVars>
      </dgm:prSet>
      <dgm:spPr/>
    </dgm:pt>
    <dgm:pt modelId="{E2068583-9BCA-4414-A697-F57497AAAF19}" type="pres">
      <dgm:prSet presAssocID="{07522CFB-4936-426B-BE56-2FB45D4F4B13}" presName="Name13" presStyleLbl="parChTrans1D2" presStyleIdx="2" presStyleCnt="19"/>
      <dgm:spPr/>
    </dgm:pt>
    <dgm:pt modelId="{BA28B25E-D0F5-44AB-BA77-AFCF18E87874}" type="pres">
      <dgm:prSet presAssocID="{850F4F62-2D3F-45B7-AB65-6F4EF1113441}" presName="childText" presStyleLbl="bgAcc1" presStyleIdx="2" presStyleCnt="19" custScaleY="2391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458836-C351-441F-BFD8-A8B11F2A75F1}" type="pres">
      <dgm:prSet presAssocID="{2178CF30-C040-4635-98A1-5765F81023AB}" presName="Name13" presStyleLbl="parChTrans1D2" presStyleIdx="3" presStyleCnt="19"/>
      <dgm:spPr/>
    </dgm:pt>
    <dgm:pt modelId="{BBD3A42F-A188-4DF4-B63B-B498B666EBF6}" type="pres">
      <dgm:prSet presAssocID="{DFD2D3AD-28F6-437D-9F90-424361D9746A}" presName="childText" presStyleLbl="bgAcc1" presStyleIdx="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FC8C0-A867-4B89-A66F-0AB07967BA0C}" type="pres">
      <dgm:prSet presAssocID="{5FFA23AF-3460-49B9-8CBA-6EC514C63F0E}" presName="root" presStyleCnt="0"/>
      <dgm:spPr/>
    </dgm:pt>
    <dgm:pt modelId="{195661AA-F282-4BA9-BBE0-1B8041045C05}" type="pres">
      <dgm:prSet presAssocID="{5FFA23AF-3460-49B9-8CBA-6EC514C63F0E}" presName="rootComposite" presStyleCnt="0"/>
      <dgm:spPr/>
    </dgm:pt>
    <dgm:pt modelId="{9157F390-140B-4437-A777-7383F7C25951}" type="pres">
      <dgm:prSet presAssocID="{5FFA23AF-3460-49B9-8CBA-6EC514C63F0E}" presName="rootText" presStyleLbl="node1" presStyleIdx="2" presStyleCnt="6"/>
      <dgm:spPr/>
    </dgm:pt>
    <dgm:pt modelId="{A58AECB1-CC23-4B36-A3EE-C29AC4BFAAA4}" type="pres">
      <dgm:prSet presAssocID="{5FFA23AF-3460-49B9-8CBA-6EC514C63F0E}" presName="rootConnector" presStyleLbl="node1" presStyleIdx="2" presStyleCnt="6"/>
      <dgm:spPr/>
    </dgm:pt>
    <dgm:pt modelId="{B8224BAB-97F5-4472-B561-9DEC901B1D15}" type="pres">
      <dgm:prSet presAssocID="{5FFA23AF-3460-49B9-8CBA-6EC514C63F0E}" presName="childShape" presStyleCnt="0"/>
      <dgm:spPr/>
    </dgm:pt>
    <dgm:pt modelId="{18BB2C37-8320-4370-B5D8-27FC4DDC5EB6}" type="pres">
      <dgm:prSet presAssocID="{B1A74698-0E6A-45EC-BC18-149893AD14FF}" presName="Name13" presStyleLbl="parChTrans1D2" presStyleIdx="4" presStyleCnt="19"/>
      <dgm:spPr/>
    </dgm:pt>
    <dgm:pt modelId="{94C64AB9-7590-4CB7-8DE3-EB71E389959C}" type="pres">
      <dgm:prSet presAssocID="{A8E67493-8AE7-46DD-8685-6CB3C9316431}" presName="childText" presStyleLbl="bgAcc1" presStyleIdx="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EE8C68-6E31-4866-A684-0A569B407554}" type="pres">
      <dgm:prSet presAssocID="{117C807E-5C67-4DCE-A20A-7D630B7215E2}" presName="Name13" presStyleLbl="parChTrans1D2" presStyleIdx="5" presStyleCnt="19"/>
      <dgm:spPr/>
    </dgm:pt>
    <dgm:pt modelId="{B4763C00-8E9C-4152-A73F-A925E67A4C7E}" type="pres">
      <dgm:prSet presAssocID="{56E4FAD5-0D45-463D-96EC-0F6A694E6E5B}" presName="childText" presStyleLbl="bgAcc1" presStyleIdx="5" presStyleCnt="19">
        <dgm:presLayoutVars>
          <dgm:bulletEnabled val="1"/>
        </dgm:presLayoutVars>
      </dgm:prSet>
      <dgm:spPr/>
    </dgm:pt>
    <dgm:pt modelId="{FCF3CEC5-E210-421B-8EF9-765EA477EC5D}" type="pres">
      <dgm:prSet presAssocID="{BCF64EA8-1C01-4248-8C96-63CFDE405798}" presName="root" presStyleCnt="0"/>
      <dgm:spPr/>
    </dgm:pt>
    <dgm:pt modelId="{FC6FAFF5-29B2-4710-8119-11E92E3F2CCB}" type="pres">
      <dgm:prSet presAssocID="{BCF64EA8-1C01-4248-8C96-63CFDE405798}" presName="rootComposite" presStyleCnt="0"/>
      <dgm:spPr/>
    </dgm:pt>
    <dgm:pt modelId="{295D353C-D89B-4EDC-AAE2-BAB3FAF6CACA}" type="pres">
      <dgm:prSet presAssocID="{BCF64EA8-1C01-4248-8C96-63CFDE405798}" presName="rootText" presStyleLbl="node1" presStyleIdx="3" presStyleCnt="6"/>
      <dgm:spPr/>
      <dgm:t>
        <a:bodyPr/>
        <a:lstStyle/>
        <a:p>
          <a:endParaRPr lang="en-US"/>
        </a:p>
      </dgm:t>
    </dgm:pt>
    <dgm:pt modelId="{2D3F86D8-6EEF-4C88-A9F1-B309CE7E0705}" type="pres">
      <dgm:prSet presAssocID="{BCF64EA8-1C01-4248-8C96-63CFDE405798}" presName="rootConnector" presStyleLbl="node1" presStyleIdx="3" presStyleCnt="6"/>
      <dgm:spPr/>
    </dgm:pt>
    <dgm:pt modelId="{E0698A26-F113-4C17-A3C2-0A0FEE75B6FA}" type="pres">
      <dgm:prSet presAssocID="{BCF64EA8-1C01-4248-8C96-63CFDE405798}" presName="childShape" presStyleCnt="0"/>
      <dgm:spPr/>
    </dgm:pt>
    <dgm:pt modelId="{5119F5FB-0FAA-45D8-B755-E8000830353F}" type="pres">
      <dgm:prSet presAssocID="{84FC503B-A5E6-4E62-9F4D-9F45E99DF727}" presName="Name13" presStyleLbl="parChTrans1D2" presStyleIdx="6" presStyleCnt="19"/>
      <dgm:spPr/>
    </dgm:pt>
    <dgm:pt modelId="{D2F6FAA9-E138-4E37-B756-6203D1CE7DD5}" type="pres">
      <dgm:prSet presAssocID="{D9FB1E26-E7DC-4970-B3C0-0ADB4549A308}" presName="childText" presStyleLbl="bgAcc1" presStyleIdx="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556A0C-53A3-4946-A748-C2778E422BC3}" type="pres">
      <dgm:prSet presAssocID="{101CCF20-6242-460D-8806-DD047B6CD18C}" presName="Name13" presStyleLbl="parChTrans1D2" presStyleIdx="7" presStyleCnt="19"/>
      <dgm:spPr/>
    </dgm:pt>
    <dgm:pt modelId="{4B3822AC-2AF9-4834-87CF-4CC3FB0B0CAE}" type="pres">
      <dgm:prSet presAssocID="{EB9A90BF-A1FA-494F-B3C6-6EF0C362AF21}" presName="childText" presStyleLbl="bgAcc1" presStyleIdx="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E70E4-122B-4D9D-B4F9-F91A0058B31E}" type="pres">
      <dgm:prSet presAssocID="{A4049D71-6EF0-4651-A583-E7713715FB04}" presName="Name13" presStyleLbl="parChTrans1D2" presStyleIdx="8" presStyleCnt="19"/>
      <dgm:spPr/>
    </dgm:pt>
    <dgm:pt modelId="{24C8B27A-42AC-4491-9D41-084121D884D2}" type="pres">
      <dgm:prSet presAssocID="{00FDB09A-CC8B-4E09-9159-D68D13731768}" presName="childText" presStyleLbl="bgAcc1" presStyleIdx="8" presStyleCnt="19">
        <dgm:presLayoutVars>
          <dgm:bulletEnabled val="1"/>
        </dgm:presLayoutVars>
      </dgm:prSet>
      <dgm:spPr/>
    </dgm:pt>
    <dgm:pt modelId="{42A68D93-CDD1-495E-A5BB-70EA0D18098B}" type="pres">
      <dgm:prSet presAssocID="{87FCEAED-52FD-4EE3-9E7F-9DFF81F155FD}" presName="Name13" presStyleLbl="parChTrans1D2" presStyleIdx="9" presStyleCnt="19"/>
      <dgm:spPr/>
    </dgm:pt>
    <dgm:pt modelId="{5CE60B72-F649-429A-A2C3-5B5C207ABFA1}" type="pres">
      <dgm:prSet presAssocID="{196EF1FD-68FD-464C-809C-247D53844BF1}" presName="childText" presStyleLbl="bgAcc1" presStyleIdx="9" presStyleCnt="19">
        <dgm:presLayoutVars>
          <dgm:bulletEnabled val="1"/>
        </dgm:presLayoutVars>
      </dgm:prSet>
      <dgm:spPr/>
    </dgm:pt>
    <dgm:pt modelId="{B0360D09-A2C8-4F2D-85AD-2908BC10AA76}" type="pres">
      <dgm:prSet presAssocID="{8F6D5B3B-22B6-4784-9505-9C76662C7CDC}" presName="Name13" presStyleLbl="parChTrans1D2" presStyleIdx="10" presStyleCnt="19"/>
      <dgm:spPr/>
    </dgm:pt>
    <dgm:pt modelId="{270B0D4F-FD17-447A-841A-BD230BC82A6E}" type="pres">
      <dgm:prSet presAssocID="{BD3A814B-4C2D-42CC-B844-98318E9A44F2}" presName="childText" presStyleLbl="bgAcc1" presStyleIdx="10" presStyleCnt="19" custScaleY="2903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FC894D-8BC1-4F32-A405-5B963C7EC337}" type="pres">
      <dgm:prSet presAssocID="{82B6498F-B1B0-4960-A807-43C5A4E0EA4A}" presName="root" presStyleCnt="0"/>
      <dgm:spPr/>
    </dgm:pt>
    <dgm:pt modelId="{F39F0FA1-96D1-406B-B253-135B7ED57111}" type="pres">
      <dgm:prSet presAssocID="{82B6498F-B1B0-4960-A807-43C5A4E0EA4A}" presName="rootComposite" presStyleCnt="0"/>
      <dgm:spPr/>
    </dgm:pt>
    <dgm:pt modelId="{DE7BA5B9-A33F-40A5-8532-46513A5DC190}" type="pres">
      <dgm:prSet presAssocID="{82B6498F-B1B0-4960-A807-43C5A4E0EA4A}" presName="rootText" presStyleLbl="node1" presStyleIdx="4" presStyleCnt="6"/>
      <dgm:spPr/>
    </dgm:pt>
    <dgm:pt modelId="{2F5C938F-B28E-4470-A3F7-199FBF3E9BD0}" type="pres">
      <dgm:prSet presAssocID="{82B6498F-B1B0-4960-A807-43C5A4E0EA4A}" presName="rootConnector" presStyleLbl="node1" presStyleIdx="4" presStyleCnt="6"/>
      <dgm:spPr/>
    </dgm:pt>
    <dgm:pt modelId="{58267EDD-53A2-4942-9E25-C759E99DCEB3}" type="pres">
      <dgm:prSet presAssocID="{82B6498F-B1B0-4960-A807-43C5A4E0EA4A}" presName="childShape" presStyleCnt="0"/>
      <dgm:spPr/>
    </dgm:pt>
    <dgm:pt modelId="{0731B8B1-D1B8-41E7-A868-10EEAE612943}" type="pres">
      <dgm:prSet presAssocID="{F99DA9C4-2884-4B4F-90FB-142BEE8CF905}" presName="Name13" presStyleLbl="parChTrans1D2" presStyleIdx="11" presStyleCnt="19"/>
      <dgm:spPr/>
    </dgm:pt>
    <dgm:pt modelId="{C84B4515-0087-4743-9CB5-670A00A6D25D}" type="pres">
      <dgm:prSet presAssocID="{2D08AA45-6FD6-4955-9CFC-DF3548900927}" presName="childText" presStyleLbl="bgAcc1" presStyleIdx="11" presStyleCnt="19" custScaleX="1461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1CB850-0AED-480C-9EEC-46D1DBF11F1E}" type="pres">
      <dgm:prSet presAssocID="{79FFF73F-866F-4D01-94F5-4AC67AA3B50C}" presName="Name13" presStyleLbl="parChTrans1D2" presStyleIdx="12" presStyleCnt="19"/>
      <dgm:spPr/>
    </dgm:pt>
    <dgm:pt modelId="{F264F69F-8541-4CF8-9F39-C972F1470AE1}" type="pres">
      <dgm:prSet presAssocID="{6580549C-9BD0-4B29-9F6B-C8A50D5DF845}" presName="childText" presStyleLbl="bgAcc1" presStyleIdx="12" presStyleCnt="19" custScaleX="147055" custScaleY="1417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72F2D7-9F83-48EB-A608-5BC9366D0412}" type="pres">
      <dgm:prSet presAssocID="{C98107C8-CECD-4321-A881-8A0D47673111}" presName="Name13" presStyleLbl="parChTrans1D2" presStyleIdx="13" presStyleCnt="19"/>
      <dgm:spPr/>
    </dgm:pt>
    <dgm:pt modelId="{2F84189A-F66C-4D8E-9E7E-4F4BEAEDB283}" type="pres">
      <dgm:prSet presAssocID="{A17B1718-886D-4161-9452-81E21D8F5CC4}" presName="childText" presStyleLbl="bgAcc1" presStyleIdx="1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871174-8EF0-4A91-BB4A-629C993A0C18}" type="pres">
      <dgm:prSet presAssocID="{FB70D2F6-D557-42C5-8C04-3F10CF68D947}" presName="Name13" presStyleLbl="parChTrans1D2" presStyleIdx="14" presStyleCnt="19"/>
      <dgm:spPr/>
    </dgm:pt>
    <dgm:pt modelId="{AAFD4BE0-7548-4098-AF47-D3B464D5EE45}" type="pres">
      <dgm:prSet presAssocID="{6BDC953E-28DC-4163-9593-AD329577294C}" presName="childText" presStyleLbl="bgAcc1" presStyleIdx="14" presStyleCnt="19">
        <dgm:presLayoutVars>
          <dgm:bulletEnabled val="1"/>
        </dgm:presLayoutVars>
      </dgm:prSet>
      <dgm:spPr/>
    </dgm:pt>
    <dgm:pt modelId="{AC3E1FED-5E0F-4930-BFBB-B44785855D91}" type="pres">
      <dgm:prSet presAssocID="{911DDC6A-933A-4F95-A569-EDDBD0E174A2}" presName="Name13" presStyleLbl="parChTrans1D2" presStyleIdx="15" presStyleCnt="19"/>
      <dgm:spPr/>
    </dgm:pt>
    <dgm:pt modelId="{8A4A5164-2D3C-4A0E-B69F-3122E39985EF}" type="pres">
      <dgm:prSet presAssocID="{2F2FE1A9-3830-46E6-BEF9-6C0DB8908385}" presName="childText" presStyleLbl="bgAcc1" presStyleIdx="1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C59EF4-DAE5-4386-B49F-BBB77359EA78}" type="pres">
      <dgm:prSet presAssocID="{4DEEF8A7-84F2-46A8-9C81-B06421D8C01E}" presName="root" presStyleCnt="0"/>
      <dgm:spPr/>
    </dgm:pt>
    <dgm:pt modelId="{64C08D0E-70C8-4BDC-9119-30987C5C8BC0}" type="pres">
      <dgm:prSet presAssocID="{4DEEF8A7-84F2-46A8-9C81-B06421D8C01E}" presName="rootComposite" presStyleCnt="0"/>
      <dgm:spPr/>
    </dgm:pt>
    <dgm:pt modelId="{3B5843A2-540E-44A9-962D-080FB4FB5FA4}" type="pres">
      <dgm:prSet presAssocID="{4DEEF8A7-84F2-46A8-9C81-B06421D8C01E}" presName="rootText" presStyleLbl="node1" presStyleIdx="5" presStyleCnt="6"/>
      <dgm:spPr/>
    </dgm:pt>
    <dgm:pt modelId="{9F524711-A6F9-41B4-90A7-1256CC308B7E}" type="pres">
      <dgm:prSet presAssocID="{4DEEF8A7-84F2-46A8-9C81-B06421D8C01E}" presName="rootConnector" presStyleLbl="node1" presStyleIdx="5" presStyleCnt="6"/>
      <dgm:spPr/>
    </dgm:pt>
    <dgm:pt modelId="{E73B00AF-8A97-4A56-986F-7998C572E703}" type="pres">
      <dgm:prSet presAssocID="{4DEEF8A7-84F2-46A8-9C81-B06421D8C01E}" presName="childShape" presStyleCnt="0"/>
      <dgm:spPr/>
    </dgm:pt>
    <dgm:pt modelId="{B9F01739-6E35-4A67-B98E-10778EABB949}" type="pres">
      <dgm:prSet presAssocID="{DF60AEE9-7497-46DB-BB23-9034EE2C9784}" presName="Name13" presStyleLbl="parChTrans1D2" presStyleIdx="16" presStyleCnt="19"/>
      <dgm:spPr/>
    </dgm:pt>
    <dgm:pt modelId="{9C5DEB72-18A8-4C1F-B061-E62CFB41204B}" type="pres">
      <dgm:prSet presAssocID="{3E35278C-20D6-407D-9F2D-B6CFB6ED533A}" presName="childText" presStyleLbl="bgAcc1" presStyleIdx="16" presStyleCnt="19" custScaleY="248676">
        <dgm:presLayoutVars>
          <dgm:bulletEnabled val="1"/>
        </dgm:presLayoutVars>
      </dgm:prSet>
      <dgm:spPr/>
    </dgm:pt>
    <dgm:pt modelId="{565BF866-0175-4917-A1DD-3BAC30662540}" type="pres">
      <dgm:prSet presAssocID="{EE56CCBA-03EA-4B8D-AFAF-57B6F601109C}" presName="Name13" presStyleLbl="parChTrans1D2" presStyleIdx="17" presStyleCnt="19"/>
      <dgm:spPr/>
    </dgm:pt>
    <dgm:pt modelId="{3D477077-8721-4A39-82B2-1F5C5645F03D}" type="pres">
      <dgm:prSet presAssocID="{0912B906-C111-43EC-9F4F-0925FF14D492}" presName="childText" presStyleLbl="bgAcc1" presStyleIdx="17" presStyleCnt="19" custScaleY="2761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FE11AD-C22B-4D24-944F-5C894970B911}" type="pres">
      <dgm:prSet presAssocID="{9BE9B8C3-4363-4B0A-BBC6-9F2B03B740E3}" presName="Name13" presStyleLbl="parChTrans1D2" presStyleIdx="18" presStyleCnt="19"/>
      <dgm:spPr/>
    </dgm:pt>
    <dgm:pt modelId="{B6797D37-8213-40A2-AD54-677D77EBD09B}" type="pres">
      <dgm:prSet presAssocID="{62D75E6E-B55A-4335-A5B0-E36C6D246113}" presName="childText" presStyleLbl="bgAcc1" presStyleIdx="18" presStyleCnt="19">
        <dgm:presLayoutVars>
          <dgm:bulletEnabled val="1"/>
        </dgm:presLayoutVars>
      </dgm:prSet>
      <dgm:spPr/>
    </dgm:pt>
  </dgm:ptLst>
  <dgm:cxnLst>
    <dgm:cxn modelId="{9EC469A6-7915-40AF-AA4E-20D854CD9AA0}" type="presOf" srcId="{FB70D2F6-D557-42C5-8C04-3F10CF68D947}" destId="{E8871174-8EF0-4A91-BB4A-629C993A0C18}" srcOrd="0" destOrd="0" presId="urn:microsoft.com/office/officeart/2005/8/layout/hierarchy3"/>
    <dgm:cxn modelId="{5940FE02-69BC-4EFE-922C-3FD2BE3D8613}" srcId="{82B6498F-B1B0-4960-A807-43C5A4E0EA4A}" destId="{A17B1718-886D-4161-9452-81E21D8F5CC4}" srcOrd="2" destOrd="0" parTransId="{C98107C8-CECD-4321-A881-8A0D47673111}" sibTransId="{5BE57A08-2CF1-4DCB-B1B9-3BA8977E4E26}"/>
    <dgm:cxn modelId="{7BF37A89-9A11-41C2-979D-A584481556DE}" type="presOf" srcId="{00FDB09A-CC8B-4E09-9159-D68D13731768}" destId="{24C8B27A-42AC-4491-9D41-084121D884D2}" srcOrd="0" destOrd="0" presId="urn:microsoft.com/office/officeart/2005/8/layout/hierarchy3"/>
    <dgm:cxn modelId="{D3F8FEA5-D297-43F2-8F28-2C8C08DD3691}" srcId="{BCF64EA8-1C01-4248-8C96-63CFDE405798}" destId="{00FDB09A-CC8B-4E09-9159-D68D13731768}" srcOrd="2" destOrd="0" parTransId="{A4049D71-6EF0-4651-A583-E7713715FB04}" sibTransId="{19D20827-2B85-4673-9A3C-95454A1BD1B4}"/>
    <dgm:cxn modelId="{647C558E-21B1-43A5-B768-1DEDAA952873}" type="presOf" srcId="{0023D5B0-A736-491D-BAEC-9F35BC57BE99}" destId="{2C173C98-E4B0-420B-9F98-789B356A37DF}" srcOrd="1" destOrd="0" presId="urn:microsoft.com/office/officeart/2005/8/layout/hierarchy3"/>
    <dgm:cxn modelId="{096587EB-373A-4742-BC16-0D3D25FA8FC2}" type="presOf" srcId="{0E89B136-19C3-451B-8FDC-9924E970D8B3}" destId="{BA28B25E-D0F5-44AB-BA77-AFCF18E87874}" srcOrd="0" destOrd="1" presId="urn:microsoft.com/office/officeart/2005/8/layout/hierarchy3"/>
    <dgm:cxn modelId="{6CC0F84F-38C1-4CE0-9C0F-66B1D5B507BB}" srcId="{4422838B-550B-4419-89D2-550738E035FE}" destId="{4DEEF8A7-84F2-46A8-9C81-B06421D8C01E}" srcOrd="5" destOrd="0" parTransId="{64B21B4E-5C3E-46DC-8507-AAF04BBBD098}" sibTransId="{48B35987-67F8-4802-AC80-156599AD05CF}"/>
    <dgm:cxn modelId="{8BBEBB74-1FA2-421D-8B15-5A0C1DA4E17B}" srcId="{BCF64EA8-1C01-4248-8C96-63CFDE405798}" destId="{D9FB1E26-E7DC-4970-B3C0-0ADB4549A308}" srcOrd="0" destOrd="0" parTransId="{84FC503B-A5E6-4E62-9F4D-9F45E99DF727}" sibTransId="{A58590D6-D40E-4DF7-98A7-68CBE3F3D4D7}"/>
    <dgm:cxn modelId="{6B6BC0CB-F2FA-43F0-B7B5-118E4C8EC6A7}" srcId="{BCF64EA8-1C01-4248-8C96-63CFDE405798}" destId="{EB9A90BF-A1FA-494F-B3C6-6EF0C362AF21}" srcOrd="1" destOrd="0" parTransId="{101CCF20-6242-460D-8806-DD047B6CD18C}" sibTransId="{3431E6DE-39EB-48C2-BADC-65FA6BC511EA}"/>
    <dgm:cxn modelId="{B00F5A67-5B31-470C-AFCF-88D93FE7A340}" type="presOf" srcId="{5FE9FB5A-F102-4951-A1F6-4F09E019AA68}" destId="{50D0E3DA-BC26-426E-A2EC-7BCA7E4CA1F7}" srcOrd="0" destOrd="0" presId="urn:microsoft.com/office/officeart/2005/8/layout/hierarchy3"/>
    <dgm:cxn modelId="{C969FB82-BEAB-422A-86B0-095CD5FEE54F}" type="presOf" srcId="{0635D523-2A08-4361-B6BB-6C3BEA533916}" destId="{270B0D4F-FD17-447A-841A-BD230BC82A6E}" srcOrd="0" destOrd="1" presId="urn:microsoft.com/office/officeart/2005/8/layout/hierarchy3"/>
    <dgm:cxn modelId="{535BFF08-0801-42AF-8E0C-0CB373F21F96}" type="presOf" srcId="{DFD2D3AD-28F6-437D-9F90-424361D9746A}" destId="{BBD3A42F-A188-4DF4-B63B-B498B666EBF6}" srcOrd="0" destOrd="0" presId="urn:microsoft.com/office/officeart/2005/8/layout/hierarchy3"/>
    <dgm:cxn modelId="{CBFECF42-A0C5-4A6D-A47B-B0088ACDB98B}" srcId="{4422838B-550B-4419-89D2-550738E035FE}" destId="{5FFA23AF-3460-49B9-8CBA-6EC514C63F0E}" srcOrd="2" destOrd="0" parTransId="{23B1BBE3-6626-4C76-A0C0-D6FD3E8681B2}" sibTransId="{50298F4D-0237-4A7F-9D75-1F01F05D0CCB}"/>
    <dgm:cxn modelId="{0C948775-8C8B-47CA-9AD8-9FCF275316A7}" type="presOf" srcId="{6566D199-41F1-4691-A8C5-9BD70B26CFC5}" destId="{270B0D4F-FD17-447A-841A-BD230BC82A6E}" srcOrd="0" destOrd="2" presId="urn:microsoft.com/office/officeart/2005/8/layout/hierarchy3"/>
    <dgm:cxn modelId="{A47EA818-53C7-44DC-B5E6-EFC3741E1F54}" type="presOf" srcId="{76E8BE84-B26B-45AD-8330-13AC2FE28AC1}" destId="{DC42ACBD-9D48-406F-B794-A2E6657B1D03}" srcOrd="0" destOrd="0" presId="urn:microsoft.com/office/officeart/2005/8/layout/hierarchy3"/>
    <dgm:cxn modelId="{60CA38C3-8E81-407D-B11A-DDD092EC5819}" type="presOf" srcId="{A4049D71-6EF0-4651-A583-E7713715FB04}" destId="{AC6E70E4-122B-4D9D-B4F9-F91A0058B31E}" srcOrd="0" destOrd="0" presId="urn:microsoft.com/office/officeart/2005/8/layout/hierarchy3"/>
    <dgm:cxn modelId="{9072A89D-1DD4-40BB-813B-A65D71735976}" type="presOf" srcId="{82B6498F-B1B0-4960-A807-43C5A4E0EA4A}" destId="{2F5C938F-B28E-4470-A3F7-199FBF3E9BD0}" srcOrd="1" destOrd="0" presId="urn:microsoft.com/office/officeart/2005/8/layout/hierarchy3"/>
    <dgm:cxn modelId="{61C30E30-1F29-4FB4-8E3E-18E3ECA2AD6C}" type="presOf" srcId="{850F4F62-2D3F-45B7-AB65-6F4EF1113441}" destId="{BA28B25E-D0F5-44AB-BA77-AFCF18E87874}" srcOrd="0" destOrd="0" presId="urn:microsoft.com/office/officeart/2005/8/layout/hierarchy3"/>
    <dgm:cxn modelId="{143C21C8-0CB0-4147-AA7E-33BC952A7F8D}" type="presOf" srcId="{9BE9B8C3-4363-4B0A-BBC6-9F2B03B740E3}" destId="{1FFE11AD-C22B-4D24-944F-5C894970B911}" srcOrd="0" destOrd="0" presId="urn:microsoft.com/office/officeart/2005/8/layout/hierarchy3"/>
    <dgm:cxn modelId="{0D420490-7B97-4A18-A369-6BA964399A95}" srcId="{850F4F62-2D3F-45B7-AB65-6F4EF1113441}" destId="{0E89B136-19C3-451B-8FDC-9924E970D8B3}" srcOrd="0" destOrd="0" parTransId="{34AB4B5E-E931-4122-9B35-D7BE3DE23E37}" sibTransId="{3FF9636A-92DC-4C22-AB02-14D95B660C33}"/>
    <dgm:cxn modelId="{5C4B3B91-A36D-4802-BA74-AEB14E95E341}" srcId="{BCF64EA8-1C01-4248-8C96-63CFDE405798}" destId="{196EF1FD-68FD-464C-809C-247D53844BF1}" srcOrd="3" destOrd="0" parTransId="{87FCEAED-52FD-4EE3-9E7F-9DFF81F155FD}" sibTransId="{80A4B6AC-46FB-4FB4-B78E-8C6B7685029C}"/>
    <dgm:cxn modelId="{57518A84-3A8D-4B93-87AD-5D898DCB1370}" type="presOf" srcId="{BCF64EA8-1C01-4248-8C96-63CFDE405798}" destId="{295D353C-D89B-4EDC-AAE2-BAB3FAF6CACA}" srcOrd="0" destOrd="0" presId="urn:microsoft.com/office/officeart/2005/8/layout/hierarchy3"/>
    <dgm:cxn modelId="{3B6EC86A-7120-46C6-8E95-DA743D2F8F3D}" srcId="{4DEEF8A7-84F2-46A8-9C81-B06421D8C01E}" destId="{0912B906-C111-43EC-9F4F-0925FF14D492}" srcOrd="1" destOrd="0" parTransId="{EE56CCBA-03EA-4B8D-AFAF-57B6F601109C}" sibTransId="{65E9094D-DF5A-4EF1-96F2-EF76B9C52CF4}"/>
    <dgm:cxn modelId="{62E57FD8-A43B-4C9C-9B30-12C189030621}" type="presOf" srcId="{EB9A90BF-A1FA-494F-B3C6-6EF0C362AF21}" destId="{4B3822AC-2AF9-4834-87CF-4CC3FB0B0CAE}" srcOrd="0" destOrd="0" presId="urn:microsoft.com/office/officeart/2005/8/layout/hierarchy3"/>
    <dgm:cxn modelId="{992F227C-6F87-4549-B19C-6EAAB302EF70}" srcId="{4DEEF8A7-84F2-46A8-9C81-B06421D8C01E}" destId="{3E35278C-20D6-407D-9F2D-B6CFB6ED533A}" srcOrd="0" destOrd="0" parTransId="{DF60AEE9-7497-46DB-BB23-9034EE2C9784}" sibTransId="{B7C1DF17-5847-4C5E-B562-2B619901917A}"/>
    <dgm:cxn modelId="{0334ACD1-1EDE-4F19-9432-454FA73D67D7}" type="presOf" srcId="{EE56CCBA-03EA-4B8D-AFAF-57B6F601109C}" destId="{565BF866-0175-4917-A1DD-3BAC30662540}" srcOrd="0" destOrd="0" presId="urn:microsoft.com/office/officeart/2005/8/layout/hierarchy3"/>
    <dgm:cxn modelId="{31A85380-B94A-4EA3-9AFD-0E6BE9EA4BFC}" type="presOf" srcId="{117C807E-5C67-4DCE-A20A-7D630B7215E2}" destId="{72EE8C68-6E31-4866-A684-0A569B407554}" srcOrd="0" destOrd="0" presId="urn:microsoft.com/office/officeart/2005/8/layout/hierarchy3"/>
    <dgm:cxn modelId="{B8D70145-A87F-41FC-8290-C7E9A4B74927}" type="presOf" srcId="{A17B1718-886D-4161-9452-81E21D8F5CC4}" destId="{2F84189A-F66C-4D8E-9E7E-4F4BEAEDB283}" srcOrd="0" destOrd="0" presId="urn:microsoft.com/office/officeart/2005/8/layout/hierarchy3"/>
    <dgm:cxn modelId="{4B91EA67-133D-4FA5-BCBD-CCFF0AECCA01}" type="presOf" srcId="{3E35278C-20D6-407D-9F2D-B6CFB6ED533A}" destId="{9C5DEB72-18A8-4C1F-B061-E62CFB41204B}" srcOrd="0" destOrd="0" presId="urn:microsoft.com/office/officeart/2005/8/layout/hierarchy3"/>
    <dgm:cxn modelId="{89957014-4842-424C-A83D-D0BD0B352DCD}" type="presOf" srcId="{6BDC953E-28DC-4163-9593-AD329577294C}" destId="{AAFD4BE0-7548-4098-AF47-D3B464D5EE45}" srcOrd="0" destOrd="0" presId="urn:microsoft.com/office/officeart/2005/8/layout/hierarchy3"/>
    <dgm:cxn modelId="{57E7346F-05B4-4B13-85CC-063F7AE07D95}" type="presOf" srcId="{911DDC6A-933A-4F95-A569-EDDBD0E174A2}" destId="{AC3E1FED-5E0F-4930-BFBB-B44785855D91}" srcOrd="0" destOrd="0" presId="urn:microsoft.com/office/officeart/2005/8/layout/hierarchy3"/>
    <dgm:cxn modelId="{14066D22-0844-4893-857F-B6ED3CCACE62}" type="presOf" srcId="{309E9FC4-F842-4140-9D3C-8CD763435228}" destId="{270B0D4F-FD17-447A-841A-BD230BC82A6E}" srcOrd="0" destOrd="3" presId="urn:microsoft.com/office/officeart/2005/8/layout/hierarchy3"/>
    <dgm:cxn modelId="{68001538-F932-4668-9242-4245EB465394}" srcId="{8697035F-0C49-47F0-86DA-6A3E4D259C9C}" destId="{76E8BE84-B26B-45AD-8330-13AC2FE28AC1}" srcOrd="0" destOrd="0" parTransId="{277832B8-8957-47E0-B971-4B21218D60BA}" sibTransId="{894EC3EA-6354-4ED7-B12B-2068333441AC}"/>
    <dgm:cxn modelId="{A5061567-B99C-4609-81F0-C7084EB67E67}" type="presOf" srcId="{82B6498F-B1B0-4960-A807-43C5A4E0EA4A}" destId="{DE7BA5B9-A33F-40A5-8532-46513A5DC190}" srcOrd="0" destOrd="0" presId="urn:microsoft.com/office/officeart/2005/8/layout/hierarchy3"/>
    <dgm:cxn modelId="{38BEF5BE-94B6-4979-B9DB-5B418C1BD486}" type="presOf" srcId="{F99DA9C4-2884-4B4F-90FB-142BEE8CF905}" destId="{0731B8B1-D1B8-41E7-A868-10EEAE612943}" srcOrd="0" destOrd="0" presId="urn:microsoft.com/office/officeart/2005/8/layout/hierarchy3"/>
    <dgm:cxn modelId="{764F2493-EBA4-4B7A-8FB1-4B33FBA81CC4}" type="presOf" srcId="{BCF64EA8-1C01-4248-8C96-63CFDE405798}" destId="{2D3F86D8-6EEF-4C88-A9F1-B309CE7E0705}" srcOrd="1" destOrd="0" presId="urn:microsoft.com/office/officeart/2005/8/layout/hierarchy3"/>
    <dgm:cxn modelId="{1BDEC39E-6DE7-4066-B56B-69F337E25E7F}" srcId="{82B6498F-B1B0-4960-A807-43C5A4E0EA4A}" destId="{6BDC953E-28DC-4163-9593-AD329577294C}" srcOrd="3" destOrd="0" parTransId="{FB70D2F6-D557-42C5-8C04-3F10CF68D947}" sibTransId="{BA92D170-E24D-4995-AB08-F4709FB0191A}"/>
    <dgm:cxn modelId="{36AF00BA-7607-4666-B8CC-1DA58D4778D2}" type="presOf" srcId="{6580549C-9BD0-4B29-9F6B-C8A50D5DF845}" destId="{F264F69F-8541-4CF8-9F39-C972F1470AE1}" srcOrd="0" destOrd="0" presId="urn:microsoft.com/office/officeart/2005/8/layout/hierarchy3"/>
    <dgm:cxn modelId="{B4FD57B8-0BE7-4EB5-BF29-ED74A4860339}" type="presOf" srcId="{4422838B-550B-4419-89D2-550738E035FE}" destId="{44A7FE60-B92F-41A0-9017-C6C399D3FECB}" srcOrd="0" destOrd="0" presId="urn:microsoft.com/office/officeart/2005/8/layout/hierarchy3"/>
    <dgm:cxn modelId="{28A7B046-F695-43C2-99A8-A616DDA75092}" srcId="{0023D5B0-A736-491D-BAEC-9F35BC57BE99}" destId="{850F4F62-2D3F-45B7-AB65-6F4EF1113441}" srcOrd="1" destOrd="0" parTransId="{07522CFB-4936-426B-BE56-2FB45D4F4B13}" sibTransId="{D252B415-4627-44D8-BD80-650E4D7EBA2D}"/>
    <dgm:cxn modelId="{4DE75884-0A2B-4C31-846C-A86139CE8881}" type="presOf" srcId="{87FCEAED-52FD-4EE3-9E7F-9DFF81F155FD}" destId="{42A68D93-CDD1-495E-A5BB-70EA0D18098B}" srcOrd="0" destOrd="0" presId="urn:microsoft.com/office/officeart/2005/8/layout/hierarchy3"/>
    <dgm:cxn modelId="{BAE09EB0-6C81-44B5-A858-03D56D830171}" srcId="{BD3A814B-4C2D-42CC-B844-98318E9A44F2}" destId="{309E9FC4-F842-4140-9D3C-8CD763435228}" srcOrd="2" destOrd="0" parTransId="{96331356-4A6E-4C3D-B409-04C27B3C275D}" sibTransId="{D4075DF4-51C5-4CE4-B673-00C7C02DC97E}"/>
    <dgm:cxn modelId="{1CEF1AAC-CC75-4AA0-AAE6-27FC362D1474}" type="presOf" srcId="{8697035F-0C49-47F0-86DA-6A3E4D259C9C}" destId="{DC36501F-0A44-404B-A3AE-3B331EC0D711}" srcOrd="0" destOrd="0" presId="urn:microsoft.com/office/officeart/2005/8/layout/hierarchy3"/>
    <dgm:cxn modelId="{9235D024-33FA-414B-AED1-8CC508FE35A6}" type="presOf" srcId="{0912B906-C111-43EC-9F4F-0925FF14D492}" destId="{3D477077-8721-4A39-82B2-1F5C5645F03D}" srcOrd="0" destOrd="0" presId="urn:microsoft.com/office/officeart/2005/8/layout/hierarchy3"/>
    <dgm:cxn modelId="{FFBDD266-30D5-4CDD-9A51-FEDBBDCC9A2D}" type="presOf" srcId="{79FFF73F-866F-4D01-94F5-4AC67AA3B50C}" destId="{A51CB850-0AED-480C-9EEC-46D1DBF11F1E}" srcOrd="0" destOrd="0" presId="urn:microsoft.com/office/officeart/2005/8/layout/hierarchy3"/>
    <dgm:cxn modelId="{25A963FE-8658-4C83-83C6-C802D3F51EA7}" srcId="{0023D5B0-A736-491D-BAEC-9F35BC57BE99}" destId="{DFD2D3AD-28F6-437D-9F90-424361D9746A}" srcOrd="2" destOrd="0" parTransId="{2178CF30-C040-4635-98A1-5765F81023AB}" sibTransId="{5C591666-BC6A-439A-BEFD-8E09552601DA}"/>
    <dgm:cxn modelId="{4B8AA7EB-5DD4-45A6-B667-82404C535C2C}" type="presOf" srcId="{A8E67493-8AE7-46DD-8685-6CB3C9316431}" destId="{94C64AB9-7590-4CB7-8DE3-EB71E389959C}" srcOrd="0" destOrd="0" presId="urn:microsoft.com/office/officeart/2005/8/layout/hierarchy3"/>
    <dgm:cxn modelId="{0DAFD53D-A8A8-48DA-BDE0-DF1398ADC7EA}" type="presOf" srcId="{0023D5B0-A736-491D-BAEC-9F35BC57BE99}" destId="{A7A780DC-6C85-4855-990A-3FACF2E6E169}" srcOrd="0" destOrd="0" presId="urn:microsoft.com/office/officeart/2005/8/layout/hierarchy3"/>
    <dgm:cxn modelId="{C97D1940-7997-4D0E-8290-940BD0AE2C18}" type="presOf" srcId="{2178CF30-C040-4635-98A1-5765F81023AB}" destId="{9A458836-C351-441F-BFD8-A8B11F2A75F1}" srcOrd="0" destOrd="0" presId="urn:microsoft.com/office/officeart/2005/8/layout/hierarchy3"/>
    <dgm:cxn modelId="{20F56336-50A2-4F0D-AE9E-19DE0D717DC2}" srcId="{4422838B-550B-4419-89D2-550738E035FE}" destId="{82B6498F-B1B0-4960-A807-43C5A4E0EA4A}" srcOrd="4" destOrd="0" parTransId="{09AFE053-D512-4FC2-98CB-66FAD4CD6527}" sibTransId="{8258DAA0-9BFD-49AE-9AB9-3C71F0E720E7}"/>
    <dgm:cxn modelId="{BE0A7009-B627-47F0-991C-05A0DD56E23C}" type="presOf" srcId="{62D75E6E-B55A-4335-A5B0-E36C6D246113}" destId="{B6797D37-8213-40A2-AD54-677D77EBD09B}" srcOrd="0" destOrd="0" presId="urn:microsoft.com/office/officeart/2005/8/layout/hierarchy3"/>
    <dgm:cxn modelId="{C64CC643-FC32-441D-9957-56B49132DA37}" type="presOf" srcId="{2D08AA45-6FD6-4955-9CFC-DF3548900927}" destId="{C84B4515-0087-4743-9CB5-670A00A6D25D}" srcOrd="0" destOrd="0" presId="urn:microsoft.com/office/officeart/2005/8/layout/hierarchy3"/>
    <dgm:cxn modelId="{6F3352B5-AAF0-4277-A90A-235B51180B1C}" srcId="{82B6498F-B1B0-4960-A807-43C5A4E0EA4A}" destId="{6580549C-9BD0-4B29-9F6B-C8A50D5DF845}" srcOrd="1" destOrd="0" parTransId="{79FFF73F-866F-4D01-94F5-4AC67AA3B50C}" sibTransId="{53E5B2AE-5D2E-4D7D-A2F2-2F57B01CE0C3}"/>
    <dgm:cxn modelId="{0C678392-4328-4FE1-949D-FBC46A4EBD35}" srcId="{4DEEF8A7-84F2-46A8-9C81-B06421D8C01E}" destId="{62D75E6E-B55A-4335-A5B0-E36C6D246113}" srcOrd="2" destOrd="0" parTransId="{9BE9B8C3-4363-4B0A-BBC6-9F2B03B740E3}" sibTransId="{71CCC91B-2B96-4F85-B123-394CC07F6802}"/>
    <dgm:cxn modelId="{26997AE6-05FE-48D6-A87F-D5A491BC0022}" srcId="{0023D5B0-A736-491D-BAEC-9F35BC57BE99}" destId="{76EC2451-FE6E-4609-A7C2-79AD71DB5AC1}" srcOrd="0" destOrd="0" parTransId="{5FE9FB5A-F102-4951-A1F6-4F09E019AA68}" sibTransId="{9AE6AD65-7177-408A-A168-5A937EE60AE5}"/>
    <dgm:cxn modelId="{E06EF550-4A5A-40E5-8C11-546B81D7600B}" srcId="{4422838B-550B-4419-89D2-550738E035FE}" destId="{8697035F-0C49-47F0-86DA-6A3E4D259C9C}" srcOrd="0" destOrd="0" parTransId="{93AB45E9-09B1-4943-9886-DB4F2BD46886}" sibTransId="{2802BC0D-4745-4588-8593-9A7499D4D878}"/>
    <dgm:cxn modelId="{7135FFE6-08D6-4995-A30B-90C435C28430}" srcId="{82B6498F-B1B0-4960-A807-43C5A4E0EA4A}" destId="{2F2FE1A9-3830-46E6-BEF9-6C0DB8908385}" srcOrd="4" destOrd="0" parTransId="{911DDC6A-933A-4F95-A569-EDDBD0E174A2}" sibTransId="{ED82BE57-01AF-4C5A-B52B-19E70C347EE7}"/>
    <dgm:cxn modelId="{095D2CBD-CD59-46C1-9A55-E32E49A0BFC1}" srcId="{4422838B-550B-4419-89D2-550738E035FE}" destId="{0023D5B0-A736-491D-BAEC-9F35BC57BE99}" srcOrd="1" destOrd="0" parTransId="{98641C74-65FA-4AB6-B26C-0E5D1D17E989}" sibTransId="{40816051-CFC5-4893-AF30-4DD639EEBF10}"/>
    <dgm:cxn modelId="{0A8837D3-3826-4BA0-A665-E12D535A7F35}" srcId="{5FFA23AF-3460-49B9-8CBA-6EC514C63F0E}" destId="{56E4FAD5-0D45-463D-96EC-0F6A694E6E5B}" srcOrd="1" destOrd="0" parTransId="{117C807E-5C67-4DCE-A20A-7D630B7215E2}" sibTransId="{677F9CFE-EF7A-4C91-8D88-4F4511913C58}"/>
    <dgm:cxn modelId="{83B30DA2-01A0-4C7B-8C9C-182B1C82D5F6}" srcId="{4422838B-550B-4419-89D2-550738E035FE}" destId="{BCF64EA8-1C01-4248-8C96-63CFDE405798}" srcOrd="3" destOrd="0" parTransId="{50D2C95C-44C0-4D0B-9538-B5A29600340B}" sibTransId="{CEC2AE4B-001E-43E8-81F2-634DEA0CC428}"/>
    <dgm:cxn modelId="{29249097-4495-4F71-9248-CD6E955A1EB9}" type="presOf" srcId="{101CCF20-6242-460D-8806-DD047B6CD18C}" destId="{AC556A0C-53A3-4946-A748-C2778E422BC3}" srcOrd="0" destOrd="0" presId="urn:microsoft.com/office/officeart/2005/8/layout/hierarchy3"/>
    <dgm:cxn modelId="{1923606C-1486-4E41-A408-72E6178BA718}" type="presOf" srcId="{B1A74698-0E6A-45EC-BC18-149893AD14FF}" destId="{18BB2C37-8320-4370-B5D8-27FC4DDC5EB6}" srcOrd="0" destOrd="0" presId="urn:microsoft.com/office/officeart/2005/8/layout/hierarchy3"/>
    <dgm:cxn modelId="{0651252D-F0BE-4A61-B791-B23BFFC66E1B}" type="presOf" srcId="{4DEEF8A7-84F2-46A8-9C81-B06421D8C01E}" destId="{3B5843A2-540E-44A9-962D-080FB4FB5FA4}" srcOrd="0" destOrd="0" presId="urn:microsoft.com/office/officeart/2005/8/layout/hierarchy3"/>
    <dgm:cxn modelId="{6FB113F6-BB87-403D-B3B2-8D2E5D19B142}" type="presOf" srcId="{D9FB1E26-E7DC-4970-B3C0-0ADB4549A308}" destId="{D2F6FAA9-E138-4E37-B756-6203D1CE7DD5}" srcOrd="0" destOrd="0" presId="urn:microsoft.com/office/officeart/2005/8/layout/hierarchy3"/>
    <dgm:cxn modelId="{9F0A26D0-2299-4E5B-95A2-A63A652BB49E}" type="presOf" srcId="{8F6D5B3B-22B6-4784-9505-9C76662C7CDC}" destId="{B0360D09-A2C8-4F2D-85AD-2908BC10AA76}" srcOrd="0" destOrd="0" presId="urn:microsoft.com/office/officeart/2005/8/layout/hierarchy3"/>
    <dgm:cxn modelId="{D2C32AFD-42B7-41D0-B6D3-19E0B57B28E6}" srcId="{BD3A814B-4C2D-42CC-B844-98318E9A44F2}" destId="{0635D523-2A08-4361-B6BB-6C3BEA533916}" srcOrd="0" destOrd="0" parTransId="{8B6DB8B1-8634-4266-896B-C2E9917D4619}" sibTransId="{8B1C0BB4-5F4C-460F-A2A4-3917010F65A1}"/>
    <dgm:cxn modelId="{EBBEB8E9-C774-4362-8CF0-C285F9472EEF}" type="presOf" srcId="{2F2FE1A9-3830-46E6-BEF9-6C0DB8908385}" destId="{8A4A5164-2D3C-4A0E-B69F-3122E39985EF}" srcOrd="0" destOrd="0" presId="urn:microsoft.com/office/officeart/2005/8/layout/hierarchy3"/>
    <dgm:cxn modelId="{4764BB34-10E6-4269-A0CC-08D40F5CE3EC}" type="presOf" srcId="{56E4FAD5-0D45-463D-96EC-0F6A694E6E5B}" destId="{B4763C00-8E9C-4152-A73F-A925E67A4C7E}" srcOrd="0" destOrd="0" presId="urn:microsoft.com/office/officeart/2005/8/layout/hierarchy3"/>
    <dgm:cxn modelId="{4902BFFC-E7C0-4863-BF2E-42B79361BB24}" type="presOf" srcId="{E42F9A60-3DE2-40F3-A589-2F964D025707}" destId="{270B0D4F-FD17-447A-841A-BD230BC82A6E}" srcOrd="0" destOrd="4" presId="urn:microsoft.com/office/officeart/2005/8/layout/hierarchy3"/>
    <dgm:cxn modelId="{E8F13958-DFE0-4304-8151-ABF5248E7E01}" type="presOf" srcId="{76EC2451-FE6E-4609-A7C2-79AD71DB5AC1}" destId="{559C4249-B18E-4342-B04A-AF28ECD8D34E}" srcOrd="0" destOrd="0" presId="urn:microsoft.com/office/officeart/2005/8/layout/hierarchy3"/>
    <dgm:cxn modelId="{437A45AA-9DD1-4B2A-8E66-A0C6A9414EFE}" type="presOf" srcId="{4DEEF8A7-84F2-46A8-9C81-B06421D8C01E}" destId="{9F524711-A6F9-41B4-90A7-1256CC308B7E}" srcOrd="1" destOrd="0" presId="urn:microsoft.com/office/officeart/2005/8/layout/hierarchy3"/>
    <dgm:cxn modelId="{034E10FC-3613-480C-8282-DE18DCB9C6D5}" srcId="{BCF64EA8-1C01-4248-8C96-63CFDE405798}" destId="{BD3A814B-4C2D-42CC-B844-98318E9A44F2}" srcOrd="4" destOrd="0" parTransId="{8F6D5B3B-22B6-4784-9505-9C76662C7CDC}" sibTransId="{92B78CBD-8D93-42CA-9F4B-73F7F5FAE74D}"/>
    <dgm:cxn modelId="{1678ED5A-1974-4DCB-A0E9-986DE45BD981}" type="presOf" srcId="{5FFA23AF-3460-49B9-8CBA-6EC514C63F0E}" destId="{9157F390-140B-4437-A777-7383F7C25951}" srcOrd="0" destOrd="0" presId="urn:microsoft.com/office/officeart/2005/8/layout/hierarchy3"/>
    <dgm:cxn modelId="{DF323F0C-0181-48C2-9E50-4C8D52E54805}" type="presOf" srcId="{6EB219CD-9F71-4F3C-A53B-E29FFDB1C2B2}" destId="{BBD3A42F-A188-4DF4-B63B-B498B666EBF6}" srcOrd="0" destOrd="1" presId="urn:microsoft.com/office/officeart/2005/8/layout/hierarchy3"/>
    <dgm:cxn modelId="{FDD855E4-E447-478B-ACBB-FFE1CE3A6CB1}" type="presOf" srcId="{DF60AEE9-7497-46DB-BB23-9034EE2C9784}" destId="{B9F01739-6E35-4A67-B98E-10778EABB949}" srcOrd="0" destOrd="0" presId="urn:microsoft.com/office/officeart/2005/8/layout/hierarchy3"/>
    <dgm:cxn modelId="{C46E5515-8C8C-400E-AF04-C2F26ED553FF}" srcId="{BD3A814B-4C2D-42CC-B844-98318E9A44F2}" destId="{6566D199-41F1-4691-A8C5-9BD70B26CFC5}" srcOrd="1" destOrd="0" parTransId="{7B28AAE4-18A4-4CF2-8653-3C0965C975ED}" sibTransId="{419BFD72-CA81-46D2-815C-6FD80181C69D}"/>
    <dgm:cxn modelId="{2324D97B-E080-4D7F-8812-1BC5518538A5}" type="presOf" srcId="{C98107C8-CECD-4321-A881-8A0D47673111}" destId="{5372F2D7-9F83-48EB-A608-5BC9366D0412}" srcOrd="0" destOrd="0" presId="urn:microsoft.com/office/officeart/2005/8/layout/hierarchy3"/>
    <dgm:cxn modelId="{790E33EF-D8C2-4681-ADE6-F167B595B224}" type="presOf" srcId="{5FFA23AF-3460-49B9-8CBA-6EC514C63F0E}" destId="{A58AECB1-CC23-4B36-A3EE-C29AC4BFAAA4}" srcOrd="1" destOrd="0" presId="urn:microsoft.com/office/officeart/2005/8/layout/hierarchy3"/>
    <dgm:cxn modelId="{2CB0C13A-D818-4F60-A8B3-56466D8C5EA9}" type="presOf" srcId="{277832B8-8957-47E0-B971-4B21218D60BA}" destId="{2764E174-8702-43E6-AD34-C4AE39F064D8}" srcOrd="0" destOrd="0" presId="urn:microsoft.com/office/officeart/2005/8/layout/hierarchy3"/>
    <dgm:cxn modelId="{717B6971-9438-46AF-883E-0EDF7B554474}" srcId="{DFD2D3AD-28F6-437D-9F90-424361D9746A}" destId="{6EB219CD-9F71-4F3C-A53B-E29FFDB1C2B2}" srcOrd="0" destOrd="0" parTransId="{49230AA4-8C52-4737-8038-0AD2685FA292}" sibTransId="{CA53E695-FEC5-4550-93D4-575FD36355C6}"/>
    <dgm:cxn modelId="{A5EBB6BB-D3C4-44ED-A0C5-4661FD7C79EE}" type="presOf" srcId="{BD3A814B-4C2D-42CC-B844-98318E9A44F2}" destId="{270B0D4F-FD17-447A-841A-BD230BC82A6E}" srcOrd="0" destOrd="0" presId="urn:microsoft.com/office/officeart/2005/8/layout/hierarchy3"/>
    <dgm:cxn modelId="{27C03E0A-E0D5-4146-A060-93088C150114}" type="presOf" srcId="{07522CFB-4936-426B-BE56-2FB45D4F4B13}" destId="{E2068583-9BCA-4414-A697-F57497AAAF19}" srcOrd="0" destOrd="0" presId="urn:microsoft.com/office/officeart/2005/8/layout/hierarchy3"/>
    <dgm:cxn modelId="{D6EA0716-9EE1-4808-8351-E6F2D9AFCEE0}" srcId="{BD3A814B-4C2D-42CC-B844-98318E9A44F2}" destId="{E42F9A60-3DE2-40F3-A589-2F964D025707}" srcOrd="3" destOrd="0" parTransId="{07447FD5-EF48-49F2-BAFB-E6261A5D87B7}" sibTransId="{80245CFE-0D12-4E3F-928A-CC44E2CA5C8D}"/>
    <dgm:cxn modelId="{B350D805-10F0-4F69-B2B5-15A3D150244F}" type="presOf" srcId="{84FC503B-A5E6-4E62-9F4D-9F45E99DF727}" destId="{5119F5FB-0FAA-45D8-B755-E8000830353F}" srcOrd="0" destOrd="0" presId="urn:microsoft.com/office/officeart/2005/8/layout/hierarchy3"/>
    <dgm:cxn modelId="{66EC1237-75EF-4F67-A950-F57C61FE632A}" srcId="{82B6498F-B1B0-4960-A807-43C5A4E0EA4A}" destId="{2D08AA45-6FD6-4955-9CFC-DF3548900927}" srcOrd="0" destOrd="0" parTransId="{F99DA9C4-2884-4B4F-90FB-142BEE8CF905}" sibTransId="{08F82DDC-AC57-424D-810F-7EE764847A59}"/>
    <dgm:cxn modelId="{FDF550D1-6DC2-473F-B621-61ADD3F8C769}" srcId="{5FFA23AF-3460-49B9-8CBA-6EC514C63F0E}" destId="{A8E67493-8AE7-46DD-8685-6CB3C9316431}" srcOrd="0" destOrd="0" parTransId="{B1A74698-0E6A-45EC-BC18-149893AD14FF}" sibTransId="{0758C62C-22DE-4854-B4EF-023022E5FBAC}"/>
    <dgm:cxn modelId="{D2735E1E-8AFB-4EE1-995D-00FEC8E4AB89}" type="presOf" srcId="{8697035F-0C49-47F0-86DA-6A3E4D259C9C}" destId="{9D834A43-1683-4265-9B22-F924D0FCEC7E}" srcOrd="1" destOrd="0" presId="urn:microsoft.com/office/officeart/2005/8/layout/hierarchy3"/>
    <dgm:cxn modelId="{0401CDFB-7E8D-4640-8ABA-147EEC8E671E}" type="presOf" srcId="{196EF1FD-68FD-464C-809C-247D53844BF1}" destId="{5CE60B72-F649-429A-A2C3-5B5C207ABFA1}" srcOrd="0" destOrd="0" presId="urn:microsoft.com/office/officeart/2005/8/layout/hierarchy3"/>
    <dgm:cxn modelId="{A215E566-AB0B-4406-9F82-D883A46FAB36}" type="presParOf" srcId="{44A7FE60-B92F-41A0-9017-C6C399D3FECB}" destId="{6DF5B981-484E-488A-9996-9E4354250DE2}" srcOrd="0" destOrd="0" presId="urn:microsoft.com/office/officeart/2005/8/layout/hierarchy3"/>
    <dgm:cxn modelId="{BEAA34C8-3D54-416F-9A15-5378ACFB1B1E}" type="presParOf" srcId="{6DF5B981-484E-488A-9996-9E4354250DE2}" destId="{42115AD9-183D-4C63-A11F-F3DE2F7FBB12}" srcOrd="0" destOrd="0" presId="urn:microsoft.com/office/officeart/2005/8/layout/hierarchy3"/>
    <dgm:cxn modelId="{EE7F1D7D-5005-492C-B1E8-2B47ACBD39B9}" type="presParOf" srcId="{42115AD9-183D-4C63-A11F-F3DE2F7FBB12}" destId="{DC36501F-0A44-404B-A3AE-3B331EC0D711}" srcOrd="0" destOrd="0" presId="urn:microsoft.com/office/officeart/2005/8/layout/hierarchy3"/>
    <dgm:cxn modelId="{B9D91534-5383-4798-932C-E989E39FCCA8}" type="presParOf" srcId="{42115AD9-183D-4C63-A11F-F3DE2F7FBB12}" destId="{9D834A43-1683-4265-9B22-F924D0FCEC7E}" srcOrd="1" destOrd="0" presId="urn:microsoft.com/office/officeart/2005/8/layout/hierarchy3"/>
    <dgm:cxn modelId="{0FC972E1-DE1C-412D-9730-78B1E31B6A5A}" type="presParOf" srcId="{6DF5B981-484E-488A-9996-9E4354250DE2}" destId="{EB1CC6C9-3F27-43C5-BC2D-AA3F2C43F2FB}" srcOrd="1" destOrd="0" presId="urn:microsoft.com/office/officeart/2005/8/layout/hierarchy3"/>
    <dgm:cxn modelId="{F19E944C-8C9B-46F7-B5BE-A1FEBFF5DCF2}" type="presParOf" srcId="{EB1CC6C9-3F27-43C5-BC2D-AA3F2C43F2FB}" destId="{2764E174-8702-43E6-AD34-C4AE39F064D8}" srcOrd="0" destOrd="0" presId="urn:microsoft.com/office/officeart/2005/8/layout/hierarchy3"/>
    <dgm:cxn modelId="{8E91A8A3-4FC7-49FD-8D25-06BEEFA2326D}" type="presParOf" srcId="{EB1CC6C9-3F27-43C5-BC2D-AA3F2C43F2FB}" destId="{DC42ACBD-9D48-406F-B794-A2E6657B1D03}" srcOrd="1" destOrd="0" presId="urn:microsoft.com/office/officeart/2005/8/layout/hierarchy3"/>
    <dgm:cxn modelId="{4EC2617E-0216-461C-B484-32AE160B2F8B}" type="presParOf" srcId="{44A7FE60-B92F-41A0-9017-C6C399D3FECB}" destId="{3E9FFA9B-FC27-41B6-8DB6-0844A8DAA4E1}" srcOrd="1" destOrd="0" presId="urn:microsoft.com/office/officeart/2005/8/layout/hierarchy3"/>
    <dgm:cxn modelId="{1C036583-A628-4623-893D-D0F668626ED6}" type="presParOf" srcId="{3E9FFA9B-FC27-41B6-8DB6-0844A8DAA4E1}" destId="{64A12367-F937-49D4-9476-E01D4CDAD63E}" srcOrd="0" destOrd="0" presId="urn:microsoft.com/office/officeart/2005/8/layout/hierarchy3"/>
    <dgm:cxn modelId="{0F65CF3C-DD27-4D81-83D6-F1DFF78A80B5}" type="presParOf" srcId="{64A12367-F937-49D4-9476-E01D4CDAD63E}" destId="{A7A780DC-6C85-4855-990A-3FACF2E6E169}" srcOrd="0" destOrd="0" presId="urn:microsoft.com/office/officeart/2005/8/layout/hierarchy3"/>
    <dgm:cxn modelId="{7E29EE29-CA15-4B0A-8049-1C6ED0C1B6E7}" type="presParOf" srcId="{64A12367-F937-49D4-9476-E01D4CDAD63E}" destId="{2C173C98-E4B0-420B-9F98-789B356A37DF}" srcOrd="1" destOrd="0" presId="urn:microsoft.com/office/officeart/2005/8/layout/hierarchy3"/>
    <dgm:cxn modelId="{CA46D196-10FA-406C-869C-B4D54E1C7F4F}" type="presParOf" srcId="{3E9FFA9B-FC27-41B6-8DB6-0844A8DAA4E1}" destId="{E0DC76B8-147B-4AD1-BBE1-B2C3CFDC243D}" srcOrd="1" destOrd="0" presId="urn:microsoft.com/office/officeart/2005/8/layout/hierarchy3"/>
    <dgm:cxn modelId="{895DB61B-292D-4079-BC04-DFDCC0800EFB}" type="presParOf" srcId="{E0DC76B8-147B-4AD1-BBE1-B2C3CFDC243D}" destId="{50D0E3DA-BC26-426E-A2EC-7BCA7E4CA1F7}" srcOrd="0" destOrd="0" presId="urn:microsoft.com/office/officeart/2005/8/layout/hierarchy3"/>
    <dgm:cxn modelId="{836C0DEC-8E7F-4D23-9178-6A3A5D6E21BF}" type="presParOf" srcId="{E0DC76B8-147B-4AD1-BBE1-B2C3CFDC243D}" destId="{559C4249-B18E-4342-B04A-AF28ECD8D34E}" srcOrd="1" destOrd="0" presId="urn:microsoft.com/office/officeart/2005/8/layout/hierarchy3"/>
    <dgm:cxn modelId="{2EAB5CFA-AED9-4FC7-8D92-584177C4D463}" type="presParOf" srcId="{E0DC76B8-147B-4AD1-BBE1-B2C3CFDC243D}" destId="{E2068583-9BCA-4414-A697-F57497AAAF19}" srcOrd="2" destOrd="0" presId="urn:microsoft.com/office/officeart/2005/8/layout/hierarchy3"/>
    <dgm:cxn modelId="{03601122-4259-4D19-B404-186F1B804166}" type="presParOf" srcId="{E0DC76B8-147B-4AD1-BBE1-B2C3CFDC243D}" destId="{BA28B25E-D0F5-44AB-BA77-AFCF18E87874}" srcOrd="3" destOrd="0" presId="urn:microsoft.com/office/officeart/2005/8/layout/hierarchy3"/>
    <dgm:cxn modelId="{C67F1FD3-AB94-4394-AD40-01CF4789C5B4}" type="presParOf" srcId="{E0DC76B8-147B-4AD1-BBE1-B2C3CFDC243D}" destId="{9A458836-C351-441F-BFD8-A8B11F2A75F1}" srcOrd="4" destOrd="0" presId="urn:microsoft.com/office/officeart/2005/8/layout/hierarchy3"/>
    <dgm:cxn modelId="{84CD8433-BE6F-4429-BC59-CB92FE814528}" type="presParOf" srcId="{E0DC76B8-147B-4AD1-BBE1-B2C3CFDC243D}" destId="{BBD3A42F-A188-4DF4-B63B-B498B666EBF6}" srcOrd="5" destOrd="0" presId="urn:microsoft.com/office/officeart/2005/8/layout/hierarchy3"/>
    <dgm:cxn modelId="{38A16ADA-318C-4D9A-9A98-38A12DCF208D}" type="presParOf" srcId="{44A7FE60-B92F-41A0-9017-C6C399D3FECB}" destId="{369FC8C0-A867-4B89-A66F-0AB07967BA0C}" srcOrd="2" destOrd="0" presId="urn:microsoft.com/office/officeart/2005/8/layout/hierarchy3"/>
    <dgm:cxn modelId="{D1A008E5-DBAB-47AE-9322-2EBAC7371EF4}" type="presParOf" srcId="{369FC8C0-A867-4B89-A66F-0AB07967BA0C}" destId="{195661AA-F282-4BA9-BBE0-1B8041045C05}" srcOrd="0" destOrd="0" presId="urn:microsoft.com/office/officeart/2005/8/layout/hierarchy3"/>
    <dgm:cxn modelId="{63F49519-5D3B-4C59-986C-AD549C66AD77}" type="presParOf" srcId="{195661AA-F282-4BA9-BBE0-1B8041045C05}" destId="{9157F390-140B-4437-A777-7383F7C25951}" srcOrd="0" destOrd="0" presId="urn:microsoft.com/office/officeart/2005/8/layout/hierarchy3"/>
    <dgm:cxn modelId="{99C17C73-12E9-4E63-888C-8CE9EE8CE0DA}" type="presParOf" srcId="{195661AA-F282-4BA9-BBE0-1B8041045C05}" destId="{A58AECB1-CC23-4B36-A3EE-C29AC4BFAAA4}" srcOrd="1" destOrd="0" presId="urn:microsoft.com/office/officeart/2005/8/layout/hierarchy3"/>
    <dgm:cxn modelId="{A24342E6-306B-41B6-8F10-AA6C287FA569}" type="presParOf" srcId="{369FC8C0-A867-4B89-A66F-0AB07967BA0C}" destId="{B8224BAB-97F5-4472-B561-9DEC901B1D15}" srcOrd="1" destOrd="0" presId="urn:microsoft.com/office/officeart/2005/8/layout/hierarchy3"/>
    <dgm:cxn modelId="{79E3E3C4-8B10-440B-B823-F0D692646CD8}" type="presParOf" srcId="{B8224BAB-97F5-4472-B561-9DEC901B1D15}" destId="{18BB2C37-8320-4370-B5D8-27FC4DDC5EB6}" srcOrd="0" destOrd="0" presId="urn:microsoft.com/office/officeart/2005/8/layout/hierarchy3"/>
    <dgm:cxn modelId="{0921E2DE-4E62-459A-A520-2E3644ECA97F}" type="presParOf" srcId="{B8224BAB-97F5-4472-B561-9DEC901B1D15}" destId="{94C64AB9-7590-4CB7-8DE3-EB71E389959C}" srcOrd="1" destOrd="0" presId="urn:microsoft.com/office/officeart/2005/8/layout/hierarchy3"/>
    <dgm:cxn modelId="{C1CFF4E9-56E0-482B-ABD8-9D6DD16E1991}" type="presParOf" srcId="{B8224BAB-97F5-4472-B561-9DEC901B1D15}" destId="{72EE8C68-6E31-4866-A684-0A569B407554}" srcOrd="2" destOrd="0" presId="urn:microsoft.com/office/officeart/2005/8/layout/hierarchy3"/>
    <dgm:cxn modelId="{BB42CABE-25F8-47A8-AF5A-4B99DD190B2C}" type="presParOf" srcId="{B8224BAB-97F5-4472-B561-9DEC901B1D15}" destId="{B4763C00-8E9C-4152-A73F-A925E67A4C7E}" srcOrd="3" destOrd="0" presId="urn:microsoft.com/office/officeart/2005/8/layout/hierarchy3"/>
    <dgm:cxn modelId="{CB95B720-960A-49EF-A9B2-00D0B07DA021}" type="presParOf" srcId="{44A7FE60-B92F-41A0-9017-C6C399D3FECB}" destId="{FCF3CEC5-E210-421B-8EF9-765EA477EC5D}" srcOrd="3" destOrd="0" presId="urn:microsoft.com/office/officeart/2005/8/layout/hierarchy3"/>
    <dgm:cxn modelId="{FE9C5E26-2A64-46F1-9981-130A0309609F}" type="presParOf" srcId="{FCF3CEC5-E210-421B-8EF9-765EA477EC5D}" destId="{FC6FAFF5-29B2-4710-8119-11E92E3F2CCB}" srcOrd="0" destOrd="0" presId="urn:microsoft.com/office/officeart/2005/8/layout/hierarchy3"/>
    <dgm:cxn modelId="{3E5C4430-5276-4060-ACE5-C203CFDCA922}" type="presParOf" srcId="{FC6FAFF5-29B2-4710-8119-11E92E3F2CCB}" destId="{295D353C-D89B-4EDC-AAE2-BAB3FAF6CACA}" srcOrd="0" destOrd="0" presId="urn:microsoft.com/office/officeart/2005/8/layout/hierarchy3"/>
    <dgm:cxn modelId="{BD23A16F-F7C5-4321-AAB1-6603131DE859}" type="presParOf" srcId="{FC6FAFF5-29B2-4710-8119-11E92E3F2CCB}" destId="{2D3F86D8-6EEF-4C88-A9F1-B309CE7E0705}" srcOrd="1" destOrd="0" presId="urn:microsoft.com/office/officeart/2005/8/layout/hierarchy3"/>
    <dgm:cxn modelId="{45439832-EE93-4E13-AF10-D2FE3123BE0F}" type="presParOf" srcId="{FCF3CEC5-E210-421B-8EF9-765EA477EC5D}" destId="{E0698A26-F113-4C17-A3C2-0A0FEE75B6FA}" srcOrd="1" destOrd="0" presId="urn:microsoft.com/office/officeart/2005/8/layout/hierarchy3"/>
    <dgm:cxn modelId="{6FA21D7C-D9B0-4C41-9867-AE99BC1DB578}" type="presParOf" srcId="{E0698A26-F113-4C17-A3C2-0A0FEE75B6FA}" destId="{5119F5FB-0FAA-45D8-B755-E8000830353F}" srcOrd="0" destOrd="0" presId="urn:microsoft.com/office/officeart/2005/8/layout/hierarchy3"/>
    <dgm:cxn modelId="{87076144-9076-4703-AA78-FA3B133A5850}" type="presParOf" srcId="{E0698A26-F113-4C17-A3C2-0A0FEE75B6FA}" destId="{D2F6FAA9-E138-4E37-B756-6203D1CE7DD5}" srcOrd="1" destOrd="0" presId="urn:microsoft.com/office/officeart/2005/8/layout/hierarchy3"/>
    <dgm:cxn modelId="{912D818E-ABFB-4960-A53E-003383527043}" type="presParOf" srcId="{E0698A26-F113-4C17-A3C2-0A0FEE75B6FA}" destId="{AC556A0C-53A3-4946-A748-C2778E422BC3}" srcOrd="2" destOrd="0" presId="urn:microsoft.com/office/officeart/2005/8/layout/hierarchy3"/>
    <dgm:cxn modelId="{E8BB8DBC-54AB-4E97-9AEA-8B7FB769C99D}" type="presParOf" srcId="{E0698A26-F113-4C17-A3C2-0A0FEE75B6FA}" destId="{4B3822AC-2AF9-4834-87CF-4CC3FB0B0CAE}" srcOrd="3" destOrd="0" presId="urn:microsoft.com/office/officeart/2005/8/layout/hierarchy3"/>
    <dgm:cxn modelId="{78E27110-5612-4F38-9300-39483290F703}" type="presParOf" srcId="{E0698A26-F113-4C17-A3C2-0A0FEE75B6FA}" destId="{AC6E70E4-122B-4D9D-B4F9-F91A0058B31E}" srcOrd="4" destOrd="0" presId="urn:microsoft.com/office/officeart/2005/8/layout/hierarchy3"/>
    <dgm:cxn modelId="{24AB3342-87BD-466D-971E-83CB11788951}" type="presParOf" srcId="{E0698A26-F113-4C17-A3C2-0A0FEE75B6FA}" destId="{24C8B27A-42AC-4491-9D41-084121D884D2}" srcOrd="5" destOrd="0" presId="urn:microsoft.com/office/officeart/2005/8/layout/hierarchy3"/>
    <dgm:cxn modelId="{FA5B739D-C724-434B-A1FD-2805543CDD62}" type="presParOf" srcId="{E0698A26-F113-4C17-A3C2-0A0FEE75B6FA}" destId="{42A68D93-CDD1-495E-A5BB-70EA0D18098B}" srcOrd="6" destOrd="0" presId="urn:microsoft.com/office/officeart/2005/8/layout/hierarchy3"/>
    <dgm:cxn modelId="{49C0249C-21AC-4AF3-98CE-69A00634F93C}" type="presParOf" srcId="{E0698A26-F113-4C17-A3C2-0A0FEE75B6FA}" destId="{5CE60B72-F649-429A-A2C3-5B5C207ABFA1}" srcOrd="7" destOrd="0" presId="urn:microsoft.com/office/officeart/2005/8/layout/hierarchy3"/>
    <dgm:cxn modelId="{FAB1D55B-3DC2-4EDA-A97B-0CDBD27F2142}" type="presParOf" srcId="{E0698A26-F113-4C17-A3C2-0A0FEE75B6FA}" destId="{B0360D09-A2C8-4F2D-85AD-2908BC10AA76}" srcOrd="8" destOrd="0" presId="urn:microsoft.com/office/officeart/2005/8/layout/hierarchy3"/>
    <dgm:cxn modelId="{37C1EC41-8677-4F9A-A6F5-0D0CCEB1D056}" type="presParOf" srcId="{E0698A26-F113-4C17-A3C2-0A0FEE75B6FA}" destId="{270B0D4F-FD17-447A-841A-BD230BC82A6E}" srcOrd="9" destOrd="0" presId="urn:microsoft.com/office/officeart/2005/8/layout/hierarchy3"/>
    <dgm:cxn modelId="{AA4E881B-FDE7-434A-BAC4-4F3F20A1B080}" type="presParOf" srcId="{44A7FE60-B92F-41A0-9017-C6C399D3FECB}" destId="{FFFC894D-8BC1-4F32-A405-5B963C7EC337}" srcOrd="4" destOrd="0" presId="urn:microsoft.com/office/officeart/2005/8/layout/hierarchy3"/>
    <dgm:cxn modelId="{320C8DAA-FC1A-405E-873D-9239ABE279A4}" type="presParOf" srcId="{FFFC894D-8BC1-4F32-A405-5B963C7EC337}" destId="{F39F0FA1-96D1-406B-B253-135B7ED57111}" srcOrd="0" destOrd="0" presId="urn:microsoft.com/office/officeart/2005/8/layout/hierarchy3"/>
    <dgm:cxn modelId="{B832FC1D-7AD2-403D-AF7B-72B30BA1BBD6}" type="presParOf" srcId="{F39F0FA1-96D1-406B-B253-135B7ED57111}" destId="{DE7BA5B9-A33F-40A5-8532-46513A5DC190}" srcOrd="0" destOrd="0" presId="urn:microsoft.com/office/officeart/2005/8/layout/hierarchy3"/>
    <dgm:cxn modelId="{C222DAC1-6CDD-4044-B45A-4754FA2DF461}" type="presParOf" srcId="{F39F0FA1-96D1-406B-B253-135B7ED57111}" destId="{2F5C938F-B28E-4470-A3F7-199FBF3E9BD0}" srcOrd="1" destOrd="0" presId="urn:microsoft.com/office/officeart/2005/8/layout/hierarchy3"/>
    <dgm:cxn modelId="{285B8A1C-BC66-411F-BBD1-657D3C3E2B93}" type="presParOf" srcId="{FFFC894D-8BC1-4F32-A405-5B963C7EC337}" destId="{58267EDD-53A2-4942-9E25-C759E99DCEB3}" srcOrd="1" destOrd="0" presId="urn:microsoft.com/office/officeart/2005/8/layout/hierarchy3"/>
    <dgm:cxn modelId="{16000AE0-AC58-4635-B830-95EBEC9D881A}" type="presParOf" srcId="{58267EDD-53A2-4942-9E25-C759E99DCEB3}" destId="{0731B8B1-D1B8-41E7-A868-10EEAE612943}" srcOrd="0" destOrd="0" presId="urn:microsoft.com/office/officeart/2005/8/layout/hierarchy3"/>
    <dgm:cxn modelId="{571E70EF-9B79-4B37-BA34-29B59EA201A2}" type="presParOf" srcId="{58267EDD-53A2-4942-9E25-C759E99DCEB3}" destId="{C84B4515-0087-4743-9CB5-670A00A6D25D}" srcOrd="1" destOrd="0" presId="urn:microsoft.com/office/officeart/2005/8/layout/hierarchy3"/>
    <dgm:cxn modelId="{1D61F348-87EA-43CA-91C2-EA9CE78DF928}" type="presParOf" srcId="{58267EDD-53A2-4942-9E25-C759E99DCEB3}" destId="{A51CB850-0AED-480C-9EEC-46D1DBF11F1E}" srcOrd="2" destOrd="0" presId="urn:microsoft.com/office/officeart/2005/8/layout/hierarchy3"/>
    <dgm:cxn modelId="{9E55D747-BEDF-4C39-82EF-C733A1466F2C}" type="presParOf" srcId="{58267EDD-53A2-4942-9E25-C759E99DCEB3}" destId="{F264F69F-8541-4CF8-9F39-C972F1470AE1}" srcOrd="3" destOrd="0" presId="urn:microsoft.com/office/officeart/2005/8/layout/hierarchy3"/>
    <dgm:cxn modelId="{A3361D49-6114-46BE-B315-4B397DCA0FA9}" type="presParOf" srcId="{58267EDD-53A2-4942-9E25-C759E99DCEB3}" destId="{5372F2D7-9F83-48EB-A608-5BC9366D0412}" srcOrd="4" destOrd="0" presId="urn:microsoft.com/office/officeart/2005/8/layout/hierarchy3"/>
    <dgm:cxn modelId="{6CF3E637-2BCE-4673-B2F0-1B884544DA2E}" type="presParOf" srcId="{58267EDD-53A2-4942-9E25-C759E99DCEB3}" destId="{2F84189A-F66C-4D8E-9E7E-4F4BEAEDB283}" srcOrd="5" destOrd="0" presId="urn:microsoft.com/office/officeart/2005/8/layout/hierarchy3"/>
    <dgm:cxn modelId="{6A18C690-93CA-499B-A171-904CC0C54077}" type="presParOf" srcId="{58267EDD-53A2-4942-9E25-C759E99DCEB3}" destId="{E8871174-8EF0-4A91-BB4A-629C993A0C18}" srcOrd="6" destOrd="0" presId="urn:microsoft.com/office/officeart/2005/8/layout/hierarchy3"/>
    <dgm:cxn modelId="{2B6B933A-534A-4A06-A439-48F58B7D4009}" type="presParOf" srcId="{58267EDD-53A2-4942-9E25-C759E99DCEB3}" destId="{AAFD4BE0-7548-4098-AF47-D3B464D5EE45}" srcOrd="7" destOrd="0" presId="urn:microsoft.com/office/officeart/2005/8/layout/hierarchy3"/>
    <dgm:cxn modelId="{7AF34A0B-54FD-40FC-8C8A-2E8B6DD39A20}" type="presParOf" srcId="{58267EDD-53A2-4942-9E25-C759E99DCEB3}" destId="{AC3E1FED-5E0F-4930-BFBB-B44785855D91}" srcOrd="8" destOrd="0" presId="urn:microsoft.com/office/officeart/2005/8/layout/hierarchy3"/>
    <dgm:cxn modelId="{00FBEB04-914D-493D-94DE-5577A41014B2}" type="presParOf" srcId="{58267EDD-53A2-4942-9E25-C759E99DCEB3}" destId="{8A4A5164-2D3C-4A0E-B69F-3122E39985EF}" srcOrd="9" destOrd="0" presId="urn:microsoft.com/office/officeart/2005/8/layout/hierarchy3"/>
    <dgm:cxn modelId="{267FF569-EB7E-4D39-89CD-A7D30299C1D3}" type="presParOf" srcId="{44A7FE60-B92F-41A0-9017-C6C399D3FECB}" destId="{8BC59EF4-DAE5-4386-B49F-BBB77359EA78}" srcOrd="5" destOrd="0" presId="urn:microsoft.com/office/officeart/2005/8/layout/hierarchy3"/>
    <dgm:cxn modelId="{E3B9A4D9-2C20-429E-9678-CE2A35E8D439}" type="presParOf" srcId="{8BC59EF4-DAE5-4386-B49F-BBB77359EA78}" destId="{64C08D0E-70C8-4BDC-9119-30987C5C8BC0}" srcOrd="0" destOrd="0" presId="urn:microsoft.com/office/officeart/2005/8/layout/hierarchy3"/>
    <dgm:cxn modelId="{5CEA65B3-7ED9-49F8-B6B2-EE679F831974}" type="presParOf" srcId="{64C08D0E-70C8-4BDC-9119-30987C5C8BC0}" destId="{3B5843A2-540E-44A9-962D-080FB4FB5FA4}" srcOrd="0" destOrd="0" presId="urn:microsoft.com/office/officeart/2005/8/layout/hierarchy3"/>
    <dgm:cxn modelId="{47BBD203-8D30-44AF-829E-2B132D16C813}" type="presParOf" srcId="{64C08D0E-70C8-4BDC-9119-30987C5C8BC0}" destId="{9F524711-A6F9-41B4-90A7-1256CC308B7E}" srcOrd="1" destOrd="0" presId="urn:microsoft.com/office/officeart/2005/8/layout/hierarchy3"/>
    <dgm:cxn modelId="{0C46108C-4F09-443B-B232-F4674DFC94B7}" type="presParOf" srcId="{8BC59EF4-DAE5-4386-B49F-BBB77359EA78}" destId="{E73B00AF-8A97-4A56-986F-7998C572E703}" srcOrd="1" destOrd="0" presId="urn:microsoft.com/office/officeart/2005/8/layout/hierarchy3"/>
    <dgm:cxn modelId="{21DBA999-93F8-4E2E-9627-19202C0ABCA3}" type="presParOf" srcId="{E73B00AF-8A97-4A56-986F-7998C572E703}" destId="{B9F01739-6E35-4A67-B98E-10778EABB949}" srcOrd="0" destOrd="0" presId="urn:microsoft.com/office/officeart/2005/8/layout/hierarchy3"/>
    <dgm:cxn modelId="{9B44C809-4E33-4BA4-BF65-42CB0978C64E}" type="presParOf" srcId="{E73B00AF-8A97-4A56-986F-7998C572E703}" destId="{9C5DEB72-18A8-4C1F-B061-E62CFB41204B}" srcOrd="1" destOrd="0" presId="urn:microsoft.com/office/officeart/2005/8/layout/hierarchy3"/>
    <dgm:cxn modelId="{E9D8056F-2C63-42BA-A7BF-F9981A7A889D}" type="presParOf" srcId="{E73B00AF-8A97-4A56-986F-7998C572E703}" destId="{565BF866-0175-4917-A1DD-3BAC30662540}" srcOrd="2" destOrd="0" presId="urn:microsoft.com/office/officeart/2005/8/layout/hierarchy3"/>
    <dgm:cxn modelId="{0BCD9E2E-461A-4873-B470-25FDAB55F1E5}" type="presParOf" srcId="{E73B00AF-8A97-4A56-986F-7998C572E703}" destId="{3D477077-8721-4A39-82B2-1F5C5645F03D}" srcOrd="3" destOrd="0" presId="urn:microsoft.com/office/officeart/2005/8/layout/hierarchy3"/>
    <dgm:cxn modelId="{F160C81A-2292-4BA5-9D4B-8CB6D5805020}" type="presParOf" srcId="{E73B00AF-8A97-4A56-986F-7998C572E703}" destId="{1FFE11AD-C22B-4D24-944F-5C894970B911}" srcOrd="4" destOrd="0" presId="urn:microsoft.com/office/officeart/2005/8/layout/hierarchy3"/>
    <dgm:cxn modelId="{DAEC29A2-B888-46C7-AD4A-18698D947BAE}" type="presParOf" srcId="{E73B00AF-8A97-4A56-986F-7998C572E703}" destId="{B6797D37-8213-40A2-AD54-677D77EBD09B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675F7-FFC5-4E80-BD36-E8448E5D4870}">
      <dsp:nvSpPr>
        <dsp:cNvPr id="0" name=""/>
        <dsp:cNvSpPr/>
      </dsp:nvSpPr>
      <dsp:spPr>
        <a:xfrm>
          <a:off x="0" y="4489989"/>
          <a:ext cx="10879873" cy="7366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anose="00000700000000000000" pitchFamily="2" charset="-78"/>
            </a:rPr>
            <a:t>محدود نبودن جذب به مکان و زمان</a:t>
          </a:r>
          <a:endParaRPr lang="en-US" sz="1600" b="1" kern="1200" dirty="0">
            <a:cs typeface="B Nazanin" panose="00000700000000000000" pitchFamily="2" charset="-78"/>
          </a:endParaRPr>
        </a:p>
      </dsp:txBody>
      <dsp:txXfrm>
        <a:off x="0" y="4489989"/>
        <a:ext cx="10879873" cy="397774"/>
      </dsp:txXfrm>
    </dsp:sp>
    <dsp:sp modelId="{201DA47F-3802-45AE-872E-65D243A22623}">
      <dsp:nvSpPr>
        <dsp:cNvPr id="0" name=""/>
        <dsp:cNvSpPr/>
      </dsp:nvSpPr>
      <dsp:spPr>
        <a:xfrm>
          <a:off x="0" y="4873031"/>
          <a:ext cx="10879873" cy="33884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Nazanin" panose="00000700000000000000" pitchFamily="2" charset="-78"/>
            </a:rPr>
            <a:t>جذب از مسحد و در تابستان ؟؟؟</a:t>
          </a:r>
          <a:endParaRPr lang="en-US" sz="1400" b="1" kern="1200" dirty="0">
            <a:cs typeface="B Nazanin" panose="00000700000000000000" pitchFamily="2" charset="-78"/>
          </a:endParaRPr>
        </a:p>
      </dsp:txBody>
      <dsp:txXfrm>
        <a:off x="0" y="4873031"/>
        <a:ext cx="10879873" cy="338845"/>
      </dsp:txXfrm>
    </dsp:sp>
    <dsp:sp modelId="{83249D9D-6071-45E2-8011-D59F84FA9657}">
      <dsp:nvSpPr>
        <dsp:cNvPr id="0" name=""/>
        <dsp:cNvSpPr/>
      </dsp:nvSpPr>
      <dsp:spPr>
        <a:xfrm rot="10800000">
          <a:off x="0" y="3368116"/>
          <a:ext cx="10879873" cy="1132921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anose="00000700000000000000" pitchFamily="2" charset="-78"/>
            </a:rPr>
            <a:t>اولویت قشر آسیب دیده</a:t>
          </a:r>
          <a:endParaRPr lang="en-US" sz="1600" b="1" kern="1200" dirty="0">
            <a:cs typeface="B Nazanin" panose="00000700000000000000" pitchFamily="2" charset="-78"/>
          </a:endParaRPr>
        </a:p>
      </dsp:txBody>
      <dsp:txXfrm rot="-10800000">
        <a:off x="0" y="3368116"/>
        <a:ext cx="10879873" cy="397655"/>
      </dsp:txXfrm>
    </dsp:sp>
    <dsp:sp modelId="{DF750C60-501C-445E-9AB1-1F77E9D6DF20}">
      <dsp:nvSpPr>
        <dsp:cNvPr id="0" name=""/>
        <dsp:cNvSpPr/>
      </dsp:nvSpPr>
      <dsp:spPr>
        <a:xfrm>
          <a:off x="0" y="3765772"/>
          <a:ext cx="10879873" cy="33874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Nazanin" panose="00000700000000000000" pitchFamily="2" charset="-78"/>
            </a:rPr>
            <a:t>اولویت با افراد نخبه و آماده است یا ضعیف</a:t>
          </a:r>
          <a:endParaRPr lang="en-US" sz="1400" b="1" kern="1200" dirty="0">
            <a:cs typeface="B Nazanin" panose="00000700000000000000" pitchFamily="2" charset="-78"/>
          </a:endParaRPr>
        </a:p>
      </dsp:txBody>
      <dsp:txXfrm>
        <a:off x="0" y="3765772"/>
        <a:ext cx="10879873" cy="338743"/>
      </dsp:txXfrm>
    </dsp:sp>
    <dsp:sp modelId="{CF8580BD-790B-49D0-B490-6CDCA44164D9}">
      <dsp:nvSpPr>
        <dsp:cNvPr id="0" name=""/>
        <dsp:cNvSpPr/>
      </dsp:nvSpPr>
      <dsp:spPr>
        <a:xfrm rot="10800000">
          <a:off x="0" y="2246244"/>
          <a:ext cx="10879873" cy="1132921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anose="00000700000000000000" pitchFamily="2" charset="-78"/>
            </a:rPr>
            <a:t>تحریک انگیزه های مادی</a:t>
          </a:r>
          <a:endParaRPr lang="en-US" sz="1600" b="1" kern="1200" dirty="0">
            <a:cs typeface="B Nazanin" panose="00000700000000000000" pitchFamily="2" charset="-78"/>
          </a:endParaRPr>
        </a:p>
      </dsp:txBody>
      <dsp:txXfrm rot="-10800000">
        <a:off x="0" y="2246244"/>
        <a:ext cx="10879873" cy="397655"/>
      </dsp:txXfrm>
    </dsp:sp>
    <dsp:sp modelId="{F314ACB6-E377-4DEC-9A71-B067FFB05237}">
      <dsp:nvSpPr>
        <dsp:cNvPr id="0" name=""/>
        <dsp:cNvSpPr/>
      </dsp:nvSpPr>
      <dsp:spPr>
        <a:xfrm>
          <a:off x="0" y="2643899"/>
          <a:ext cx="5439936" cy="338743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Nazanin" panose="00000700000000000000" pitchFamily="2" charset="-78"/>
            </a:rPr>
            <a:t>وظیفه مربی: تحریک انگیزه های مادی در کنار انگیزه های معنوی</a:t>
          </a:r>
          <a:endParaRPr lang="en-US" sz="1400" b="1" kern="1200" dirty="0">
            <a:cs typeface="B Nazanin" panose="00000700000000000000" pitchFamily="2" charset="-78"/>
          </a:endParaRPr>
        </a:p>
      </dsp:txBody>
      <dsp:txXfrm>
        <a:off x="0" y="2643899"/>
        <a:ext cx="5439936" cy="338743"/>
      </dsp:txXfrm>
    </dsp:sp>
    <dsp:sp modelId="{FFBED1D2-ED5B-4BD7-9B46-91A773ED5768}">
      <dsp:nvSpPr>
        <dsp:cNvPr id="0" name=""/>
        <dsp:cNvSpPr/>
      </dsp:nvSpPr>
      <dsp:spPr>
        <a:xfrm>
          <a:off x="5439936" y="2643899"/>
          <a:ext cx="5439936" cy="33874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Nazanin" panose="00000700000000000000" pitchFamily="2" charset="-78"/>
            </a:rPr>
            <a:t>تشکییل پرونده بسیح – دانشگاه و خدمت</a:t>
          </a:r>
          <a:endParaRPr lang="en-US" sz="1400" b="1" kern="1200" dirty="0">
            <a:cs typeface="B Nazanin" panose="00000700000000000000" pitchFamily="2" charset="-78"/>
          </a:endParaRPr>
        </a:p>
      </dsp:txBody>
      <dsp:txXfrm>
        <a:off x="5439936" y="2643899"/>
        <a:ext cx="5439936" cy="338743"/>
      </dsp:txXfrm>
    </dsp:sp>
    <dsp:sp modelId="{6AC6C8A3-E564-48DC-A1FF-21E7AB47F0E4}">
      <dsp:nvSpPr>
        <dsp:cNvPr id="0" name=""/>
        <dsp:cNvSpPr/>
      </dsp:nvSpPr>
      <dsp:spPr>
        <a:xfrm rot="10800000">
          <a:off x="0" y="1124372"/>
          <a:ext cx="10879873" cy="1132921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anose="00000700000000000000" pitchFamily="2" charset="-78"/>
            </a:rPr>
            <a:t>آموزش و آمادکی نظامی</a:t>
          </a:r>
          <a:endParaRPr lang="en-US" sz="1600" b="1" kern="1200" dirty="0">
            <a:cs typeface="B Nazanin" panose="00000700000000000000" pitchFamily="2" charset="-78"/>
          </a:endParaRPr>
        </a:p>
      </dsp:txBody>
      <dsp:txXfrm rot="-10800000">
        <a:off x="0" y="1124372"/>
        <a:ext cx="10879873" cy="397655"/>
      </dsp:txXfrm>
    </dsp:sp>
    <dsp:sp modelId="{B4EF0C44-005D-4715-97F5-EB21A7ADC72E}">
      <dsp:nvSpPr>
        <dsp:cNvPr id="0" name=""/>
        <dsp:cNvSpPr/>
      </dsp:nvSpPr>
      <dsp:spPr>
        <a:xfrm>
          <a:off x="0" y="1522027"/>
          <a:ext cx="2719968" cy="338743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Nazanin" panose="00000700000000000000" pitchFamily="2" charset="-78"/>
            </a:rPr>
            <a:t>نیاز به تخلیه انرژی</a:t>
          </a:r>
          <a:endParaRPr lang="en-US" sz="1400" b="1" kern="1200" dirty="0">
            <a:cs typeface="B Nazanin" panose="00000700000000000000" pitchFamily="2" charset="-78"/>
          </a:endParaRPr>
        </a:p>
      </dsp:txBody>
      <dsp:txXfrm>
        <a:off x="0" y="1522027"/>
        <a:ext cx="2719968" cy="338743"/>
      </dsp:txXfrm>
    </dsp:sp>
    <dsp:sp modelId="{412D1F8A-E7C2-4DA3-91D3-A7FDF811E7D5}">
      <dsp:nvSpPr>
        <dsp:cNvPr id="0" name=""/>
        <dsp:cNvSpPr/>
      </dsp:nvSpPr>
      <dsp:spPr>
        <a:xfrm>
          <a:off x="2719968" y="1522027"/>
          <a:ext cx="2719968" cy="33874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Nazanin" panose="00000700000000000000" pitchFamily="2" charset="-78"/>
            </a:rPr>
            <a:t>پیاده روی شبانه</a:t>
          </a:r>
          <a:endParaRPr lang="en-US" sz="1400" b="1" kern="1200" dirty="0">
            <a:cs typeface="B Nazanin" panose="00000700000000000000" pitchFamily="2" charset="-78"/>
          </a:endParaRPr>
        </a:p>
      </dsp:txBody>
      <dsp:txXfrm>
        <a:off x="2719968" y="1522027"/>
        <a:ext cx="2719968" cy="338743"/>
      </dsp:txXfrm>
    </dsp:sp>
    <dsp:sp modelId="{0E0768FE-C2B3-45F3-B895-11615831B9C5}">
      <dsp:nvSpPr>
        <dsp:cNvPr id="0" name=""/>
        <dsp:cNvSpPr/>
      </dsp:nvSpPr>
      <dsp:spPr>
        <a:xfrm>
          <a:off x="5439936" y="1522027"/>
          <a:ext cx="2719968" cy="33874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Nazanin" panose="00000700000000000000" pitchFamily="2" charset="-78"/>
            </a:rPr>
            <a:t>تیر اندازی</a:t>
          </a:r>
          <a:endParaRPr lang="en-US" sz="1400" b="1" kern="1200" dirty="0">
            <a:cs typeface="B Nazanin" panose="00000700000000000000" pitchFamily="2" charset="-78"/>
          </a:endParaRPr>
        </a:p>
      </dsp:txBody>
      <dsp:txXfrm>
        <a:off x="5439936" y="1522027"/>
        <a:ext cx="2719968" cy="338743"/>
      </dsp:txXfrm>
    </dsp:sp>
    <dsp:sp modelId="{AC8B54F0-ED51-40A7-BEAA-4D66466D22D9}">
      <dsp:nvSpPr>
        <dsp:cNvPr id="0" name=""/>
        <dsp:cNvSpPr/>
      </dsp:nvSpPr>
      <dsp:spPr>
        <a:xfrm>
          <a:off x="8159904" y="1522027"/>
          <a:ext cx="2719968" cy="338743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Nazanin" panose="00000700000000000000" pitchFamily="2" charset="-78"/>
            </a:rPr>
            <a:t>رژه و نظام جمع</a:t>
          </a:r>
          <a:endParaRPr lang="en-US" sz="1400" b="1" kern="1200" dirty="0">
            <a:cs typeface="B Nazanin" panose="00000700000000000000" pitchFamily="2" charset="-78"/>
          </a:endParaRPr>
        </a:p>
      </dsp:txBody>
      <dsp:txXfrm>
        <a:off x="8159904" y="1522027"/>
        <a:ext cx="2719968" cy="338743"/>
      </dsp:txXfrm>
    </dsp:sp>
    <dsp:sp modelId="{F646B223-19C5-4A07-AAE8-D8E192435460}">
      <dsp:nvSpPr>
        <dsp:cNvPr id="0" name=""/>
        <dsp:cNvSpPr/>
      </dsp:nvSpPr>
      <dsp:spPr>
        <a:xfrm rot="10800000">
          <a:off x="0" y="2499"/>
          <a:ext cx="10879873" cy="1132921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anose="00000700000000000000" pitchFamily="2" charset="-78"/>
            </a:rPr>
            <a:t>ایجاد حس تعلق</a:t>
          </a:r>
          <a:endParaRPr lang="en-US" sz="1600" b="1" kern="1200" dirty="0">
            <a:cs typeface="B Nazanin" panose="00000700000000000000" pitchFamily="2" charset="-78"/>
          </a:endParaRPr>
        </a:p>
      </dsp:txBody>
      <dsp:txXfrm rot="-10800000">
        <a:off x="0" y="2499"/>
        <a:ext cx="10879873" cy="397655"/>
      </dsp:txXfrm>
    </dsp:sp>
    <dsp:sp modelId="{DC40C450-8481-4645-8955-311A5B280D8A}">
      <dsp:nvSpPr>
        <dsp:cNvPr id="0" name=""/>
        <dsp:cNvSpPr/>
      </dsp:nvSpPr>
      <dsp:spPr>
        <a:xfrm>
          <a:off x="0" y="400155"/>
          <a:ext cx="5439936" cy="33874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kern="1200" dirty="0" smtClean="0">
              <a:cs typeface="B Nazanin" panose="00000700000000000000" pitchFamily="2" charset="-78"/>
            </a:rPr>
            <a:t>درگیر کردن مخاطب در یک کار عینی و واقعی</a:t>
          </a:r>
          <a:endParaRPr lang="en-US" sz="1100" kern="1200" dirty="0">
            <a:cs typeface="B Nazanin" panose="00000700000000000000" pitchFamily="2" charset="-78"/>
          </a:endParaRPr>
        </a:p>
      </dsp:txBody>
      <dsp:txXfrm>
        <a:off x="0" y="400155"/>
        <a:ext cx="5439936" cy="338743"/>
      </dsp:txXfrm>
    </dsp:sp>
    <dsp:sp modelId="{CEA7DFED-D82E-484B-9A29-0DE7DB6BAAFF}">
      <dsp:nvSpPr>
        <dsp:cNvPr id="0" name=""/>
        <dsp:cNvSpPr/>
      </dsp:nvSpPr>
      <dsp:spPr>
        <a:xfrm>
          <a:off x="5439936" y="400155"/>
          <a:ext cx="5439936" cy="338743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kern="1200" dirty="0" smtClean="0">
              <a:cs typeface="B Nazanin" panose="00000700000000000000" pitchFamily="2" charset="-78"/>
            </a:rPr>
            <a:t>ماجرای بیل دادن به دست بچه ها</a:t>
          </a:r>
          <a:endParaRPr lang="en-US" sz="1100" kern="1200" dirty="0">
            <a:cs typeface="B Nazanin" panose="00000700000000000000" pitchFamily="2" charset="-78"/>
          </a:endParaRPr>
        </a:p>
      </dsp:txBody>
      <dsp:txXfrm>
        <a:off x="5439936" y="400155"/>
        <a:ext cx="5439936" cy="3387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037641-69F7-4DF1-BD13-9CF701E3DDDA}">
      <dsp:nvSpPr>
        <dsp:cNvPr id="0" name=""/>
        <dsp:cNvSpPr/>
      </dsp:nvSpPr>
      <dsp:spPr>
        <a:xfrm>
          <a:off x="0" y="189295"/>
          <a:ext cx="10515600" cy="10641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>
              <a:cs typeface="B Nazanin" panose="00000700000000000000" pitchFamily="2" charset="-78"/>
            </a:rPr>
            <a:t>تعریف تثبیت</a:t>
          </a:r>
          <a:endParaRPr lang="en-US" sz="3600" kern="1200" dirty="0">
            <a:cs typeface="B Nazanin" panose="00000700000000000000" pitchFamily="2" charset="-78"/>
          </a:endParaRPr>
        </a:p>
      </dsp:txBody>
      <dsp:txXfrm>
        <a:off x="51949" y="241244"/>
        <a:ext cx="10411702" cy="960290"/>
      </dsp:txXfrm>
    </dsp:sp>
    <dsp:sp modelId="{47783416-D4A7-4868-9E35-61AFCF7655B0}">
      <dsp:nvSpPr>
        <dsp:cNvPr id="0" name=""/>
        <dsp:cNvSpPr/>
      </dsp:nvSpPr>
      <dsp:spPr>
        <a:xfrm>
          <a:off x="0" y="1253484"/>
          <a:ext cx="10515600" cy="614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2800" kern="1200" dirty="0" smtClean="0">
              <a:cs typeface="B Nazanin" panose="00000700000000000000" pitchFamily="2" charset="-78"/>
            </a:rPr>
            <a:t>به ایجاد و تعمیق انگیزه در متبری برای تداوم ارتباط با تشکل تثبیت می گویند</a:t>
          </a:r>
          <a:endParaRPr lang="en-US" sz="2800" kern="1200" dirty="0">
            <a:cs typeface="B Nazanin" panose="00000700000000000000" pitchFamily="2" charset="-78"/>
          </a:endParaRPr>
        </a:p>
      </dsp:txBody>
      <dsp:txXfrm>
        <a:off x="0" y="1253484"/>
        <a:ext cx="10515600" cy="614790"/>
      </dsp:txXfrm>
    </dsp:sp>
    <dsp:sp modelId="{1319B844-A7C6-4A51-9DAC-8D77DCE4E1F9}">
      <dsp:nvSpPr>
        <dsp:cNvPr id="0" name=""/>
        <dsp:cNvSpPr/>
      </dsp:nvSpPr>
      <dsp:spPr>
        <a:xfrm>
          <a:off x="0" y="1868274"/>
          <a:ext cx="10515600" cy="10641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>
              <a:cs typeface="B Nazanin" panose="00000700000000000000" pitchFamily="2" charset="-78"/>
            </a:rPr>
            <a:t>ماحصل تثبیت</a:t>
          </a:r>
          <a:endParaRPr lang="en-US" sz="3600" kern="1200" dirty="0">
            <a:cs typeface="B Nazanin" panose="00000700000000000000" pitchFamily="2" charset="-78"/>
          </a:endParaRPr>
        </a:p>
      </dsp:txBody>
      <dsp:txXfrm>
        <a:off x="51949" y="1920223"/>
        <a:ext cx="10411702" cy="960290"/>
      </dsp:txXfrm>
    </dsp:sp>
    <dsp:sp modelId="{07D121FE-F256-443F-BEB0-5537CF035091}">
      <dsp:nvSpPr>
        <dsp:cNvPr id="0" name=""/>
        <dsp:cNvSpPr/>
      </dsp:nvSpPr>
      <dsp:spPr>
        <a:xfrm>
          <a:off x="0" y="2932462"/>
          <a:ext cx="10515600" cy="1229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2800" kern="1200" dirty="0" smtClean="0">
              <a:cs typeface="B Nazanin" panose="00000700000000000000" pitchFamily="2" charset="-78"/>
            </a:rPr>
            <a:t>تقویت ارتباط میان مربی و متربی</a:t>
          </a:r>
          <a:endParaRPr lang="en-US" sz="2800" kern="1200" dirty="0">
            <a:cs typeface="B Nazanin" panose="00000700000000000000" pitchFamily="2" charset="-78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2800" kern="1200" dirty="0" smtClean="0">
              <a:cs typeface="B Nazanin" panose="00000700000000000000" pitchFamily="2" charset="-78"/>
            </a:rPr>
            <a:t>گذار از مرحله عاطفی به عقلانی</a:t>
          </a:r>
          <a:endParaRPr lang="en-US" sz="2800" kern="1200" dirty="0">
            <a:cs typeface="B Nazanin" panose="00000700000000000000" pitchFamily="2" charset="-78"/>
          </a:endParaRPr>
        </a:p>
      </dsp:txBody>
      <dsp:txXfrm>
        <a:off x="0" y="2932462"/>
        <a:ext cx="10515600" cy="12295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36501F-0A44-404B-A3AE-3B331EC0D711}">
      <dsp:nvSpPr>
        <dsp:cNvPr id="0" name=""/>
        <dsp:cNvSpPr/>
      </dsp:nvSpPr>
      <dsp:spPr>
        <a:xfrm>
          <a:off x="1038518" y="1517"/>
          <a:ext cx="1285691" cy="6428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Nazanin" panose="00000700000000000000" pitchFamily="2" charset="-78"/>
            </a:rPr>
            <a:t>ارتباط مستمر</a:t>
          </a:r>
          <a:endParaRPr lang="en-US" sz="1800" kern="1200" dirty="0">
            <a:cs typeface="B Nazanin" panose="00000700000000000000" pitchFamily="2" charset="-78"/>
          </a:endParaRPr>
        </a:p>
      </dsp:txBody>
      <dsp:txXfrm>
        <a:off x="1057346" y="20345"/>
        <a:ext cx="1248035" cy="605189"/>
      </dsp:txXfrm>
    </dsp:sp>
    <dsp:sp modelId="{2764E174-8702-43E6-AD34-C4AE39F064D8}">
      <dsp:nvSpPr>
        <dsp:cNvPr id="0" name=""/>
        <dsp:cNvSpPr/>
      </dsp:nvSpPr>
      <dsp:spPr>
        <a:xfrm>
          <a:off x="1167087" y="644362"/>
          <a:ext cx="128569" cy="482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134"/>
              </a:lnTo>
              <a:lnTo>
                <a:pt x="128569" y="48213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42ACBD-9D48-406F-B794-A2E6657B1D03}">
      <dsp:nvSpPr>
        <dsp:cNvPr id="0" name=""/>
        <dsp:cNvSpPr/>
      </dsp:nvSpPr>
      <dsp:spPr>
        <a:xfrm>
          <a:off x="1295657" y="805074"/>
          <a:ext cx="1028553" cy="642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مربی حاضر است...</a:t>
          </a:r>
          <a:endParaRPr lang="en-US" sz="1200" kern="1200" dirty="0">
            <a:cs typeface="B Nazanin" panose="00000700000000000000" pitchFamily="2" charset="-78"/>
          </a:endParaRPr>
        </a:p>
      </dsp:txBody>
      <dsp:txXfrm>
        <a:off x="1314485" y="823902"/>
        <a:ext cx="990897" cy="605189"/>
      </dsp:txXfrm>
    </dsp:sp>
    <dsp:sp modelId="{A7A780DC-6C85-4855-990A-3FACF2E6E169}">
      <dsp:nvSpPr>
        <dsp:cNvPr id="0" name=""/>
        <dsp:cNvSpPr/>
      </dsp:nvSpPr>
      <dsp:spPr>
        <a:xfrm>
          <a:off x="2645632" y="1517"/>
          <a:ext cx="1285691" cy="642845"/>
        </a:xfrm>
        <a:prstGeom prst="roundRect">
          <a:avLst>
            <a:gd name="adj" fmla="val 10000"/>
          </a:avLst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Nazanin" panose="00000700000000000000" pitchFamily="2" charset="-78"/>
            </a:rPr>
            <a:t>استفاده از ظرفیت های مغفول انسانی و مکانی</a:t>
          </a:r>
          <a:endParaRPr lang="en-US" sz="1800" kern="1200" dirty="0">
            <a:cs typeface="B Nazanin" panose="00000700000000000000" pitchFamily="2" charset="-78"/>
          </a:endParaRPr>
        </a:p>
      </dsp:txBody>
      <dsp:txXfrm>
        <a:off x="2664460" y="20345"/>
        <a:ext cx="1248035" cy="605189"/>
      </dsp:txXfrm>
    </dsp:sp>
    <dsp:sp modelId="{50D0E3DA-BC26-426E-A2EC-7BCA7E4CA1F7}">
      <dsp:nvSpPr>
        <dsp:cNvPr id="0" name=""/>
        <dsp:cNvSpPr/>
      </dsp:nvSpPr>
      <dsp:spPr>
        <a:xfrm>
          <a:off x="2774202" y="644362"/>
          <a:ext cx="128569" cy="482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134"/>
              </a:lnTo>
              <a:lnTo>
                <a:pt x="128569" y="48213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9C4249-B18E-4342-B04A-AF28ECD8D34E}">
      <dsp:nvSpPr>
        <dsp:cNvPr id="0" name=""/>
        <dsp:cNvSpPr/>
      </dsp:nvSpPr>
      <dsp:spPr>
        <a:xfrm>
          <a:off x="2902771" y="805074"/>
          <a:ext cx="1028553" cy="642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50589"/>
              <a:satOff val="5556"/>
              <a:lumOff val="-8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انجام کار داوطلبانه</a:t>
          </a:r>
          <a:endParaRPr lang="en-US" sz="1200" kern="1200" dirty="0">
            <a:cs typeface="B Nazanin" panose="00000700000000000000" pitchFamily="2" charset="-78"/>
          </a:endParaRPr>
        </a:p>
      </dsp:txBody>
      <dsp:txXfrm>
        <a:off x="2921599" y="823902"/>
        <a:ext cx="990897" cy="605189"/>
      </dsp:txXfrm>
    </dsp:sp>
    <dsp:sp modelId="{E2068583-9BCA-4414-A697-F57497AAAF19}">
      <dsp:nvSpPr>
        <dsp:cNvPr id="0" name=""/>
        <dsp:cNvSpPr/>
      </dsp:nvSpPr>
      <dsp:spPr>
        <a:xfrm>
          <a:off x="2774202" y="644362"/>
          <a:ext cx="128569" cy="1732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2812"/>
              </a:lnTo>
              <a:lnTo>
                <a:pt x="128569" y="173281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8B25E-D0F5-44AB-BA77-AFCF18E87874}">
      <dsp:nvSpPr>
        <dsp:cNvPr id="0" name=""/>
        <dsp:cNvSpPr/>
      </dsp:nvSpPr>
      <dsp:spPr>
        <a:xfrm>
          <a:off x="2902771" y="1608631"/>
          <a:ext cx="1028553" cy="1537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301178"/>
              <a:satOff val="11111"/>
              <a:lumOff val="-163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ظرفیت مکانی و امکاناتی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050" kern="1200" dirty="0" smtClean="0">
              <a:cs typeface="B Nazanin" panose="00000700000000000000" pitchFamily="2" charset="-78"/>
            </a:rPr>
            <a:t>درست کردن زمین بازی</a:t>
          </a:r>
          <a:endParaRPr lang="en-US" sz="1050" kern="1200" dirty="0">
            <a:cs typeface="B Nazanin" panose="00000700000000000000" pitchFamily="2" charset="-78"/>
          </a:endParaRPr>
        </a:p>
      </dsp:txBody>
      <dsp:txXfrm>
        <a:off x="2932896" y="1638756"/>
        <a:ext cx="968303" cy="1476838"/>
      </dsp:txXfrm>
    </dsp:sp>
    <dsp:sp modelId="{9A458836-C351-441F-BFD8-A8B11F2A75F1}">
      <dsp:nvSpPr>
        <dsp:cNvPr id="0" name=""/>
        <dsp:cNvSpPr/>
      </dsp:nvSpPr>
      <dsp:spPr>
        <a:xfrm>
          <a:off x="2774202" y="644362"/>
          <a:ext cx="128569" cy="2983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3491"/>
              </a:lnTo>
              <a:lnTo>
                <a:pt x="128569" y="298349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D3A42F-A188-4DF4-B63B-B498B666EBF6}">
      <dsp:nvSpPr>
        <dsp:cNvPr id="0" name=""/>
        <dsp:cNvSpPr/>
      </dsp:nvSpPr>
      <dsp:spPr>
        <a:xfrm>
          <a:off x="2902771" y="3306431"/>
          <a:ext cx="1028553" cy="642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451767"/>
              <a:satOff val="16667"/>
              <a:lumOff val="-2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ظرفیت انسانی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050" kern="1200" dirty="0" smtClean="0">
              <a:cs typeface="B Nazanin" panose="00000700000000000000" pitchFamily="2" charset="-78"/>
            </a:rPr>
            <a:t>طبخ غذا</a:t>
          </a:r>
          <a:endParaRPr lang="en-US" sz="1050" kern="1200" dirty="0">
            <a:cs typeface="B Nazanin" panose="00000700000000000000" pitchFamily="2" charset="-78"/>
          </a:endParaRPr>
        </a:p>
      </dsp:txBody>
      <dsp:txXfrm>
        <a:off x="2921599" y="3325259"/>
        <a:ext cx="990897" cy="605189"/>
      </dsp:txXfrm>
    </dsp:sp>
    <dsp:sp modelId="{9157F390-140B-4437-A777-7383F7C25951}">
      <dsp:nvSpPr>
        <dsp:cNvPr id="0" name=""/>
        <dsp:cNvSpPr/>
      </dsp:nvSpPr>
      <dsp:spPr>
        <a:xfrm>
          <a:off x="4252747" y="1517"/>
          <a:ext cx="1285691" cy="642845"/>
        </a:xfrm>
        <a:prstGeom prst="roundRect">
          <a:avLst>
            <a:gd name="adj" fmla="val 10000"/>
          </a:avLst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Nazanin" panose="00000700000000000000" pitchFamily="2" charset="-78"/>
            </a:rPr>
            <a:t>تقدم منافع تشکیلاتی به فردی</a:t>
          </a:r>
          <a:endParaRPr lang="en-US" sz="1400" kern="1200" dirty="0">
            <a:cs typeface="B Nazanin" panose="00000700000000000000" pitchFamily="2" charset="-78"/>
          </a:endParaRPr>
        </a:p>
      </dsp:txBody>
      <dsp:txXfrm>
        <a:off x="4271575" y="20345"/>
        <a:ext cx="1248035" cy="605189"/>
      </dsp:txXfrm>
    </dsp:sp>
    <dsp:sp modelId="{18BB2C37-8320-4370-B5D8-27FC4DDC5EB6}">
      <dsp:nvSpPr>
        <dsp:cNvPr id="0" name=""/>
        <dsp:cNvSpPr/>
      </dsp:nvSpPr>
      <dsp:spPr>
        <a:xfrm>
          <a:off x="4381316" y="644362"/>
          <a:ext cx="128569" cy="482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134"/>
              </a:lnTo>
              <a:lnTo>
                <a:pt x="128569" y="48213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C64AB9-7590-4CB7-8DE3-EB71E389959C}">
      <dsp:nvSpPr>
        <dsp:cNvPr id="0" name=""/>
        <dsp:cNvSpPr/>
      </dsp:nvSpPr>
      <dsp:spPr>
        <a:xfrm>
          <a:off x="4509885" y="805074"/>
          <a:ext cx="1028553" cy="642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602355"/>
              <a:satOff val="22222"/>
              <a:lumOff val="-32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هزینه بدون ملاحظه برای متبری و پایگاه</a:t>
          </a:r>
          <a:endParaRPr lang="en-US" sz="1200" kern="1200" dirty="0">
            <a:cs typeface="B Nazanin" panose="00000700000000000000" pitchFamily="2" charset="-78"/>
          </a:endParaRPr>
        </a:p>
      </dsp:txBody>
      <dsp:txXfrm>
        <a:off x="4528713" y="823902"/>
        <a:ext cx="990897" cy="605189"/>
      </dsp:txXfrm>
    </dsp:sp>
    <dsp:sp modelId="{72EE8C68-6E31-4866-A684-0A569B407554}">
      <dsp:nvSpPr>
        <dsp:cNvPr id="0" name=""/>
        <dsp:cNvSpPr/>
      </dsp:nvSpPr>
      <dsp:spPr>
        <a:xfrm>
          <a:off x="4381316" y="644362"/>
          <a:ext cx="128569" cy="12856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5691"/>
              </a:lnTo>
              <a:lnTo>
                <a:pt x="128569" y="128569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63C00-8E9C-4152-A73F-A925E67A4C7E}">
      <dsp:nvSpPr>
        <dsp:cNvPr id="0" name=""/>
        <dsp:cNvSpPr/>
      </dsp:nvSpPr>
      <dsp:spPr>
        <a:xfrm>
          <a:off x="4509885" y="1608631"/>
          <a:ext cx="1028553" cy="642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752944"/>
              <a:satOff val="27778"/>
              <a:lumOff val="-40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برای منافع شخصی رو نمی زد اما برای پایگاه </a:t>
          </a:r>
          <a:endParaRPr lang="en-US" sz="1200" kern="1200" dirty="0">
            <a:cs typeface="B Nazanin" panose="00000700000000000000" pitchFamily="2" charset="-78"/>
          </a:endParaRPr>
        </a:p>
      </dsp:txBody>
      <dsp:txXfrm>
        <a:off x="4528713" y="1627459"/>
        <a:ext cx="990897" cy="605189"/>
      </dsp:txXfrm>
    </dsp:sp>
    <dsp:sp modelId="{295D353C-D89B-4EDC-AAE2-BAB3FAF6CACA}">
      <dsp:nvSpPr>
        <dsp:cNvPr id="0" name=""/>
        <dsp:cNvSpPr/>
      </dsp:nvSpPr>
      <dsp:spPr>
        <a:xfrm>
          <a:off x="5859861" y="1517"/>
          <a:ext cx="1285691" cy="642845"/>
        </a:xfrm>
        <a:prstGeom prst="roundRect">
          <a:avLst>
            <a:gd name="adj" fmla="val 10000"/>
          </a:avLst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Nazanin" panose="00000700000000000000" pitchFamily="2" charset="-78"/>
            </a:rPr>
            <a:t>هویت بخشی به نیرو</a:t>
          </a:r>
          <a:endParaRPr lang="en-US" sz="1800" kern="1200" dirty="0">
            <a:cs typeface="B Nazanin" panose="00000700000000000000" pitchFamily="2" charset="-78"/>
          </a:endParaRPr>
        </a:p>
      </dsp:txBody>
      <dsp:txXfrm>
        <a:off x="5878689" y="20345"/>
        <a:ext cx="1248035" cy="605189"/>
      </dsp:txXfrm>
    </dsp:sp>
    <dsp:sp modelId="{5119F5FB-0FAA-45D8-B755-E8000830353F}">
      <dsp:nvSpPr>
        <dsp:cNvPr id="0" name=""/>
        <dsp:cNvSpPr/>
      </dsp:nvSpPr>
      <dsp:spPr>
        <a:xfrm>
          <a:off x="5988430" y="644362"/>
          <a:ext cx="128569" cy="482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134"/>
              </a:lnTo>
              <a:lnTo>
                <a:pt x="128569" y="48213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F6FAA9-E138-4E37-B756-6203D1CE7DD5}">
      <dsp:nvSpPr>
        <dsp:cNvPr id="0" name=""/>
        <dsp:cNvSpPr/>
      </dsp:nvSpPr>
      <dsp:spPr>
        <a:xfrm>
          <a:off x="6116999" y="805074"/>
          <a:ext cx="1028553" cy="642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903533"/>
              <a:satOff val="33333"/>
              <a:lumOff val="-4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تعریف مسئولیت برای همه اعضا</a:t>
          </a:r>
          <a:endParaRPr lang="en-US" sz="1200" kern="1200" dirty="0">
            <a:cs typeface="B Nazanin" panose="00000700000000000000" pitchFamily="2" charset="-78"/>
          </a:endParaRPr>
        </a:p>
      </dsp:txBody>
      <dsp:txXfrm>
        <a:off x="6135827" y="823902"/>
        <a:ext cx="990897" cy="605189"/>
      </dsp:txXfrm>
    </dsp:sp>
    <dsp:sp modelId="{AC556A0C-53A3-4946-A748-C2778E422BC3}">
      <dsp:nvSpPr>
        <dsp:cNvPr id="0" name=""/>
        <dsp:cNvSpPr/>
      </dsp:nvSpPr>
      <dsp:spPr>
        <a:xfrm>
          <a:off x="5988430" y="644362"/>
          <a:ext cx="128569" cy="12856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5691"/>
              </a:lnTo>
              <a:lnTo>
                <a:pt x="128569" y="128569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3822AC-2AF9-4834-87CF-4CC3FB0B0CAE}">
      <dsp:nvSpPr>
        <dsp:cNvPr id="0" name=""/>
        <dsp:cNvSpPr/>
      </dsp:nvSpPr>
      <dsp:spPr>
        <a:xfrm>
          <a:off x="6116999" y="1608631"/>
          <a:ext cx="1028553" cy="642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054122"/>
              <a:satOff val="38889"/>
              <a:lumOff val="-571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پوشش مشترک</a:t>
          </a:r>
          <a:endParaRPr lang="en-US" sz="1200" kern="1200" dirty="0">
            <a:cs typeface="B Nazanin" panose="00000700000000000000" pitchFamily="2" charset="-78"/>
          </a:endParaRPr>
        </a:p>
      </dsp:txBody>
      <dsp:txXfrm>
        <a:off x="6135827" y="1627459"/>
        <a:ext cx="990897" cy="605189"/>
      </dsp:txXfrm>
    </dsp:sp>
    <dsp:sp modelId="{AC6E70E4-122B-4D9D-B4F9-F91A0058B31E}">
      <dsp:nvSpPr>
        <dsp:cNvPr id="0" name=""/>
        <dsp:cNvSpPr/>
      </dsp:nvSpPr>
      <dsp:spPr>
        <a:xfrm>
          <a:off x="5988430" y="644362"/>
          <a:ext cx="128569" cy="2089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9248"/>
              </a:lnTo>
              <a:lnTo>
                <a:pt x="128569" y="208924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8B27A-42AC-4491-9D41-084121D884D2}">
      <dsp:nvSpPr>
        <dsp:cNvPr id="0" name=""/>
        <dsp:cNvSpPr/>
      </dsp:nvSpPr>
      <dsp:spPr>
        <a:xfrm>
          <a:off x="6116999" y="2412188"/>
          <a:ext cx="1028553" cy="642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204711"/>
              <a:satOff val="44444"/>
              <a:lumOff val="-653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مطالعه و ارجاع به کتاب مشترک</a:t>
          </a:r>
          <a:endParaRPr lang="en-US" sz="1200" kern="1200" dirty="0">
            <a:cs typeface="B Nazanin" panose="00000700000000000000" pitchFamily="2" charset="-78"/>
          </a:endParaRPr>
        </a:p>
      </dsp:txBody>
      <dsp:txXfrm>
        <a:off x="6135827" y="2431016"/>
        <a:ext cx="990897" cy="605189"/>
      </dsp:txXfrm>
    </dsp:sp>
    <dsp:sp modelId="{42A68D93-CDD1-495E-A5BB-70EA0D18098B}">
      <dsp:nvSpPr>
        <dsp:cNvPr id="0" name=""/>
        <dsp:cNvSpPr/>
      </dsp:nvSpPr>
      <dsp:spPr>
        <a:xfrm>
          <a:off x="5988430" y="644362"/>
          <a:ext cx="128569" cy="2892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2805"/>
              </a:lnTo>
              <a:lnTo>
                <a:pt x="128569" y="289280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E60B72-F649-429A-A2C3-5B5C207ABFA1}">
      <dsp:nvSpPr>
        <dsp:cNvPr id="0" name=""/>
        <dsp:cNvSpPr/>
      </dsp:nvSpPr>
      <dsp:spPr>
        <a:xfrm>
          <a:off x="6116999" y="3215745"/>
          <a:ext cx="1028553" cy="642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رنگ بندی مشترک</a:t>
          </a:r>
          <a:endParaRPr lang="en-US" sz="1200" kern="1200" dirty="0">
            <a:cs typeface="B Nazanin" panose="00000700000000000000" pitchFamily="2" charset="-78"/>
          </a:endParaRPr>
        </a:p>
      </dsp:txBody>
      <dsp:txXfrm>
        <a:off x="6135827" y="3234573"/>
        <a:ext cx="990897" cy="605189"/>
      </dsp:txXfrm>
    </dsp:sp>
    <dsp:sp modelId="{B0360D09-A2C8-4F2D-85AD-2908BC10AA76}">
      <dsp:nvSpPr>
        <dsp:cNvPr id="0" name=""/>
        <dsp:cNvSpPr/>
      </dsp:nvSpPr>
      <dsp:spPr>
        <a:xfrm>
          <a:off x="5988430" y="644362"/>
          <a:ext cx="128569" cy="4308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08200"/>
              </a:lnTo>
              <a:lnTo>
                <a:pt x="128569" y="430820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B0D4F-FD17-447A-841A-BD230BC82A6E}">
      <dsp:nvSpPr>
        <dsp:cNvPr id="0" name=""/>
        <dsp:cNvSpPr/>
      </dsp:nvSpPr>
      <dsp:spPr>
        <a:xfrm>
          <a:off x="6116999" y="4019302"/>
          <a:ext cx="1028553" cy="1866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505888"/>
              <a:satOff val="55556"/>
              <a:lumOff val="-817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بازی مشترک</a:t>
          </a:r>
          <a:endParaRPr lang="en-US" sz="1200" kern="1200" dirty="0">
            <a:cs typeface="B Nazanin" panose="00000700000000000000" pitchFamily="2" charset="-78"/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050" kern="1200" dirty="0" smtClean="0">
              <a:cs typeface="B Nazanin" panose="00000700000000000000" pitchFamily="2" charset="-78"/>
            </a:rPr>
            <a:t>بومی</a:t>
          </a:r>
          <a:endParaRPr lang="en-US" sz="1050" kern="1200" dirty="0">
            <a:cs typeface="B Nazanin" panose="00000700000000000000" pitchFamily="2" charset="-78"/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050" kern="1200" dirty="0" smtClean="0">
              <a:cs typeface="B Nazanin" panose="00000700000000000000" pitchFamily="2" charset="-78"/>
            </a:rPr>
            <a:t>هیجانیو رزمی</a:t>
          </a:r>
          <a:endParaRPr lang="en-US" sz="1050" kern="1200" dirty="0">
            <a:cs typeface="B Nazanin" panose="00000700000000000000" pitchFamily="2" charset="-78"/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050" kern="1200" dirty="0" smtClean="0">
              <a:cs typeface="B Nazanin" panose="00000700000000000000" pitchFamily="2" charset="-78"/>
            </a:rPr>
            <a:t>دیجیتال</a:t>
          </a:r>
          <a:endParaRPr lang="en-US" sz="1050" kern="1200" dirty="0">
            <a:cs typeface="B Nazanin" panose="00000700000000000000" pitchFamily="2" charset="-78"/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050" kern="1200" dirty="0" smtClean="0">
              <a:cs typeface="B Nazanin" panose="00000700000000000000" pitchFamily="2" charset="-78"/>
            </a:rPr>
            <a:t>فکری</a:t>
          </a:r>
          <a:endParaRPr lang="en-US" sz="1050" kern="1200" dirty="0">
            <a:cs typeface="B Nazanin" panose="00000700000000000000" pitchFamily="2" charset="-78"/>
          </a:endParaRPr>
        </a:p>
      </dsp:txBody>
      <dsp:txXfrm>
        <a:off x="6147124" y="4049427"/>
        <a:ext cx="968303" cy="1806271"/>
      </dsp:txXfrm>
    </dsp:sp>
    <dsp:sp modelId="{DE7BA5B9-A33F-40A5-8532-46513A5DC190}">
      <dsp:nvSpPr>
        <dsp:cNvPr id="0" name=""/>
        <dsp:cNvSpPr/>
      </dsp:nvSpPr>
      <dsp:spPr>
        <a:xfrm>
          <a:off x="7466975" y="1517"/>
          <a:ext cx="1285691" cy="642845"/>
        </a:xfrm>
        <a:prstGeom prst="roundRect">
          <a:avLst>
            <a:gd name="adj" fmla="val 10000"/>
          </a:avLst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kern="1200" dirty="0" smtClean="0">
              <a:cs typeface="B Nazanin" panose="00000700000000000000" pitchFamily="2" charset="-78"/>
            </a:rPr>
            <a:t>بیان الگویی از دفاع مقدس با محوریت ارتباط مستمر با شهدا</a:t>
          </a:r>
          <a:endParaRPr lang="en-US" sz="1100" kern="1200" dirty="0">
            <a:cs typeface="B Nazanin" panose="00000700000000000000" pitchFamily="2" charset="-78"/>
          </a:endParaRPr>
        </a:p>
      </dsp:txBody>
      <dsp:txXfrm>
        <a:off x="7485803" y="20345"/>
        <a:ext cx="1248035" cy="605189"/>
      </dsp:txXfrm>
    </dsp:sp>
    <dsp:sp modelId="{0731B8B1-D1B8-41E7-A868-10EEAE612943}">
      <dsp:nvSpPr>
        <dsp:cNvPr id="0" name=""/>
        <dsp:cNvSpPr/>
      </dsp:nvSpPr>
      <dsp:spPr>
        <a:xfrm>
          <a:off x="7595544" y="644362"/>
          <a:ext cx="128569" cy="482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134"/>
              </a:lnTo>
              <a:lnTo>
                <a:pt x="128569" y="48213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4B4515-0087-4743-9CB5-670A00A6D25D}">
      <dsp:nvSpPr>
        <dsp:cNvPr id="0" name=""/>
        <dsp:cNvSpPr/>
      </dsp:nvSpPr>
      <dsp:spPr>
        <a:xfrm>
          <a:off x="7724113" y="805074"/>
          <a:ext cx="1502798" cy="642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656477"/>
              <a:satOff val="61111"/>
              <a:lumOff val="-89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روحیه شهادت طلبی و علاقه به مرگ یکی از خصوصیت انسان انقلابی</a:t>
          </a:r>
          <a:endParaRPr lang="en-US" sz="1200" kern="1200" dirty="0">
            <a:cs typeface="B Nazanin" panose="00000700000000000000" pitchFamily="2" charset="-78"/>
          </a:endParaRPr>
        </a:p>
      </dsp:txBody>
      <dsp:txXfrm>
        <a:off x="7742941" y="823902"/>
        <a:ext cx="1465142" cy="605189"/>
      </dsp:txXfrm>
    </dsp:sp>
    <dsp:sp modelId="{A51CB850-0AED-480C-9EEC-46D1DBF11F1E}">
      <dsp:nvSpPr>
        <dsp:cNvPr id="0" name=""/>
        <dsp:cNvSpPr/>
      </dsp:nvSpPr>
      <dsp:spPr>
        <a:xfrm>
          <a:off x="7595544" y="644362"/>
          <a:ext cx="128569" cy="14198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9853"/>
              </a:lnTo>
              <a:lnTo>
                <a:pt x="128569" y="141985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64F69F-8541-4CF8-9F39-C972F1470AE1}">
      <dsp:nvSpPr>
        <dsp:cNvPr id="0" name=""/>
        <dsp:cNvSpPr/>
      </dsp:nvSpPr>
      <dsp:spPr>
        <a:xfrm>
          <a:off x="7724113" y="1608631"/>
          <a:ext cx="1512538" cy="9111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807066"/>
              <a:satOff val="66667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انس با شهیدان = ترویج فرهنگ شهادت طلبی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الگو گیری یکی از اثرات مراجعه به شهید</a:t>
          </a:r>
          <a:endParaRPr lang="en-US" sz="1200" kern="1200" dirty="0">
            <a:cs typeface="B Nazanin" panose="00000700000000000000" pitchFamily="2" charset="-78"/>
          </a:endParaRPr>
        </a:p>
      </dsp:txBody>
      <dsp:txXfrm>
        <a:off x="7750800" y="1635318"/>
        <a:ext cx="1459164" cy="857795"/>
      </dsp:txXfrm>
    </dsp:sp>
    <dsp:sp modelId="{5372F2D7-9F83-48EB-A608-5BC9366D0412}">
      <dsp:nvSpPr>
        <dsp:cNvPr id="0" name=""/>
        <dsp:cNvSpPr/>
      </dsp:nvSpPr>
      <dsp:spPr>
        <a:xfrm>
          <a:off x="7595544" y="644362"/>
          <a:ext cx="128569" cy="2357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7572"/>
              </a:lnTo>
              <a:lnTo>
                <a:pt x="128569" y="235757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4189A-F66C-4D8E-9E7E-4F4BEAEDB283}">
      <dsp:nvSpPr>
        <dsp:cNvPr id="0" name=""/>
        <dsp:cNvSpPr/>
      </dsp:nvSpPr>
      <dsp:spPr>
        <a:xfrm>
          <a:off x="7724113" y="2680511"/>
          <a:ext cx="1028553" cy="642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957655"/>
              <a:satOff val="72222"/>
              <a:lumOff val="-106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حضور مستمر در گزار شهدا</a:t>
          </a:r>
          <a:endParaRPr lang="en-US" sz="1200" kern="1200" dirty="0">
            <a:cs typeface="B Nazanin" panose="00000700000000000000" pitchFamily="2" charset="-78"/>
          </a:endParaRPr>
        </a:p>
      </dsp:txBody>
      <dsp:txXfrm>
        <a:off x="7742941" y="2699339"/>
        <a:ext cx="990897" cy="605189"/>
      </dsp:txXfrm>
    </dsp:sp>
    <dsp:sp modelId="{E8871174-8EF0-4A91-BB4A-629C993A0C18}">
      <dsp:nvSpPr>
        <dsp:cNvPr id="0" name=""/>
        <dsp:cNvSpPr/>
      </dsp:nvSpPr>
      <dsp:spPr>
        <a:xfrm>
          <a:off x="7595544" y="644362"/>
          <a:ext cx="128569" cy="31611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1129"/>
              </a:lnTo>
              <a:lnTo>
                <a:pt x="128569" y="316112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FD4BE0-7548-4098-AF47-D3B464D5EE45}">
      <dsp:nvSpPr>
        <dsp:cNvPr id="0" name=""/>
        <dsp:cNvSpPr/>
      </dsp:nvSpPr>
      <dsp:spPr>
        <a:xfrm>
          <a:off x="7724113" y="3484069"/>
          <a:ext cx="1028553" cy="642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108244"/>
              <a:satOff val="77778"/>
              <a:lumOff val="-114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ارتیباط مستمر با خانواده شهدا</a:t>
          </a:r>
          <a:endParaRPr lang="en-US" sz="1200" kern="1200" dirty="0">
            <a:cs typeface="B Nazanin" panose="00000700000000000000" pitchFamily="2" charset="-78"/>
          </a:endParaRPr>
        </a:p>
      </dsp:txBody>
      <dsp:txXfrm>
        <a:off x="7742941" y="3502897"/>
        <a:ext cx="990897" cy="605189"/>
      </dsp:txXfrm>
    </dsp:sp>
    <dsp:sp modelId="{AC3E1FED-5E0F-4930-BFBB-B44785855D91}">
      <dsp:nvSpPr>
        <dsp:cNvPr id="0" name=""/>
        <dsp:cNvSpPr/>
      </dsp:nvSpPr>
      <dsp:spPr>
        <a:xfrm>
          <a:off x="7595544" y="644362"/>
          <a:ext cx="128569" cy="3964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64686"/>
              </a:lnTo>
              <a:lnTo>
                <a:pt x="128569" y="396468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4A5164-2D3C-4A0E-B69F-3122E39985EF}">
      <dsp:nvSpPr>
        <dsp:cNvPr id="0" name=""/>
        <dsp:cNvSpPr/>
      </dsp:nvSpPr>
      <dsp:spPr>
        <a:xfrm>
          <a:off x="7724113" y="4287626"/>
          <a:ext cx="1028553" cy="642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258833"/>
              <a:satOff val="83333"/>
              <a:lumOff val="-122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سرکشی و ارتبازط با جانبازان</a:t>
          </a:r>
          <a:endParaRPr lang="en-US" sz="1200" kern="1200" dirty="0">
            <a:cs typeface="B Nazanin" panose="00000700000000000000" pitchFamily="2" charset="-78"/>
          </a:endParaRPr>
        </a:p>
      </dsp:txBody>
      <dsp:txXfrm>
        <a:off x="7742941" y="4306454"/>
        <a:ext cx="990897" cy="605189"/>
      </dsp:txXfrm>
    </dsp:sp>
    <dsp:sp modelId="{3B5843A2-540E-44A9-962D-080FB4FB5FA4}">
      <dsp:nvSpPr>
        <dsp:cNvPr id="0" name=""/>
        <dsp:cNvSpPr/>
      </dsp:nvSpPr>
      <dsp:spPr>
        <a:xfrm>
          <a:off x="9300936" y="1517"/>
          <a:ext cx="1285691" cy="642845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Nazanin" panose="00000700000000000000" pitchFamily="2" charset="-78"/>
            </a:rPr>
            <a:t>ایجاد روحیه کتابخوانی</a:t>
          </a:r>
          <a:endParaRPr lang="en-US" sz="1800" kern="1200" dirty="0">
            <a:cs typeface="B Nazanin" panose="00000700000000000000" pitchFamily="2" charset="-78"/>
          </a:endParaRPr>
        </a:p>
      </dsp:txBody>
      <dsp:txXfrm>
        <a:off x="9319764" y="20345"/>
        <a:ext cx="1248035" cy="605189"/>
      </dsp:txXfrm>
    </dsp:sp>
    <dsp:sp modelId="{B9F01739-6E35-4A67-B98E-10778EABB949}">
      <dsp:nvSpPr>
        <dsp:cNvPr id="0" name=""/>
        <dsp:cNvSpPr/>
      </dsp:nvSpPr>
      <dsp:spPr>
        <a:xfrm>
          <a:off x="9429505" y="644362"/>
          <a:ext cx="128569" cy="960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0012"/>
              </a:lnTo>
              <a:lnTo>
                <a:pt x="128569" y="96001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5DEB72-18A8-4C1F-B061-E62CFB41204B}">
      <dsp:nvSpPr>
        <dsp:cNvPr id="0" name=""/>
        <dsp:cNvSpPr/>
      </dsp:nvSpPr>
      <dsp:spPr>
        <a:xfrm>
          <a:off x="9558075" y="805074"/>
          <a:ext cx="1028553" cy="15986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409421"/>
              <a:satOff val="88889"/>
              <a:lumOff val="-1307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مهمترین شرط در تثبیت نیرو حس ارضای حداکثری نیازها</a:t>
          </a:r>
          <a:endParaRPr lang="en-US" sz="1200" kern="1200" dirty="0">
            <a:cs typeface="B Nazanin" panose="00000700000000000000" pitchFamily="2" charset="-78"/>
          </a:endParaRPr>
        </a:p>
      </dsp:txBody>
      <dsp:txXfrm>
        <a:off x="9588200" y="835199"/>
        <a:ext cx="968303" cy="1538352"/>
      </dsp:txXfrm>
    </dsp:sp>
    <dsp:sp modelId="{565BF866-0175-4917-A1DD-3BAC30662540}">
      <dsp:nvSpPr>
        <dsp:cNvPr id="0" name=""/>
        <dsp:cNvSpPr/>
      </dsp:nvSpPr>
      <dsp:spPr>
        <a:xfrm>
          <a:off x="9429505" y="644362"/>
          <a:ext cx="128569" cy="2807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7773"/>
              </a:lnTo>
              <a:lnTo>
                <a:pt x="128569" y="280777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477077-8721-4A39-82B2-1F5C5645F03D}">
      <dsp:nvSpPr>
        <dsp:cNvPr id="0" name=""/>
        <dsp:cNvSpPr/>
      </dsp:nvSpPr>
      <dsp:spPr>
        <a:xfrm>
          <a:off x="9558075" y="2564388"/>
          <a:ext cx="1028553" cy="17754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560010"/>
              <a:satOff val="94444"/>
              <a:lumOff val="-138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مطالعاه باعث رشد متبری و کاهش آسیب های وابستگی متربی به مربی</a:t>
          </a:r>
          <a:endParaRPr lang="en-US" sz="1200" kern="1200" dirty="0">
            <a:cs typeface="B Nazanin" panose="00000700000000000000" pitchFamily="2" charset="-78"/>
          </a:endParaRPr>
        </a:p>
      </dsp:txBody>
      <dsp:txXfrm>
        <a:off x="9588200" y="2594513"/>
        <a:ext cx="968303" cy="1715244"/>
      </dsp:txXfrm>
    </dsp:sp>
    <dsp:sp modelId="{1FFE11AD-C22B-4D24-944F-5C894970B911}">
      <dsp:nvSpPr>
        <dsp:cNvPr id="0" name=""/>
        <dsp:cNvSpPr/>
      </dsp:nvSpPr>
      <dsp:spPr>
        <a:xfrm>
          <a:off x="9429505" y="644362"/>
          <a:ext cx="128569" cy="4177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77654"/>
              </a:lnTo>
              <a:lnTo>
                <a:pt x="128569" y="417765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797D37-8213-40A2-AD54-677D77EBD09B}">
      <dsp:nvSpPr>
        <dsp:cNvPr id="0" name=""/>
        <dsp:cNvSpPr/>
      </dsp:nvSpPr>
      <dsp:spPr>
        <a:xfrm>
          <a:off x="9558075" y="4500594"/>
          <a:ext cx="1028553" cy="642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Nazanin" panose="00000700000000000000" pitchFamily="2" charset="-78"/>
            </a:rPr>
            <a:t>ایجاد روحیه کتابخوانی در قالب های متنوع</a:t>
          </a:r>
          <a:endParaRPr lang="en-US" sz="1200" kern="1200" dirty="0">
            <a:cs typeface="B Nazanin" panose="00000700000000000000" pitchFamily="2" charset="-78"/>
          </a:endParaRPr>
        </a:p>
      </dsp:txBody>
      <dsp:txXfrm>
        <a:off x="9576903" y="4519422"/>
        <a:ext cx="990897" cy="605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F800-4A00-449B-958F-1A683285CD84}" type="datetimeFigureOut">
              <a:rPr lang="fa-IR" smtClean="0"/>
              <a:t>21/12/1440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C1F-15DB-4E08-B857-C48BFA54A3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26609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F800-4A00-449B-958F-1A683285CD84}" type="datetimeFigureOut">
              <a:rPr lang="fa-IR" smtClean="0"/>
              <a:t>21/12/1440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C1F-15DB-4E08-B857-C48BFA54A3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8103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F800-4A00-449B-958F-1A683285CD84}" type="datetimeFigureOut">
              <a:rPr lang="fa-IR" smtClean="0"/>
              <a:t>21/12/1440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C1F-15DB-4E08-B857-C48BFA54A3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3780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F800-4A00-449B-958F-1A683285CD84}" type="datetimeFigureOut">
              <a:rPr lang="fa-IR" smtClean="0"/>
              <a:t>21/12/1440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C1F-15DB-4E08-B857-C48BFA54A3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5114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F800-4A00-449B-958F-1A683285CD84}" type="datetimeFigureOut">
              <a:rPr lang="fa-IR" smtClean="0"/>
              <a:t>21/12/1440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C1F-15DB-4E08-B857-C48BFA54A3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2902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F800-4A00-449B-958F-1A683285CD84}" type="datetimeFigureOut">
              <a:rPr lang="fa-IR" smtClean="0"/>
              <a:t>21/12/1440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C1F-15DB-4E08-B857-C48BFA54A3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47822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F800-4A00-449B-958F-1A683285CD84}" type="datetimeFigureOut">
              <a:rPr lang="fa-IR" smtClean="0"/>
              <a:t>21/12/1440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C1F-15DB-4E08-B857-C48BFA54A3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80664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F800-4A00-449B-958F-1A683285CD84}" type="datetimeFigureOut">
              <a:rPr lang="fa-IR" smtClean="0"/>
              <a:t>21/12/1440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C1F-15DB-4E08-B857-C48BFA54A3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0854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F800-4A00-449B-958F-1A683285CD84}" type="datetimeFigureOut">
              <a:rPr lang="fa-IR" smtClean="0"/>
              <a:t>21/12/1440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C1F-15DB-4E08-B857-C48BFA54A3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69712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F800-4A00-449B-958F-1A683285CD84}" type="datetimeFigureOut">
              <a:rPr lang="fa-IR" smtClean="0"/>
              <a:t>21/12/1440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C1F-15DB-4E08-B857-C48BFA54A3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2419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F800-4A00-449B-958F-1A683285CD84}" type="datetimeFigureOut">
              <a:rPr lang="fa-IR" smtClean="0"/>
              <a:t>21/12/1440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5C1F-15DB-4E08-B857-C48BFA54A3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6294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4F800-4A00-449B-958F-1A683285CD84}" type="datetimeFigureOut">
              <a:rPr lang="fa-IR" smtClean="0"/>
              <a:t>21/12/1440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C5C1F-15DB-4E08-B857-C48BFA54A3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4107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Sultan K Light" pitchFamily="2" charset="-78"/>
              </a:rPr>
              <a:t>بسم الله الرحمن الرحیم</a:t>
            </a:r>
            <a:endParaRPr lang="fa-IR" dirty="0">
              <a:cs typeface="Sultan K Ligh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0049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2527" y="758285"/>
            <a:ext cx="10588083" cy="1107996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fa-IR" sz="6600" kern="1200" dirty="0" smtClean="0">
                <a:solidFill>
                  <a:schemeClr val="tx1"/>
                </a:solidFill>
                <a:cs typeface="Sultan K Light" pitchFamily="2" charset="-78"/>
              </a:rPr>
              <a:t>قرارگاه مطالعاتی حضرت روح الله </a:t>
            </a:r>
            <a:endParaRPr lang="en-US" sz="6600" kern="1200" dirty="0">
              <a:solidFill>
                <a:schemeClr val="tx1"/>
              </a:solidFill>
              <a:cs typeface="Sultan K Light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693" y="1601685"/>
            <a:ext cx="9084936" cy="521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33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8037"/>
            <a:ext cx="10515600" cy="493519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Nazanin" panose="00000700000000000000" pitchFamily="2" charset="-78"/>
              </a:rPr>
              <a:t>جذب نیروی انسانی</a:t>
            </a:r>
            <a:endParaRPr lang="fa-IR" dirty="0">
              <a:cs typeface="B Nazanin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1946515"/>
              </p:ext>
            </p:extLst>
          </p:nvPr>
        </p:nvGraphicFramePr>
        <p:xfrm>
          <a:off x="473927" y="947854"/>
          <a:ext cx="10879873" cy="5229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647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A EntezareZohoor C" panose="00000700000000000000" pitchFamily="2" charset="-78"/>
              </a:rPr>
              <a:t>تثبیت نیروی انسانی</a:t>
            </a:r>
            <a:endParaRPr lang="fa-IR" dirty="0">
              <a:cs typeface="A EntezareZohoor C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91254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134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758284" y="5659243"/>
            <a:ext cx="4075770" cy="814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fa-IR" dirty="0" smtClean="0">
                <a:cs typeface="B Nazanin" panose="00000700000000000000" pitchFamily="2" charset="-78"/>
              </a:rPr>
              <a:t>روش های تثبیت </a:t>
            </a:r>
            <a:endParaRPr lang="fa-IR" dirty="0">
              <a:cs typeface="B Nazanin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580326"/>
              </p:ext>
            </p:extLst>
          </p:nvPr>
        </p:nvGraphicFramePr>
        <p:xfrm>
          <a:off x="-105937" y="663497"/>
          <a:ext cx="11625147" cy="5887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989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297</Words>
  <Application>Microsoft Office PowerPoint</Application>
  <PresentationFormat>Widescreen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 EntezareZohoor C</vt:lpstr>
      <vt:lpstr>Arial</vt:lpstr>
      <vt:lpstr>B Nazanin</vt:lpstr>
      <vt:lpstr>Calibri</vt:lpstr>
      <vt:lpstr>Calibri Light</vt:lpstr>
      <vt:lpstr>Sultan K Light</vt:lpstr>
      <vt:lpstr>Times New Roman</vt:lpstr>
      <vt:lpstr>Office Theme</vt:lpstr>
      <vt:lpstr>بسم الله الرحمن الرحیم</vt:lpstr>
      <vt:lpstr>PowerPoint Presentation</vt:lpstr>
      <vt:lpstr>جذب نیروی انسانی</vt:lpstr>
      <vt:lpstr>تثبیت نیروی انسانی</vt:lpstr>
      <vt:lpstr>روش های تثبیت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barzin</dc:creator>
  <cp:lastModifiedBy>barzin</cp:lastModifiedBy>
  <cp:revision>8</cp:revision>
  <dcterms:created xsi:type="dcterms:W3CDTF">2019-08-21T20:59:32Z</dcterms:created>
  <dcterms:modified xsi:type="dcterms:W3CDTF">2019-08-21T22:12:26Z</dcterms:modified>
</cp:coreProperties>
</file>