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media/audio1" ContentType="audio/x-wav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4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7.6959973753280869E-2"/>
          <c:y val="4.0945374015748034E-2"/>
          <c:w val="0.73151919291338585"/>
          <c:h val="0.86380191929133865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میزان گردشگر</c:v>
                </c:pt>
              </c:strCache>
            </c:strRef>
          </c:tx>
          <c:marker>
            <c:symbol val="none"/>
          </c:marker>
          <c:dLbls>
            <c:showVal val="1"/>
          </c:dLbls>
          <c:cat>
            <c:numRef>
              <c:f>Sheet1!$A$2:$A$5</c:f>
              <c:numCache>
                <c:formatCode>General</c:formatCode>
                <c:ptCount val="4"/>
                <c:pt idx="0">
                  <c:v>1390</c:v>
                </c:pt>
                <c:pt idx="1">
                  <c:v>1391</c:v>
                </c:pt>
                <c:pt idx="2">
                  <c:v>1392</c:v>
                </c:pt>
                <c:pt idx="3">
                  <c:v>1392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2.5</c:v>
                </c:pt>
                <c:pt idx="1">
                  <c:v>2.9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Val val="1"/>
        </c:dLbls>
        <c:marker val="1"/>
        <c:axId val="71311360"/>
        <c:axId val="71312896"/>
      </c:lineChart>
      <c:catAx>
        <c:axId val="71311360"/>
        <c:scaling>
          <c:orientation val="minMax"/>
        </c:scaling>
        <c:axPos val="b"/>
        <c:numFmt formatCode="General" sourceLinked="1"/>
        <c:majorTickMark val="none"/>
        <c:tickLblPos val="nextTo"/>
        <c:crossAx val="71312896"/>
        <c:crosses val="autoZero"/>
        <c:auto val="1"/>
        <c:lblAlgn val="ctr"/>
        <c:lblOffset val="100"/>
      </c:catAx>
      <c:valAx>
        <c:axId val="7131289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71311360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noFill/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5BB54-8FF7-4B5A-B08C-9A525CEDE727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D722E-2453-4D0F-8956-09839CD7D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D722E-2453-4D0F-8956-09839CD7DD0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ransition>
    <p:dissolv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59041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fa-I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cs typeface="B Titr" pitchFamily="2" charset="-78"/>
              </a:rPr>
              <a:t>«</a:t>
            </a:r>
            <a:r>
              <a:rPr lang="fa-IR" sz="6600" dirty="0" smtClean="0">
                <a:ln w="18415" cmpd="sng">
                  <a:solidFill>
                    <a:srgbClr val="FFFFFF"/>
                  </a:solidFill>
                  <a:prstDash val="solid"/>
                </a:ln>
                <a:cs typeface="B Titr" pitchFamily="2" charset="-78"/>
              </a:rPr>
              <a:t> ماســــوله </a:t>
            </a:r>
            <a:r>
              <a:rPr lang="fa-I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cs typeface="B Titr" pitchFamily="2" charset="-78"/>
              </a:rPr>
              <a:t>»</a:t>
            </a:r>
            <a:endParaRPr lang="en-U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cs typeface="B Titr" pitchFamily="2" charset="-78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857224" y="92867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214414" y="500042"/>
            <a:ext cx="6400800" cy="57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B Yekan" pitchFamily="2" charset="-78"/>
              </a:rPr>
              <a:t>به نام خدا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cs typeface="B Yekan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-214346" y="5889958"/>
            <a:ext cx="4143404" cy="468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0"/>
                  <a:tint val="66000"/>
                  <a:satMod val="160000"/>
                </a:schemeClr>
              </a:gs>
              <a:gs pos="50000">
                <a:schemeClr val="accent5">
                  <a:lumMod val="50000"/>
                  <a:tint val="44500"/>
                  <a:satMod val="160000"/>
                </a:schemeClr>
              </a:gs>
              <a:gs pos="100000">
                <a:schemeClr val="accent5">
                  <a:lumMod val="50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cs typeface="B Yekan" pitchFamily="2" charset="-78"/>
              </a:rPr>
              <a:t>جلسه اول  </a:t>
            </a:r>
            <a:r>
              <a:rPr lang="en-US" dirty="0" smtClean="0">
                <a:cs typeface="B Yekan" pitchFamily="2" charset="-78"/>
              </a:rPr>
              <a:t>1393.06.17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-214346" y="5318454"/>
            <a:ext cx="4143404" cy="468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0"/>
                  <a:tint val="66000"/>
                  <a:satMod val="160000"/>
                </a:schemeClr>
              </a:gs>
              <a:gs pos="50000">
                <a:schemeClr val="accent5">
                  <a:lumMod val="50000"/>
                  <a:tint val="44500"/>
                  <a:satMod val="160000"/>
                </a:schemeClr>
              </a:gs>
              <a:gs pos="100000">
                <a:schemeClr val="accent5">
                  <a:lumMod val="50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Yekan" pitchFamily="2" charset="-78"/>
              </a:rPr>
              <a:t>آموزش نرم افزار</a:t>
            </a:r>
            <a:r>
              <a:rPr lang="en-US" dirty="0" smtClean="0">
                <a:solidFill>
                  <a:schemeClr val="bg1"/>
                </a:solidFill>
                <a:cs typeface="B Yekan" pitchFamily="2" charset="-78"/>
              </a:rPr>
              <a:t> </a:t>
            </a:r>
            <a:r>
              <a:rPr lang="fa-IR" dirty="0" smtClean="0">
                <a:solidFill>
                  <a:schemeClr val="bg1"/>
                </a:solidFill>
                <a:cs typeface="B Yekan" pitchFamily="2" charset="-78"/>
              </a:rPr>
              <a:t>پاور پوینت</a:t>
            </a:r>
            <a:endParaRPr lang="en-US" dirty="0">
              <a:solidFill>
                <a:schemeClr val="bg1"/>
              </a:solidFill>
              <a:cs typeface="B Yekan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0430" y="3100328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itchFamily="50" charset="0"/>
              </a:rPr>
              <a:t>Masuleh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Std" pitchFamily="50" charset="0"/>
            </a:endParaRPr>
          </a:p>
        </p:txBody>
      </p:sp>
    </p:spTree>
  </p:cSld>
  <p:clrMapOvr>
    <a:masterClrMapping/>
  </p:clrMapOvr>
  <p:transition spd="slow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smtClean="0">
                <a:cs typeface="B Titr" pitchFamily="2" charset="-78"/>
              </a:rPr>
              <a:t>ماسوله کجاست؟</a:t>
            </a:r>
            <a:endParaRPr lang="en-US" dirty="0">
              <a:cs typeface="B Titr" pitchFamily="2" charset="-78"/>
            </a:endParaRPr>
          </a:p>
        </p:txBody>
      </p:sp>
      <p:pic>
        <p:nvPicPr>
          <p:cNvPr id="8" name="Content Placeholder 7" descr="Iran_location_map.svg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2910" y="1643050"/>
            <a:ext cx="3741812" cy="3340904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</p:pic>
      <p:sp>
        <p:nvSpPr>
          <p:cNvPr id="9" name="TextBox 8"/>
          <p:cNvSpPr txBox="1"/>
          <p:nvPr/>
        </p:nvSpPr>
        <p:spPr>
          <a:xfrm>
            <a:off x="3286116" y="1735945"/>
            <a:ext cx="5429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در شمال کشور ایران (استان گیلان)</a:t>
            </a: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در شهر فومن استان گیلان</a:t>
            </a: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۲۰ کیلومتری شهر ماکلوان </a:t>
            </a:r>
            <a:endParaRPr lang="en-US" sz="2400" dirty="0" smtClean="0">
              <a:solidFill>
                <a:schemeClr val="accent5">
                  <a:lumMod val="50000"/>
                </a:schemeClr>
              </a:solidFill>
              <a:cs typeface="B Titr" pitchFamily="2" charset="-78"/>
            </a:endParaRP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شهر زیبای ماسوله</a:t>
            </a:r>
            <a:endParaRPr lang="en-US" sz="2400" dirty="0">
              <a:solidFill>
                <a:schemeClr val="accent5">
                  <a:lumMod val="50000"/>
                </a:schemeClr>
              </a:solidFill>
              <a:cs typeface="B Titr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14480" y="207167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a-IR" sz="1400" dirty="0" smtClean="0">
                <a:latin typeface="Tahoma" pitchFamily="34" charset="0"/>
                <a:cs typeface="B Yekan" pitchFamily="2" charset="-78"/>
              </a:rPr>
              <a:t>ماسوله</a:t>
            </a:r>
            <a:r>
              <a:rPr lang="fa-IR" dirty="0" smtClean="0">
                <a:latin typeface="Tahoma" pitchFamily="34" charset="0"/>
                <a:cs typeface="B Yekan" pitchFamily="2" charset="-78"/>
              </a:rPr>
              <a:t> </a:t>
            </a:r>
            <a:endParaRPr lang="en-US" dirty="0">
              <a:latin typeface="Tahoma" pitchFamily="34" charset="0"/>
              <a:cs typeface="B Yekan" pitchFamily="2" charset="-78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5" name="Notched Right Arrow 14">
            <a:hlinkClick r:id="" action="ppaction://hlinkshowjump?jump=nextslide">
              <a:snd r:embed="rId3" name="explode.wav" builtIn="1"/>
            </a:hlinkClick>
          </p:cNvPr>
          <p:cNvSpPr/>
          <p:nvPr/>
        </p:nvSpPr>
        <p:spPr>
          <a:xfrm>
            <a:off x="8715404" y="6429396"/>
            <a:ext cx="285752" cy="28575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Tm="6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گردشگری</a:t>
            </a:r>
            <a:endParaRPr lang="en-US" dirty="0">
              <a:cs typeface="B Titr" pitchFamily="2" charset="-78"/>
            </a:endParaRPr>
          </a:p>
        </p:txBody>
      </p:sp>
      <p:pic>
        <p:nvPicPr>
          <p:cNvPr id="16" name="Content Placeholder 15" descr="url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" y="2635448"/>
            <a:ext cx="4040188" cy="30301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TextBox 18"/>
          <p:cNvSpPr txBox="1"/>
          <p:nvPr/>
        </p:nvSpPr>
        <p:spPr>
          <a:xfrm>
            <a:off x="3357554" y="1739334"/>
            <a:ext cx="5429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rgbClr val="0070C0"/>
                </a:solidFill>
                <a:cs typeface="B Titr" pitchFamily="2" charset="-78"/>
              </a:rPr>
              <a:t>یکی از خوش آب و هواترین نقاط ایران</a:t>
            </a: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rgbClr val="0070C0"/>
                </a:solidFill>
                <a:cs typeface="B Titr" pitchFamily="2" charset="-78"/>
              </a:rPr>
              <a:t>کوهستان‌های مرتفع، جنگل و ییلاقات سرسبز</a:t>
            </a: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rgbClr val="0070C0"/>
                </a:solidFill>
                <a:cs typeface="B Titr" pitchFamily="2" charset="-78"/>
              </a:rPr>
              <a:t>از توریستی ترین مناطق شمالی ایران</a:t>
            </a: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rgbClr val="0070C0"/>
                </a:solidFill>
                <a:cs typeface="B Titr" pitchFamily="2" charset="-78"/>
              </a:rPr>
              <a:t>هر ساله پذیرای ده‌ها هزار گردشگر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Notched Right Arrow 9">
            <a:hlinkClick r:id="" action="ppaction://hlinkshowjump?jump=nextslide">
              <a:snd r:embed="rId3" name="explode.wav" builtIn="1"/>
            </a:hlinkClick>
          </p:cNvPr>
          <p:cNvSpPr/>
          <p:nvPr/>
        </p:nvSpPr>
        <p:spPr>
          <a:xfrm>
            <a:off x="8715404" y="6429396"/>
            <a:ext cx="285752" cy="28575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Tm="4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معماری</a:t>
            </a:r>
            <a:endParaRPr lang="en-US" dirty="0">
              <a:cs typeface="B Titr" pitchFamily="2" charset="-78"/>
            </a:endParaRPr>
          </a:p>
        </p:txBody>
      </p:sp>
      <p:pic>
        <p:nvPicPr>
          <p:cNvPr id="8" name="Content Placeholder 7" descr="url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1472" y="3143248"/>
            <a:ext cx="4040188" cy="27230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19" name="TextBox 18"/>
          <p:cNvSpPr txBox="1"/>
          <p:nvPr/>
        </p:nvSpPr>
        <p:spPr>
          <a:xfrm>
            <a:off x="1000100" y="1739334"/>
            <a:ext cx="778674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cs typeface="B Titr" pitchFamily="2" charset="-78"/>
              </a:rPr>
              <a:t>ماسوله دارای معماری منحصربه‌فردی است</a:t>
            </a:r>
          </a:p>
          <a:p>
            <a:pPr marL="637200" lvl="1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000" dirty="0" smtClean="0">
                <a:cs typeface="B Titr" pitchFamily="2" charset="-78"/>
              </a:rPr>
              <a:t>محوطه جلوی خانه‌ها و پشت بام‌ها هر دو به عنوان پیاده‌رو استفاده می‌شوند</a:t>
            </a:r>
          </a:p>
          <a:p>
            <a:pPr marL="637200" lvl="1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000" dirty="0" smtClean="0">
                <a:cs typeface="B Titr" pitchFamily="2" charset="-78"/>
              </a:rPr>
              <a:t>خیابان‌های کوچک و پله‌های بسیار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1" name="Notched Right Arrow 10">
            <a:hlinkClick r:id="" action="ppaction://hlinkshowjump?jump=nextslide">
              <a:snd r:embed="rId3" name="explode.wav" builtIn="1"/>
            </a:hlinkClick>
          </p:cNvPr>
          <p:cNvSpPr/>
          <p:nvPr/>
        </p:nvSpPr>
        <p:spPr>
          <a:xfrm>
            <a:off x="8715404" y="6429396"/>
            <a:ext cx="285752" cy="28575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Tm="4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تصاویری از ماسوله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17" name="Notched Right Arrow 16">
            <a:hlinkClick r:id="" action="ppaction://hlinkshowjump?jump=nextslide"/>
          </p:cNvPr>
          <p:cNvSpPr/>
          <p:nvPr/>
        </p:nvSpPr>
        <p:spPr>
          <a:xfrm>
            <a:off x="8715404" y="6429396"/>
            <a:ext cx="285752" cy="28575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81335609414673788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85728"/>
            <a:ext cx="2880000" cy="26937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13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1785926"/>
            <a:ext cx="3070501" cy="29289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14" descr="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6116" y="3143248"/>
            <a:ext cx="3022876" cy="27141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Picture 15" descr="masole-0306-mm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9256" y="3786190"/>
            <a:ext cx="3022876" cy="27315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میزان گردشگران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17" name="Notched Right Arrow 16">
            <a:hlinkClick r:id="" action="ppaction://hlinkshowjump?jump=nextslide"/>
          </p:cNvPr>
          <p:cNvSpPr/>
          <p:nvPr/>
        </p:nvSpPr>
        <p:spPr>
          <a:xfrm>
            <a:off x="8715404" y="6429396"/>
            <a:ext cx="285752" cy="28575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13" name="Chart 12"/>
          <p:cNvGraphicFramePr/>
          <p:nvPr/>
        </p:nvGraphicFramePr>
        <p:xfrm>
          <a:off x="1500166" y="171448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Oval 7"/>
          <p:cNvSpPr/>
          <p:nvPr/>
        </p:nvSpPr>
        <p:spPr>
          <a:xfrm>
            <a:off x="5857884" y="2214554"/>
            <a:ext cx="71438" cy="7143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</TotalTime>
  <Words>102</Words>
  <Application>Microsoft Office PowerPoint</Application>
  <PresentationFormat>On-screen Show (4:3)</PresentationFormat>
  <Paragraphs>28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« ماســــوله »</vt:lpstr>
      <vt:lpstr>ماسوله کجاست؟</vt:lpstr>
      <vt:lpstr>گردشگری</vt:lpstr>
      <vt:lpstr>معماری</vt:lpstr>
      <vt:lpstr>تصاویری از ماسوله</vt:lpstr>
      <vt:lpstr>میزان گردشگران</vt:lpstr>
    </vt:vector>
  </TitlesOfParts>
  <Company>Gerdoo.net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آموزش نرم افزارپاور پوینت</dc:title>
  <dc:creator>Samami</dc:creator>
  <cp:lastModifiedBy>Samami</cp:lastModifiedBy>
  <cp:revision>49</cp:revision>
  <dcterms:created xsi:type="dcterms:W3CDTF">2014-09-10T11:24:48Z</dcterms:created>
  <dcterms:modified xsi:type="dcterms:W3CDTF">2014-09-22T12:40:12Z</dcterms:modified>
</cp:coreProperties>
</file>