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B23492-27CA-49FA-B86C-4AEF00DE741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3779" autoAdjust="0"/>
  </p:normalViewPr>
  <p:slideViewPr>
    <p:cSldViewPr snapToGrid="0">
      <p:cViewPr varScale="1">
        <p:scale>
          <a:sx n="81" d="100"/>
          <a:sy n="8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C0E4B-093D-4369-8572-FE3FD86477B4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58F0-90FD-4871-8FF5-DD4B6B1A7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3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www.emamzaman1442.blog.ir  </a:t>
            </a:r>
            <a:r>
              <a:rPr lang="fa-IR" dirty="0" smtClean="0"/>
              <a:t>آدر وبلاگ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24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5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8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19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79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www.emamzaman1442.blog.ir  </a:t>
            </a:r>
            <a:r>
              <a:rPr lang="fa-IR" dirty="0" smtClean="0"/>
              <a:t>آدر وبلاگ 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2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www.emamzaman1442.blog.ir  </a:t>
            </a:r>
            <a:r>
              <a:rPr lang="fa-IR" dirty="0" smtClean="0"/>
              <a:t>آدر وبلاگ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93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1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www.emamzaman1442.blog.ir  </a:t>
            </a:r>
            <a:r>
              <a:rPr lang="fa-IR" dirty="0" smtClean="0"/>
              <a:t>آدر وبلاگ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72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www.emamzaman1442.blog.ir  </a:t>
            </a:r>
            <a:r>
              <a:rPr lang="fa-IR" dirty="0" smtClean="0"/>
              <a:t>آدر وبلاگ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8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</a:t>
            </a:r>
            <a:r>
              <a:rPr lang="fa-IR" baseline="0" dirty="0" smtClean="0"/>
              <a:t> پاور پوینت در وبلاگ بر مدار ۲۰ کهکشان ساخته شده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51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31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10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7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این پاور پوینت در وبلاگ بر مدار ۲۰ کهکشان ساخته شده است.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این پاور پوینت در وبلاگ بر مدار ۲۰ کهکشان ساخته شده است.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6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www.emamzaman1442.blog.ir</a:t>
            </a:r>
            <a:r>
              <a:rPr lang="en-US" baseline="0" dirty="0" smtClean="0"/>
              <a:t> </a:t>
            </a:r>
            <a:r>
              <a:rPr lang="fa-IR" baseline="0" dirty="0" smtClean="0"/>
              <a:t> آدر وبلاگ 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8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www.emamzaman1442.blog.ir  </a:t>
            </a:r>
            <a:r>
              <a:rPr lang="fa-IR" dirty="0" smtClean="0"/>
              <a:t>آدر وبلاگ 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2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این پاور پوینت در وبلاگ بر مدار ۲۰ کهکشان ساخته شده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8F0-90FD-4871-8FF5-DD4B6B1A7C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4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5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2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1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4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2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3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3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9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6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0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8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4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3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7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2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6E48C7A-8E12-46F3-ABEE-BAC715EBAAF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86A8B6-F704-48EB-AEF4-498B44122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0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0676"/>
            <a:ext cx="12192000" cy="711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34462" y="660104"/>
            <a:ext cx="4161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000" dirty="0">
                <a:solidFill>
                  <a:schemeClr val="accent1"/>
                </a:solidFill>
                <a:latin typeface="Vijaya" panose="020B0604020202020204" pitchFamily="34" charset="0"/>
                <a:cs typeface="2  Elham" panose="00000400000000000000" pitchFamily="2" charset="-78"/>
              </a:rPr>
              <a:t>تهییه شده در وبلاگ بر مدار بیست کهکشان</a:t>
            </a:r>
          </a:p>
          <a:p>
            <a:pPr lvl="0" algn="r" rtl="1"/>
            <a:r>
              <a:rPr lang="fa-IR" sz="2000" dirty="0">
                <a:solidFill>
                  <a:schemeClr val="accent1"/>
                </a:solidFill>
                <a:latin typeface="Vijaya" panose="020B0604020202020204" pitchFamily="34" charset="0"/>
                <a:cs typeface="2  Elham" panose="00000400000000000000" pitchFamily="2" charset="-78"/>
              </a:rPr>
              <a:t>آدرس وبلاگ : </a:t>
            </a:r>
            <a:r>
              <a:rPr lang="en-US" sz="2000" dirty="0">
                <a:solidFill>
                  <a:schemeClr val="accent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www.emamzaman1442.blog.ir</a:t>
            </a:r>
            <a:endParaRPr lang="fa-IR" sz="2000" dirty="0">
              <a:solidFill>
                <a:schemeClr val="accent1"/>
              </a:solidFill>
              <a:latin typeface="Vijaya" panose="020B0604020202020204" pitchFamily="34" charset="0"/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90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024" y="730155"/>
            <a:ext cx="3739486" cy="6127845"/>
          </a:xfrm>
        </p:spPr>
        <p:txBody>
          <a:bodyPr>
            <a:normAutofit/>
          </a:bodyPr>
          <a:lstStyle/>
          <a:p>
            <a:pPr algn="r" rtl="1"/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شهید ابراهیم خلیلی راد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علی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بانو دهبوده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دانش آموز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سرمستان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شهدای دوراهک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شلمچه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 سپاه پاسداران انقلاب اسلامی دیر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۱۳۵۰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۱۳۶۷/۵/۲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کشاورز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تک دشمن</a:t>
            </a:r>
            <a:endParaRPr lang="en-US" sz="20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059" y="368489"/>
            <a:ext cx="3985577" cy="5637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603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268" y="623557"/>
            <a:ext cx="3452884" cy="6359856"/>
          </a:xfrm>
        </p:spPr>
        <p:txBody>
          <a:bodyPr>
            <a:normAutofit/>
          </a:bodyPr>
          <a:lstStyle/>
          <a:p>
            <a:pPr algn="r" rtl="1"/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شهید مختار دولت جاوید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ابول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کیمیا مندکی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ابتدایی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باغان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آبادان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سپاه پاسداران انقلاب اسلامی آبدان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۱۳۴۵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۱۳۶۵/۱۰/۴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کشاورز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کربلای ۴</a:t>
            </a:r>
            <a:endParaRPr lang="en-US" sz="20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140" y="882865"/>
            <a:ext cx="3726529" cy="527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93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668" y="662048"/>
            <a:ext cx="3425588" cy="5745708"/>
          </a:xfrm>
        </p:spPr>
        <p:txBody>
          <a:bodyPr>
            <a:normAutofit/>
          </a:bodyPr>
          <a:lstStyle/>
          <a:p>
            <a:pPr algn="r" rtl="1"/>
            <a:r>
              <a:rPr lang="fa-IR" sz="20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محمود سهولی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محمد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زینب احمد زاده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سوم ابتدایی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ملا سالمی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گلزار شهدای دوراهک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منطقه ی طلائیه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  سپاه پاسداران انقلاب اسلامی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۱۳۴۴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۱۳۶۲/۱۲/۲۷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پاسدار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خیبر</a:t>
            </a:r>
            <a:endParaRPr lang="en-US" sz="20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742" y="771230"/>
            <a:ext cx="3728049" cy="5273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749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319" y="742723"/>
            <a:ext cx="3780430" cy="528215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احمد ظلی نیا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احمد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زینب 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ابتدایی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خرگونه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شهدای احمد آباد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عین خوش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بسیجی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۱۳۴۶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۱۳۶۱/۸/۲۰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..........</a:t>
            </a:r>
          </a:p>
          <a:p>
            <a:pPr algn="r" rtl="1"/>
            <a:r>
              <a:rPr lang="fa-I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محرم</a:t>
            </a:r>
            <a:endParaRPr lang="en-US" sz="20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662" y="742723"/>
            <a:ext cx="3734249" cy="5282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6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893" y="760128"/>
            <a:ext cx="3957851" cy="554771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شهید عسکر عسکری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حسن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بانو منصوری منش 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ابتدایی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عین خوش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۱۳۴۸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۱۳۶۱/۸/۲۰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کارگر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محرم</a:t>
            </a:r>
            <a:endParaRPr lang="en-US" sz="20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551" y="830939"/>
            <a:ext cx="4135901" cy="540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2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685" y="923066"/>
            <a:ext cx="3456348" cy="5204779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شهید عبدالله کرمی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غلام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 چتر سیما 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 سواد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جاده اهوازـ خرمشهر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سرباز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۱۳۴۰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۱۳۶۱/۲/۱۲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متاهل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تعداد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فرزندان: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......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کارگر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بیت المقدس</a:t>
            </a:r>
            <a:endParaRPr lang="en-US" sz="20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309" y="747081"/>
            <a:ext cx="3803961" cy="5380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396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543" y="783769"/>
            <a:ext cx="3744685" cy="5421087"/>
          </a:xfrm>
        </p:spPr>
        <p:txBody>
          <a:bodyPr>
            <a:normAutofit/>
          </a:bodyPr>
          <a:lstStyle/>
          <a:p>
            <a:pPr algn="r" rtl="1"/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منصور کرمی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حسین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هاجر دیدار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دوم دبیرستان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جاده اهوازـ خرمشهر(تک دشمن)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 سپاه پاسداران انقلاب اسلامی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۱۳۵۰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۱۳۶۷/۵/۲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دانش آموز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ی شلمچه</a:t>
            </a:r>
            <a:endParaRPr lang="en-US" sz="18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03" y="761999"/>
            <a:ext cx="3704204" cy="5239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448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700" y="825500"/>
            <a:ext cx="3595914" cy="5283200"/>
          </a:xfrm>
        </p:spPr>
        <p:txBody>
          <a:bodyPr>
            <a:normAutofit/>
          </a:bodyPr>
          <a:lstStyle/>
          <a:p>
            <a:pPr algn="r" rtl="1"/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شهید عبدالحسین گنخکی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مراد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ملکی فرخی پور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دوم نهضت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مردوا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شلمچه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 سپاه پاسداران انقلاب اسلامی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۱۳۵۱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۱۳۶۷/۲/۱۱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کشاورز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ی شلمچه</a:t>
            </a:r>
            <a:endParaRPr lang="en-US" sz="18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58" y="1058503"/>
            <a:ext cx="3405542" cy="481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942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863600"/>
            <a:ext cx="3289300" cy="5283200"/>
          </a:xfrm>
        </p:spPr>
        <p:txBody>
          <a:bodyPr>
            <a:normAutofit/>
          </a:bodyPr>
          <a:lstStyle/>
          <a:p>
            <a:pPr algn="r" rtl="1"/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کنعان محمدی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موسی 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گلشا کمالی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پنجم ابتدایی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باغان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ی آبادان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 سپاه پاسداران انقلاب اسلامی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۱۳۴۵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۱۳۶۵/۱۰/۴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کشاورز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کربلای ۴</a:t>
            </a:r>
            <a:endParaRPr lang="en-US" sz="18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99" y="863600"/>
            <a:ext cx="3394075" cy="515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339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300" y="622300"/>
            <a:ext cx="3136900" cy="5537200"/>
          </a:xfrm>
        </p:spPr>
        <p:txBody>
          <a:bodyPr>
            <a:noAutofit/>
          </a:bodyPr>
          <a:lstStyle/>
          <a:p>
            <a:pPr algn="r" rtl="1"/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شهید رسول مقاتلی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غلامرضا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آمنه شیخی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پنجم ابتدایی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سرمستان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شهدای دوراهک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ی آبادان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سپاه پاسداران انقلاب اسلامی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۱۳۳۴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۱۳۶۰/۷/۵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متاهل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تعداد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فرزندان: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یک پسر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پاسدار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ثامن الائمه</a:t>
            </a:r>
            <a:endParaRPr lang="en-US" sz="18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102" y="1104900"/>
            <a:ext cx="3384832" cy="478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468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80940"/>
            <a:ext cx="4389120" cy="5536099"/>
          </a:xfrm>
        </p:spPr>
        <p:txBody>
          <a:bodyPr>
            <a:noAutofit/>
          </a:bodyPr>
          <a:lstStyle/>
          <a:p>
            <a:pPr algn="r" rtl="1"/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عباس ابراهیمی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حسن ابراهیمی</a:t>
            </a:r>
            <a:b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شهربانو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دیپلم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  <a:b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جزیره ابو موسی</a:t>
            </a:r>
            <a:b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سپاه پاسداران انقلاب اسلامی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۱۳۵۷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۱۳۷۹/۱/۷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سرباز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.......</a:t>
            </a:r>
            <a: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en-US" b="1" i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73" y="880940"/>
            <a:ext cx="3654427" cy="516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77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71" y="829433"/>
            <a:ext cx="3528786" cy="5355467"/>
          </a:xfrm>
        </p:spPr>
        <p:txBody>
          <a:bodyPr>
            <a:normAutofit/>
          </a:bodyPr>
          <a:lstStyle/>
          <a:p>
            <a:pPr algn="r" rtl="1"/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حسن منصوری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علی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خیری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دوم ابتدایی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ی دب حردان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سپاه پاسداران انقلاب اسلامی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۱۳۳۹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۱۳۶۰/۷/۱۸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سرباز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.........</a:t>
            </a:r>
            <a:endParaRPr lang="en-US" sz="18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30" y="829433"/>
            <a:ext cx="3657600" cy="5173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524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462" y="961291"/>
            <a:ext cx="3225520" cy="5207837"/>
          </a:xfrm>
        </p:spPr>
        <p:txBody>
          <a:bodyPr>
            <a:normAutofit/>
          </a:bodyPr>
          <a:lstStyle/>
          <a:p>
            <a:pPr algn="r" rtl="1"/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شهید حسن نوزنگ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حیدر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معصومه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تکمیلی نهضت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ی فاو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 سپاه پاسداران انقلاب اسلامی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۱۳۳۷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۱۳۶۴/۱۲/۱۸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متاهل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تعداد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فرزندان: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۲ پسر و ۲ دختر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کارگر</a:t>
            </a:r>
          </a:p>
          <a:p>
            <a:pPr algn="r" rtl="1"/>
            <a:r>
              <a:rPr lang="fa-I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16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والفجر ۸</a:t>
            </a:r>
            <a:endParaRPr lang="en-US" sz="16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692" y="1060712"/>
            <a:ext cx="3228535" cy="483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068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785"/>
            <a:ext cx="12192000" cy="695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3647">
            <a:off x="314862" y="900724"/>
            <a:ext cx="5864860" cy="1774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9231" y="5002796"/>
            <a:ext cx="4103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bg1"/>
                </a:solidFill>
                <a:latin typeface="Vijaya" panose="020B0604020202020204" pitchFamily="34" charset="0"/>
                <a:cs typeface="2  Elham" panose="00000400000000000000" pitchFamily="2" charset="-78"/>
              </a:rPr>
              <a:t>تهییه شده در وبلاگ بر مدار بیست کهکشان</a:t>
            </a:r>
          </a:p>
          <a:p>
            <a:pPr algn="r" rtl="1"/>
            <a:r>
              <a:rPr lang="fa-IR" sz="2000" dirty="0" smtClean="0">
                <a:solidFill>
                  <a:schemeClr val="bg1"/>
                </a:solidFill>
                <a:latin typeface="Vijaya" panose="020B0604020202020204" pitchFamily="34" charset="0"/>
                <a:cs typeface="2  Elham" panose="00000400000000000000" pitchFamily="2" charset="-78"/>
              </a:rPr>
              <a:t>آدرس وبلاگ : </a:t>
            </a:r>
            <a:r>
              <a:rPr lang="en-US" sz="2000" dirty="0" smtClean="0">
                <a:solidFill>
                  <a:schemeClr val="bg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www.emamzaman1442.blog.ir</a:t>
            </a:r>
            <a:endParaRPr lang="fa-IR" sz="2000" dirty="0">
              <a:solidFill>
                <a:schemeClr val="bg1"/>
              </a:solidFill>
              <a:latin typeface="Vijaya" panose="020B0604020202020204" pitchFamily="34" charset="0"/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27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362" y="748812"/>
            <a:ext cx="4056184" cy="5600700"/>
          </a:xfrm>
        </p:spPr>
        <p:txBody>
          <a:bodyPr>
            <a:noAutofit/>
          </a:bodyPr>
          <a:lstStyle/>
          <a:p>
            <a:pPr algn="r" rtl="1"/>
            <a:r>
              <a:rPr lang="fa-IR" sz="2000" b="1" i="1" dirty="0" smtClean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</a:t>
            </a:r>
            <a:r>
              <a:rPr lang="fa-IR" sz="2000" b="1" i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ابراهیم بردستانی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خنجر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مرضیه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دیپلم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سرمستان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شهدای دوراهک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 آبادان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سپاه پاسداران انقلاب اسلامی دیر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۱۳۳۶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</a:t>
            </a:r>
            <a:r>
              <a:rPr lang="fa-IR" sz="2000" b="1" i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۱۳۶۰/۷/۵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</a:t>
            </a:r>
            <a:r>
              <a:rPr lang="fa-IR" sz="2000" b="1" i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</a:t>
            </a:r>
            <a:r>
              <a:rPr lang="fa-IR" sz="2000" b="1" i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معلم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2000" b="1" i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ثامن الائمه</a:t>
            </a:r>
          </a:p>
          <a:p>
            <a:pPr algn="r" rtl="1"/>
            <a:endParaRPr lang="en-US" sz="2000" b="1" i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578" y="1068576"/>
            <a:ext cx="3346953" cy="496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7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42" y="1220048"/>
            <a:ext cx="3630304" cy="4703080"/>
          </a:xfrm>
        </p:spPr>
        <p:txBody>
          <a:bodyPr>
            <a:normAutofit/>
          </a:bodyPr>
          <a:lstStyle/>
          <a:p>
            <a:pPr algn="r" rtl="1"/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عالی پهلوزاده</a:t>
            </a:r>
            <a:r>
              <a:rPr lang="fa-IR" sz="20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احمد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عالمه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مکتب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رضای آبدان</a:t>
            </a:r>
            <a:b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 عین خوش</a:t>
            </a:r>
            <a:b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تولد</a:t>
            </a:r>
            <a:r>
              <a:rPr lang="en-US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20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۱۳۳۰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۱۳۶۱/۸/۱۱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متاهل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تعداد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فرزندان: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۳پسر،۲ دختر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کاسب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محرم</a:t>
            </a:r>
            <a:endParaRPr lang="en-US" sz="20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672" y="1046752"/>
            <a:ext cx="3569892" cy="504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98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67" y="1220717"/>
            <a:ext cx="4305868" cy="491350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شهید غلامرضا تاجیک</a:t>
            </a:r>
            <a:r>
              <a:rPr lang="fa-IR" sz="2400" b="1" i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پدر: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محمود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مادر: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 احمدی</a:t>
            </a:r>
            <a:b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تحصیلات: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ابتدایی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تولد: 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دفن: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  <a:r>
              <a:rPr lang="en-US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مشرق دجله</a:t>
            </a:r>
            <a:b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عضویت:</a:t>
            </a:r>
            <a:r>
              <a:rPr lang="fa-IR" sz="2400" b="1" i="1" dirty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ارتش جمهوری اسلامی ایران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</a:t>
            </a:r>
            <a:r>
              <a:rPr lang="fa-IR" sz="2400" b="1" i="1" dirty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۱۳۶۳/۱۲/۲۶</a:t>
            </a:r>
            <a:b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۱۳۴۱  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تاهل: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اشتغال: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سرباز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بدر</a:t>
            </a:r>
            <a: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01" y="1220717"/>
            <a:ext cx="3383882" cy="492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60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49060" y="769257"/>
            <a:ext cx="3357348" cy="5573486"/>
          </a:xfrm>
        </p:spPr>
        <p:txBody>
          <a:bodyPr>
            <a:noAutofit/>
          </a:bodyPr>
          <a:lstStyle/>
          <a:p>
            <a:pPr algn="r" rtl="1"/>
            <a:r>
              <a:rPr lang="fa-IR" sz="2000" b="1" i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شهید یوسف ترک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علی</a:t>
            </a:r>
            <a:endParaRPr lang="en-US" sz="2000" b="1" i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کلثوم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ابتدایی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لوحک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شهدای دوراهک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ی حاج عمران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ارتش جمهوری اسلامی ایران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۱۳۳۹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۱۳۶۲/۵/۳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</a:t>
            </a:r>
            <a:r>
              <a:rPr lang="fa-IR" sz="2000" b="1" i="1" dirty="0">
                <a:solidFill>
                  <a:schemeClr val="accent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سرباز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20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.......</a:t>
            </a:r>
            <a:endParaRPr lang="fa-IR" sz="20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654" y="627797"/>
            <a:ext cx="3732325" cy="540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06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4" y="845530"/>
            <a:ext cx="4408226" cy="5063319"/>
          </a:xfrm>
        </p:spPr>
        <p:txBody>
          <a:bodyPr/>
          <a:lstStyle/>
          <a:p>
            <a:pPr algn="r" rtl="1"/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شهید امرالله تنگستانی</a:t>
            </a:r>
            <a:r>
              <a:rPr lang="fa-IR" sz="24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غفار</a:t>
            </a:r>
            <a: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بانو یوسفی</a:t>
            </a:r>
            <a:b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دانش آموز(دوم دبیرستان)</a:t>
            </a:r>
            <a:b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آبدان</a:t>
            </a:r>
            <a: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رضای آبدان</a:t>
            </a:r>
            <a: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اسکله مجیدیه ماهشهر</a:t>
            </a:r>
            <a:b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بسیج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سپاه پاسداران انقلاب </a:t>
            </a:r>
            <a:r>
              <a:rPr lang="fa-IR" sz="2400" b="1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اسلامی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۱۳۴۷</a:t>
            </a:r>
            <a: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۱۳۶۳/۱۲/۲</a:t>
            </a:r>
            <a: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مجرد</a:t>
            </a:r>
            <a: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24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دانش آموز</a:t>
            </a:r>
            <a:b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24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4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  <a:r>
              <a:rPr lang="fa-IR" sz="24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ثامن الائمه</a:t>
            </a:r>
            <a:endParaRPr lang="en-US" sz="2400" b="1" i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268" y="926544"/>
            <a:ext cx="3464995" cy="490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08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26" y="428662"/>
            <a:ext cx="3957850" cy="5899566"/>
          </a:xfrm>
        </p:spPr>
        <p:txBody>
          <a:bodyPr>
            <a:noAutofit/>
          </a:bodyPr>
          <a:lstStyle/>
          <a:p>
            <a:pPr algn="r" rtl="1"/>
            <a:r>
              <a:rPr lang="fa-IR" sz="20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>  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شهید گرگعلی چراغ زاده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حسین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نرگس چر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 سواد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جاشک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چناره دشت ذهاب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ارتش جمهوری اسلامی آبدان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۱۳۴۱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۱۳۶۲/۷/۴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متاهل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تعداد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فرزندان: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........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سرباز</a:t>
            </a:r>
          </a:p>
          <a:p>
            <a:pPr algn="r" rtl="1"/>
            <a:r>
              <a:rPr lang="fa-IR" sz="20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20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20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20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........</a:t>
            </a:r>
          </a:p>
          <a:p>
            <a:pPr algn="r" rtl="1"/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693" y="752451"/>
            <a:ext cx="3712921" cy="525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474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654" y="499441"/>
            <a:ext cx="3753135" cy="6223380"/>
          </a:xfrm>
        </p:spPr>
        <p:txBody>
          <a:bodyPr>
            <a:normAutofit/>
          </a:bodyPr>
          <a:lstStyle/>
          <a:p>
            <a:pPr algn="r" rtl="1"/>
            <a:r>
              <a:rPr lang="fa-IR" sz="1800" b="1" i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شهید جواد حاجیانی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پدر: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کمال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نام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مادر:</a:t>
            </a:r>
            <a:r>
              <a:rPr lang="fa-IR" sz="18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رحیمه کمالی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تحصیلات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18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دوم راهنمایی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تولد: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آبدان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دفن:</a:t>
            </a:r>
            <a:r>
              <a:rPr lang="fa-IR" sz="18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بهشت کاظم آبدان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محل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شهادت:</a:t>
            </a:r>
            <a:r>
              <a:rPr lang="fa-IR" sz="18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جبهه ی جنوب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عضویت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بسیج سپاه پاسداران انقلاب اسلامی آبدان</a:t>
            </a:r>
          </a:p>
          <a:p>
            <a:pPr algn="r" rtl="1"/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تاریخ تولد: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۱۳۳۷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تاریخ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شهادت</a:t>
            </a:r>
            <a:r>
              <a:rPr lang="fa-IR" sz="18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۱۳۶۰/۷/۵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تاهل:</a:t>
            </a:r>
            <a:r>
              <a:rPr lang="fa-IR" sz="1800" b="1" i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متاهل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تعداد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فرزندان: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........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وضعیت 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اشتغال: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پاسدار</a:t>
            </a:r>
          </a:p>
          <a:p>
            <a:pPr algn="r" rtl="1"/>
            <a:r>
              <a:rPr lang="fa-IR" sz="1800" b="1" i="1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عملیات</a:t>
            </a:r>
            <a:r>
              <a:rPr lang="fa-IR" sz="1800" b="1" i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 </a:t>
            </a:r>
            <a:r>
              <a:rPr lang="fa-IR" sz="1800" b="1" i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ثامن الائمه</a:t>
            </a:r>
          </a:p>
          <a:p>
            <a:pPr algn="r" rtl="1"/>
            <a:endParaRPr lang="en-US" sz="1800" dirty="0">
              <a:solidFill>
                <a:schemeClr val="accent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204" y="696035"/>
            <a:ext cx="3926883" cy="5554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5376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2882</TotalTime>
  <Words>1006</Words>
  <Application>Microsoft Office PowerPoint</Application>
  <PresentationFormat>Widescreen</PresentationFormat>
  <Paragraphs>265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2  Elham</vt:lpstr>
      <vt:lpstr>Adobe Arabic</vt:lpstr>
      <vt:lpstr>Arial</vt:lpstr>
      <vt:lpstr>Calibri</vt:lpstr>
      <vt:lpstr>Century Gothic</vt:lpstr>
      <vt:lpstr>Vijaya</vt:lpstr>
      <vt:lpstr>Wingdings 3</vt:lpstr>
      <vt:lpstr>Ion Boardroom</vt:lpstr>
      <vt:lpstr>PowerPoint Presentation</vt:lpstr>
      <vt:lpstr>شهید عباس ابراهیمی  نام پدر: حسن ابراهیمی نام مادر: شهربانو تحصیلات: دیپلم محل تولد: آبدان محل دفن: بهشت کاظم آبدان محل شهادت: جزیره ابو موسی عضویت: سپاه پاسداران انقلاب اسلامی تاریخ تولد:۱۳۵۷ تاریخ شهادت: ۱۳۷۹/۱/۷ وضعیت تاهل: مجرد وضعیت اشتغال: سرباز عملیات: ....... </vt:lpstr>
      <vt:lpstr>PowerPoint Presentation</vt:lpstr>
      <vt:lpstr>شهید عالی پهلوزاده نام پدر: احمد نام مادر: عالمه تحصیلات: مکتب محل تولد: آبدان محل دفن: بهشت رضای آبدان محل شهادت: جبه عین خوش عضویت: بسیج تاریخ تولد:۱۳۳۰ تاریخ شهادت: ۱۳۶۱/۸/۱۱ وضعیت تاهل: متاهل تعداد فرزندان: ۳پسر،۲ دختر وضعیت اشتغال: کاسب عملیات: محرم</vt:lpstr>
      <vt:lpstr> شهید غلامرضا تاجیک نام پدر: محمود نام مادر: بسی احمدی تحصیلات: ابتدایی محل تولد: آبدان محل دفن: بهشت کاظم آبدان شهادت: مشرق دجله عضویت: ارتش جمهوری اسلامی ایران تاریخ شهادت: ۱۳۶۳/۱۲/۲۶ تاریخ تولد:۱۳۴۱   وضعیت تاهل: مجرد وضعیت اشتغال: سرباز عملیات: بدر </vt:lpstr>
      <vt:lpstr>PowerPoint Presentation</vt:lpstr>
      <vt:lpstr> شهید امرالله تنگستانی نام پدر: غفار نام مادر: بانو یوسفی تحصیلات: دانش آموز(دوم دبیرستان) محل تولد: آبدان محل دفن: بهشت رضای آبدان محل شهادت: اسکله مجیدیه ماهشهر عضویت: بسیج سپاه پاسداران انقلاب اسلامی تاریخ تولد: ۱۳۴۷ تاریخ شهادت: ۱۳۶۳/۱۲/۲ وضعیت تاهل: مجرد وضعیت اشتغال: دانش آموز عملیات: ثامن الائمه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223</cp:revision>
  <dcterms:created xsi:type="dcterms:W3CDTF">2017-07-13T16:27:54Z</dcterms:created>
  <dcterms:modified xsi:type="dcterms:W3CDTF">2017-07-25T16:55:34Z</dcterms:modified>
</cp:coreProperties>
</file>