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colors8.xml" ContentType="application/vnd.openxmlformats-officedocument.drawingml.diagramColors+xml"/>
  <Override PartName="/ppt/diagrams/drawing8.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diagrams/drawing7.xml" ContentType="application/vnd.ms-office.drawingml.diagramDrawing+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8" r:id="rId1"/>
  </p:sldMasterIdLst>
  <p:notesMasterIdLst>
    <p:notesMasterId r:id="rId17"/>
  </p:notesMasterIdLst>
  <p:sldIdLst>
    <p:sldId id="256" r:id="rId2"/>
    <p:sldId id="337" r:id="rId3"/>
    <p:sldId id="335" r:id="rId4"/>
    <p:sldId id="362" r:id="rId5"/>
    <p:sldId id="376" r:id="rId6"/>
    <p:sldId id="377" r:id="rId7"/>
    <p:sldId id="363" r:id="rId8"/>
    <p:sldId id="364" r:id="rId9"/>
    <p:sldId id="365" r:id="rId10"/>
    <p:sldId id="373" r:id="rId11"/>
    <p:sldId id="367" r:id="rId12"/>
    <p:sldId id="374" r:id="rId13"/>
    <p:sldId id="378" r:id="rId14"/>
    <p:sldId id="379" r:id="rId15"/>
    <p:sldId id="380" r:id="rId16"/>
  </p:sldIdLst>
  <p:sldSz cx="9144000" cy="6858000" type="screen4x3"/>
  <p:notesSz cx="6858000" cy="9144000"/>
  <p:embeddedFontLst>
    <p:embeddedFont>
      <p:font typeface="Calibri" pitchFamily="34" charset="0"/>
      <p:regular r:id="rId18"/>
      <p:bold r:id="rId19"/>
      <p:italic r:id="rId20"/>
      <p:boldItalic r:id="rId21"/>
    </p:embeddedFont>
    <p:embeddedFont>
      <p:font typeface="Titr" pitchFamily="2" charset="-78"/>
      <p:bold r:id="rId22"/>
    </p:embeddedFont>
    <p:embeddedFont>
      <p:font typeface="B Lotus" pitchFamily="2" charset="-78"/>
      <p:regular r:id="rId23"/>
      <p:bold r:id="rId24"/>
    </p:embeddedFont>
    <p:embeddedFont>
      <p:font typeface="B Nazanin" pitchFamily="2" charset="-78"/>
      <p:regular r:id="rId25"/>
      <p:bold r:id="rId26"/>
    </p:embeddedFont>
    <p:embeddedFont>
      <p:font typeface="Wingdings 2" pitchFamily="18" charset="2"/>
      <p:regular r:id="rId27"/>
    </p:embeddedFont>
    <p:embeddedFont>
      <p:font typeface="B Roya" pitchFamily="2" charset="-78"/>
      <p:regular r:id="rId28"/>
      <p:bold r:id="rId29"/>
    </p:embeddedFont>
    <p:embeddedFont>
      <p:font typeface="Gill Sans MT" pitchFamily="34" charset="0"/>
      <p:regular r:id="rId30"/>
      <p:bold r:id="rId31"/>
      <p:italic r:id="rId32"/>
      <p:boldItalic r:id="rId33"/>
    </p:embeddedFont>
    <p:embeddedFont>
      <p:font typeface="SimSun" pitchFamily="2" charset="-122"/>
      <p:regular r:id="rId34"/>
    </p:embeddedFont>
    <p:embeddedFont>
      <p:font typeface="B Compset" pitchFamily="2" charset="-78"/>
      <p:regular r:id="rId35"/>
      <p:bold r:id="rId36"/>
    </p:embeddedFont>
    <p:embeddedFont>
      <p:font typeface="Verdana" pitchFamily="34" charset="0"/>
      <p:regular r:id="rId37"/>
      <p:bold r:id="rId38"/>
      <p:italic r:id="rId39"/>
      <p:boldItalic r:id="rId40"/>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50000" saltData="rW/eVyF4yqsSKWyaEgHREw" hashData="FqBqE+ecAy1ifaleFjj+1BDjeVI"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478" autoAdjust="0"/>
    <p:restoredTop sz="86323" autoAdjust="0"/>
  </p:normalViewPr>
  <p:slideViewPr>
    <p:cSldViewPr>
      <p:cViewPr>
        <p:scale>
          <a:sx n="70" d="100"/>
          <a:sy n="70" d="100"/>
        </p:scale>
        <p:origin x="-136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2AAE4-2CC8-45B5-B6DD-8593E23A52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2A2EAFCF-5C14-4E19-A4CE-6280D8C72B44}">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pPr rtl="1"/>
          <a:r>
            <a:rPr lang="en-US" dirty="0" smtClean="0">
              <a:cs typeface="B Nazanin" pitchFamily="2" charset="-78"/>
            </a:rPr>
            <a:t>ISDN </a:t>
          </a:r>
          <a:r>
            <a:rPr lang="fa-IR" dirty="0" smtClean="0">
              <a:cs typeface="B Nazanin" pitchFamily="2" charset="-78"/>
            </a:rPr>
            <a:t> </a:t>
          </a:r>
          <a:r>
            <a:rPr lang="fa-IR" b="1" dirty="0" smtClean="0">
              <a:cs typeface="B Nazanin" pitchFamily="2" charset="-78"/>
            </a:rPr>
            <a:t>به دو شاخه اصلی تقسيم می‌شود</a:t>
          </a:r>
          <a:endParaRPr lang="fa-IR" dirty="0"/>
        </a:p>
      </dgm:t>
    </dgm:pt>
    <dgm:pt modelId="{AEC3F7DA-B375-4FC4-8DD4-EC3D648F3DD0}" type="parTrans" cxnId="{0A3F1DDA-5221-4A9F-A1CE-75797A41B7E0}">
      <dgm:prSet/>
      <dgm:spPr/>
      <dgm:t>
        <a:bodyPr/>
        <a:lstStyle/>
        <a:p>
          <a:pPr rtl="1"/>
          <a:endParaRPr lang="fa-IR"/>
        </a:p>
      </dgm:t>
    </dgm:pt>
    <dgm:pt modelId="{E9406B26-F138-4009-B7B5-9026179CA31B}" type="sibTrans" cxnId="{0A3F1DDA-5221-4A9F-A1CE-75797A41B7E0}">
      <dgm:prSet/>
      <dgm:spPr/>
      <dgm:t>
        <a:bodyPr/>
        <a:lstStyle/>
        <a:p>
          <a:pPr rtl="1"/>
          <a:endParaRPr lang="fa-IR"/>
        </a:p>
      </dgm:t>
    </dgm:pt>
    <dgm:pt modelId="{4D07C11B-F537-4147-B9A7-F4F57E5EBA43}">
      <dgm:prSet phldrT="[Text]">
        <dgm:style>
          <a:lnRef idx="3">
            <a:schemeClr val="lt1"/>
          </a:lnRef>
          <a:fillRef idx="1">
            <a:schemeClr val="accent6"/>
          </a:fillRef>
          <a:effectRef idx="1">
            <a:schemeClr val="accent6"/>
          </a:effectRef>
          <a:fontRef idx="minor">
            <a:schemeClr val="lt1"/>
          </a:fontRef>
        </dgm:style>
      </dgm:prSet>
      <dgm:spPr>
        <a:solidFill>
          <a:schemeClr val="accent3">
            <a:lumMod val="50000"/>
          </a:schemeClr>
        </a:solidFill>
      </dgm:spPr>
      <dgm:t>
        <a:bodyPr/>
        <a:lstStyle/>
        <a:p>
          <a:pPr rtl="1"/>
          <a:r>
            <a:rPr lang="en-US" dirty="0" smtClean="0"/>
            <a:t>B-ISDN</a:t>
          </a:r>
        </a:p>
        <a:p>
          <a:pPr rtl="1"/>
          <a:r>
            <a:rPr lang="en-US" dirty="0" smtClean="0"/>
            <a:t>Broadband ISDN</a:t>
          </a:r>
          <a:endParaRPr lang="fa-IR" dirty="0"/>
        </a:p>
      </dgm:t>
    </dgm:pt>
    <dgm:pt modelId="{1E35488E-2584-4047-8A9D-E67A72939225}" type="parTrans" cxnId="{C6EAA616-8C38-4FE5-B981-E69B288B40C2}">
      <dgm:prSet/>
      <dgm:spPr/>
      <dgm:t>
        <a:bodyPr/>
        <a:lstStyle/>
        <a:p>
          <a:pPr rtl="1"/>
          <a:endParaRPr lang="fa-IR"/>
        </a:p>
      </dgm:t>
    </dgm:pt>
    <dgm:pt modelId="{577AD4BC-3F3D-49FA-AB35-C773AE75EF85}" type="sibTrans" cxnId="{C6EAA616-8C38-4FE5-B981-E69B288B40C2}">
      <dgm:prSet/>
      <dgm:spPr/>
      <dgm:t>
        <a:bodyPr/>
        <a:lstStyle/>
        <a:p>
          <a:pPr rtl="1"/>
          <a:endParaRPr lang="fa-IR"/>
        </a:p>
      </dgm:t>
    </dgm:pt>
    <dgm:pt modelId="{74B50471-7753-4177-B41A-D881DD227637}">
      <dgm:prSet phldrT="[Text]">
        <dgm:style>
          <a:lnRef idx="3">
            <a:schemeClr val="lt1"/>
          </a:lnRef>
          <a:fillRef idx="1">
            <a:schemeClr val="accent6"/>
          </a:fillRef>
          <a:effectRef idx="1">
            <a:schemeClr val="accent6"/>
          </a:effectRef>
          <a:fontRef idx="minor">
            <a:schemeClr val="lt1"/>
          </a:fontRef>
        </dgm:style>
      </dgm:prSet>
      <dgm:spPr>
        <a:solidFill>
          <a:schemeClr val="accent3">
            <a:lumMod val="50000"/>
          </a:schemeClr>
        </a:solidFill>
      </dgm:spPr>
      <dgm:t>
        <a:bodyPr/>
        <a:lstStyle/>
        <a:p>
          <a:pPr rtl="1"/>
          <a:r>
            <a:rPr lang="en-US" dirty="0" smtClean="0"/>
            <a:t>N-ISDN</a:t>
          </a:r>
        </a:p>
        <a:p>
          <a:pPr rtl="1"/>
          <a:r>
            <a:rPr lang="en-US" dirty="0" smtClean="0"/>
            <a:t>Narrowband ISDN</a:t>
          </a:r>
          <a:endParaRPr lang="fa-IR" dirty="0"/>
        </a:p>
      </dgm:t>
    </dgm:pt>
    <dgm:pt modelId="{B2DDF6BA-87D7-49C5-B333-443BAD79DB0F}" type="parTrans" cxnId="{63EF4D11-0E11-4427-9B72-717949FF92BD}">
      <dgm:prSet/>
      <dgm:spPr/>
      <dgm:t>
        <a:bodyPr/>
        <a:lstStyle/>
        <a:p>
          <a:pPr rtl="1"/>
          <a:endParaRPr lang="fa-IR"/>
        </a:p>
      </dgm:t>
    </dgm:pt>
    <dgm:pt modelId="{35407413-6235-4B56-A4B9-F2379A70429F}" type="sibTrans" cxnId="{63EF4D11-0E11-4427-9B72-717949FF92BD}">
      <dgm:prSet/>
      <dgm:spPr/>
      <dgm:t>
        <a:bodyPr/>
        <a:lstStyle/>
        <a:p>
          <a:pPr rtl="1"/>
          <a:endParaRPr lang="fa-IR"/>
        </a:p>
      </dgm:t>
    </dgm:pt>
    <dgm:pt modelId="{FB65D7FE-E49F-4D8B-8C40-6686CB82A3F2}" type="pres">
      <dgm:prSet presAssocID="{0812AAE4-2CC8-45B5-B6DD-8593E23A52D2}" presName="diagram" presStyleCnt="0">
        <dgm:presLayoutVars>
          <dgm:chPref val="1"/>
          <dgm:dir val="rev"/>
          <dgm:animOne val="branch"/>
          <dgm:animLvl val="lvl"/>
          <dgm:resizeHandles val="exact"/>
        </dgm:presLayoutVars>
      </dgm:prSet>
      <dgm:spPr/>
      <dgm:t>
        <a:bodyPr/>
        <a:lstStyle/>
        <a:p>
          <a:pPr rtl="1"/>
          <a:endParaRPr lang="fa-IR"/>
        </a:p>
      </dgm:t>
    </dgm:pt>
    <dgm:pt modelId="{D1931995-45B7-45FD-939F-858A2DBDA34D}" type="pres">
      <dgm:prSet presAssocID="{2A2EAFCF-5C14-4E19-A4CE-6280D8C72B44}" presName="root1" presStyleCnt="0"/>
      <dgm:spPr/>
    </dgm:pt>
    <dgm:pt modelId="{9F052355-CCBE-4098-9F8F-B67CBDAC1D96}" type="pres">
      <dgm:prSet presAssocID="{2A2EAFCF-5C14-4E19-A4CE-6280D8C72B44}" presName="LevelOneTextNode" presStyleLbl="node0" presStyleIdx="0" presStyleCnt="1" custScaleX="244485">
        <dgm:presLayoutVars>
          <dgm:chPref val="3"/>
        </dgm:presLayoutVars>
      </dgm:prSet>
      <dgm:spPr/>
      <dgm:t>
        <a:bodyPr/>
        <a:lstStyle/>
        <a:p>
          <a:pPr rtl="1"/>
          <a:endParaRPr lang="fa-IR"/>
        </a:p>
      </dgm:t>
    </dgm:pt>
    <dgm:pt modelId="{21F7148A-ED11-4BB3-B652-BE35A93F090B}" type="pres">
      <dgm:prSet presAssocID="{2A2EAFCF-5C14-4E19-A4CE-6280D8C72B44}" presName="level2hierChild" presStyleCnt="0"/>
      <dgm:spPr/>
    </dgm:pt>
    <dgm:pt modelId="{06BB2621-0AF0-480F-9934-FE4E2174835D}" type="pres">
      <dgm:prSet presAssocID="{1E35488E-2584-4047-8A9D-E67A72939225}" presName="conn2-1" presStyleLbl="parChTrans1D2" presStyleIdx="0" presStyleCnt="2"/>
      <dgm:spPr/>
      <dgm:t>
        <a:bodyPr/>
        <a:lstStyle/>
        <a:p>
          <a:pPr rtl="1"/>
          <a:endParaRPr lang="fa-IR"/>
        </a:p>
      </dgm:t>
    </dgm:pt>
    <dgm:pt modelId="{556D11DB-34EF-45F8-A91F-6F8039F5DFA0}" type="pres">
      <dgm:prSet presAssocID="{1E35488E-2584-4047-8A9D-E67A72939225}" presName="connTx" presStyleLbl="parChTrans1D2" presStyleIdx="0" presStyleCnt="2"/>
      <dgm:spPr/>
      <dgm:t>
        <a:bodyPr/>
        <a:lstStyle/>
        <a:p>
          <a:pPr rtl="1"/>
          <a:endParaRPr lang="fa-IR"/>
        </a:p>
      </dgm:t>
    </dgm:pt>
    <dgm:pt modelId="{4523C9A7-C5E4-4F69-A937-D887AE0F3CAA}" type="pres">
      <dgm:prSet presAssocID="{4D07C11B-F537-4147-B9A7-F4F57E5EBA43}" presName="root2" presStyleCnt="0"/>
      <dgm:spPr/>
    </dgm:pt>
    <dgm:pt modelId="{6512C499-B653-42A7-BA33-0DA3F2C7B707}" type="pres">
      <dgm:prSet presAssocID="{4D07C11B-F537-4147-B9A7-F4F57E5EBA43}" presName="LevelTwoTextNode" presStyleLbl="node2" presStyleIdx="0" presStyleCnt="2" custScaleX="180122">
        <dgm:presLayoutVars>
          <dgm:chPref val="3"/>
        </dgm:presLayoutVars>
      </dgm:prSet>
      <dgm:spPr/>
      <dgm:t>
        <a:bodyPr/>
        <a:lstStyle/>
        <a:p>
          <a:pPr rtl="1"/>
          <a:endParaRPr lang="fa-IR"/>
        </a:p>
      </dgm:t>
    </dgm:pt>
    <dgm:pt modelId="{F28F7D77-5658-46C4-8B4A-7A898165772E}" type="pres">
      <dgm:prSet presAssocID="{4D07C11B-F537-4147-B9A7-F4F57E5EBA43}" presName="level3hierChild" presStyleCnt="0"/>
      <dgm:spPr/>
    </dgm:pt>
    <dgm:pt modelId="{40CBBD01-9279-4E19-AC4B-3E959DC9E899}" type="pres">
      <dgm:prSet presAssocID="{B2DDF6BA-87D7-49C5-B333-443BAD79DB0F}" presName="conn2-1" presStyleLbl="parChTrans1D2" presStyleIdx="1" presStyleCnt="2"/>
      <dgm:spPr/>
      <dgm:t>
        <a:bodyPr/>
        <a:lstStyle/>
        <a:p>
          <a:pPr rtl="1"/>
          <a:endParaRPr lang="fa-IR"/>
        </a:p>
      </dgm:t>
    </dgm:pt>
    <dgm:pt modelId="{5CA2CB9A-C54A-40EF-8559-918A248ACC60}" type="pres">
      <dgm:prSet presAssocID="{B2DDF6BA-87D7-49C5-B333-443BAD79DB0F}" presName="connTx" presStyleLbl="parChTrans1D2" presStyleIdx="1" presStyleCnt="2"/>
      <dgm:spPr/>
      <dgm:t>
        <a:bodyPr/>
        <a:lstStyle/>
        <a:p>
          <a:pPr rtl="1"/>
          <a:endParaRPr lang="fa-IR"/>
        </a:p>
      </dgm:t>
    </dgm:pt>
    <dgm:pt modelId="{F1812632-4C9E-4C57-B086-3424B44773A6}" type="pres">
      <dgm:prSet presAssocID="{74B50471-7753-4177-B41A-D881DD227637}" presName="root2" presStyleCnt="0"/>
      <dgm:spPr/>
    </dgm:pt>
    <dgm:pt modelId="{7CD9A39F-28BD-4976-BC85-F045045A4136}" type="pres">
      <dgm:prSet presAssocID="{74B50471-7753-4177-B41A-D881DD227637}" presName="LevelTwoTextNode" presStyleLbl="node2" presStyleIdx="1" presStyleCnt="2" custScaleX="180122">
        <dgm:presLayoutVars>
          <dgm:chPref val="3"/>
        </dgm:presLayoutVars>
      </dgm:prSet>
      <dgm:spPr/>
      <dgm:t>
        <a:bodyPr/>
        <a:lstStyle/>
        <a:p>
          <a:pPr rtl="1"/>
          <a:endParaRPr lang="fa-IR"/>
        </a:p>
      </dgm:t>
    </dgm:pt>
    <dgm:pt modelId="{D571EF66-AEBC-4440-ACFD-75C69509F7AA}" type="pres">
      <dgm:prSet presAssocID="{74B50471-7753-4177-B41A-D881DD227637}" presName="level3hierChild" presStyleCnt="0"/>
      <dgm:spPr/>
    </dgm:pt>
  </dgm:ptLst>
  <dgm:cxnLst>
    <dgm:cxn modelId="{C6EAA616-8C38-4FE5-B981-E69B288B40C2}" srcId="{2A2EAFCF-5C14-4E19-A4CE-6280D8C72B44}" destId="{4D07C11B-F537-4147-B9A7-F4F57E5EBA43}" srcOrd="0" destOrd="0" parTransId="{1E35488E-2584-4047-8A9D-E67A72939225}" sibTransId="{577AD4BC-3F3D-49FA-AB35-C773AE75EF85}"/>
    <dgm:cxn modelId="{3E645B23-3272-4C0A-8BC9-F05CB4532998}" type="presOf" srcId="{2A2EAFCF-5C14-4E19-A4CE-6280D8C72B44}" destId="{9F052355-CCBE-4098-9F8F-B67CBDAC1D96}" srcOrd="0" destOrd="0" presId="urn:microsoft.com/office/officeart/2005/8/layout/hierarchy2"/>
    <dgm:cxn modelId="{2530DFB1-7BE8-4580-8A0A-557077A01C9F}" type="presOf" srcId="{1E35488E-2584-4047-8A9D-E67A72939225}" destId="{06BB2621-0AF0-480F-9934-FE4E2174835D}" srcOrd="0" destOrd="0" presId="urn:microsoft.com/office/officeart/2005/8/layout/hierarchy2"/>
    <dgm:cxn modelId="{ACBE08C2-8462-4E10-81AD-B5EC8469F8C7}" type="presOf" srcId="{B2DDF6BA-87D7-49C5-B333-443BAD79DB0F}" destId="{5CA2CB9A-C54A-40EF-8559-918A248ACC60}" srcOrd="1" destOrd="0" presId="urn:microsoft.com/office/officeart/2005/8/layout/hierarchy2"/>
    <dgm:cxn modelId="{711A20AB-6E49-4379-8509-84449713B29F}" type="presOf" srcId="{74B50471-7753-4177-B41A-D881DD227637}" destId="{7CD9A39F-28BD-4976-BC85-F045045A4136}" srcOrd="0" destOrd="0" presId="urn:microsoft.com/office/officeart/2005/8/layout/hierarchy2"/>
    <dgm:cxn modelId="{63EF4D11-0E11-4427-9B72-717949FF92BD}" srcId="{2A2EAFCF-5C14-4E19-A4CE-6280D8C72B44}" destId="{74B50471-7753-4177-B41A-D881DD227637}" srcOrd="1" destOrd="0" parTransId="{B2DDF6BA-87D7-49C5-B333-443BAD79DB0F}" sibTransId="{35407413-6235-4B56-A4B9-F2379A70429F}"/>
    <dgm:cxn modelId="{D88452BC-1662-4C3D-9007-D61547782E27}" type="presOf" srcId="{4D07C11B-F537-4147-B9A7-F4F57E5EBA43}" destId="{6512C499-B653-42A7-BA33-0DA3F2C7B707}" srcOrd="0" destOrd="0" presId="urn:microsoft.com/office/officeart/2005/8/layout/hierarchy2"/>
    <dgm:cxn modelId="{65CE606D-CB37-4A66-BF7D-A07BE41BDD9E}" type="presOf" srcId="{0812AAE4-2CC8-45B5-B6DD-8593E23A52D2}" destId="{FB65D7FE-E49F-4D8B-8C40-6686CB82A3F2}" srcOrd="0" destOrd="0" presId="urn:microsoft.com/office/officeart/2005/8/layout/hierarchy2"/>
    <dgm:cxn modelId="{0BA26A1C-1D95-4F72-A262-4662133CEBAC}" type="presOf" srcId="{1E35488E-2584-4047-8A9D-E67A72939225}" destId="{556D11DB-34EF-45F8-A91F-6F8039F5DFA0}" srcOrd="1" destOrd="0" presId="urn:microsoft.com/office/officeart/2005/8/layout/hierarchy2"/>
    <dgm:cxn modelId="{0A3F1DDA-5221-4A9F-A1CE-75797A41B7E0}" srcId="{0812AAE4-2CC8-45B5-B6DD-8593E23A52D2}" destId="{2A2EAFCF-5C14-4E19-A4CE-6280D8C72B44}" srcOrd="0" destOrd="0" parTransId="{AEC3F7DA-B375-4FC4-8DD4-EC3D648F3DD0}" sibTransId="{E9406B26-F138-4009-B7B5-9026179CA31B}"/>
    <dgm:cxn modelId="{E313002B-AD84-4DD9-9681-5C679E8A8768}" type="presOf" srcId="{B2DDF6BA-87D7-49C5-B333-443BAD79DB0F}" destId="{40CBBD01-9279-4E19-AC4B-3E959DC9E899}" srcOrd="0" destOrd="0" presId="urn:microsoft.com/office/officeart/2005/8/layout/hierarchy2"/>
    <dgm:cxn modelId="{3ED7F199-00CC-4035-A52A-170843BF79CF}" type="presParOf" srcId="{FB65D7FE-E49F-4D8B-8C40-6686CB82A3F2}" destId="{D1931995-45B7-45FD-939F-858A2DBDA34D}" srcOrd="0" destOrd="0" presId="urn:microsoft.com/office/officeart/2005/8/layout/hierarchy2"/>
    <dgm:cxn modelId="{BD4A17E1-9911-46D2-B758-79898563D789}" type="presParOf" srcId="{D1931995-45B7-45FD-939F-858A2DBDA34D}" destId="{9F052355-CCBE-4098-9F8F-B67CBDAC1D96}" srcOrd="0" destOrd="0" presId="urn:microsoft.com/office/officeart/2005/8/layout/hierarchy2"/>
    <dgm:cxn modelId="{2BD02AD6-3F81-4907-B9B1-EAC35EB69F4B}" type="presParOf" srcId="{D1931995-45B7-45FD-939F-858A2DBDA34D}" destId="{21F7148A-ED11-4BB3-B652-BE35A93F090B}" srcOrd="1" destOrd="0" presId="urn:microsoft.com/office/officeart/2005/8/layout/hierarchy2"/>
    <dgm:cxn modelId="{5435A612-EBC8-4BBB-95A1-D9A1AF155473}" type="presParOf" srcId="{21F7148A-ED11-4BB3-B652-BE35A93F090B}" destId="{06BB2621-0AF0-480F-9934-FE4E2174835D}" srcOrd="0" destOrd="0" presId="urn:microsoft.com/office/officeart/2005/8/layout/hierarchy2"/>
    <dgm:cxn modelId="{4B2B0865-BB48-40F0-A329-E65EE1C728FB}" type="presParOf" srcId="{06BB2621-0AF0-480F-9934-FE4E2174835D}" destId="{556D11DB-34EF-45F8-A91F-6F8039F5DFA0}" srcOrd="0" destOrd="0" presId="urn:microsoft.com/office/officeart/2005/8/layout/hierarchy2"/>
    <dgm:cxn modelId="{6976EC54-A9F3-4146-B6FF-677B3BEF53B1}" type="presParOf" srcId="{21F7148A-ED11-4BB3-B652-BE35A93F090B}" destId="{4523C9A7-C5E4-4F69-A937-D887AE0F3CAA}" srcOrd="1" destOrd="0" presId="urn:microsoft.com/office/officeart/2005/8/layout/hierarchy2"/>
    <dgm:cxn modelId="{04E2E910-7D4A-47EC-9BE8-E50D1C61D847}" type="presParOf" srcId="{4523C9A7-C5E4-4F69-A937-D887AE0F3CAA}" destId="{6512C499-B653-42A7-BA33-0DA3F2C7B707}" srcOrd="0" destOrd="0" presId="urn:microsoft.com/office/officeart/2005/8/layout/hierarchy2"/>
    <dgm:cxn modelId="{5A279F2B-59E6-4EBF-898C-9F4E3043CE35}" type="presParOf" srcId="{4523C9A7-C5E4-4F69-A937-D887AE0F3CAA}" destId="{F28F7D77-5658-46C4-8B4A-7A898165772E}" srcOrd="1" destOrd="0" presId="urn:microsoft.com/office/officeart/2005/8/layout/hierarchy2"/>
    <dgm:cxn modelId="{B514470A-5064-4FFC-A59E-EEA842CC6DB8}" type="presParOf" srcId="{21F7148A-ED11-4BB3-B652-BE35A93F090B}" destId="{40CBBD01-9279-4E19-AC4B-3E959DC9E899}" srcOrd="2" destOrd="0" presId="urn:microsoft.com/office/officeart/2005/8/layout/hierarchy2"/>
    <dgm:cxn modelId="{CEE4B2E5-EFBD-4469-8C1B-1DDA83335C6D}" type="presParOf" srcId="{40CBBD01-9279-4E19-AC4B-3E959DC9E899}" destId="{5CA2CB9A-C54A-40EF-8559-918A248ACC60}" srcOrd="0" destOrd="0" presId="urn:microsoft.com/office/officeart/2005/8/layout/hierarchy2"/>
    <dgm:cxn modelId="{6BE59566-5723-4AD7-8D7D-42D0019C75E1}" type="presParOf" srcId="{21F7148A-ED11-4BB3-B652-BE35A93F090B}" destId="{F1812632-4C9E-4C57-B086-3424B44773A6}" srcOrd="3" destOrd="0" presId="urn:microsoft.com/office/officeart/2005/8/layout/hierarchy2"/>
    <dgm:cxn modelId="{B61DA7D2-94A1-49CC-88B9-11B4CB2368D8}" type="presParOf" srcId="{F1812632-4C9E-4C57-B086-3424B44773A6}" destId="{7CD9A39F-28BD-4976-BC85-F045045A4136}" srcOrd="0" destOrd="0" presId="urn:microsoft.com/office/officeart/2005/8/layout/hierarchy2"/>
    <dgm:cxn modelId="{298D64BE-800D-4209-8584-B12CA1E85D66}" type="presParOf" srcId="{F1812632-4C9E-4C57-B086-3424B44773A6}" destId="{D571EF66-AEBC-4440-ACFD-75C69509F7A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1EEBE-0BE8-4B42-A9D1-E15E8DCDF9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F37F7DA3-E32C-4F3F-BC5B-D39D82A61713}">
      <dgm:prSet phldrT="[Text]" custT="1"/>
      <dgm:spPr/>
      <dgm:t>
        <a:bodyPr/>
        <a:lstStyle/>
        <a:p>
          <a:pPr rtl="1"/>
          <a:r>
            <a:rPr lang="fa-IR" sz="1800" b="0" i="0" dirty="0" smtClean="0">
              <a:cs typeface="B Nazanin" pitchFamily="2" charset="-78"/>
            </a:rPr>
            <a:t>امکاناتی که خطوط </a:t>
          </a:r>
          <a:r>
            <a:rPr lang="en-US" sz="1800" b="0" i="0" dirty="0" smtClean="0">
              <a:cs typeface="B Nazanin" pitchFamily="2" charset="-78"/>
            </a:rPr>
            <a:t>ISDN </a:t>
          </a:r>
          <a:r>
            <a:rPr lang="fa-IR" sz="1800" b="0" i="0" dirty="0" smtClean="0">
              <a:cs typeface="B Nazanin" pitchFamily="2" charset="-78"/>
            </a:rPr>
            <a:t> برای مشترکین </a:t>
          </a:r>
          <a:r>
            <a:rPr lang="fa-IR" sz="1800" b="0" i="0" smtClean="0">
              <a:cs typeface="B Nazanin" pitchFamily="2" charset="-78"/>
            </a:rPr>
            <a:t>فراهم می</a:t>
          </a:r>
          <a:r>
            <a:rPr lang="fa-IR" sz="1800" b="1" i="0" smtClean="0">
              <a:latin typeface="Calibri" pitchFamily="34" charset="0"/>
              <a:cs typeface="B Roya" pitchFamily="2" charset="-78"/>
            </a:rPr>
            <a:t>‌</a:t>
          </a:r>
          <a:r>
            <a:rPr lang="fa-IR" sz="1800" b="0" i="0" smtClean="0">
              <a:cs typeface="B Nazanin" pitchFamily="2" charset="-78"/>
            </a:rPr>
            <a:t>آورد</a:t>
          </a:r>
          <a:endParaRPr lang="fa-IR" sz="1800" b="1" dirty="0">
            <a:cs typeface="B Nazanin" pitchFamily="2" charset="-78"/>
          </a:endParaRPr>
        </a:p>
      </dgm:t>
    </dgm:pt>
    <dgm:pt modelId="{82C912F0-71F6-4A9C-A35E-110FA8142562}" type="parTrans" cxnId="{3BCF5881-EA34-4E06-8FB6-B209B707D5E3}">
      <dgm:prSet/>
      <dgm:spPr/>
      <dgm:t>
        <a:bodyPr/>
        <a:lstStyle/>
        <a:p>
          <a:pPr rtl="1"/>
          <a:endParaRPr lang="fa-IR"/>
        </a:p>
      </dgm:t>
    </dgm:pt>
    <dgm:pt modelId="{74C397D7-0B72-4CFE-8118-F6914FD7D0F3}" type="sibTrans" cxnId="{3BCF5881-EA34-4E06-8FB6-B209B707D5E3}">
      <dgm:prSet/>
      <dgm:spPr/>
      <dgm:t>
        <a:bodyPr/>
        <a:lstStyle/>
        <a:p>
          <a:pPr rtl="1"/>
          <a:endParaRPr lang="fa-IR"/>
        </a:p>
      </dgm:t>
    </dgm:pt>
    <dgm:pt modelId="{BD72DAD7-DE31-4518-AEF1-62429EE95466}">
      <dgm:prSet phldrT="[Text]" custT="1"/>
      <dgm:spPr/>
      <dgm:t>
        <a:bodyPr/>
        <a:lstStyle/>
        <a:p>
          <a:pPr algn="just" rtl="1"/>
          <a:r>
            <a:rPr lang="en-US" sz="2000" b="1" i="0" dirty="0" smtClean="0">
              <a:latin typeface="Calibri" pitchFamily="34" charset="0"/>
              <a:cs typeface="B Roya" pitchFamily="2" charset="-78"/>
            </a:rPr>
            <a:t>ISDN </a:t>
          </a:r>
          <a:r>
            <a:rPr lang="fa-IR" sz="2000" b="1" i="0" dirty="0" smtClean="0">
              <a:latin typeface="Calibri" pitchFamily="34" charset="0"/>
              <a:cs typeface="B Roya" pitchFamily="2" charset="-78"/>
            </a:rPr>
            <a:t> سرعت بالاتری را برای انتقال اطلاعات فراهم نموده است.</a:t>
          </a:r>
          <a:endParaRPr lang="fa-IR" sz="2000" b="1" dirty="0">
            <a:latin typeface="Calibri" pitchFamily="34" charset="0"/>
            <a:cs typeface="B Roya" pitchFamily="2" charset="-78"/>
          </a:endParaRPr>
        </a:p>
      </dgm:t>
    </dgm:pt>
    <dgm:pt modelId="{AF1FA715-A687-4B63-8320-B4BA13C2A67F}" type="parTrans" cxnId="{EBAAE3D9-903C-4FB5-B09A-BEF56E8E9B38}">
      <dgm:prSet/>
      <dgm:spPr/>
      <dgm:t>
        <a:bodyPr/>
        <a:lstStyle/>
        <a:p>
          <a:pPr rtl="1"/>
          <a:endParaRPr lang="fa-IR"/>
        </a:p>
      </dgm:t>
    </dgm:pt>
    <dgm:pt modelId="{D1343DC6-7BEF-41CC-B4A9-FFC2BADB5CE7}" type="sibTrans" cxnId="{EBAAE3D9-903C-4FB5-B09A-BEF56E8E9B38}">
      <dgm:prSet/>
      <dgm:spPr/>
      <dgm:t>
        <a:bodyPr/>
        <a:lstStyle/>
        <a:p>
          <a:pPr rtl="1"/>
          <a:endParaRPr lang="fa-IR"/>
        </a:p>
      </dgm:t>
    </dgm:pt>
    <dgm:pt modelId="{EE2F4501-FB29-4F23-A78C-4132696A50E9}">
      <dgm:prSet phldrT="[Text]" custT="1"/>
      <dgm:spPr/>
      <dgm:t>
        <a:bodyPr/>
        <a:lstStyle/>
        <a:p>
          <a:pPr algn="just" rtl="1"/>
          <a:r>
            <a:rPr lang="fa-IR" sz="2000" b="1" i="0" dirty="0" smtClean="0">
              <a:latin typeface="Calibri" pitchFamily="34" charset="0"/>
              <a:cs typeface="B Roya" pitchFamily="2" charset="-78"/>
            </a:rPr>
            <a:t>مصرف پهنای باند بر اساس نیاز و ضرورت ترافیک داده ها </a:t>
          </a:r>
          <a:endParaRPr lang="fa-IR" sz="2000" b="1" i="0" dirty="0">
            <a:latin typeface="Calibri" pitchFamily="34" charset="0"/>
            <a:cs typeface="B Roya" pitchFamily="2" charset="-78"/>
          </a:endParaRPr>
        </a:p>
      </dgm:t>
    </dgm:pt>
    <dgm:pt modelId="{CA71A6F6-00C5-4FCB-8BEF-63B965B035A5}" type="parTrans" cxnId="{76211A71-2802-4BD8-994C-7603BA0EFBBF}">
      <dgm:prSet/>
      <dgm:spPr/>
      <dgm:t>
        <a:bodyPr/>
        <a:lstStyle/>
        <a:p>
          <a:pPr rtl="1"/>
          <a:endParaRPr lang="fa-IR"/>
        </a:p>
      </dgm:t>
    </dgm:pt>
    <dgm:pt modelId="{2793484C-E699-414D-90D2-38C758E25784}" type="sibTrans" cxnId="{76211A71-2802-4BD8-994C-7603BA0EFBBF}">
      <dgm:prSet/>
      <dgm:spPr/>
      <dgm:t>
        <a:bodyPr/>
        <a:lstStyle/>
        <a:p>
          <a:pPr rtl="1"/>
          <a:endParaRPr lang="fa-IR"/>
        </a:p>
      </dgm:t>
    </dgm:pt>
    <dgm:pt modelId="{1D3AB3E8-AF4F-4F91-9BAE-CA1447AFF47E}">
      <dgm:prSet phldrT="[Text]" custT="1"/>
      <dgm:spPr/>
      <dgm:t>
        <a:bodyPr/>
        <a:lstStyle/>
        <a:p>
          <a:pPr algn="just" rtl="1"/>
          <a:r>
            <a:rPr lang="fa-IR" sz="2000" b="1" i="0" dirty="0" smtClean="0">
              <a:latin typeface="Calibri" pitchFamily="34" charset="0"/>
              <a:cs typeface="B Roya" pitchFamily="2" charset="-78"/>
            </a:rPr>
            <a:t>برآوردن </a:t>
          </a:r>
          <a:r>
            <a:rPr lang="fa-IR" sz="2000" b="1" i="0" dirty="0" smtClean="0">
              <a:latin typeface="Calibri" pitchFamily="34" charset="0"/>
              <a:cs typeface="B Roya" pitchFamily="2" charset="-78"/>
            </a:rPr>
            <a:t>سطوح مختلف در ارتباطات </a:t>
          </a:r>
          <a:endParaRPr lang="fa-IR" sz="2000" b="1" i="0" dirty="0">
            <a:latin typeface="Calibri" pitchFamily="34" charset="0"/>
            <a:cs typeface="B Roya" pitchFamily="2" charset="-78"/>
          </a:endParaRPr>
        </a:p>
      </dgm:t>
    </dgm:pt>
    <dgm:pt modelId="{3B62526E-E396-41FA-B8CA-664E1D77C78D}" type="parTrans" cxnId="{35020B28-28B7-4D33-B167-04F592290BC4}">
      <dgm:prSet/>
      <dgm:spPr/>
      <dgm:t>
        <a:bodyPr/>
        <a:lstStyle/>
        <a:p>
          <a:pPr rtl="1"/>
          <a:endParaRPr lang="fa-IR"/>
        </a:p>
      </dgm:t>
    </dgm:pt>
    <dgm:pt modelId="{00AA61D9-EFFD-4F97-89A8-2E6C7C653365}" type="sibTrans" cxnId="{35020B28-28B7-4D33-B167-04F592290BC4}">
      <dgm:prSet/>
      <dgm:spPr/>
      <dgm:t>
        <a:bodyPr/>
        <a:lstStyle/>
        <a:p>
          <a:pPr rtl="1"/>
          <a:endParaRPr lang="fa-IR"/>
        </a:p>
      </dgm:t>
    </dgm:pt>
    <dgm:pt modelId="{C153C823-8C4D-45E5-A239-C1548E9981E8}">
      <dgm:prSet phldrT="[Text]" custT="1"/>
      <dgm:spPr/>
      <dgm:t>
        <a:bodyPr/>
        <a:lstStyle/>
        <a:p>
          <a:pPr algn="just" rtl="1"/>
          <a:r>
            <a:rPr lang="fa-IR" sz="2000" b="1" i="0" dirty="0" smtClean="0">
              <a:latin typeface="Calibri" pitchFamily="34" charset="0"/>
              <a:cs typeface="B Roya" pitchFamily="2" charset="-78"/>
            </a:rPr>
            <a:t>خصوصیات کنترلی مکالمات در خطوط </a:t>
          </a:r>
          <a:r>
            <a:rPr lang="en-US" sz="2000" b="1" i="0" dirty="0" smtClean="0">
              <a:latin typeface="Calibri" pitchFamily="34" charset="0"/>
              <a:cs typeface="B Roya" pitchFamily="2" charset="-78"/>
            </a:rPr>
            <a:t>ISDN </a:t>
          </a:r>
          <a:r>
            <a:rPr lang="fa-IR" sz="2000" b="1" i="0" dirty="0" smtClean="0">
              <a:latin typeface="Calibri" pitchFamily="34" charset="0"/>
              <a:cs typeface="B Roya" pitchFamily="2" charset="-78"/>
            </a:rPr>
            <a:t> مشابه با خصوصیات </a:t>
          </a:r>
          <a:r>
            <a:rPr lang="en-US" sz="2000" b="1" i="0" dirty="0" smtClean="0">
              <a:latin typeface="Calibri" pitchFamily="34" charset="0"/>
              <a:cs typeface="B Roya" pitchFamily="2" charset="-78"/>
            </a:rPr>
            <a:t>Switch Board</a:t>
          </a:r>
          <a:r>
            <a:rPr lang="fa-IR" sz="2000" b="1" i="0" dirty="0" smtClean="0">
              <a:latin typeface="Calibri" pitchFamily="34" charset="0"/>
              <a:cs typeface="B Roya" pitchFamily="2" charset="-78"/>
            </a:rPr>
            <a:t> تلفنی می‌باشد. شما می‌توانید از وضعیت </a:t>
          </a:r>
          <a:r>
            <a:rPr lang="en-US" sz="2000" b="1" i="0" dirty="0" smtClean="0">
              <a:latin typeface="Calibri" pitchFamily="34" charset="0"/>
              <a:cs typeface="B Roya" pitchFamily="2" charset="-78"/>
            </a:rPr>
            <a:t>HOLD , TRANSFER , CONFERENCE, CALLER ID، </a:t>
          </a:r>
          <a:r>
            <a:rPr lang="fa-IR" sz="2000" b="1" i="0" dirty="0" smtClean="0">
              <a:latin typeface="Calibri" pitchFamily="34" charset="0"/>
              <a:cs typeface="B Roya" pitchFamily="2" charset="-78"/>
            </a:rPr>
            <a:t>همچنین مجموعه‌ای از کارایی های مختلف دیگر استفاده نمائید. </a:t>
          </a:r>
          <a:endParaRPr lang="fa-IR" sz="2000" b="1" i="0" dirty="0">
            <a:latin typeface="Calibri" pitchFamily="34" charset="0"/>
            <a:cs typeface="B Roya" pitchFamily="2" charset="-78"/>
          </a:endParaRPr>
        </a:p>
      </dgm:t>
    </dgm:pt>
    <dgm:pt modelId="{C8E4835D-9A13-424F-8474-CEB05CB1FFD9}" type="parTrans" cxnId="{14FAF75F-4B63-416A-8E88-F49A39363C6B}">
      <dgm:prSet/>
      <dgm:spPr/>
      <dgm:t>
        <a:bodyPr/>
        <a:lstStyle/>
        <a:p>
          <a:pPr rtl="1"/>
          <a:endParaRPr lang="fa-IR"/>
        </a:p>
      </dgm:t>
    </dgm:pt>
    <dgm:pt modelId="{D034C2FF-0E94-4AA9-B80F-73CFFA7E5D5C}" type="sibTrans" cxnId="{14FAF75F-4B63-416A-8E88-F49A39363C6B}">
      <dgm:prSet/>
      <dgm:spPr/>
      <dgm:t>
        <a:bodyPr/>
        <a:lstStyle/>
        <a:p>
          <a:pPr rtl="1"/>
          <a:endParaRPr lang="fa-IR"/>
        </a:p>
      </dgm:t>
    </dgm:pt>
    <dgm:pt modelId="{E5616CEC-9D01-40E2-A8D1-379B5E11389E}" type="pres">
      <dgm:prSet presAssocID="{4FD1EEBE-0BE8-4B42-A9D1-E15E8DCDF93C}" presName="diagram" presStyleCnt="0">
        <dgm:presLayoutVars>
          <dgm:chPref val="1"/>
          <dgm:dir val="rev"/>
          <dgm:animOne val="branch"/>
          <dgm:animLvl val="lvl"/>
          <dgm:resizeHandles val="exact"/>
        </dgm:presLayoutVars>
      </dgm:prSet>
      <dgm:spPr/>
      <dgm:t>
        <a:bodyPr/>
        <a:lstStyle/>
        <a:p>
          <a:pPr rtl="1"/>
          <a:endParaRPr lang="fa-IR"/>
        </a:p>
      </dgm:t>
    </dgm:pt>
    <dgm:pt modelId="{F1475BB9-08B5-47E8-A727-6C0C8521A731}" type="pres">
      <dgm:prSet presAssocID="{F37F7DA3-E32C-4F3F-BC5B-D39D82A61713}" presName="root1" presStyleCnt="0"/>
      <dgm:spPr/>
    </dgm:pt>
    <dgm:pt modelId="{3B8A23B7-D9DC-47A0-8F4D-B8F33DF790A6}" type="pres">
      <dgm:prSet presAssocID="{F37F7DA3-E32C-4F3F-BC5B-D39D82A61713}" presName="LevelOneTextNode" presStyleLbl="node0" presStyleIdx="0" presStyleCnt="1">
        <dgm:presLayoutVars>
          <dgm:chPref val="3"/>
        </dgm:presLayoutVars>
      </dgm:prSet>
      <dgm:spPr/>
      <dgm:t>
        <a:bodyPr/>
        <a:lstStyle/>
        <a:p>
          <a:pPr rtl="1"/>
          <a:endParaRPr lang="fa-IR"/>
        </a:p>
      </dgm:t>
    </dgm:pt>
    <dgm:pt modelId="{E22DAB2B-C0C1-4799-80FE-7FE0CA52D218}" type="pres">
      <dgm:prSet presAssocID="{F37F7DA3-E32C-4F3F-BC5B-D39D82A61713}" presName="level2hierChild" presStyleCnt="0"/>
      <dgm:spPr/>
    </dgm:pt>
    <dgm:pt modelId="{CA5E1B7B-AA4F-4761-8BB4-396BC02DBA52}" type="pres">
      <dgm:prSet presAssocID="{AF1FA715-A687-4B63-8320-B4BA13C2A67F}" presName="conn2-1" presStyleLbl="parChTrans1D2" presStyleIdx="0" presStyleCnt="4"/>
      <dgm:spPr/>
      <dgm:t>
        <a:bodyPr/>
        <a:lstStyle/>
        <a:p>
          <a:pPr rtl="1"/>
          <a:endParaRPr lang="fa-IR"/>
        </a:p>
      </dgm:t>
    </dgm:pt>
    <dgm:pt modelId="{6B1AB15C-BDC2-4AA1-93DB-288D84AD840D}" type="pres">
      <dgm:prSet presAssocID="{AF1FA715-A687-4B63-8320-B4BA13C2A67F}" presName="connTx" presStyleLbl="parChTrans1D2" presStyleIdx="0" presStyleCnt="4"/>
      <dgm:spPr/>
      <dgm:t>
        <a:bodyPr/>
        <a:lstStyle/>
        <a:p>
          <a:pPr rtl="1"/>
          <a:endParaRPr lang="fa-IR"/>
        </a:p>
      </dgm:t>
    </dgm:pt>
    <dgm:pt modelId="{05BE04BB-0389-45B5-94CA-67B993E65842}" type="pres">
      <dgm:prSet presAssocID="{BD72DAD7-DE31-4518-AEF1-62429EE95466}" presName="root2" presStyleCnt="0"/>
      <dgm:spPr/>
    </dgm:pt>
    <dgm:pt modelId="{7E70D819-8BE6-4E2A-BCAA-B653645CE2A0}" type="pres">
      <dgm:prSet presAssocID="{BD72DAD7-DE31-4518-AEF1-62429EE95466}" presName="LevelTwoTextNode" presStyleLbl="node2" presStyleIdx="0" presStyleCnt="4" custScaleX="303479">
        <dgm:presLayoutVars>
          <dgm:chPref val="3"/>
        </dgm:presLayoutVars>
      </dgm:prSet>
      <dgm:spPr/>
      <dgm:t>
        <a:bodyPr/>
        <a:lstStyle/>
        <a:p>
          <a:pPr rtl="1"/>
          <a:endParaRPr lang="fa-IR"/>
        </a:p>
      </dgm:t>
    </dgm:pt>
    <dgm:pt modelId="{744AF0CF-7128-4C44-9800-C711F1F86AF9}" type="pres">
      <dgm:prSet presAssocID="{BD72DAD7-DE31-4518-AEF1-62429EE95466}" presName="level3hierChild" presStyleCnt="0"/>
      <dgm:spPr/>
    </dgm:pt>
    <dgm:pt modelId="{32259390-345F-48F8-B9C5-AC3008EC954D}" type="pres">
      <dgm:prSet presAssocID="{CA71A6F6-00C5-4FCB-8BEF-63B965B035A5}" presName="conn2-1" presStyleLbl="parChTrans1D2" presStyleIdx="1" presStyleCnt="4"/>
      <dgm:spPr/>
      <dgm:t>
        <a:bodyPr/>
        <a:lstStyle/>
        <a:p>
          <a:pPr rtl="1"/>
          <a:endParaRPr lang="fa-IR"/>
        </a:p>
      </dgm:t>
    </dgm:pt>
    <dgm:pt modelId="{26940F10-33F8-44D2-B234-033661AF65D8}" type="pres">
      <dgm:prSet presAssocID="{CA71A6F6-00C5-4FCB-8BEF-63B965B035A5}" presName="connTx" presStyleLbl="parChTrans1D2" presStyleIdx="1" presStyleCnt="4"/>
      <dgm:spPr/>
      <dgm:t>
        <a:bodyPr/>
        <a:lstStyle/>
        <a:p>
          <a:pPr rtl="1"/>
          <a:endParaRPr lang="fa-IR"/>
        </a:p>
      </dgm:t>
    </dgm:pt>
    <dgm:pt modelId="{8B99919D-F451-41E1-B9D7-C77D2406C60C}" type="pres">
      <dgm:prSet presAssocID="{EE2F4501-FB29-4F23-A78C-4132696A50E9}" presName="root2" presStyleCnt="0"/>
      <dgm:spPr/>
    </dgm:pt>
    <dgm:pt modelId="{3A87E1F1-FD06-41D1-B31D-2DC9B54BFE07}" type="pres">
      <dgm:prSet presAssocID="{EE2F4501-FB29-4F23-A78C-4132696A50E9}" presName="LevelTwoTextNode" presStyleLbl="node2" presStyleIdx="1" presStyleCnt="4" custScaleX="303479">
        <dgm:presLayoutVars>
          <dgm:chPref val="3"/>
        </dgm:presLayoutVars>
      </dgm:prSet>
      <dgm:spPr/>
      <dgm:t>
        <a:bodyPr/>
        <a:lstStyle/>
        <a:p>
          <a:pPr rtl="1"/>
          <a:endParaRPr lang="fa-IR"/>
        </a:p>
      </dgm:t>
    </dgm:pt>
    <dgm:pt modelId="{5AB25F1E-4C2E-4F54-B4BE-8AC8BD678E40}" type="pres">
      <dgm:prSet presAssocID="{EE2F4501-FB29-4F23-A78C-4132696A50E9}" presName="level3hierChild" presStyleCnt="0"/>
      <dgm:spPr/>
    </dgm:pt>
    <dgm:pt modelId="{E30476D5-B901-4058-89E1-0F3867076A23}" type="pres">
      <dgm:prSet presAssocID="{3B62526E-E396-41FA-B8CA-664E1D77C78D}" presName="conn2-1" presStyleLbl="parChTrans1D2" presStyleIdx="2" presStyleCnt="4"/>
      <dgm:spPr/>
      <dgm:t>
        <a:bodyPr/>
        <a:lstStyle/>
        <a:p>
          <a:pPr rtl="1"/>
          <a:endParaRPr lang="fa-IR"/>
        </a:p>
      </dgm:t>
    </dgm:pt>
    <dgm:pt modelId="{3BD46985-6B1A-45F0-A4CB-F09762948EB2}" type="pres">
      <dgm:prSet presAssocID="{3B62526E-E396-41FA-B8CA-664E1D77C78D}" presName="connTx" presStyleLbl="parChTrans1D2" presStyleIdx="2" presStyleCnt="4"/>
      <dgm:spPr/>
      <dgm:t>
        <a:bodyPr/>
        <a:lstStyle/>
        <a:p>
          <a:pPr rtl="1"/>
          <a:endParaRPr lang="fa-IR"/>
        </a:p>
      </dgm:t>
    </dgm:pt>
    <dgm:pt modelId="{CB9BDE98-9F8A-4246-9FDA-94E249F6DE62}" type="pres">
      <dgm:prSet presAssocID="{1D3AB3E8-AF4F-4F91-9BAE-CA1447AFF47E}" presName="root2" presStyleCnt="0"/>
      <dgm:spPr/>
    </dgm:pt>
    <dgm:pt modelId="{B8499E28-F1D5-4A1F-802C-8715368AA2F7}" type="pres">
      <dgm:prSet presAssocID="{1D3AB3E8-AF4F-4F91-9BAE-CA1447AFF47E}" presName="LevelTwoTextNode" presStyleLbl="node2" presStyleIdx="2" presStyleCnt="4" custScaleX="303479">
        <dgm:presLayoutVars>
          <dgm:chPref val="3"/>
        </dgm:presLayoutVars>
      </dgm:prSet>
      <dgm:spPr/>
      <dgm:t>
        <a:bodyPr/>
        <a:lstStyle/>
        <a:p>
          <a:pPr rtl="1"/>
          <a:endParaRPr lang="fa-IR"/>
        </a:p>
      </dgm:t>
    </dgm:pt>
    <dgm:pt modelId="{A4279A99-698B-4BC8-8D8C-B5EDDD5DE050}" type="pres">
      <dgm:prSet presAssocID="{1D3AB3E8-AF4F-4F91-9BAE-CA1447AFF47E}" presName="level3hierChild" presStyleCnt="0"/>
      <dgm:spPr/>
    </dgm:pt>
    <dgm:pt modelId="{C2337D20-8635-423D-8CEE-A98D827504E6}" type="pres">
      <dgm:prSet presAssocID="{C8E4835D-9A13-424F-8474-CEB05CB1FFD9}" presName="conn2-1" presStyleLbl="parChTrans1D2" presStyleIdx="3" presStyleCnt="4"/>
      <dgm:spPr/>
      <dgm:t>
        <a:bodyPr/>
        <a:lstStyle/>
        <a:p>
          <a:pPr rtl="1"/>
          <a:endParaRPr lang="fa-IR"/>
        </a:p>
      </dgm:t>
    </dgm:pt>
    <dgm:pt modelId="{7D3C2FC8-B56D-4C3E-8C7C-979A65FCDFC0}" type="pres">
      <dgm:prSet presAssocID="{C8E4835D-9A13-424F-8474-CEB05CB1FFD9}" presName="connTx" presStyleLbl="parChTrans1D2" presStyleIdx="3" presStyleCnt="4"/>
      <dgm:spPr/>
      <dgm:t>
        <a:bodyPr/>
        <a:lstStyle/>
        <a:p>
          <a:pPr rtl="1"/>
          <a:endParaRPr lang="fa-IR"/>
        </a:p>
      </dgm:t>
    </dgm:pt>
    <dgm:pt modelId="{3463B8B2-7298-4A36-A077-C4625BA0BE7A}" type="pres">
      <dgm:prSet presAssocID="{C153C823-8C4D-45E5-A239-C1548E9981E8}" presName="root2" presStyleCnt="0"/>
      <dgm:spPr/>
    </dgm:pt>
    <dgm:pt modelId="{E629D74B-2FFB-4BD3-A1B0-CBEA329A9D63}" type="pres">
      <dgm:prSet presAssocID="{C153C823-8C4D-45E5-A239-C1548E9981E8}" presName="LevelTwoTextNode" presStyleLbl="node2" presStyleIdx="3" presStyleCnt="4" custScaleX="303479" custScaleY="176190">
        <dgm:presLayoutVars>
          <dgm:chPref val="3"/>
        </dgm:presLayoutVars>
      </dgm:prSet>
      <dgm:spPr/>
      <dgm:t>
        <a:bodyPr/>
        <a:lstStyle/>
        <a:p>
          <a:pPr rtl="1"/>
          <a:endParaRPr lang="fa-IR"/>
        </a:p>
      </dgm:t>
    </dgm:pt>
    <dgm:pt modelId="{FABDB148-FB03-46DE-884E-10B2EA2361DB}" type="pres">
      <dgm:prSet presAssocID="{C153C823-8C4D-45E5-A239-C1548E9981E8}" presName="level3hierChild" presStyleCnt="0"/>
      <dgm:spPr/>
    </dgm:pt>
  </dgm:ptLst>
  <dgm:cxnLst>
    <dgm:cxn modelId="{C1552D3E-CF32-4B39-974D-80B78AFCF737}" type="presOf" srcId="{CA71A6F6-00C5-4FCB-8BEF-63B965B035A5}" destId="{26940F10-33F8-44D2-B234-033661AF65D8}" srcOrd="1" destOrd="0" presId="urn:microsoft.com/office/officeart/2005/8/layout/hierarchy2"/>
    <dgm:cxn modelId="{7F021BB4-62C3-41AD-BAB4-FA175DFBB8EB}" type="presOf" srcId="{BD72DAD7-DE31-4518-AEF1-62429EE95466}" destId="{7E70D819-8BE6-4E2A-BCAA-B653645CE2A0}" srcOrd="0" destOrd="0" presId="urn:microsoft.com/office/officeart/2005/8/layout/hierarchy2"/>
    <dgm:cxn modelId="{14FAF75F-4B63-416A-8E88-F49A39363C6B}" srcId="{F37F7DA3-E32C-4F3F-BC5B-D39D82A61713}" destId="{C153C823-8C4D-45E5-A239-C1548E9981E8}" srcOrd="3" destOrd="0" parTransId="{C8E4835D-9A13-424F-8474-CEB05CB1FFD9}" sibTransId="{D034C2FF-0E94-4AA9-B80F-73CFFA7E5D5C}"/>
    <dgm:cxn modelId="{62A97260-D452-409F-B296-4CB22752EF5B}" type="presOf" srcId="{AF1FA715-A687-4B63-8320-B4BA13C2A67F}" destId="{CA5E1B7B-AA4F-4761-8BB4-396BC02DBA52}" srcOrd="0" destOrd="0" presId="urn:microsoft.com/office/officeart/2005/8/layout/hierarchy2"/>
    <dgm:cxn modelId="{86278DCD-ED0E-4796-92BD-84B6AA278CB1}" type="presOf" srcId="{C8E4835D-9A13-424F-8474-CEB05CB1FFD9}" destId="{7D3C2FC8-B56D-4C3E-8C7C-979A65FCDFC0}" srcOrd="1" destOrd="0" presId="urn:microsoft.com/office/officeart/2005/8/layout/hierarchy2"/>
    <dgm:cxn modelId="{9A29E54B-A7B9-49B3-B6E0-741F83011BBC}" type="presOf" srcId="{CA71A6F6-00C5-4FCB-8BEF-63B965B035A5}" destId="{32259390-345F-48F8-B9C5-AC3008EC954D}" srcOrd="0" destOrd="0" presId="urn:microsoft.com/office/officeart/2005/8/layout/hierarchy2"/>
    <dgm:cxn modelId="{68B4A2C4-F234-4136-82FF-72AA8BA0B43C}" type="presOf" srcId="{F37F7DA3-E32C-4F3F-BC5B-D39D82A61713}" destId="{3B8A23B7-D9DC-47A0-8F4D-B8F33DF790A6}" srcOrd="0" destOrd="0" presId="urn:microsoft.com/office/officeart/2005/8/layout/hierarchy2"/>
    <dgm:cxn modelId="{0D1785D3-3E2C-4402-B1A6-142BC778E04E}" type="presOf" srcId="{3B62526E-E396-41FA-B8CA-664E1D77C78D}" destId="{E30476D5-B901-4058-89E1-0F3867076A23}" srcOrd="0" destOrd="0" presId="urn:microsoft.com/office/officeart/2005/8/layout/hierarchy2"/>
    <dgm:cxn modelId="{797837C5-4A29-43B5-A2DD-BDF2B3A2446E}" type="presOf" srcId="{4FD1EEBE-0BE8-4B42-A9D1-E15E8DCDF93C}" destId="{E5616CEC-9D01-40E2-A8D1-379B5E11389E}" srcOrd="0" destOrd="0" presId="urn:microsoft.com/office/officeart/2005/8/layout/hierarchy2"/>
    <dgm:cxn modelId="{35020B28-28B7-4D33-B167-04F592290BC4}" srcId="{F37F7DA3-E32C-4F3F-BC5B-D39D82A61713}" destId="{1D3AB3E8-AF4F-4F91-9BAE-CA1447AFF47E}" srcOrd="2" destOrd="0" parTransId="{3B62526E-E396-41FA-B8CA-664E1D77C78D}" sibTransId="{00AA61D9-EFFD-4F97-89A8-2E6C7C653365}"/>
    <dgm:cxn modelId="{9358D851-0C13-4505-96CF-8025B0AF49BC}" type="presOf" srcId="{1D3AB3E8-AF4F-4F91-9BAE-CA1447AFF47E}" destId="{B8499E28-F1D5-4A1F-802C-8715368AA2F7}" srcOrd="0" destOrd="0" presId="urn:microsoft.com/office/officeart/2005/8/layout/hierarchy2"/>
    <dgm:cxn modelId="{3BCF5881-EA34-4E06-8FB6-B209B707D5E3}" srcId="{4FD1EEBE-0BE8-4B42-A9D1-E15E8DCDF93C}" destId="{F37F7DA3-E32C-4F3F-BC5B-D39D82A61713}" srcOrd="0" destOrd="0" parTransId="{82C912F0-71F6-4A9C-A35E-110FA8142562}" sibTransId="{74C397D7-0B72-4CFE-8118-F6914FD7D0F3}"/>
    <dgm:cxn modelId="{F4CB8974-0863-45C2-981A-606A68D494C7}" type="presOf" srcId="{C8E4835D-9A13-424F-8474-CEB05CB1FFD9}" destId="{C2337D20-8635-423D-8CEE-A98D827504E6}" srcOrd="0" destOrd="0" presId="urn:microsoft.com/office/officeart/2005/8/layout/hierarchy2"/>
    <dgm:cxn modelId="{76211A71-2802-4BD8-994C-7603BA0EFBBF}" srcId="{F37F7DA3-E32C-4F3F-BC5B-D39D82A61713}" destId="{EE2F4501-FB29-4F23-A78C-4132696A50E9}" srcOrd="1" destOrd="0" parTransId="{CA71A6F6-00C5-4FCB-8BEF-63B965B035A5}" sibTransId="{2793484C-E699-414D-90D2-38C758E25784}"/>
    <dgm:cxn modelId="{25F512CB-BB41-4866-B9C3-82597AB30F74}" type="presOf" srcId="{AF1FA715-A687-4B63-8320-B4BA13C2A67F}" destId="{6B1AB15C-BDC2-4AA1-93DB-288D84AD840D}" srcOrd="1" destOrd="0" presId="urn:microsoft.com/office/officeart/2005/8/layout/hierarchy2"/>
    <dgm:cxn modelId="{12EF4A1B-2AF2-4EDF-9292-9490E584FB40}" type="presOf" srcId="{3B62526E-E396-41FA-B8CA-664E1D77C78D}" destId="{3BD46985-6B1A-45F0-A4CB-F09762948EB2}" srcOrd="1" destOrd="0" presId="urn:microsoft.com/office/officeart/2005/8/layout/hierarchy2"/>
    <dgm:cxn modelId="{EBAAE3D9-903C-4FB5-B09A-BEF56E8E9B38}" srcId="{F37F7DA3-E32C-4F3F-BC5B-D39D82A61713}" destId="{BD72DAD7-DE31-4518-AEF1-62429EE95466}" srcOrd="0" destOrd="0" parTransId="{AF1FA715-A687-4B63-8320-B4BA13C2A67F}" sibTransId="{D1343DC6-7BEF-41CC-B4A9-FFC2BADB5CE7}"/>
    <dgm:cxn modelId="{54F1A8BA-75D4-4D48-8B4D-71AAB3DD326B}" type="presOf" srcId="{C153C823-8C4D-45E5-A239-C1548E9981E8}" destId="{E629D74B-2FFB-4BD3-A1B0-CBEA329A9D63}" srcOrd="0" destOrd="0" presId="urn:microsoft.com/office/officeart/2005/8/layout/hierarchy2"/>
    <dgm:cxn modelId="{73C9E425-DA7B-49B8-BE0A-3C4457320B5A}" type="presOf" srcId="{EE2F4501-FB29-4F23-A78C-4132696A50E9}" destId="{3A87E1F1-FD06-41D1-B31D-2DC9B54BFE07}" srcOrd="0" destOrd="0" presId="urn:microsoft.com/office/officeart/2005/8/layout/hierarchy2"/>
    <dgm:cxn modelId="{2DE69BF4-A750-4657-BB98-C64F333ABE64}" type="presParOf" srcId="{E5616CEC-9D01-40E2-A8D1-379B5E11389E}" destId="{F1475BB9-08B5-47E8-A727-6C0C8521A731}" srcOrd="0" destOrd="0" presId="urn:microsoft.com/office/officeart/2005/8/layout/hierarchy2"/>
    <dgm:cxn modelId="{4894BF80-354B-49F0-9A41-F719FD44CAA2}" type="presParOf" srcId="{F1475BB9-08B5-47E8-A727-6C0C8521A731}" destId="{3B8A23B7-D9DC-47A0-8F4D-B8F33DF790A6}" srcOrd="0" destOrd="0" presId="urn:microsoft.com/office/officeart/2005/8/layout/hierarchy2"/>
    <dgm:cxn modelId="{B963EAEC-9830-4656-B8C5-FB4AF2575F04}" type="presParOf" srcId="{F1475BB9-08B5-47E8-A727-6C0C8521A731}" destId="{E22DAB2B-C0C1-4799-80FE-7FE0CA52D218}" srcOrd="1" destOrd="0" presId="urn:microsoft.com/office/officeart/2005/8/layout/hierarchy2"/>
    <dgm:cxn modelId="{A89C8C8B-131C-4B8F-ABA8-B902CEDACE99}" type="presParOf" srcId="{E22DAB2B-C0C1-4799-80FE-7FE0CA52D218}" destId="{CA5E1B7B-AA4F-4761-8BB4-396BC02DBA52}" srcOrd="0" destOrd="0" presId="urn:microsoft.com/office/officeart/2005/8/layout/hierarchy2"/>
    <dgm:cxn modelId="{32D9E1C3-6B49-4852-89F5-FDB84C256F99}" type="presParOf" srcId="{CA5E1B7B-AA4F-4761-8BB4-396BC02DBA52}" destId="{6B1AB15C-BDC2-4AA1-93DB-288D84AD840D}" srcOrd="0" destOrd="0" presId="urn:microsoft.com/office/officeart/2005/8/layout/hierarchy2"/>
    <dgm:cxn modelId="{E63ABFD5-47E8-411F-8E92-D65D4AE4A08D}" type="presParOf" srcId="{E22DAB2B-C0C1-4799-80FE-7FE0CA52D218}" destId="{05BE04BB-0389-45B5-94CA-67B993E65842}" srcOrd="1" destOrd="0" presId="urn:microsoft.com/office/officeart/2005/8/layout/hierarchy2"/>
    <dgm:cxn modelId="{56AB04FF-227A-4F94-9D30-EA48FD2A20DF}" type="presParOf" srcId="{05BE04BB-0389-45B5-94CA-67B993E65842}" destId="{7E70D819-8BE6-4E2A-BCAA-B653645CE2A0}" srcOrd="0" destOrd="0" presId="urn:microsoft.com/office/officeart/2005/8/layout/hierarchy2"/>
    <dgm:cxn modelId="{B9774EC2-E07D-4BCF-A4AF-9CAC4A5E5AE4}" type="presParOf" srcId="{05BE04BB-0389-45B5-94CA-67B993E65842}" destId="{744AF0CF-7128-4C44-9800-C711F1F86AF9}" srcOrd="1" destOrd="0" presId="urn:microsoft.com/office/officeart/2005/8/layout/hierarchy2"/>
    <dgm:cxn modelId="{F0B5740E-2A5B-42BA-BFF8-FB01C330C137}" type="presParOf" srcId="{E22DAB2B-C0C1-4799-80FE-7FE0CA52D218}" destId="{32259390-345F-48F8-B9C5-AC3008EC954D}" srcOrd="2" destOrd="0" presId="urn:microsoft.com/office/officeart/2005/8/layout/hierarchy2"/>
    <dgm:cxn modelId="{F5BA3E72-160D-403C-BEE2-F24CB85ACCEB}" type="presParOf" srcId="{32259390-345F-48F8-B9C5-AC3008EC954D}" destId="{26940F10-33F8-44D2-B234-033661AF65D8}" srcOrd="0" destOrd="0" presId="urn:microsoft.com/office/officeart/2005/8/layout/hierarchy2"/>
    <dgm:cxn modelId="{67087872-5706-4895-BB47-1CC222C03B2C}" type="presParOf" srcId="{E22DAB2B-C0C1-4799-80FE-7FE0CA52D218}" destId="{8B99919D-F451-41E1-B9D7-C77D2406C60C}" srcOrd="3" destOrd="0" presId="urn:microsoft.com/office/officeart/2005/8/layout/hierarchy2"/>
    <dgm:cxn modelId="{56135EA0-C92F-4582-A155-F5907E661473}" type="presParOf" srcId="{8B99919D-F451-41E1-B9D7-C77D2406C60C}" destId="{3A87E1F1-FD06-41D1-B31D-2DC9B54BFE07}" srcOrd="0" destOrd="0" presId="urn:microsoft.com/office/officeart/2005/8/layout/hierarchy2"/>
    <dgm:cxn modelId="{70C9B299-B8FA-49FF-AD9C-1D22FAA33785}" type="presParOf" srcId="{8B99919D-F451-41E1-B9D7-C77D2406C60C}" destId="{5AB25F1E-4C2E-4F54-B4BE-8AC8BD678E40}" srcOrd="1" destOrd="0" presId="urn:microsoft.com/office/officeart/2005/8/layout/hierarchy2"/>
    <dgm:cxn modelId="{FFFD4D4A-C725-425D-B855-F4DB95469BB0}" type="presParOf" srcId="{E22DAB2B-C0C1-4799-80FE-7FE0CA52D218}" destId="{E30476D5-B901-4058-89E1-0F3867076A23}" srcOrd="4" destOrd="0" presId="urn:microsoft.com/office/officeart/2005/8/layout/hierarchy2"/>
    <dgm:cxn modelId="{E40C797A-7510-4E2C-B31C-4162494550B4}" type="presParOf" srcId="{E30476D5-B901-4058-89E1-0F3867076A23}" destId="{3BD46985-6B1A-45F0-A4CB-F09762948EB2}" srcOrd="0" destOrd="0" presId="urn:microsoft.com/office/officeart/2005/8/layout/hierarchy2"/>
    <dgm:cxn modelId="{26E092F5-28B2-4CD8-B95C-C925673664E0}" type="presParOf" srcId="{E22DAB2B-C0C1-4799-80FE-7FE0CA52D218}" destId="{CB9BDE98-9F8A-4246-9FDA-94E249F6DE62}" srcOrd="5" destOrd="0" presId="urn:microsoft.com/office/officeart/2005/8/layout/hierarchy2"/>
    <dgm:cxn modelId="{91AE4D1D-0496-4FA7-992C-81E05B8F2C4E}" type="presParOf" srcId="{CB9BDE98-9F8A-4246-9FDA-94E249F6DE62}" destId="{B8499E28-F1D5-4A1F-802C-8715368AA2F7}" srcOrd="0" destOrd="0" presId="urn:microsoft.com/office/officeart/2005/8/layout/hierarchy2"/>
    <dgm:cxn modelId="{E20EF6B4-8657-466F-B0B7-9FF585F136DC}" type="presParOf" srcId="{CB9BDE98-9F8A-4246-9FDA-94E249F6DE62}" destId="{A4279A99-698B-4BC8-8D8C-B5EDDD5DE050}" srcOrd="1" destOrd="0" presId="urn:microsoft.com/office/officeart/2005/8/layout/hierarchy2"/>
    <dgm:cxn modelId="{B20FAC01-4541-466C-9AAF-CB86BFBD0353}" type="presParOf" srcId="{E22DAB2B-C0C1-4799-80FE-7FE0CA52D218}" destId="{C2337D20-8635-423D-8CEE-A98D827504E6}" srcOrd="6" destOrd="0" presId="urn:microsoft.com/office/officeart/2005/8/layout/hierarchy2"/>
    <dgm:cxn modelId="{63E72B08-E4C4-4E9F-8549-E59F2D81D969}" type="presParOf" srcId="{C2337D20-8635-423D-8CEE-A98D827504E6}" destId="{7D3C2FC8-B56D-4C3E-8C7C-979A65FCDFC0}" srcOrd="0" destOrd="0" presId="urn:microsoft.com/office/officeart/2005/8/layout/hierarchy2"/>
    <dgm:cxn modelId="{B2705AEA-3921-4DB7-B74D-B0FEC6B5FE79}" type="presParOf" srcId="{E22DAB2B-C0C1-4799-80FE-7FE0CA52D218}" destId="{3463B8B2-7298-4A36-A077-C4625BA0BE7A}" srcOrd="7" destOrd="0" presId="urn:microsoft.com/office/officeart/2005/8/layout/hierarchy2"/>
    <dgm:cxn modelId="{A228C791-7F78-44E1-BC55-D44E917EDE56}" type="presParOf" srcId="{3463B8B2-7298-4A36-A077-C4625BA0BE7A}" destId="{E629D74B-2FFB-4BD3-A1B0-CBEA329A9D63}" srcOrd="0" destOrd="0" presId="urn:microsoft.com/office/officeart/2005/8/layout/hierarchy2"/>
    <dgm:cxn modelId="{182F9A5E-0700-4E31-9A89-49DB05C6FFC2}" type="presParOf" srcId="{3463B8B2-7298-4A36-A077-C4625BA0BE7A}" destId="{FABDB148-FB03-46DE-884E-10B2EA2361D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4862A-8D27-45CD-AFE6-FEA931519C3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C557211-5205-4C39-B862-AF1D8C5E4329}">
      <dgm:prSet phldrT="[Text]" custT="1"/>
      <dgm:spPr/>
      <dgm:t>
        <a:bodyPr/>
        <a:lstStyle/>
        <a:p>
          <a:pPr rtl="1"/>
          <a:r>
            <a:rPr lang="en-US" sz="3000" smtClean="0"/>
            <a:t>PRI</a:t>
          </a:r>
          <a:endParaRPr lang="fa-IR" sz="3000" smtClean="0"/>
        </a:p>
        <a:p>
          <a:pPr rtl="1"/>
          <a:r>
            <a:rPr lang="en-US" sz="2000" smtClean="0"/>
            <a:t>Primary Rate Interface</a:t>
          </a:r>
          <a:endParaRPr lang="en-US" sz="2000" dirty="0"/>
        </a:p>
      </dgm:t>
    </dgm:pt>
    <dgm:pt modelId="{717E036C-D999-412C-BE66-69FEEB2BE3D7}" type="parTrans" cxnId="{D7369773-0D76-4F6B-915D-139A75A34FBB}">
      <dgm:prSet/>
      <dgm:spPr/>
      <dgm:t>
        <a:bodyPr/>
        <a:lstStyle/>
        <a:p>
          <a:endParaRPr lang="en-US"/>
        </a:p>
      </dgm:t>
    </dgm:pt>
    <dgm:pt modelId="{EF529D04-677C-427A-816B-0481BC9D93CD}" type="sibTrans" cxnId="{D7369773-0D76-4F6B-915D-139A75A34FBB}">
      <dgm:prSet/>
      <dgm:spPr/>
      <dgm:t>
        <a:bodyPr/>
        <a:lstStyle/>
        <a:p>
          <a:endParaRPr lang="en-US"/>
        </a:p>
      </dgm:t>
    </dgm:pt>
    <dgm:pt modelId="{FCAE8C92-692A-4C87-A94B-84AAACB95877}">
      <dgm:prSet phldrT="[Text]" custT="1"/>
      <dgm:spPr/>
      <dgm:t>
        <a:bodyPr/>
        <a:lstStyle/>
        <a:p>
          <a:pPr algn="just" rtl="1"/>
          <a:r>
            <a:rPr kumimoji="1" lang="fa-IR" altLang="zh-CN" sz="1700" b="1" dirty="0" smtClean="0">
              <a:latin typeface="Calibri" panose="020F0502020204030204" pitchFamily="34" charset="0"/>
              <a:ea typeface="宋体" charset="-122"/>
              <a:cs typeface="B Compset" pitchFamily="2" charset="-78"/>
            </a:rPr>
            <a:t>برای ارتباط مراکز تلفن خصوصی </a:t>
          </a:r>
          <a:r>
            <a:rPr kumimoji="1" lang="en-GB" altLang="zh-CN" sz="1700" b="1" dirty="0" smtClean="0">
              <a:latin typeface="Calibri" panose="020F0502020204030204" pitchFamily="34" charset="0"/>
              <a:ea typeface="宋体" charset="-122"/>
              <a:cs typeface="B Compset" pitchFamily="2" charset="-78"/>
            </a:rPr>
            <a:t>PBX</a:t>
          </a:r>
          <a:r>
            <a:rPr kumimoji="1" lang="fa-IR" altLang="zh-CN" sz="1700" b="1" dirty="0" smtClean="0">
              <a:latin typeface="Calibri" panose="020F0502020204030204" pitchFamily="34" charset="0"/>
              <a:ea typeface="宋体" charset="-122"/>
              <a:cs typeface="B Compset" pitchFamily="2" charset="-78"/>
            </a:rPr>
            <a:t>ها با مراکز تلفن محلی طراحی شده است.</a:t>
          </a:r>
          <a:endParaRPr lang="en-US" sz="1700" b="1" dirty="0">
            <a:latin typeface="Calibri" panose="020F0502020204030204" pitchFamily="34" charset="0"/>
          </a:endParaRPr>
        </a:p>
      </dgm:t>
    </dgm:pt>
    <dgm:pt modelId="{824205A2-86EB-4E3F-A397-ED56ABE2440F}" type="parTrans" cxnId="{AA2DFB0D-BD4C-4ED9-AC68-F5807F09E236}">
      <dgm:prSet/>
      <dgm:spPr/>
      <dgm:t>
        <a:bodyPr/>
        <a:lstStyle/>
        <a:p>
          <a:endParaRPr lang="en-US"/>
        </a:p>
      </dgm:t>
    </dgm:pt>
    <dgm:pt modelId="{F82CB496-0AD5-4DD5-A490-2E8F8617D642}" type="sibTrans" cxnId="{AA2DFB0D-BD4C-4ED9-AC68-F5807F09E236}">
      <dgm:prSet/>
      <dgm:spPr/>
      <dgm:t>
        <a:bodyPr/>
        <a:lstStyle/>
        <a:p>
          <a:endParaRPr lang="en-US"/>
        </a:p>
      </dgm:t>
    </dgm:pt>
    <dgm:pt modelId="{17FD6437-F406-45B6-BD9C-22BDA415282C}">
      <dgm:prSet phldrT="[Text]" custT="1"/>
      <dgm:spPr/>
      <dgm:t>
        <a:bodyPr/>
        <a:lstStyle/>
        <a:p>
          <a:r>
            <a:rPr lang="en-US" sz="3000" smtClean="0"/>
            <a:t>BRI</a:t>
          </a:r>
          <a:endParaRPr lang="fa-IR" sz="3000" smtClean="0"/>
        </a:p>
        <a:p>
          <a:r>
            <a:rPr lang="en-US" sz="2000" smtClean="0"/>
            <a:t>Basic  Rate Interface</a:t>
          </a:r>
          <a:endParaRPr lang="en-US" sz="2000" dirty="0"/>
        </a:p>
      </dgm:t>
    </dgm:pt>
    <dgm:pt modelId="{3F358E1B-E5BD-4F81-924A-FC857914B86C}" type="parTrans" cxnId="{33C494FE-8B1E-4BEC-9653-08BE413FE93A}">
      <dgm:prSet/>
      <dgm:spPr/>
      <dgm:t>
        <a:bodyPr/>
        <a:lstStyle/>
        <a:p>
          <a:endParaRPr lang="en-US"/>
        </a:p>
      </dgm:t>
    </dgm:pt>
    <dgm:pt modelId="{DEC12BB9-B830-448A-8211-05C48DC2BF97}" type="sibTrans" cxnId="{33C494FE-8B1E-4BEC-9653-08BE413FE93A}">
      <dgm:prSet/>
      <dgm:spPr/>
      <dgm:t>
        <a:bodyPr/>
        <a:lstStyle/>
        <a:p>
          <a:endParaRPr lang="en-US"/>
        </a:p>
      </dgm:t>
    </dgm:pt>
    <dgm:pt modelId="{B6C78D8B-C0C8-4565-936F-B5814D5D5761}">
      <dgm:prSet phldrT="[Text]" custT="1"/>
      <dgm:spPr/>
      <dgm:t>
        <a:bodyPr/>
        <a:lstStyle/>
        <a:p>
          <a:pPr algn="r" rtl="1"/>
          <a:r>
            <a:rPr kumimoji="1" lang="fa-IR" altLang="zh-CN" sz="1800" b="1" dirty="0" smtClean="0">
              <a:latin typeface="Calibri" panose="020F0502020204030204" pitchFamily="34" charset="0"/>
              <a:ea typeface="宋体" charset="-122"/>
              <a:cs typeface="B Compset" pitchFamily="2" charset="-78"/>
            </a:rPr>
            <a:t>برای کاربران نهایی طراحی شده است. </a:t>
          </a:r>
          <a:endParaRPr lang="en-US" sz="1800" b="1" dirty="0">
            <a:latin typeface="Calibri" panose="020F0502020204030204" pitchFamily="34" charset="0"/>
          </a:endParaRPr>
        </a:p>
      </dgm:t>
    </dgm:pt>
    <dgm:pt modelId="{F668FA42-0E16-4053-A2C1-89D69B6979D8}" type="parTrans" cxnId="{63C40CCE-DDEF-45C5-A396-32470F689514}">
      <dgm:prSet/>
      <dgm:spPr/>
      <dgm:t>
        <a:bodyPr/>
        <a:lstStyle/>
        <a:p>
          <a:endParaRPr lang="en-US"/>
        </a:p>
      </dgm:t>
    </dgm:pt>
    <dgm:pt modelId="{CEADFA5D-D1AE-4244-92B0-7B63E48A0AAB}" type="sibTrans" cxnId="{63C40CCE-DDEF-45C5-A396-32470F689514}">
      <dgm:prSet/>
      <dgm:spPr/>
      <dgm:t>
        <a:bodyPr/>
        <a:lstStyle/>
        <a:p>
          <a:endParaRPr lang="en-US"/>
        </a:p>
      </dgm:t>
    </dgm:pt>
    <dgm:pt modelId="{176D2AF2-606C-4DE8-9C01-B5B2119D5E59}">
      <dgm:prSet phldrT="[Text]" custT="1"/>
      <dgm:spPr/>
      <dgm:t>
        <a:bodyPr/>
        <a:lstStyle/>
        <a:p>
          <a:pPr algn="just" rtl="1"/>
          <a:r>
            <a:rPr kumimoji="1" lang="en-GB" altLang="zh-CN" sz="1800" b="1" dirty="0" smtClean="0">
              <a:latin typeface="Calibri" panose="020F0502020204030204" pitchFamily="34" charset="0"/>
              <a:ea typeface="宋体" charset="-122"/>
              <a:cs typeface="B Compset" pitchFamily="2" charset="-78"/>
            </a:rPr>
            <a:t>E1</a:t>
          </a:r>
          <a:r>
            <a:rPr kumimoji="1" lang="fa-IR" altLang="zh-CN" sz="1800" b="1" dirty="0" smtClean="0">
              <a:latin typeface="Calibri" panose="020F0502020204030204" pitchFamily="34" charset="0"/>
              <a:ea typeface="宋体" charset="-122"/>
              <a:cs typeface="B Compset" pitchFamily="2" charset="-78"/>
            </a:rPr>
            <a:t> یکی از زیر مجموعه‌های </a:t>
          </a:r>
          <a:r>
            <a:rPr kumimoji="1" lang="en-GB" altLang="zh-CN" sz="1800" b="1" dirty="0" smtClean="0">
              <a:latin typeface="Calibri" panose="020F0502020204030204" pitchFamily="34" charset="0"/>
              <a:ea typeface="宋体" charset="-122"/>
              <a:cs typeface="B Compset" pitchFamily="2" charset="-78"/>
            </a:rPr>
            <a:t>PRI</a:t>
          </a:r>
          <a:r>
            <a:rPr kumimoji="1" lang="fa-IR" altLang="zh-CN" sz="1800" b="1" dirty="0" smtClean="0">
              <a:latin typeface="Calibri" panose="020F0502020204030204" pitchFamily="34" charset="0"/>
              <a:ea typeface="宋体" charset="-122"/>
              <a:cs typeface="B Compset" pitchFamily="2" charset="-78"/>
            </a:rPr>
            <a:t> است که امروزه استفادۀ زیادی دارد.</a:t>
          </a:r>
          <a:endParaRPr lang="en-US" sz="1800" b="1" dirty="0">
            <a:latin typeface="Calibri" panose="020F0502020204030204" pitchFamily="34" charset="0"/>
          </a:endParaRPr>
        </a:p>
      </dgm:t>
    </dgm:pt>
    <dgm:pt modelId="{3EFF7931-E02B-47EB-AB8C-F746474733B2}" type="parTrans" cxnId="{C43BD648-051A-4B3D-B98F-B1426FC35E96}">
      <dgm:prSet/>
      <dgm:spPr/>
      <dgm:t>
        <a:bodyPr/>
        <a:lstStyle/>
        <a:p>
          <a:endParaRPr lang="en-US"/>
        </a:p>
      </dgm:t>
    </dgm:pt>
    <dgm:pt modelId="{4BEBAD79-1757-4CF8-A66F-DFC76AE19927}" type="sibTrans" cxnId="{C43BD648-051A-4B3D-B98F-B1426FC35E96}">
      <dgm:prSet/>
      <dgm:spPr/>
      <dgm:t>
        <a:bodyPr/>
        <a:lstStyle/>
        <a:p>
          <a:endParaRPr lang="en-US"/>
        </a:p>
      </dgm:t>
    </dgm:pt>
    <dgm:pt modelId="{826A597D-92EA-4860-BAF7-31477FD4C8C5}">
      <dgm:prSet phldrT="[Text]" custT="1"/>
      <dgm:spPr/>
      <dgm:t>
        <a:bodyPr/>
        <a:lstStyle/>
        <a:p>
          <a:pPr algn="just" rtl="1"/>
          <a:r>
            <a:rPr kumimoji="1" lang="en-GB" altLang="zh-CN" sz="1800" b="1" dirty="0" smtClean="0">
              <a:latin typeface="Calibri" panose="020F0502020204030204" pitchFamily="34" charset="0"/>
              <a:ea typeface="宋体" charset="-122"/>
              <a:cs typeface="B Compset" pitchFamily="2" charset="-78"/>
            </a:rPr>
            <a:t>E1</a:t>
          </a:r>
          <a:r>
            <a:rPr kumimoji="1" lang="fa-IR" altLang="zh-CN" sz="1800" b="1" dirty="0" smtClean="0">
              <a:latin typeface="Calibri" panose="020F0502020204030204" pitchFamily="34" charset="0"/>
              <a:ea typeface="宋体" charset="-122"/>
              <a:cs typeface="B Compset" pitchFamily="2" charset="-78"/>
            </a:rPr>
            <a:t> شامل سی کانال حامل</a:t>
          </a:r>
          <a:r>
            <a:rPr kumimoji="1" lang="en-GB" altLang="zh-CN" sz="1800" b="1" dirty="0" err="1" smtClean="0">
              <a:latin typeface="Calibri" panose="020F0502020204030204" pitchFamily="34" charset="0"/>
              <a:ea typeface="宋体" charset="-122"/>
              <a:cs typeface="B Compset" pitchFamily="2" charset="-78"/>
            </a:rPr>
            <a:t>B_Channel</a:t>
          </a:r>
          <a:r>
            <a:rPr kumimoji="1" lang="en-GB" altLang="zh-CN" sz="1800" b="1" dirty="0" smtClean="0">
              <a:latin typeface="Calibri" panose="020F0502020204030204" pitchFamily="34" charset="0"/>
              <a:ea typeface="宋体" charset="-122"/>
              <a:cs typeface="B Compset" pitchFamily="2" charset="-78"/>
            </a:rPr>
            <a:t> </a:t>
          </a:r>
          <a:r>
            <a:rPr kumimoji="1" lang="fa-IR" altLang="zh-CN" sz="1800" b="1" dirty="0" smtClean="0">
              <a:latin typeface="Calibri" panose="020F0502020204030204" pitchFamily="34" charset="0"/>
              <a:ea typeface="宋体" charset="-122"/>
              <a:cs typeface="B Compset" pitchFamily="2" charset="-78"/>
            </a:rPr>
            <a:t> و یک کانال برای </a:t>
          </a:r>
          <a:r>
            <a:rPr kumimoji="1" lang="fa-IR" altLang="zh-CN" sz="1800" b="1" dirty="0" smtClean="0">
              <a:latin typeface="Calibri" panose="020F0502020204030204" pitchFamily="34" charset="0"/>
              <a:ea typeface="宋体" charset="-122"/>
              <a:cs typeface="B Compset" pitchFamily="2" charset="-78"/>
            </a:rPr>
            <a:t>سیگنالینگ </a:t>
          </a:r>
          <a:r>
            <a:rPr kumimoji="1" lang="en-US" altLang="zh-CN" sz="1800" b="1" dirty="0" smtClean="0">
              <a:latin typeface="Calibri" panose="020F0502020204030204" pitchFamily="34" charset="0"/>
              <a:ea typeface="宋体" charset="-122"/>
              <a:cs typeface="B Compset" pitchFamily="2" charset="-78"/>
            </a:rPr>
            <a:t>D_</a:t>
          </a:r>
          <a:r>
            <a:rPr kumimoji="1" lang="en-GB" altLang="zh-CN" sz="1800" b="1" dirty="0" smtClean="0">
              <a:latin typeface="Calibri" panose="020F0502020204030204" pitchFamily="34" charset="0"/>
              <a:ea typeface="宋体" charset="-122"/>
              <a:cs typeface="B Compset" pitchFamily="2" charset="-78"/>
            </a:rPr>
            <a:t>Channel </a:t>
          </a:r>
          <a:r>
            <a:rPr kumimoji="1" lang="fa-IR" altLang="zh-CN" sz="1800" b="1" dirty="0" smtClean="0">
              <a:latin typeface="Calibri" panose="020F0502020204030204" pitchFamily="34" charset="0"/>
              <a:ea typeface="宋体" charset="-122"/>
              <a:cs typeface="B Compset" pitchFamily="2" charset="-78"/>
            </a:rPr>
            <a:t> می‌باشد که هر کدام </a:t>
          </a:r>
          <a:r>
            <a:rPr kumimoji="1" lang="en-US" altLang="zh-CN" sz="1800" b="1" dirty="0" smtClean="0">
              <a:latin typeface="Calibri" panose="020F0502020204030204" pitchFamily="34" charset="0"/>
              <a:ea typeface="宋体" charset="-122"/>
              <a:cs typeface="B Compset" pitchFamily="2" charset="-78"/>
            </a:rPr>
            <a:t>64 </a:t>
          </a:r>
          <a:r>
            <a:rPr kumimoji="1" lang="en-GB" altLang="zh-CN" sz="1800" b="1" dirty="0" smtClean="0">
              <a:latin typeface="Calibri" panose="020F0502020204030204" pitchFamily="34" charset="0"/>
              <a:ea typeface="宋体" charset="-122"/>
              <a:cs typeface="B Compset" pitchFamily="2" charset="-78"/>
            </a:rPr>
            <a:t>Kbps</a:t>
          </a:r>
          <a:r>
            <a:rPr kumimoji="1" lang="fa-IR" altLang="zh-CN" sz="1800" b="1" dirty="0" smtClean="0">
              <a:latin typeface="Calibri" panose="020F0502020204030204" pitchFamily="34" charset="0"/>
              <a:ea typeface="宋体" charset="-122"/>
              <a:cs typeface="B Compset" pitchFamily="2" charset="-78"/>
            </a:rPr>
            <a:t> </a:t>
          </a:r>
          <a:r>
            <a:rPr kumimoji="1" lang="en-GB" altLang="zh-CN" sz="1800" b="1" dirty="0" smtClean="0">
              <a:latin typeface="Calibri" panose="020F0502020204030204" pitchFamily="34" charset="0"/>
              <a:ea typeface="宋体" charset="-122"/>
              <a:cs typeface="B Compset" pitchFamily="2" charset="-78"/>
            </a:rPr>
            <a:t> </a:t>
          </a:r>
          <a:r>
            <a:rPr kumimoji="1" lang="fa-IR" altLang="zh-CN" sz="1800" b="1" dirty="0" smtClean="0">
              <a:latin typeface="Calibri" panose="020F0502020204030204" pitchFamily="34" charset="0"/>
              <a:ea typeface="宋体" charset="-122"/>
              <a:cs typeface="B Compset" pitchFamily="2" charset="-78"/>
            </a:rPr>
            <a:t>پهنای باند دارند.</a:t>
          </a:r>
          <a:endParaRPr lang="en-US" sz="1800" b="1" dirty="0">
            <a:latin typeface="Calibri" panose="020F0502020204030204" pitchFamily="34" charset="0"/>
          </a:endParaRPr>
        </a:p>
      </dgm:t>
    </dgm:pt>
    <dgm:pt modelId="{34E25E59-76CD-40C0-919E-93363B2765F3}" type="parTrans" cxnId="{6EC6DF59-CB2A-47B7-A28A-330642E1FB70}">
      <dgm:prSet/>
      <dgm:spPr/>
      <dgm:t>
        <a:bodyPr/>
        <a:lstStyle/>
        <a:p>
          <a:endParaRPr lang="en-US"/>
        </a:p>
      </dgm:t>
    </dgm:pt>
    <dgm:pt modelId="{2F31EBB9-4A72-4331-9A48-AE3B6384BBF2}" type="sibTrans" cxnId="{6EC6DF59-CB2A-47B7-A28A-330642E1FB70}">
      <dgm:prSet/>
      <dgm:spPr/>
      <dgm:t>
        <a:bodyPr/>
        <a:lstStyle/>
        <a:p>
          <a:endParaRPr lang="en-US"/>
        </a:p>
      </dgm:t>
    </dgm:pt>
    <dgm:pt modelId="{56A65E81-63A8-46D8-83C5-7ABA0C86DD4B}">
      <dgm:prSet phldrT="[Text]" custT="1"/>
      <dgm:spPr/>
      <dgm:t>
        <a:bodyPr/>
        <a:lstStyle/>
        <a:p>
          <a:pPr algn="just" rtl="1"/>
          <a:r>
            <a:rPr kumimoji="1" lang="fa-IR" altLang="zh-CN" sz="1800" b="1" dirty="0" smtClean="0">
              <a:latin typeface="Calibri" panose="020F0502020204030204" pitchFamily="34" charset="0"/>
              <a:ea typeface="宋体" charset="-122"/>
              <a:cs typeface="B Compset" pitchFamily="2" charset="-78"/>
            </a:rPr>
            <a:t>این استاندارد دو کانال حامل</a:t>
          </a:r>
          <a:r>
            <a:rPr kumimoji="1" lang="en-US" altLang="zh-CN" sz="1800" b="1" dirty="0" smtClean="0">
              <a:latin typeface="Calibri" panose="020F0502020204030204" pitchFamily="34" charset="0"/>
              <a:ea typeface="宋体" charset="-122"/>
              <a:cs typeface="B Compset" pitchFamily="2" charset="-78"/>
            </a:rPr>
            <a:t>B-Channel  </a:t>
          </a:r>
          <a:r>
            <a:rPr kumimoji="1" lang="fa-IR" altLang="zh-CN" sz="1800" b="1" dirty="0" smtClean="0">
              <a:latin typeface="Calibri" panose="020F0502020204030204" pitchFamily="34" charset="0"/>
              <a:ea typeface="宋体" charset="-122"/>
              <a:cs typeface="B Compset" pitchFamily="2" charset="-78"/>
            </a:rPr>
            <a:t> با پهنای باند </a:t>
          </a:r>
          <a:r>
            <a:rPr kumimoji="1" lang="en-US" altLang="zh-CN" sz="1800" b="1" dirty="0" smtClean="0">
              <a:latin typeface="Calibri" panose="020F0502020204030204" pitchFamily="34" charset="0"/>
              <a:ea typeface="宋体" charset="-122"/>
              <a:cs typeface="B Compset" pitchFamily="2" charset="-78"/>
            </a:rPr>
            <a:t>64 Kbps</a:t>
          </a:r>
          <a:r>
            <a:rPr kumimoji="1" lang="fa-IR" altLang="zh-CN" sz="1800" b="1" dirty="0" smtClean="0">
              <a:latin typeface="Calibri" panose="020F0502020204030204" pitchFamily="34" charset="0"/>
              <a:ea typeface="宋体" charset="-122"/>
              <a:cs typeface="B Compset" pitchFamily="2" charset="-78"/>
            </a:rPr>
            <a:t> </a:t>
          </a:r>
          <a:r>
            <a:rPr kumimoji="1" lang="en-US" altLang="zh-CN" sz="1800" b="1" dirty="0" smtClean="0">
              <a:latin typeface="Calibri" panose="020F0502020204030204" pitchFamily="34" charset="0"/>
              <a:ea typeface="宋体" charset="-122"/>
              <a:cs typeface="B Compset" pitchFamily="2" charset="-78"/>
            </a:rPr>
            <a:t>  </a:t>
          </a:r>
          <a:r>
            <a:rPr kumimoji="1" lang="fa-IR" altLang="zh-CN" sz="1800" b="1" dirty="0" smtClean="0">
              <a:latin typeface="Calibri" panose="020F0502020204030204" pitchFamily="34" charset="0"/>
              <a:ea typeface="宋体" charset="-122"/>
              <a:cs typeface="B Compset" pitchFamily="2" charset="-78"/>
            </a:rPr>
            <a:t>و یک کانال برای سیگنالینگ </a:t>
          </a:r>
          <a:r>
            <a:rPr kumimoji="1" lang="en-US" altLang="zh-CN" sz="1800" b="1" dirty="0" smtClean="0">
              <a:latin typeface="Calibri" panose="020F0502020204030204" pitchFamily="34" charset="0"/>
              <a:ea typeface="宋体" charset="-122"/>
              <a:cs typeface="B Compset" pitchFamily="2" charset="-78"/>
            </a:rPr>
            <a:t>D-Channel </a:t>
          </a:r>
          <a:r>
            <a:rPr kumimoji="1" lang="fa-IR" altLang="zh-CN" sz="1800" b="1" dirty="0" smtClean="0">
              <a:latin typeface="Calibri" panose="020F0502020204030204" pitchFamily="34" charset="0"/>
              <a:ea typeface="宋体" charset="-122"/>
              <a:cs typeface="B Compset" pitchFamily="2" charset="-78"/>
            </a:rPr>
            <a:t> با پهنای باند </a:t>
          </a:r>
          <a:r>
            <a:rPr kumimoji="1" lang="en-US" altLang="zh-CN" sz="1800" b="1" dirty="0" smtClean="0">
              <a:latin typeface="Calibri" panose="020F0502020204030204" pitchFamily="34" charset="0"/>
              <a:ea typeface="宋体" charset="-122"/>
              <a:cs typeface="B Compset" pitchFamily="2" charset="-78"/>
            </a:rPr>
            <a:t>16 kbps  </a:t>
          </a:r>
          <a:r>
            <a:rPr kumimoji="1" lang="fa-IR" altLang="zh-CN" sz="1800" b="1" dirty="0" smtClean="0">
              <a:latin typeface="Calibri" panose="020F0502020204030204" pitchFamily="34" charset="0"/>
              <a:ea typeface="宋体" charset="-122"/>
              <a:cs typeface="B Compset" pitchFamily="2" charset="-78"/>
            </a:rPr>
            <a:t> را در اختیار مشترک قرار می‌دهد.</a:t>
          </a:r>
          <a:endParaRPr lang="en-US" sz="1800" b="1" dirty="0">
            <a:latin typeface="Calibri" panose="020F0502020204030204" pitchFamily="34" charset="0"/>
          </a:endParaRPr>
        </a:p>
      </dgm:t>
    </dgm:pt>
    <dgm:pt modelId="{D2C53E41-A7FE-4B52-86EC-F102840F2C13}" type="parTrans" cxnId="{F5732E6C-29A9-46FF-936E-C86ECB06BEAD}">
      <dgm:prSet/>
      <dgm:spPr/>
      <dgm:t>
        <a:bodyPr/>
        <a:lstStyle/>
        <a:p>
          <a:endParaRPr lang="en-US"/>
        </a:p>
      </dgm:t>
    </dgm:pt>
    <dgm:pt modelId="{2A02D7D3-C3AB-40B4-A26B-855EAA02570D}" type="sibTrans" cxnId="{F5732E6C-29A9-46FF-936E-C86ECB06BEAD}">
      <dgm:prSet/>
      <dgm:spPr/>
      <dgm:t>
        <a:bodyPr/>
        <a:lstStyle/>
        <a:p>
          <a:endParaRPr lang="en-US"/>
        </a:p>
      </dgm:t>
    </dgm:pt>
    <dgm:pt modelId="{5740D165-6593-46A3-80FD-A311A9308E3D}" type="pres">
      <dgm:prSet presAssocID="{0004862A-8D27-45CD-AFE6-FEA931519C3E}" presName="Name0" presStyleCnt="0">
        <dgm:presLayoutVars>
          <dgm:dir val="rev"/>
          <dgm:animLvl val="lvl"/>
          <dgm:resizeHandles val="exact"/>
        </dgm:presLayoutVars>
      </dgm:prSet>
      <dgm:spPr/>
      <dgm:t>
        <a:bodyPr/>
        <a:lstStyle/>
        <a:p>
          <a:pPr rtl="1"/>
          <a:endParaRPr lang="fa-IR"/>
        </a:p>
      </dgm:t>
    </dgm:pt>
    <dgm:pt modelId="{3FD98BD4-46EA-4E32-AB86-33BA327DC300}" type="pres">
      <dgm:prSet presAssocID="{EC557211-5205-4C39-B862-AF1D8C5E4329}" presName="linNode" presStyleCnt="0"/>
      <dgm:spPr/>
    </dgm:pt>
    <dgm:pt modelId="{76BF31CA-D941-4729-9B07-AEFE9D030520}" type="pres">
      <dgm:prSet presAssocID="{EC557211-5205-4C39-B862-AF1D8C5E4329}" presName="parentText" presStyleLbl="node1" presStyleIdx="0" presStyleCnt="2" custScaleX="69837">
        <dgm:presLayoutVars>
          <dgm:chMax val="1"/>
          <dgm:bulletEnabled val="1"/>
        </dgm:presLayoutVars>
      </dgm:prSet>
      <dgm:spPr/>
      <dgm:t>
        <a:bodyPr/>
        <a:lstStyle/>
        <a:p>
          <a:endParaRPr lang="en-US"/>
        </a:p>
      </dgm:t>
    </dgm:pt>
    <dgm:pt modelId="{8F560E9C-37ED-4577-B408-9D152D4F26A7}" type="pres">
      <dgm:prSet presAssocID="{EC557211-5205-4C39-B862-AF1D8C5E4329}" presName="descendantText" presStyleLbl="alignAccFollowNode1" presStyleIdx="0" presStyleCnt="2" custScaleX="115843" custScaleY="128260">
        <dgm:presLayoutVars>
          <dgm:bulletEnabled val="1"/>
        </dgm:presLayoutVars>
      </dgm:prSet>
      <dgm:spPr/>
      <dgm:t>
        <a:bodyPr/>
        <a:lstStyle/>
        <a:p>
          <a:endParaRPr lang="en-US"/>
        </a:p>
      </dgm:t>
    </dgm:pt>
    <dgm:pt modelId="{03DFEFB8-9AC2-420E-A6BA-A10818E5250F}" type="pres">
      <dgm:prSet presAssocID="{EF529D04-677C-427A-816B-0481BC9D93CD}" presName="sp" presStyleCnt="0"/>
      <dgm:spPr/>
    </dgm:pt>
    <dgm:pt modelId="{9DBB0288-0666-460B-8042-F9EC4F0B38A9}" type="pres">
      <dgm:prSet presAssocID="{17FD6437-F406-45B6-BD9C-22BDA415282C}" presName="linNode" presStyleCnt="0"/>
      <dgm:spPr/>
    </dgm:pt>
    <dgm:pt modelId="{966AE654-7AA4-42A9-AD2B-A6D36F9074D9}" type="pres">
      <dgm:prSet presAssocID="{17FD6437-F406-45B6-BD9C-22BDA415282C}" presName="parentText" presStyleLbl="node1" presStyleIdx="1" presStyleCnt="2" custScaleX="69837">
        <dgm:presLayoutVars>
          <dgm:chMax val="1"/>
          <dgm:bulletEnabled val="1"/>
        </dgm:presLayoutVars>
      </dgm:prSet>
      <dgm:spPr/>
      <dgm:t>
        <a:bodyPr/>
        <a:lstStyle/>
        <a:p>
          <a:endParaRPr lang="en-US"/>
        </a:p>
      </dgm:t>
    </dgm:pt>
    <dgm:pt modelId="{1FFE5AF7-346C-49D9-AD13-606257D4E0CF}" type="pres">
      <dgm:prSet presAssocID="{17FD6437-F406-45B6-BD9C-22BDA415282C}" presName="descendantText" presStyleLbl="alignAccFollowNode1" presStyleIdx="1" presStyleCnt="2" custScaleX="115843" custScaleY="114166">
        <dgm:presLayoutVars>
          <dgm:bulletEnabled val="1"/>
        </dgm:presLayoutVars>
      </dgm:prSet>
      <dgm:spPr/>
      <dgm:t>
        <a:bodyPr/>
        <a:lstStyle/>
        <a:p>
          <a:endParaRPr lang="en-US"/>
        </a:p>
      </dgm:t>
    </dgm:pt>
  </dgm:ptLst>
  <dgm:cxnLst>
    <dgm:cxn modelId="{D7369773-0D76-4F6B-915D-139A75A34FBB}" srcId="{0004862A-8D27-45CD-AFE6-FEA931519C3E}" destId="{EC557211-5205-4C39-B862-AF1D8C5E4329}" srcOrd="0" destOrd="0" parTransId="{717E036C-D999-412C-BE66-69FEEB2BE3D7}" sibTransId="{EF529D04-677C-427A-816B-0481BC9D93CD}"/>
    <dgm:cxn modelId="{77A8808C-77D2-4313-844D-DBDDC5C14ACA}" type="presOf" srcId="{0004862A-8D27-45CD-AFE6-FEA931519C3E}" destId="{5740D165-6593-46A3-80FD-A311A9308E3D}" srcOrd="0" destOrd="0" presId="urn:microsoft.com/office/officeart/2005/8/layout/vList5"/>
    <dgm:cxn modelId="{8D1B1354-AF84-4BB7-A68C-A1437CF0FA35}" type="presOf" srcId="{56A65E81-63A8-46D8-83C5-7ABA0C86DD4B}" destId="{1FFE5AF7-346C-49D9-AD13-606257D4E0CF}" srcOrd="0" destOrd="1" presId="urn:microsoft.com/office/officeart/2005/8/layout/vList5"/>
    <dgm:cxn modelId="{7352CF03-E8BC-4019-B6F0-A58162DA02A9}" type="presOf" srcId="{EC557211-5205-4C39-B862-AF1D8C5E4329}" destId="{76BF31CA-D941-4729-9B07-AEFE9D030520}" srcOrd="0" destOrd="0" presId="urn:microsoft.com/office/officeart/2005/8/layout/vList5"/>
    <dgm:cxn modelId="{C43BD648-051A-4B3D-B98F-B1426FC35E96}" srcId="{EC557211-5205-4C39-B862-AF1D8C5E4329}" destId="{176D2AF2-606C-4DE8-9C01-B5B2119D5E59}" srcOrd="1" destOrd="0" parTransId="{3EFF7931-E02B-47EB-AB8C-F746474733B2}" sibTransId="{4BEBAD79-1757-4CF8-A66F-DFC76AE19927}"/>
    <dgm:cxn modelId="{14CE4BAB-E80C-4A5E-A44C-BB57D9713579}" type="presOf" srcId="{B6C78D8B-C0C8-4565-936F-B5814D5D5761}" destId="{1FFE5AF7-346C-49D9-AD13-606257D4E0CF}" srcOrd="0" destOrd="0" presId="urn:microsoft.com/office/officeart/2005/8/layout/vList5"/>
    <dgm:cxn modelId="{F5732E6C-29A9-46FF-936E-C86ECB06BEAD}" srcId="{17FD6437-F406-45B6-BD9C-22BDA415282C}" destId="{56A65E81-63A8-46D8-83C5-7ABA0C86DD4B}" srcOrd="1" destOrd="0" parTransId="{D2C53E41-A7FE-4B52-86EC-F102840F2C13}" sibTransId="{2A02D7D3-C3AB-40B4-A26B-855EAA02570D}"/>
    <dgm:cxn modelId="{63C40CCE-DDEF-45C5-A396-32470F689514}" srcId="{17FD6437-F406-45B6-BD9C-22BDA415282C}" destId="{B6C78D8B-C0C8-4565-936F-B5814D5D5761}" srcOrd="0" destOrd="0" parTransId="{F668FA42-0E16-4053-A2C1-89D69B6979D8}" sibTransId="{CEADFA5D-D1AE-4244-92B0-7B63E48A0AAB}"/>
    <dgm:cxn modelId="{79365B21-56A2-4315-A220-AF343AA20F6E}" type="presOf" srcId="{176D2AF2-606C-4DE8-9C01-B5B2119D5E59}" destId="{8F560E9C-37ED-4577-B408-9D152D4F26A7}" srcOrd="0" destOrd="1" presId="urn:microsoft.com/office/officeart/2005/8/layout/vList5"/>
    <dgm:cxn modelId="{AA2DFB0D-BD4C-4ED9-AC68-F5807F09E236}" srcId="{EC557211-5205-4C39-B862-AF1D8C5E4329}" destId="{FCAE8C92-692A-4C87-A94B-84AAACB95877}" srcOrd="0" destOrd="0" parTransId="{824205A2-86EB-4E3F-A397-ED56ABE2440F}" sibTransId="{F82CB496-0AD5-4DD5-A490-2E8F8617D642}"/>
    <dgm:cxn modelId="{63DF0B0E-7401-44E1-906F-6B5C8CA80513}" type="presOf" srcId="{826A597D-92EA-4860-BAF7-31477FD4C8C5}" destId="{8F560E9C-37ED-4577-B408-9D152D4F26A7}" srcOrd="0" destOrd="2" presId="urn:microsoft.com/office/officeart/2005/8/layout/vList5"/>
    <dgm:cxn modelId="{6EC6DF59-CB2A-47B7-A28A-330642E1FB70}" srcId="{EC557211-5205-4C39-B862-AF1D8C5E4329}" destId="{826A597D-92EA-4860-BAF7-31477FD4C8C5}" srcOrd="2" destOrd="0" parTransId="{34E25E59-76CD-40C0-919E-93363B2765F3}" sibTransId="{2F31EBB9-4A72-4331-9A48-AE3B6384BBF2}"/>
    <dgm:cxn modelId="{DB622171-D767-4E62-8C61-EF6FCCCB22D8}" type="presOf" srcId="{17FD6437-F406-45B6-BD9C-22BDA415282C}" destId="{966AE654-7AA4-42A9-AD2B-A6D36F9074D9}" srcOrd="0" destOrd="0" presId="urn:microsoft.com/office/officeart/2005/8/layout/vList5"/>
    <dgm:cxn modelId="{0B42244D-3DE3-42DB-BF43-302DAEC42A1F}" type="presOf" srcId="{FCAE8C92-692A-4C87-A94B-84AAACB95877}" destId="{8F560E9C-37ED-4577-B408-9D152D4F26A7}" srcOrd="0" destOrd="0" presId="urn:microsoft.com/office/officeart/2005/8/layout/vList5"/>
    <dgm:cxn modelId="{33C494FE-8B1E-4BEC-9653-08BE413FE93A}" srcId="{0004862A-8D27-45CD-AFE6-FEA931519C3E}" destId="{17FD6437-F406-45B6-BD9C-22BDA415282C}" srcOrd="1" destOrd="0" parTransId="{3F358E1B-E5BD-4F81-924A-FC857914B86C}" sibTransId="{DEC12BB9-B830-448A-8211-05C48DC2BF97}"/>
    <dgm:cxn modelId="{1A11A259-2E11-4779-BA21-1D5D058397F6}" type="presParOf" srcId="{5740D165-6593-46A3-80FD-A311A9308E3D}" destId="{3FD98BD4-46EA-4E32-AB86-33BA327DC300}" srcOrd="0" destOrd="0" presId="urn:microsoft.com/office/officeart/2005/8/layout/vList5"/>
    <dgm:cxn modelId="{8DBA4C98-BB3A-4CC8-918C-3B53622B41F7}" type="presParOf" srcId="{3FD98BD4-46EA-4E32-AB86-33BA327DC300}" destId="{76BF31CA-D941-4729-9B07-AEFE9D030520}" srcOrd="0" destOrd="0" presId="urn:microsoft.com/office/officeart/2005/8/layout/vList5"/>
    <dgm:cxn modelId="{F2DC8D38-CA4F-4A15-AF83-13C87142E1CA}" type="presParOf" srcId="{3FD98BD4-46EA-4E32-AB86-33BA327DC300}" destId="{8F560E9C-37ED-4577-B408-9D152D4F26A7}" srcOrd="1" destOrd="0" presId="urn:microsoft.com/office/officeart/2005/8/layout/vList5"/>
    <dgm:cxn modelId="{0980C3F3-3EE5-4807-B66C-AD486CB7574D}" type="presParOf" srcId="{5740D165-6593-46A3-80FD-A311A9308E3D}" destId="{03DFEFB8-9AC2-420E-A6BA-A10818E5250F}" srcOrd="1" destOrd="0" presId="urn:microsoft.com/office/officeart/2005/8/layout/vList5"/>
    <dgm:cxn modelId="{9B3EB9F9-3899-44C6-8A58-CE828B59D97A}" type="presParOf" srcId="{5740D165-6593-46A3-80FD-A311A9308E3D}" destId="{9DBB0288-0666-460B-8042-F9EC4F0B38A9}" srcOrd="2" destOrd="0" presId="urn:microsoft.com/office/officeart/2005/8/layout/vList5"/>
    <dgm:cxn modelId="{E63BA09A-AC11-4454-AF02-E95A8607CB47}" type="presParOf" srcId="{9DBB0288-0666-460B-8042-F9EC4F0B38A9}" destId="{966AE654-7AA4-42A9-AD2B-A6D36F9074D9}" srcOrd="0" destOrd="0" presId="urn:microsoft.com/office/officeart/2005/8/layout/vList5"/>
    <dgm:cxn modelId="{A412889C-C146-4D83-8A94-606499D82ADB}" type="presParOf" srcId="{9DBB0288-0666-460B-8042-F9EC4F0B38A9}" destId="{1FFE5AF7-346C-49D9-AD13-606257D4E0C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4862A-8D27-45CD-AFE6-FEA931519C3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C557211-5205-4C39-B862-AF1D8C5E4329}">
      <dgm:prSet phldrT="[Text]" custT="1"/>
      <dgm:spPr/>
      <dgm:t>
        <a:bodyPr/>
        <a:lstStyle/>
        <a:p>
          <a:pPr rtl="1"/>
          <a:r>
            <a:rPr lang="en-US" sz="1800" dirty="0" smtClean="0">
              <a:cs typeface="B Nazanin" panose="00000400000000000000" pitchFamily="2" charset="-78"/>
            </a:rPr>
            <a:t>User Plane</a:t>
          </a:r>
          <a:endParaRPr lang="en-US" sz="1800" dirty="0">
            <a:cs typeface="B Nazanin" panose="00000400000000000000" pitchFamily="2" charset="-78"/>
          </a:endParaRPr>
        </a:p>
      </dgm:t>
    </dgm:pt>
    <dgm:pt modelId="{717E036C-D999-412C-BE66-69FEEB2BE3D7}" type="parTrans" cxnId="{D7369773-0D76-4F6B-915D-139A75A34FBB}">
      <dgm:prSet/>
      <dgm:spPr/>
      <dgm:t>
        <a:bodyPr/>
        <a:lstStyle/>
        <a:p>
          <a:endParaRPr lang="en-US"/>
        </a:p>
      </dgm:t>
    </dgm:pt>
    <dgm:pt modelId="{EF529D04-677C-427A-816B-0481BC9D93CD}" type="sibTrans" cxnId="{D7369773-0D76-4F6B-915D-139A75A34FBB}">
      <dgm:prSet/>
      <dgm:spPr/>
      <dgm:t>
        <a:bodyPr/>
        <a:lstStyle/>
        <a:p>
          <a:endParaRPr lang="en-US"/>
        </a:p>
      </dgm:t>
    </dgm:pt>
    <dgm:pt modelId="{FCAE8C92-692A-4C87-A94B-84AAACB95877}">
      <dgm:prSet phldrT="[Text]" custT="1"/>
      <dgm:spPr/>
      <dgm:t>
        <a:bodyPr/>
        <a:lstStyle/>
        <a:p>
          <a:pPr algn="just" rtl="1"/>
          <a:r>
            <a:rPr lang="fa-IR" sz="1700" b="1" dirty="0" smtClean="0">
              <a:latin typeface="Calibri" panose="020F0502020204030204" pitchFamily="34" charset="0"/>
              <a:cs typeface="B Nazanin" panose="00000400000000000000" pitchFamily="2" charset="-78"/>
            </a:rPr>
            <a:t>لایه</a:t>
          </a:r>
          <a:r>
            <a:rPr kumimoji="1" lang="fa-IR" altLang="zh-CN" sz="1700" b="1" dirty="0" smtClean="0">
              <a:latin typeface="Calibri" panose="020F0502020204030204" pitchFamily="34" charset="0"/>
              <a:ea typeface="宋体" charset="-122"/>
              <a:cs typeface="B Nazanin" panose="00000400000000000000" pitchFamily="2" charset="-78"/>
            </a:rPr>
            <a:t>‌</a:t>
          </a:r>
          <a:r>
            <a:rPr lang="fa-IR" sz="1700" b="1" dirty="0" smtClean="0">
              <a:latin typeface="Calibri" panose="020F0502020204030204" pitchFamily="34" charset="0"/>
              <a:cs typeface="B Nazanin" panose="00000400000000000000" pitchFamily="2" charset="-78"/>
            </a:rPr>
            <a:t>ها اگر دیتای کاربر را حمل کنند </a:t>
          </a:r>
          <a:r>
            <a:rPr lang="en-US" sz="1700" b="1" dirty="0" smtClean="0">
              <a:latin typeface="Calibri" panose="020F0502020204030204" pitchFamily="34" charset="0"/>
              <a:cs typeface="B Nazanin" panose="00000400000000000000" pitchFamily="2" charset="-78"/>
            </a:rPr>
            <a:t>User Plane</a:t>
          </a:r>
          <a:r>
            <a:rPr lang="fa-IR" sz="1700" b="1" dirty="0" smtClean="0">
              <a:latin typeface="Calibri" panose="020F0502020204030204" pitchFamily="34" charset="0"/>
              <a:cs typeface="B Nazanin" panose="00000400000000000000" pitchFamily="2" charset="-78"/>
            </a:rPr>
            <a:t> گفته می</a:t>
          </a:r>
          <a:r>
            <a:rPr kumimoji="1" lang="fa-IR" altLang="zh-CN" sz="1700" b="1" dirty="0" smtClean="0">
              <a:latin typeface="Calibri" panose="020F0502020204030204" pitchFamily="34" charset="0"/>
              <a:ea typeface="宋体" charset="-122"/>
              <a:cs typeface="B Nazanin" panose="00000400000000000000" pitchFamily="2" charset="-78"/>
            </a:rPr>
            <a:t>‌</a:t>
          </a:r>
          <a:r>
            <a:rPr lang="fa-IR" sz="1700" b="1" dirty="0" smtClean="0">
              <a:latin typeface="Calibri" panose="020F0502020204030204" pitchFamily="34" charset="0"/>
              <a:cs typeface="B Nazanin" panose="00000400000000000000" pitchFamily="2" charset="-78"/>
            </a:rPr>
            <a:t>شود و به خود شبکه </a:t>
          </a:r>
          <a:r>
            <a:rPr lang="en-US" sz="1700" b="1" dirty="0" smtClean="0">
              <a:latin typeface="Calibri" panose="020F0502020204030204" pitchFamily="34" charset="0"/>
              <a:cs typeface="B Nazanin" panose="00000400000000000000" pitchFamily="2" charset="-78"/>
            </a:rPr>
            <a:t>ATM</a:t>
          </a:r>
          <a:r>
            <a:rPr lang="fa-IR" sz="1700" b="1" dirty="0" smtClean="0">
              <a:latin typeface="Calibri" panose="020F0502020204030204" pitchFamily="34" charset="0"/>
              <a:cs typeface="B Nazanin" panose="00000400000000000000" pitchFamily="2" charset="-78"/>
            </a:rPr>
            <a:t> تعلق دارد.</a:t>
          </a:r>
          <a:endParaRPr lang="en-US" sz="1700" b="1" dirty="0">
            <a:latin typeface="Calibri" panose="020F0502020204030204" pitchFamily="34" charset="0"/>
            <a:cs typeface="B Nazanin" panose="00000400000000000000" pitchFamily="2" charset="-78"/>
          </a:endParaRPr>
        </a:p>
      </dgm:t>
    </dgm:pt>
    <dgm:pt modelId="{824205A2-86EB-4E3F-A397-ED56ABE2440F}" type="parTrans" cxnId="{AA2DFB0D-BD4C-4ED9-AC68-F5807F09E236}">
      <dgm:prSet/>
      <dgm:spPr/>
      <dgm:t>
        <a:bodyPr/>
        <a:lstStyle/>
        <a:p>
          <a:endParaRPr lang="en-US"/>
        </a:p>
      </dgm:t>
    </dgm:pt>
    <dgm:pt modelId="{F82CB496-0AD5-4DD5-A490-2E8F8617D642}" type="sibTrans" cxnId="{AA2DFB0D-BD4C-4ED9-AC68-F5807F09E236}">
      <dgm:prSet/>
      <dgm:spPr/>
      <dgm:t>
        <a:bodyPr/>
        <a:lstStyle/>
        <a:p>
          <a:endParaRPr lang="en-US"/>
        </a:p>
      </dgm:t>
    </dgm:pt>
    <dgm:pt modelId="{17FD6437-F406-45B6-BD9C-22BDA415282C}">
      <dgm:prSet phldrT="[Text]" custT="1"/>
      <dgm:spPr/>
      <dgm:t>
        <a:bodyPr/>
        <a:lstStyle/>
        <a:p>
          <a:r>
            <a:rPr lang="en-US" sz="1800" dirty="0" smtClean="0">
              <a:cs typeface="B Nazanin" panose="00000400000000000000" pitchFamily="2" charset="-78"/>
            </a:rPr>
            <a:t>Control Plane</a:t>
          </a:r>
          <a:endParaRPr lang="en-US" sz="1800" dirty="0">
            <a:cs typeface="B Nazanin" panose="00000400000000000000" pitchFamily="2" charset="-78"/>
          </a:endParaRPr>
        </a:p>
      </dgm:t>
    </dgm:pt>
    <dgm:pt modelId="{3F358E1B-E5BD-4F81-924A-FC857914B86C}" type="parTrans" cxnId="{33C494FE-8B1E-4BEC-9653-08BE413FE93A}">
      <dgm:prSet/>
      <dgm:spPr/>
      <dgm:t>
        <a:bodyPr/>
        <a:lstStyle/>
        <a:p>
          <a:endParaRPr lang="en-US"/>
        </a:p>
      </dgm:t>
    </dgm:pt>
    <dgm:pt modelId="{DEC12BB9-B830-448A-8211-05C48DC2BF97}" type="sibTrans" cxnId="{33C494FE-8B1E-4BEC-9653-08BE413FE93A}">
      <dgm:prSet/>
      <dgm:spPr/>
      <dgm:t>
        <a:bodyPr/>
        <a:lstStyle/>
        <a:p>
          <a:endParaRPr lang="en-US"/>
        </a:p>
      </dgm:t>
    </dgm:pt>
    <dgm:pt modelId="{B6C78D8B-C0C8-4565-936F-B5814D5D5761}">
      <dgm:prSet phldrT="[Text]" custT="1"/>
      <dgm:spPr/>
      <dgm:t>
        <a:bodyPr/>
        <a:lstStyle/>
        <a:p>
          <a:pPr algn="just" rtl="1"/>
          <a:r>
            <a:rPr kumimoji="1" lang="fa-IR" altLang="zh-CN" sz="1800" b="1" dirty="0" smtClean="0">
              <a:latin typeface="Calibri" panose="020F0502020204030204" pitchFamily="34" charset="0"/>
              <a:ea typeface="宋体" charset="-122"/>
              <a:cs typeface="B Nazanin" panose="00000400000000000000" pitchFamily="2" charset="-78"/>
            </a:rPr>
            <a:t>لایه‌ها اگر ترافیک سیگنالینگ را حمل کنند </a:t>
          </a:r>
          <a:r>
            <a:rPr kumimoji="1" lang="en-US" altLang="zh-CN" sz="1800" b="1" dirty="0" smtClean="0">
              <a:latin typeface="Calibri" panose="020F0502020204030204" pitchFamily="34" charset="0"/>
              <a:ea typeface="宋体" charset="-122"/>
              <a:cs typeface="B Nazanin" panose="00000400000000000000" pitchFamily="2" charset="-78"/>
            </a:rPr>
            <a:t>Control Plane</a:t>
          </a:r>
          <a:r>
            <a:rPr kumimoji="1" lang="fa-IR" altLang="zh-CN" sz="1800" b="1" dirty="0" smtClean="0">
              <a:latin typeface="Calibri" panose="020F0502020204030204" pitchFamily="34" charset="0"/>
              <a:ea typeface="宋体" charset="-122"/>
              <a:cs typeface="B Nazanin" panose="00000400000000000000" pitchFamily="2" charset="-78"/>
            </a:rPr>
            <a:t> گفته می‌شود و به شبکه سیگنالینگ تعلق دارد.</a:t>
          </a:r>
          <a:endParaRPr lang="en-US" sz="1800" b="1" dirty="0">
            <a:latin typeface="Calibri" panose="020F0502020204030204" pitchFamily="34" charset="0"/>
            <a:cs typeface="B Nazanin" panose="00000400000000000000" pitchFamily="2" charset="-78"/>
          </a:endParaRPr>
        </a:p>
      </dgm:t>
    </dgm:pt>
    <dgm:pt modelId="{F668FA42-0E16-4053-A2C1-89D69B6979D8}" type="parTrans" cxnId="{63C40CCE-DDEF-45C5-A396-32470F689514}">
      <dgm:prSet/>
      <dgm:spPr/>
      <dgm:t>
        <a:bodyPr/>
        <a:lstStyle/>
        <a:p>
          <a:endParaRPr lang="en-US"/>
        </a:p>
      </dgm:t>
    </dgm:pt>
    <dgm:pt modelId="{CEADFA5D-D1AE-4244-92B0-7B63E48A0AAB}" type="sibTrans" cxnId="{63C40CCE-DDEF-45C5-A396-32470F689514}">
      <dgm:prSet/>
      <dgm:spPr/>
      <dgm:t>
        <a:bodyPr/>
        <a:lstStyle/>
        <a:p>
          <a:endParaRPr lang="en-US"/>
        </a:p>
      </dgm:t>
    </dgm:pt>
    <dgm:pt modelId="{F0D907F2-A01E-4B88-B058-6B835C6E8C17}">
      <dgm:prSet phldrT="[Text]" custT="1"/>
      <dgm:spPr/>
      <dgm:t>
        <a:bodyPr/>
        <a:lstStyle/>
        <a:p>
          <a:pPr algn="ctr" rtl="1"/>
          <a:r>
            <a:rPr lang="en-US" sz="1800" b="1" dirty="0" smtClean="0">
              <a:latin typeface="Calibri" panose="020F0502020204030204" pitchFamily="34" charset="0"/>
              <a:cs typeface="B Nazanin" panose="00000400000000000000" pitchFamily="2" charset="-78"/>
            </a:rPr>
            <a:t>Management Plane</a:t>
          </a:r>
          <a:endParaRPr lang="en-US" sz="1800" b="1" dirty="0">
            <a:latin typeface="Calibri" panose="020F0502020204030204" pitchFamily="34" charset="0"/>
            <a:cs typeface="B Nazanin" panose="00000400000000000000" pitchFamily="2" charset="-78"/>
          </a:endParaRPr>
        </a:p>
      </dgm:t>
    </dgm:pt>
    <dgm:pt modelId="{A135C7B5-DDB7-44A5-B065-C76BE6182D8A}" type="parTrans" cxnId="{61042C80-ED21-4DFE-8B4C-588763AFE1FC}">
      <dgm:prSet/>
      <dgm:spPr/>
      <dgm:t>
        <a:bodyPr/>
        <a:lstStyle/>
        <a:p>
          <a:endParaRPr lang="en-US"/>
        </a:p>
      </dgm:t>
    </dgm:pt>
    <dgm:pt modelId="{937B8597-79FA-479A-9D3C-08CC8ECD8368}" type="sibTrans" cxnId="{61042C80-ED21-4DFE-8B4C-588763AFE1FC}">
      <dgm:prSet/>
      <dgm:spPr/>
      <dgm:t>
        <a:bodyPr/>
        <a:lstStyle/>
        <a:p>
          <a:endParaRPr lang="en-US"/>
        </a:p>
      </dgm:t>
    </dgm:pt>
    <dgm:pt modelId="{00D4140C-632F-4603-85C3-F1773309779D}">
      <dgm:prSet phldrT="[Text]" custT="1"/>
      <dgm:spPr/>
      <dgm:t>
        <a:bodyPr/>
        <a:lstStyle/>
        <a:p>
          <a:pPr algn="just" rtl="1"/>
          <a:r>
            <a:rPr kumimoji="1" lang="fa-IR" altLang="zh-CN" sz="1800" b="1" dirty="0" smtClean="0">
              <a:latin typeface="Calibri" panose="020F0502020204030204" pitchFamily="34" charset="0"/>
              <a:ea typeface="宋体" charset="-122"/>
              <a:cs typeface="B Nazanin" panose="00000400000000000000" pitchFamily="2" charset="-78"/>
            </a:rPr>
            <a:t>مدیریت </a:t>
          </a:r>
          <a:r>
            <a:rPr kumimoji="1" lang="en-US" altLang="zh-CN" sz="1800" b="1" dirty="0" smtClean="0">
              <a:latin typeface="Calibri" panose="020F0502020204030204" pitchFamily="34" charset="0"/>
              <a:ea typeface="宋体" charset="-122"/>
              <a:cs typeface="B Nazanin" panose="00000400000000000000" pitchFamily="2" charset="-78"/>
            </a:rPr>
            <a:t>Control Plane</a:t>
          </a:r>
          <a:r>
            <a:rPr kumimoji="1" lang="fa-IR" altLang="zh-CN" sz="1800" b="1" dirty="0" smtClean="0">
              <a:latin typeface="Calibri" panose="020F0502020204030204" pitchFamily="34" charset="0"/>
              <a:ea typeface="宋体" charset="-122"/>
              <a:cs typeface="B Nazanin" panose="00000400000000000000" pitchFamily="2" charset="-78"/>
            </a:rPr>
            <a:t> و </a:t>
          </a:r>
          <a:r>
            <a:rPr kumimoji="1" lang="en-US" altLang="zh-CN" sz="1800" b="1" dirty="0" smtClean="0">
              <a:latin typeface="Calibri" panose="020F0502020204030204" pitchFamily="34" charset="0"/>
              <a:ea typeface="宋体" charset="-122"/>
              <a:cs typeface="B Nazanin" panose="00000400000000000000" pitchFamily="2" charset="-78"/>
            </a:rPr>
            <a:t>User Plane</a:t>
          </a:r>
          <a:r>
            <a:rPr kumimoji="1" lang="fa-IR" altLang="zh-CN" sz="1800" b="1" dirty="0" smtClean="0">
              <a:latin typeface="Calibri" panose="020F0502020204030204" pitchFamily="34" charset="0"/>
              <a:ea typeface="宋体" charset="-122"/>
              <a:cs typeface="B Nazanin" panose="00000400000000000000" pitchFamily="2" charset="-78"/>
            </a:rPr>
            <a:t> را بر عهده دارد و شامل دو قسمت است.</a:t>
          </a:r>
          <a:endParaRPr lang="en-US" sz="1800" b="1" dirty="0">
            <a:latin typeface="Calibri" panose="020F0502020204030204" pitchFamily="34" charset="0"/>
            <a:cs typeface="B Nazanin" panose="00000400000000000000" pitchFamily="2" charset="-78"/>
          </a:endParaRPr>
        </a:p>
      </dgm:t>
    </dgm:pt>
    <dgm:pt modelId="{BABF6188-3FA2-4F72-B601-1A1D86E79AA1}" type="parTrans" cxnId="{64D546DB-C733-4CB7-A5FB-8E29DC384692}">
      <dgm:prSet/>
      <dgm:spPr/>
      <dgm:t>
        <a:bodyPr/>
        <a:lstStyle/>
        <a:p>
          <a:endParaRPr lang="en-US"/>
        </a:p>
      </dgm:t>
    </dgm:pt>
    <dgm:pt modelId="{5F8BDB76-874A-440A-88EA-51C9586AB8C1}" type="sibTrans" cxnId="{64D546DB-C733-4CB7-A5FB-8E29DC384692}">
      <dgm:prSet/>
      <dgm:spPr/>
      <dgm:t>
        <a:bodyPr/>
        <a:lstStyle/>
        <a:p>
          <a:endParaRPr lang="en-US"/>
        </a:p>
      </dgm:t>
    </dgm:pt>
    <dgm:pt modelId="{72CF5433-C3DA-4F88-94A9-D8348C7E5C5A}">
      <dgm:prSet phldrT="[Text]" custT="1"/>
      <dgm:spPr/>
      <dgm:t>
        <a:bodyPr/>
        <a:lstStyle/>
        <a:p>
          <a:pPr algn="just" rtl="1"/>
          <a:r>
            <a:rPr lang="en-US" sz="1800" b="1" dirty="0" smtClean="0">
              <a:solidFill>
                <a:srgbClr val="FF0000"/>
              </a:solidFill>
              <a:latin typeface="Calibri" panose="020F0502020204030204" pitchFamily="34" charset="0"/>
              <a:cs typeface="B Nazanin" panose="00000400000000000000" pitchFamily="2" charset="-78"/>
            </a:rPr>
            <a:t>Layer Management</a:t>
          </a:r>
          <a:r>
            <a:rPr lang="fa-IR" sz="1600" b="1" dirty="0" smtClean="0">
              <a:solidFill>
                <a:srgbClr val="FF0000"/>
              </a:solidFill>
              <a:latin typeface="Calibri" panose="020F0502020204030204" pitchFamily="34" charset="0"/>
              <a:cs typeface="B Nazanin" panose="00000400000000000000" pitchFamily="2" charset="-78"/>
            </a:rPr>
            <a:t> : </a:t>
          </a:r>
          <a:r>
            <a:rPr lang="fa-IR" sz="1600" b="1" dirty="0" smtClean="0">
              <a:latin typeface="Calibri" panose="020F0502020204030204" pitchFamily="34" charset="0"/>
              <a:cs typeface="B Nazanin" panose="00000400000000000000" pitchFamily="2" charset="-78"/>
            </a:rPr>
            <a:t>کنترل و مدیریت منابع شبکه برای هر دو قسمت مانند کنترل و مدیریت پهنای باند ، نرخ بیت ، سرعت ارسال و..</a:t>
          </a:r>
          <a:endParaRPr lang="en-US" sz="1600" b="1" dirty="0">
            <a:latin typeface="Calibri" panose="020F0502020204030204" pitchFamily="34" charset="0"/>
            <a:cs typeface="B Nazanin" panose="00000400000000000000" pitchFamily="2" charset="-78"/>
          </a:endParaRPr>
        </a:p>
      </dgm:t>
    </dgm:pt>
    <dgm:pt modelId="{7AC1E3BB-4521-4978-A30C-A1B058EC5A2F}" type="parTrans" cxnId="{B8A451B8-1893-4270-B636-6ABAC9EAD564}">
      <dgm:prSet/>
      <dgm:spPr/>
      <dgm:t>
        <a:bodyPr/>
        <a:lstStyle/>
        <a:p>
          <a:endParaRPr lang="en-US"/>
        </a:p>
      </dgm:t>
    </dgm:pt>
    <dgm:pt modelId="{4055FAED-251E-4916-814C-14B45A109465}" type="sibTrans" cxnId="{B8A451B8-1893-4270-B636-6ABAC9EAD564}">
      <dgm:prSet/>
      <dgm:spPr/>
      <dgm:t>
        <a:bodyPr/>
        <a:lstStyle/>
        <a:p>
          <a:endParaRPr lang="en-US"/>
        </a:p>
      </dgm:t>
    </dgm:pt>
    <dgm:pt modelId="{D8B8FFB9-28AC-4871-9BB5-34CDCB13914E}">
      <dgm:prSet phldrT="[Text]" custT="1"/>
      <dgm:spPr/>
      <dgm:t>
        <a:bodyPr/>
        <a:lstStyle/>
        <a:p>
          <a:pPr algn="just" rtl="1"/>
          <a:r>
            <a:rPr lang="en-US" sz="1800" b="1" dirty="0" smtClean="0">
              <a:solidFill>
                <a:srgbClr val="FF0000"/>
              </a:solidFill>
              <a:latin typeface="Calibri" panose="020F0502020204030204" pitchFamily="34" charset="0"/>
              <a:cs typeface="B Nazanin" panose="00000400000000000000" pitchFamily="2" charset="-78"/>
            </a:rPr>
            <a:t>Plane Management</a:t>
          </a:r>
          <a:r>
            <a:rPr lang="fa-IR" sz="1800" b="1" dirty="0" smtClean="0">
              <a:solidFill>
                <a:srgbClr val="FF0000"/>
              </a:solidFill>
              <a:latin typeface="Calibri" panose="020F0502020204030204" pitchFamily="34" charset="0"/>
              <a:cs typeface="B Nazanin" panose="00000400000000000000" pitchFamily="2" charset="-78"/>
            </a:rPr>
            <a:t> : </a:t>
          </a:r>
          <a:r>
            <a:rPr lang="fa-IR" sz="1600" b="1" dirty="0" smtClean="0">
              <a:latin typeface="Calibri" panose="020F0502020204030204" pitchFamily="34" charset="0"/>
              <a:cs typeface="B Nazanin" panose="00000400000000000000" pitchFamily="2" charset="-78"/>
            </a:rPr>
            <a:t>ارتباط بین </a:t>
          </a:r>
          <a:r>
            <a:rPr lang="en-US" sz="1600" b="1" dirty="0" smtClean="0">
              <a:latin typeface="Calibri" panose="020F0502020204030204" pitchFamily="34" charset="0"/>
              <a:cs typeface="B Nazanin" panose="00000400000000000000" pitchFamily="2" charset="-78"/>
            </a:rPr>
            <a:t>Plane</a:t>
          </a:r>
          <a:r>
            <a:rPr lang="fa-IR" sz="1600" b="1" dirty="0" smtClean="0">
              <a:latin typeface="Calibri" panose="020F0502020204030204" pitchFamily="34" charset="0"/>
              <a:cs typeface="B Nazanin" panose="00000400000000000000" pitchFamily="2" charset="-78"/>
            </a:rPr>
            <a:t> های مختلف را بر عهده دارد.</a:t>
          </a:r>
          <a:endParaRPr lang="en-US" sz="1600" b="1" dirty="0">
            <a:latin typeface="Calibri" panose="020F0502020204030204" pitchFamily="34" charset="0"/>
            <a:cs typeface="B Nazanin" panose="00000400000000000000" pitchFamily="2" charset="-78"/>
          </a:endParaRPr>
        </a:p>
      </dgm:t>
    </dgm:pt>
    <dgm:pt modelId="{27802054-F0A2-4E6D-80F7-2014B6FA591A}" type="parTrans" cxnId="{66FB0E6D-18CA-4872-889E-EA3EEB91E7B3}">
      <dgm:prSet/>
      <dgm:spPr/>
      <dgm:t>
        <a:bodyPr/>
        <a:lstStyle/>
        <a:p>
          <a:endParaRPr lang="en-US"/>
        </a:p>
      </dgm:t>
    </dgm:pt>
    <dgm:pt modelId="{78AE1B79-AFF5-4700-9086-B33EC9DFCA1B}" type="sibTrans" cxnId="{66FB0E6D-18CA-4872-889E-EA3EEB91E7B3}">
      <dgm:prSet/>
      <dgm:spPr/>
      <dgm:t>
        <a:bodyPr/>
        <a:lstStyle/>
        <a:p>
          <a:endParaRPr lang="en-US"/>
        </a:p>
      </dgm:t>
    </dgm:pt>
    <dgm:pt modelId="{5740D165-6593-46A3-80FD-A311A9308E3D}" type="pres">
      <dgm:prSet presAssocID="{0004862A-8D27-45CD-AFE6-FEA931519C3E}" presName="Name0" presStyleCnt="0">
        <dgm:presLayoutVars>
          <dgm:dir val="rev"/>
          <dgm:animLvl val="lvl"/>
          <dgm:resizeHandles val="exact"/>
        </dgm:presLayoutVars>
      </dgm:prSet>
      <dgm:spPr/>
      <dgm:t>
        <a:bodyPr/>
        <a:lstStyle/>
        <a:p>
          <a:pPr rtl="1"/>
          <a:endParaRPr lang="fa-IR"/>
        </a:p>
      </dgm:t>
    </dgm:pt>
    <dgm:pt modelId="{3FD98BD4-46EA-4E32-AB86-33BA327DC300}" type="pres">
      <dgm:prSet presAssocID="{EC557211-5205-4C39-B862-AF1D8C5E4329}" presName="linNode" presStyleCnt="0"/>
      <dgm:spPr/>
    </dgm:pt>
    <dgm:pt modelId="{76BF31CA-D941-4729-9B07-AEFE9D030520}" type="pres">
      <dgm:prSet presAssocID="{EC557211-5205-4C39-B862-AF1D8C5E4329}" presName="parentText" presStyleLbl="node1" presStyleIdx="0" presStyleCnt="3" custScaleX="69837">
        <dgm:presLayoutVars>
          <dgm:chMax val="1"/>
          <dgm:bulletEnabled val="1"/>
        </dgm:presLayoutVars>
      </dgm:prSet>
      <dgm:spPr/>
      <dgm:t>
        <a:bodyPr/>
        <a:lstStyle/>
        <a:p>
          <a:endParaRPr lang="en-US"/>
        </a:p>
      </dgm:t>
    </dgm:pt>
    <dgm:pt modelId="{8F560E9C-37ED-4577-B408-9D152D4F26A7}" type="pres">
      <dgm:prSet presAssocID="{EC557211-5205-4C39-B862-AF1D8C5E4329}" presName="descendantText" presStyleLbl="alignAccFollowNode1" presStyleIdx="0" presStyleCnt="3" custScaleX="115843" custScaleY="128260" custLinFactNeighborY="-7146">
        <dgm:presLayoutVars>
          <dgm:bulletEnabled val="1"/>
        </dgm:presLayoutVars>
      </dgm:prSet>
      <dgm:spPr/>
      <dgm:t>
        <a:bodyPr/>
        <a:lstStyle/>
        <a:p>
          <a:endParaRPr lang="en-US"/>
        </a:p>
      </dgm:t>
    </dgm:pt>
    <dgm:pt modelId="{03DFEFB8-9AC2-420E-A6BA-A10818E5250F}" type="pres">
      <dgm:prSet presAssocID="{EF529D04-677C-427A-816B-0481BC9D93CD}" presName="sp" presStyleCnt="0"/>
      <dgm:spPr/>
    </dgm:pt>
    <dgm:pt modelId="{9DBB0288-0666-460B-8042-F9EC4F0B38A9}" type="pres">
      <dgm:prSet presAssocID="{17FD6437-F406-45B6-BD9C-22BDA415282C}" presName="linNode" presStyleCnt="0"/>
      <dgm:spPr/>
    </dgm:pt>
    <dgm:pt modelId="{966AE654-7AA4-42A9-AD2B-A6D36F9074D9}" type="pres">
      <dgm:prSet presAssocID="{17FD6437-F406-45B6-BD9C-22BDA415282C}" presName="parentText" presStyleLbl="node1" presStyleIdx="1" presStyleCnt="3" custScaleX="69837">
        <dgm:presLayoutVars>
          <dgm:chMax val="1"/>
          <dgm:bulletEnabled val="1"/>
        </dgm:presLayoutVars>
      </dgm:prSet>
      <dgm:spPr/>
      <dgm:t>
        <a:bodyPr/>
        <a:lstStyle/>
        <a:p>
          <a:endParaRPr lang="en-US"/>
        </a:p>
      </dgm:t>
    </dgm:pt>
    <dgm:pt modelId="{1FFE5AF7-346C-49D9-AD13-606257D4E0CF}" type="pres">
      <dgm:prSet presAssocID="{17FD6437-F406-45B6-BD9C-22BDA415282C}" presName="descendantText" presStyleLbl="alignAccFollowNode1" presStyleIdx="1" presStyleCnt="3" custScaleX="115843" custScaleY="114166">
        <dgm:presLayoutVars>
          <dgm:bulletEnabled val="1"/>
        </dgm:presLayoutVars>
      </dgm:prSet>
      <dgm:spPr/>
      <dgm:t>
        <a:bodyPr/>
        <a:lstStyle/>
        <a:p>
          <a:endParaRPr lang="en-US"/>
        </a:p>
      </dgm:t>
    </dgm:pt>
    <dgm:pt modelId="{FC3628EE-ABBC-4BAA-BAB0-42473203F62B}" type="pres">
      <dgm:prSet presAssocID="{DEC12BB9-B830-448A-8211-05C48DC2BF97}" presName="sp" presStyleCnt="0"/>
      <dgm:spPr/>
    </dgm:pt>
    <dgm:pt modelId="{0A4EB66C-561A-4A29-9BCF-55E6CF1DDA07}" type="pres">
      <dgm:prSet presAssocID="{F0D907F2-A01E-4B88-B058-6B835C6E8C17}" presName="linNode" presStyleCnt="0"/>
      <dgm:spPr/>
    </dgm:pt>
    <dgm:pt modelId="{D9C8E0DA-C72A-4431-9F5C-070E9692A6E2}" type="pres">
      <dgm:prSet presAssocID="{F0D907F2-A01E-4B88-B058-6B835C6E8C17}" presName="parentText" presStyleLbl="node1" presStyleIdx="2" presStyleCnt="3" custScaleX="69837" custScaleY="190531">
        <dgm:presLayoutVars>
          <dgm:chMax val="1"/>
          <dgm:bulletEnabled val="1"/>
        </dgm:presLayoutVars>
      </dgm:prSet>
      <dgm:spPr/>
      <dgm:t>
        <a:bodyPr/>
        <a:lstStyle/>
        <a:p>
          <a:endParaRPr lang="en-US"/>
        </a:p>
      </dgm:t>
    </dgm:pt>
    <dgm:pt modelId="{BE43F02E-E198-44CA-AAE3-9B42CD77B1CF}" type="pres">
      <dgm:prSet presAssocID="{F0D907F2-A01E-4B88-B058-6B835C6E8C17}" presName="descendantText" presStyleLbl="alignAccFollowNode1" presStyleIdx="2" presStyleCnt="3" custScaleX="115843" custScaleY="240044">
        <dgm:presLayoutVars>
          <dgm:bulletEnabled val="1"/>
        </dgm:presLayoutVars>
      </dgm:prSet>
      <dgm:spPr/>
      <dgm:t>
        <a:bodyPr/>
        <a:lstStyle/>
        <a:p>
          <a:endParaRPr lang="en-US"/>
        </a:p>
      </dgm:t>
    </dgm:pt>
  </dgm:ptLst>
  <dgm:cxnLst>
    <dgm:cxn modelId="{1D3D0CF7-2E14-43CE-B352-F2E9DC835C50}" type="presOf" srcId="{EC557211-5205-4C39-B862-AF1D8C5E4329}" destId="{76BF31CA-D941-4729-9B07-AEFE9D030520}" srcOrd="0" destOrd="0" presId="urn:microsoft.com/office/officeart/2005/8/layout/vList5"/>
    <dgm:cxn modelId="{B8A451B8-1893-4270-B636-6ABAC9EAD564}" srcId="{00D4140C-632F-4603-85C3-F1773309779D}" destId="{72CF5433-C3DA-4F88-94A9-D8348C7E5C5A}" srcOrd="0" destOrd="0" parTransId="{7AC1E3BB-4521-4978-A30C-A1B058EC5A2F}" sibTransId="{4055FAED-251E-4916-814C-14B45A109465}"/>
    <dgm:cxn modelId="{66FB0E6D-18CA-4872-889E-EA3EEB91E7B3}" srcId="{00D4140C-632F-4603-85C3-F1773309779D}" destId="{D8B8FFB9-28AC-4871-9BB5-34CDCB13914E}" srcOrd="1" destOrd="0" parTransId="{27802054-F0A2-4E6D-80F7-2014B6FA591A}" sibTransId="{78AE1B79-AFF5-4700-9086-B33EC9DFCA1B}"/>
    <dgm:cxn modelId="{D7369773-0D76-4F6B-915D-139A75A34FBB}" srcId="{0004862A-8D27-45CD-AFE6-FEA931519C3E}" destId="{EC557211-5205-4C39-B862-AF1D8C5E4329}" srcOrd="0" destOrd="0" parTransId="{717E036C-D999-412C-BE66-69FEEB2BE3D7}" sibTransId="{EF529D04-677C-427A-816B-0481BC9D93CD}"/>
    <dgm:cxn modelId="{33C494FE-8B1E-4BEC-9653-08BE413FE93A}" srcId="{0004862A-8D27-45CD-AFE6-FEA931519C3E}" destId="{17FD6437-F406-45B6-BD9C-22BDA415282C}" srcOrd="1" destOrd="0" parTransId="{3F358E1B-E5BD-4F81-924A-FC857914B86C}" sibTransId="{DEC12BB9-B830-448A-8211-05C48DC2BF97}"/>
    <dgm:cxn modelId="{61042C80-ED21-4DFE-8B4C-588763AFE1FC}" srcId="{0004862A-8D27-45CD-AFE6-FEA931519C3E}" destId="{F0D907F2-A01E-4B88-B058-6B835C6E8C17}" srcOrd="2" destOrd="0" parTransId="{A135C7B5-DDB7-44A5-B065-C76BE6182D8A}" sibTransId="{937B8597-79FA-479A-9D3C-08CC8ECD8368}"/>
    <dgm:cxn modelId="{CCD330BA-2BD9-479B-B15A-095E18EA365C}" type="presOf" srcId="{72CF5433-C3DA-4F88-94A9-D8348C7E5C5A}" destId="{BE43F02E-E198-44CA-AAE3-9B42CD77B1CF}" srcOrd="0" destOrd="1" presId="urn:microsoft.com/office/officeart/2005/8/layout/vList5"/>
    <dgm:cxn modelId="{CFE66EF6-123E-40D9-990E-BA3E7969F774}" type="presOf" srcId="{0004862A-8D27-45CD-AFE6-FEA931519C3E}" destId="{5740D165-6593-46A3-80FD-A311A9308E3D}" srcOrd="0" destOrd="0" presId="urn:microsoft.com/office/officeart/2005/8/layout/vList5"/>
    <dgm:cxn modelId="{63C40CCE-DDEF-45C5-A396-32470F689514}" srcId="{17FD6437-F406-45B6-BD9C-22BDA415282C}" destId="{B6C78D8B-C0C8-4565-936F-B5814D5D5761}" srcOrd="0" destOrd="0" parTransId="{F668FA42-0E16-4053-A2C1-89D69B6979D8}" sibTransId="{CEADFA5D-D1AE-4244-92B0-7B63E48A0AAB}"/>
    <dgm:cxn modelId="{AA2DFB0D-BD4C-4ED9-AC68-F5807F09E236}" srcId="{EC557211-5205-4C39-B862-AF1D8C5E4329}" destId="{FCAE8C92-692A-4C87-A94B-84AAACB95877}" srcOrd="0" destOrd="0" parTransId="{824205A2-86EB-4E3F-A397-ED56ABE2440F}" sibTransId="{F82CB496-0AD5-4DD5-A490-2E8F8617D642}"/>
    <dgm:cxn modelId="{DB039ADB-F08F-483E-81A2-87F5B848CD54}" type="presOf" srcId="{B6C78D8B-C0C8-4565-936F-B5814D5D5761}" destId="{1FFE5AF7-346C-49D9-AD13-606257D4E0CF}" srcOrd="0" destOrd="0" presId="urn:microsoft.com/office/officeart/2005/8/layout/vList5"/>
    <dgm:cxn modelId="{5F9EC90A-71A2-452E-BA05-558AEFD5D0EF}" type="presOf" srcId="{D8B8FFB9-28AC-4871-9BB5-34CDCB13914E}" destId="{BE43F02E-E198-44CA-AAE3-9B42CD77B1CF}" srcOrd="0" destOrd="2" presId="urn:microsoft.com/office/officeart/2005/8/layout/vList5"/>
    <dgm:cxn modelId="{EB3A7A24-9408-4DF1-86D2-5E9AC712DBD7}" type="presOf" srcId="{00D4140C-632F-4603-85C3-F1773309779D}" destId="{BE43F02E-E198-44CA-AAE3-9B42CD77B1CF}" srcOrd="0" destOrd="0" presId="urn:microsoft.com/office/officeart/2005/8/layout/vList5"/>
    <dgm:cxn modelId="{777FE334-6D1F-4783-BB6D-5EE035C18FD2}" type="presOf" srcId="{FCAE8C92-692A-4C87-A94B-84AAACB95877}" destId="{8F560E9C-37ED-4577-B408-9D152D4F26A7}" srcOrd="0" destOrd="0" presId="urn:microsoft.com/office/officeart/2005/8/layout/vList5"/>
    <dgm:cxn modelId="{9AC9BAFD-AB6D-4E79-985B-D910D965DBDB}" type="presOf" srcId="{F0D907F2-A01E-4B88-B058-6B835C6E8C17}" destId="{D9C8E0DA-C72A-4431-9F5C-070E9692A6E2}" srcOrd="0" destOrd="0" presId="urn:microsoft.com/office/officeart/2005/8/layout/vList5"/>
    <dgm:cxn modelId="{64D546DB-C733-4CB7-A5FB-8E29DC384692}" srcId="{F0D907F2-A01E-4B88-B058-6B835C6E8C17}" destId="{00D4140C-632F-4603-85C3-F1773309779D}" srcOrd="0" destOrd="0" parTransId="{BABF6188-3FA2-4F72-B601-1A1D86E79AA1}" sibTransId="{5F8BDB76-874A-440A-88EA-51C9586AB8C1}"/>
    <dgm:cxn modelId="{9DD90747-FCAE-473F-9D16-59D333AF46BF}" type="presOf" srcId="{17FD6437-F406-45B6-BD9C-22BDA415282C}" destId="{966AE654-7AA4-42A9-AD2B-A6D36F9074D9}" srcOrd="0" destOrd="0" presId="urn:microsoft.com/office/officeart/2005/8/layout/vList5"/>
    <dgm:cxn modelId="{A305020C-6723-4155-A886-FE2182B053A9}" type="presParOf" srcId="{5740D165-6593-46A3-80FD-A311A9308E3D}" destId="{3FD98BD4-46EA-4E32-AB86-33BA327DC300}" srcOrd="0" destOrd="0" presId="urn:microsoft.com/office/officeart/2005/8/layout/vList5"/>
    <dgm:cxn modelId="{CC8879BB-33D9-4213-8B94-575782D856B3}" type="presParOf" srcId="{3FD98BD4-46EA-4E32-AB86-33BA327DC300}" destId="{76BF31CA-D941-4729-9B07-AEFE9D030520}" srcOrd="0" destOrd="0" presId="urn:microsoft.com/office/officeart/2005/8/layout/vList5"/>
    <dgm:cxn modelId="{8698868F-6CC9-4B0A-A462-C19930821E5D}" type="presParOf" srcId="{3FD98BD4-46EA-4E32-AB86-33BA327DC300}" destId="{8F560E9C-37ED-4577-B408-9D152D4F26A7}" srcOrd="1" destOrd="0" presId="urn:microsoft.com/office/officeart/2005/8/layout/vList5"/>
    <dgm:cxn modelId="{749CCFF2-AF6A-4EC3-AD28-1FB6350BCC61}" type="presParOf" srcId="{5740D165-6593-46A3-80FD-A311A9308E3D}" destId="{03DFEFB8-9AC2-420E-A6BA-A10818E5250F}" srcOrd="1" destOrd="0" presId="urn:microsoft.com/office/officeart/2005/8/layout/vList5"/>
    <dgm:cxn modelId="{734127E5-56A2-4808-9564-F4BB19BA4DD6}" type="presParOf" srcId="{5740D165-6593-46A3-80FD-A311A9308E3D}" destId="{9DBB0288-0666-460B-8042-F9EC4F0B38A9}" srcOrd="2" destOrd="0" presId="urn:microsoft.com/office/officeart/2005/8/layout/vList5"/>
    <dgm:cxn modelId="{4AF2C965-0F0C-475B-8086-658285D99ADF}" type="presParOf" srcId="{9DBB0288-0666-460B-8042-F9EC4F0B38A9}" destId="{966AE654-7AA4-42A9-AD2B-A6D36F9074D9}" srcOrd="0" destOrd="0" presId="urn:microsoft.com/office/officeart/2005/8/layout/vList5"/>
    <dgm:cxn modelId="{ECBE8D11-D882-4694-A8D4-2E7A40C0D825}" type="presParOf" srcId="{9DBB0288-0666-460B-8042-F9EC4F0B38A9}" destId="{1FFE5AF7-346C-49D9-AD13-606257D4E0CF}" srcOrd="1" destOrd="0" presId="urn:microsoft.com/office/officeart/2005/8/layout/vList5"/>
    <dgm:cxn modelId="{DED5B795-9215-44A7-B021-78FFFFF0B512}" type="presParOf" srcId="{5740D165-6593-46A3-80FD-A311A9308E3D}" destId="{FC3628EE-ABBC-4BAA-BAB0-42473203F62B}" srcOrd="3" destOrd="0" presId="urn:microsoft.com/office/officeart/2005/8/layout/vList5"/>
    <dgm:cxn modelId="{8BEBABB0-46E9-445D-811A-3DB37841E091}" type="presParOf" srcId="{5740D165-6593-46A3-80FD-A311A9308E3D}" destId="{0A4EB66C-561A-4A29-9BCF-55E6CF1DDA07}" srcOrd="4" destOrd="0" presId="urn:microsoft.com/office/officeart/2005/8/layout/vList5"/>
    <dgm:cxn modelId="{D066628F-7079-40D2-A82B-4D2840FB314B}" type="presParOf" srcId="{0A4EB66C-561A-4A29-9BCF-55E6CF1DDA07}" destId="{D9C8E0DA-C72A-4431-9F5C-070E9692A6E2}" srcOrd="0" destOrd="0" presId="urn:microsoft.com/office/officeart/2005/8/layout/vList5"/>
    <dgm:cxn modelId="{A784371A-0B4E-47B2-91F6-E351B9B8EED6}" type="presParOf" srcId="{0A4EB66C-561A-4A29-9BCF-55E6CF1DDA07}" destId="{BE43F02E-E198-44CA-AAE3-9B42CD77B1C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4862A-8D27-45CD-AFE6-FEA931519C3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C557211-5205-4C39-B862-AF1D8C5E4329}">
      <dgm:prSet phldrT="[Text]" custT="1"/>
      <dgm:spPr/>
      <dgm:t>
        <a:bodyPr/>
        <a:lstStyle/>
        <a:p>
          <a:pPr rtl="1"/>
          <a:r>
            <a:rPr lang="en-US" sz="1800" dirty="0" smtClean="0">
              <a:cs typeface="B Nazanin" panose="00000400000000000000" pitchFamily="2" charset="-78"/>
            </a:rPr>
            <a:t>Physical Layer</a:t>
          </a:r>
          <a:endParaRPr lang="en-US" sz="1800" dirty="0">
            <a:cs typeface="B Nazanin" panose="00000400000000000000" pitchFamily="2" charset="-78"/>
          </a:endParaRPr>
        </a:p>
      </dgm:t>
    </dgm:pt>
    <dgm:pt modelId="{717E036C-D999-412C-BE66-69FEEB2BE3D7}" type="parTrans" cxnId="{D7369773-0D76-4F6B-915D-139A75A34FBB}">
      <dgm:prSet/>
      <dgm:spPr/>
      <dgm:t>
        <a:bodyPr/>
        <a:lstStyle/>
        <a:p>
          <a:endParaRPr lang="en-US"/>
        </a:p>
      </dgm:t>
    </dgm:pt>
    <dgm:pt modelId="{EF529D04-677C-427A-816B-0481BC9D93CD}" type="sibTrans" cxnId="{D7369773-0D76-4F6B-915D-139A75A34FBB}">
      <dgm:prSet/>
      <dgm:spPr/>
      <dgm:t>
        <a:bodyPr/>
        <a:lstStyle/>
        <a:p>
          <a:endParaRPr lang="en-US"/>
        </a:p>
      </dgm:t>
    </dgm:pt>
    <dgm:pt modelId="{FCAE8C92-692A-4C87-A94B-84AAACB95877}">
      <dgm:prSet phldrT="[Text]" custT="1"/>
      <dgm:spPr/>
      <dgm:t>
        <a:bodyPr/>
        <a:lstStyle/>
        <a:p>
          <a:pPr algn="just" rtl="1"/>
          <a:r>
            <a:rPr lang="fa-IR" sz="1700" b="1" dirty="0" smtClean="0">
              <a:latin typeface="Calibri" panose="020F0502020204030204" pitchFamily="34" charset="0"/>
              <a:cs typeface="B Nazanin" panose="00000400000000000000" pitchFamily="2" charset="-78"/>
            </a:rPr>
            <a:t>می</a:t>
          </a:r>
          <a:r>
            <a:rPr lang="fa-IR" altLang="fa-IR" sz="1700" dirty="0" smtClean="0">
              <a:latin typeface="Calibri" pitchFamily="34" charset="0"/>
            </a:rPr>
            <a:t>‌</a:t>
          </a:r>
          <a:r>
            <a:rPr lang="fa-IR" sz="1700" b="1" dirty="0" smtClean="0">
              <a:latin typeface="Calibri" panose="020F0502020204030204" pitchFamily="34" charset="0"/>
              <a:cs typeface="B Nazanin" panose="00000400000000000000" pitchFamily="2" charset="-78"/>
            </a:rPr>
            <a:t>تواند از انواع استانداردها مانند فیبر نوری یا کابلهای مختلف پشتیبانی کند.</a:t>
          </a:r>
          <a:endParaRPr lang="en-US" sz="1700" b="1" dirty="0">
            <a:latin typeface="Calibri" panose="020F0502020204030204" pitchFamily="34" charset="0"/>
            <a:cs typeface="B Nazanin" panose="00000400000000000000" pitchFamily="2" charset="-78"/>
          </a:endParaRPr>
        </a:p>
      </dgm:t>
    </dgm:pt>
    <dgm:pt modelId="{824205A2-86EB-4E3F-A397-ED56ABE2440F}" type="parTrans" cxnId="{AA2DFB0D-BD4C-4ED9-AC68-F5807F09E236}">
      <dgm:prSet/>
      <dgm:spPr/>
      <dgm:t>
        <a:bodyPr/>
        <a:lstStyle/>
        <a:p>
          <a:endParaRPr lang="en-US"/>
        </a:p>
      </dgm:t>
    </dgm:pt>
    <dgm:pt modelId="{F82CB496-0AD5-4DD5-A490-2E8F8617D642}" type="sibTrans" cxnId="{AA2DFB0D-BD4C-4ED9-AC68-F5807F09E236}">
      <dgm:prSet/>
      <dgm:spPr/>
      <dgm:t>
        <a:bodyPr/>
        <a:lstStyle/>
        <a:p>
          <a:endParaRPr lang="en-US"/>
        </a:p>
      </dgm:t>
    </dgm:pt>
    <dgm:pt modelId="{17FD6437-F406-45B6-BD9C-22BDA415282C}">
      <dgm:prSet phldrT="[Text]" custT="1"/>
      <dgm:spPr/>
      <dgm:t>
        <a:bodyPr/>
        <a:lstStyle/>
        <a:p>
          <a:r>
            <a:rPr lang="en-US" sz="1800" dirty="0" smtClean="0">
              <a:cs typeface="B Nazanin" panose="00000400000000000000" pitchFamily="2" charset="-78"/>
            </a:rPr>
            <a:t>ATM Layer</a:t>
          </a:r>
          <a:endParaRPr lang="en-US" sz="1800" dirty="0">
            <a:cs typeface="B Nazanin" panose="00000400000000000000" pitchFamily="2" charset="-78"/>
          </a:endParaRPr>
        </a:p>
      </dgm:t>
    </dgm:pt>
    <dgm:pt modelId="{3F358E1B-E5BD-4F81-924A-FC857914B86C}" type="parTrans" cxnId="{33C494FE-8B1E-4BEC-9653-08BE413FE93A}">
      <dgm:prSet/>
      <dgm:spPr/>
      <dgm:t>
        <a:bodyPr/>
        <a:lstStyle/>
        <a:p>
          <a:endParaRPr lang="en-US"/>
        </a:p>
      </dgm:t>
    </dgm:pt>
    <dgm:pt modelId="{DEC12BB9-B830-448A-8211-05C48DC2BF97}" type="sibTrans" cxnId="{33C494FE-8B1E-4BEC-9653-08BE413FE93A}">
      <dgm:prSet/>
      <dgm:spPr/>
      <dgm:t>
        <a:bodyPr/>
        <a:lstStyle/>
        <a:p>
          <a:endParaRPr lang="en-US"/>
        </a:p>
      </dgm:t>
    </dgm:pt>
    <dgm:pt modelId="{B6C78D8B-C0C8-4565-936F-B5814D5D5761}">
      <dgm:prSet phldrT="[Text]" custT="1"/>
      <dgm:spPr/>
      <dgm:t>
        <a:bodyPr/>
        <a:lstStyle/>
        <a:p>
          <a:pPr algn="just" rtl="1"/>
          <a:r>
            <a:rPr lang="fa-IR" sz="1800" b="1" dirty="0" smtClean="0">
              <a:latin typeface="Calibri" panose="020F0502020204030204" pitchFamily="34" charset="0"/>
              <a:cs typeface="B Nazanin" panose="00000400000000000000" pitchFamily="2" charset="-78"/>
            </a:rPr>
            <a:t>معادل لایه</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های </a:t>
          </a:r>
          <a:r>
            <a:rPr lang="en-US" sz="1800" b="1" dirty="0" smtClean="0">
              <a:latin typeface="Calibri" panose="020F0502020204030204" pitchFamily="34" charset="0"/>
              <a:cs typeface="B Nazanin" panose="00000400000000000000" pitchFamily="2" charset="-78"/>
            </a:rPr>
            <a:t>Data Link</a:t>
          </a:r>
          <a:r>
            <a:rPr lang="fa-IR" sz="1800" b="1" dirty="0" smtClean="0">
              <a:latin typeface="Calibri" panose="020F0502020204030204" pitchFamily="34" charset="0"/>
              <a:cs typeface="B Nazanin" panose="00000400000000000000" pitchFamily="2" charset="-78"/>
            </a:rPr>
            <a:t> و </a:t>
          </a:r>
          <a:r>
            <a:rPr lang="en-US" sz="1800" b="1" dirty="0" smtClean="0">
              <a:latin typeface="Calibri" panose="020F0502020204030204" pitchFamily="34" charset="0"/>
              <a:cs typeface="B Nazanin" panose="00000400000000000000" pitchFamily="2" charset="-78"/>
            </a:rPr>
            <a:t>Network</a:t>
          </a:r>
          <a:r>
            <a:rPr lang="fa-IR" sz="1800" b="1" dirty="0" smtClean="0">
              <a:latin typeface="Calibri" panose="020F0502020204030204" pitchFamily="34" charset="0"/>
              <a:cs typeface="B Nazanin" panose="00000400000000000000" pitchFamily="2" charset="-78"/>
            </a:rPr>
            <a:t> می</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باشد. یعنی هم بحث کنترل خطا و کنترل جریان را انجام می</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دهد و هم بحث مسیریابی و سوئیچینگ را انجام می</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دهد. (یک لایه انتقال مطمئن است)</a:t>
          </a:r>
          <a:endParaRPr lang="en-US" sz="1800" b="1" dirty="0">
            <a:latin typeface="Calibri" panose="020F0502020204030204" pitchFamily="34" charset="0"/>
            <a:cs typeface="B Nazanin" panose="00000400000000000000" pitchFamily="2" charset="-78"/>
          </a:endParaRPr>
        </a:p>
      </dgm:t>
    </dgm:pt>
    <dgm:pt modelId="{F668FA42-0E16-4053-A2C1-89D69B6979D8}" type="parTrans" cxnId="{63C40CCE-DDEF-45C5-A396-32470F689514}">
      <dgm:prSet/>
      <dgm:spPr/>
      <dgm:t>
        <a:bodyPr/>
        <a:lstStyle/>
        <a:p>
          <a:endParaRPr lang="en-US"/>
        </a:p>
      </dgm:t>
    </dgm:pt>
    <dgm:pt modelId="{CEADFA5D-D1AE-4244-92B0-7B63E48A0AAB}" type="sibTrans" cxnId="{63C40CCE-DDEF-45C5-A396-32470F689514}">
      <dgm:prSet/>
      <dgm:spPr/>
      <dgm:t>
        <a:bodyPr/>
        <a:lstStyle/>
        <a:p>
          <a:endParaRPr lang="en-US"/>
        </a:p>
      </dgm:t>
    </dgm:pt>
    <dgm:pt modelId="{F0D907F2-A01E-4B88-B058-6B835C6E8C17}">
      <dgm:prSet phldrT="[Text]" custT="1"/>
      <dgm:spPr/>
      <dgm:t>
        <a:bodyPr/>
        <a:lstStyle/>
        <a:p>
          <a:pPr algn="ctr" rtl="1"/>
          <a:r>
            <a:rPr lang="en-US" sz="1800" b="1" dirty="0" smtClean="0">
              <a:latin typeface="Calibri" panose="020F0502020204030204" pitchFamily="34" charset="0"/>
              <a:cs typeface="B Nazanin" panose="00000400000000000000" pitchFamily="2" charset="-78"/>
            </a:rPr>
            <a:t>AAL</a:t>
          </a:r>
        </a:p>
        <a:p>
          <a:pPr algn="ctr" rtl="1"/>
          <a:r>
            <a:rPr lang="en-US" sz="1800" b="1" dirty="0" smtClean="0">
              <a:latin typeface="Calibri" panose="020F0502020204030204" pitchFamily="34" charset="0"/>
              <a:cs typeface="B Nazanin" panose="00000400000000000000" pitchFamily="2" charset="-78"/>
            </a:rPr>
            <a:t>(ATM Adaptation Layer)</a:t>
          </a:r>
          <a:endParaRPr lang="en-US" sz="1800" b="1" dirty="0">
            <a:latin typeface="Calibri" panose="020F0502020204030204" pitchFamily="34" charset="0"/>
            <a:cs typeface="B Nazanin" panose="00000400000000000000" pitchFamily="2" charset="-78"/>
          </a:endParaRPr>
        </a:p>
      </dgm:t>
    </dgm:pt>
    <dgm:pt modelId="{A135C7B5-DDB7-44A5-B065-C76BE6182D8A}" type="parTrans" cxnId="{61042C80-ED21-4DFE-8B4C-588763AFE1FC}">
      <dgm:prSet/>
      <dgm:spPr/>
      <dgm:t>
        <a:bodyPr/>
        <a:lstStyle/>
        <a:p>
          <a:endParaRPr lang="en-US"/>
        </a:p>
      </dgm:t>
    </dgm:pt>
    <dgm:pt modelId="{937B8597-79FA-479A-9D3C-08CC8ECD8368}" type="sibTrans" cxnId="{61042C80-ED21-4DFE-8B4C-588763AFE1FC}">
      <dgm:prSet/>
      <dgm:spPr/>
      <dgm:t>
        <a:bodyPr/>
        <a:lstStyle/>
        <a:p>
          <a:endParaRPr lang="en-US"/>
        </a:p>
      </dgm:t>
    </dgm:pt>
    <dgm:pt modelId="{00D4140C-632F-4603-85C3-F1773309779D}">
      <dgm:prSet phldrT="[Text]" custT="1"/>
      <dgm:spPr/>
      <dgm:t>
        <a:bodyPr/>
        <a:lstStyle/>
        <a:p>
          <a:pPr algn="just" rtl="1"/>
          <a:r>
            <a:rPr kumimoji="1" lang="fa-IR" altLang="zh-CN" sz="1800" b="1" dirty="0" smtClean="0">
              <a:latin typeface="Calibri" panose="020F0502020204030204" pitchFamily="34" charset="0"/>
              <a:ea typeface="宋体" charset="-122"/>
              <a:cs typeface="B Nazanin" panose="00000400000000000000" pitchFamily="2" charset="-78"/>
            </a:rPr>
            <a:t>معادل لایه </a:t>
          </a:r>
          <a:r>
            <a:rPr kumimoji="1" lang="en-US" altLang="zh-CN" sz="1800" b="1" dirty="0" smtClean="0">
              <a:latin typeface="Calibri" panose="020F0502020204030204" pitchFamily="34" charset="0"/>
              <a:ea typeface="宋体" charset="-122"/>
              <a:cs typeface="B Nazanin" panose="00000400000000000000" pitchFamily="2" charset="-78"/>
            </a:rPr>
            <a:t>Transport</a:t>
          </a:r>
          <a:r>
            <a:rPr kumimoji="1" lang="fa-IR" altLang="zh-CN" sz="1800" b="1" dirty="0" smtClean="0">
              <a:latin typeface="Calibri" panose="020F0502020204030204" pitchFamily="34" charset="0"/>
              <a:ea typeface="宋体" charset="-122"/>
              <a:cs typeface="B Nazanin" panose="00000400000000000000" pitchFamily="2" charset="-78"/>
            </a:rPr>
            <a:t> می</a:t>
          </a:r>
          <a:r>
            <a:rPr lang="fa-IR" altLang="fa-IR" sz="1800" dirty="0" smtClean="0">
              <a:latin typeface="Calibri" pitchFamily="34" charset="0"/>
            </a:rPr>
            <a:t>‌</a:t>
          </a:r>
          <a:r>
            <a:rPr kumimoji="1" lang="fa-IR" altLang="zh-CN" sz="1800" b="1" dirty="0" smtClean="0">
              <a:latin typeface="Calibri" panose="020F0502020204030204" pitchFamily="34" charset="0"/>
              <a:ea typeface="宋体" charset="-122"/>
              <a:cs typeface="B Nazanin" panose="00000400000000000000" pitchFamily="2" charset="-78"/>
            </a:rPr>
            <a:t>باشد . یعنی سرویس</a:t>
          </a:r>
          <a:r>
            <a:rPr lang="fa-IR" altLang="fa-IR" sz="1800" dirty="0" smtClean="0">
              <a:latin typeface="Calibri" pitchFamily="34" charset="0"/>
            </a:rPr>
            <a:t>‌</a:t>
          </a:r>
          <a:r>
            <a:rPr kumimoji="1" lang="fa-IR" altLang="zh-CN" sz="1800" b="1" dirty="0" smtClean="0">
              <a:latin typeface="Calibri" panose="020F0502020204030204" pitchFamily="34" charset="0"/>
              <a:ea typeface="宋体" charset="-122"/>
              <a:cs typeface="B Nazanin" panose="00000400000000000000" pitchFamily="2" charset="-78"/>
            </a:rPr>
            <a:t>هاس ارتباطی را در اختیار لایه</a:t>
          </a:r>
          <a:r>
            <a:rPr lang="fa-IR" altLang="fa-IR" sz="1800" dirty="0" smtClean="0">
              <a:latin typeface="Calibri" pitchFamily="34" charset="0"/>
            </a:rPr>
            <a:t>‌</a:t>
          </a:r>
          <a:r>
            <a:rPr kumimoji="1" lang="fa-IR" altLang="zh-CN" sz="1800" b="1" dirty="0" smtClean="0">
              <a:latin typeface="Calibri" panose="020F0502020204030204" pitchFamily="34" charset="0"/>
              <a:ea typeface="宋体" charset="-122"/>
              <a:cs typeface="B Nazanin" panose="00000400000000000000" pitchFamily="2" charset="-78"/>
            </a:rPr>
            <a:t>های بالاتر قرار می</a:t>
          </a:r>
          <a:r>
            <a:rPr lang="fa-IR" altLang="fa-IR" sz="1800" dirty="0" smtClean="0">
              <a:latin typeface="Calibri" pitchFamily="34" charset="0"/>
            </a:rPr>
            <a:t>‌</a:t>
          </a:r>
          <a:r>
            <a:rPr kumimoji="1" lang="fa-IR" altLang="zh-CN" sz="1800" b="1" dirty="0" smtClean="0">
              <a:latin typeface="Calibri" panose="020F0502020204030204" pitchFamily="34" charset="0"/>
              <a:ea typeface="宋体" charset="-122"/>
              <a:cs typeface="B Nazanin" panose="00000400000000000000" pitchFamily="2" charset="-78"/>
            </a:rPr>
            <a:t>دهد.</a:t>
          </a:r>
          <a:endParaRPr lang="en-US" sz="1800" b="1" dirty="0">
            <a:latin typeface="Calibri" panose="020F0502020204030204" pitchFamily="34" charset="0"/>
            <a:cs typeface="B Nazanin" panose="00000400000000000000" pitchFamily="2" charset="-78"/>
          </a:endParaRPr>
        </a:p>
      </dgm:t>
    </dgm:pt>
    <dgm:pt modelId="{BABF6188-3FA2-4F72-B601-1A1D86E79AA1}" type="parTrans" cxnId="{64D546DB-C733-4CB7-A5FB-8E29DC384692}">
      <dgm:prSet/>
      <dgm:spPr/>
      <dgm:t>
        <a:bodyPr/>
        <a:lstStyle/>
        <a:p>
          <a:endParaRPr lang="en-US"/>
        </a:p>
      </dgm:t>
    </dgm:pt>
    <dgm:pt modelId="{5F8BDB76-874A-440A-88EA-51C9586AB8C1}" type="sibTrans" cxnId="{64D546DB-C733-4CB7-A5FB-8E29DC384692}">
      <dgm:prSet/>
      <dgm:spPr/>
      <dgm:t>
        <a:bodyPr/>
        <a:lstStyle/>
        <a:p>
          <a:endParaRPr lang="en-US"/>
        </a:p>
      </dgm:t>
    </dgm:pt>
    <dgm:pt modelId="{E8120FC0-ABD9-49ED-94CF-2F9DD1BA3879}">
      <dgm:prSet phldrT="[Text]" custT="1"/>
      <dgm:spPr/>
      <dgm:t>
        <a:bodyPr/>
        <a:lstStyle/>
        <a:p>
          <a:pPr algn="just" rtl="1"/>
          <a:r>
            <a:rPr lang="en-US" sz="1800" b="1" dirty="0" smtClean="0">
              <a:latin typeface="Calibri" panose="020F0502020204030204" pitchFamily="34" charset="0"/>
              <a:cs typeface="B Nazanin" panose="00000400000000000000" pitchFamily="2" charset="-78"/>
            </a:rPr>
            <a:t>AAL</a:t>
          </a:r>
          <a:r>
            <a:rPr lang="fa-IR" sz="1800" b="1" dirty="0" smtClean="0">
              <a:latin typeface="Calibri" panose="020F0502020204030204" pitchFamily="34" charset="0"/>
              <a:cs typeface="B Nazanin" panose="00000400000000000000" pitchFamily="2" charset="-78"/>
            </a:rPr>
            <a:t> تمام پکتها مانند صدا و دیتا را به سلول تبدیل می</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کند . طول این سلولها </a:t>
          </a:r>
          <a:r>
            <a:rPr lang="en-US" sz="1800" b="1" dirty="0" smtClean="0">
              <a:latin typeface="Calibri" panose="020F0502020204030204" pitchFamily="34" charset="0"/>
              <a:cs typeface="B Nazanin" panose="00000400000000000000" pitchFamily="2" charset="-78"/>
            </a:rPr>
            <a:t>53 byte</a:t>
          </a:r>
          <a:r>
            <a:rPr lang="fa-IR" sz="1800" b="1" dirty="0" smtClean="0">
              <a:latin typeface="Calibri" panose="020F0502020204030204" pitchFamily="34" charset="0"/>
              <a:cs typeface="B Nazanin" panose="00000400000000000000" pitchFamily="2" charset="-78"/>
            </a:rPr>
            <a:t> می</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باشد.</a:t>
          </a:r>
          <a:endParaRPr lang="en-US" sz="1800" b="1" dirty="0">
            <a:latin typeface="Calibri" panose="020F0502020204030204" pitchFamily="34" charset="0"/>
            <a:cs typeface="B Nazanin" panose="00000400000000000000" pitchFamily="2" charset="-78"/>
          </a:endParaRPr>
        </a:p>
      </dgm:t>
    </dgm:pt>
    <dgm:pt modelId="{25471AF3-B922-417C-BD84-C88400D8C83E}" type="parTrans" cxnId="{6639CAEF-39E9-4D4C-93CD-A5DA10D9E86B}">
      <dgm:prSet/>
      <dgm:spPr/>
      <dgm:t>
        <a:bodyPr/>
        <a:lstStyle/>
        <a:p>
          <a:endParaRPr lang="en-US"/>
        </a:p>
      </dgm:t>
    </dgm:pt>
    <dgm:pt modelId="{60CA6840-4B24-4E06-89CF-8D3EB2FDD198}" type="sibTrans" cxnId="{6639CAEF-39E9-4D4C-93CD-A5DA10D9E86B}">
      <dgm:prSet/>
      <dgm:spPr/>
      <dgm:t>
        <a:bodyPr/>
        <a:lstStyle/>
        <a:p>
          <a:endParaRPr lang="en-US"/>
        </a:p>
      </dgm:t>
    </dgm:pt>
    <dgm:pt modelId="{AF653820-E511-4525-9F0D-C7B15BBF3C23}">
      <dgm:prSet phldrT="[Text]" custT="1"/>
      <dgm:spPr/>
      <dgm:t>
        <a:bodyPr/>
        <a:lstStyle/>
        <a:p>
          <a:pPr algn="just" rtl="1"/>
          <a:r>
            <a:rPr lang="fa-IR" sz="1600" b="1" dirty="0" smtClean="0">
              <a:solidFill>
                <a:srgbClr val="00B050"/>
              </a:solidFill>
              <a:latin typeface="Calibri" panose="020F0502020204030204" pitchFamily="34" charset="0"/>
              <a:cs typeface="B Nazanin" panose="00000400000000000000" pitchFamily="2" charset="-78"/>
            </a:rPr>
            <a:t>از این </a:t>
          </a:r>
          <a:r>
            <a:rPr lang="en-US" sz="1600" b="1" dirty="0" smtClean="0">
              <a:solidFill>
                <a:srgbClr val="00B050"/>
              </a:solidFill>
              <a:latin typeface="Calibri" panose="020F0502020204030204" pitchFamily="34" charset="0"/>
              <a:cs typeface="B Nazanin" panose="00000400000000000000" pitchFamily="2" charset="-78"/>
            </a:rPr>
            <a:t>53byte</a:t>
          </a:r>
          <a:r>
            <a:rPr lang="fa-IR" sz="1600" b="1" dirty="0" smtClean="0">
              <a:solidFill>
                <a:srgbClr val="00B050"/>
              </a:solidFill>
              <a:latin typeface="Calibri" panose="020F0502020204030204" pitchFamily="34" charset="0"/>
              <a:cs typeface="B Nazanin" panose="00000400000000000000" pitchFamily="2" charset="-78"/>
            </a:rPr>
            <a:t>، </a:t>
          </a:r>
          <a:r>
            <a:rPr lang="en-US" sz="1600" b="1" dirty="0" smtClean="0">
              <a:solidFill>
                <a:srgbClr val="00B050"/>
              </a:solidFill>
              <a:latin typeface="Calibri" panose="020F0502020204030204" pitchFamily="34" charset="0"/>
              <a:cs typeface="B Nazanin" panose="00000400000000000000" pitchFamily="2" charset="-78"/>
            </a:rPr>
            <a:t>   </a:t>
          </a:r>
          <a:r>
            <a:rPr lang="fa-IR" sz="1600" b="1" dirty="0" smtClean="0">
              <a:solidFill>
                <a:srgbClr val="002060"/>
              </a:solidFill>
              <a:latin typeface="Calibri" panose="020F0502020204030204" pitchFamily="34" charset="0"/>
              <a:cs typeface="B Nazanin" panose="00000400000000000000" pitchFamily="2" charset="-78"/>
            </a:rPr>
            <a:t>5 بایت آن </a:t>
          </a:r>
          <a:r>
            <a:rPr lang="en-US" sz="1600" b="1" dirty="0" smtClean="0">
              <a:solidFill>
                <a:srgbClr val="002060"/>
              </a:solidFill>
              <a:latin typeface="Calibri" panose="020F0502020204030204" pitchFamily="34" charset="0"/>
              <a:cs typeface="B Nazanin" panose="00000400000000000000" pitchFamily="2" charset="-78"/>
            </a:rPr>
            <a:t>Header</a:t>
          </a:r>
          <a:r>
            <a:rPr lang="fa-IR" sz="1600" b="1" dirty="0" smtClean="0">
              <a:solidFill>
                <a:srgbClr val="00B050"/>
              </a:solidFill>
              <a:latin typeface="Calibri" panose="020F0502020204030204" pitchFamily="34" charset="0"/>
              <a:cs typeface="B Nazanin" panose="00000400000000000000" pitchFamily="2" charset="-78"/>
            </a:rPr>
            <a:t> </a:t>
          </a:r>
          <a:r>
            <a:rPr lang="en-US" sz="1600" b="1" dirty="0" smtClean="0">
              <a:solidFill>
                <a:srgbClr val="00B050"/>
              </a:solidFill>
              <a:latin typeface="Calibri" panose="020F0502020204030204" pitchFamily="34" charset="0"/>
              <a:cs typeface="B Nazanin" panose="00000400000000000000" pitchFamily="2" charset="-78"/>
            </a:rPr>
            <a:t>  </a:t>
          </a:r>
          <a:r>
            <a:rPr lang="fa-IR" sz="1600" b="1" dirty="0" smtClean="0">
              <a:solidFill>
                <a:srgbClr val="00B050"/>
              </a:solidFill>
              <a:latin typeface="Calibri" panose="020F0502020204030204" pitchFamily="34" charset="0"/>
              <a:cs typeface="B Nazanin" panose="00000400000000000000" pitchFamily="2" charset="-78"/>
            </a:rPr>
            <a:t>و </a:t>
          </a:r>
          <a:r>
            <a:rPr lang="en-US" sz="1600" b="1" dirty="0" smtClean="0">
              <a:solidFill>
                <a:srgbClr val="00B050"/>
              </a:solidFill>
              <a:latin typeface="Calibri" panose="020F0502020204030204" pitchFamily="34" charset="0"/>
              <a:cs typeface="B Nazanin" panose="00000400000000000000" pitchFamily="2" charset="-78"/>
            </a:rPr>
            <a:t>   </a:t>
          </a:r>
          <a:r>
            <a:rPr lang="fa-IR" sz="1600" b="1" dirty="0" smtClean="0">
              <a:solidFill>
                <a:schemeClr val="accent3"/>
              </a:solidFill>
              <a:latin typeface="Calibri" panose="020F0502020204030204" pitchFamily="34" charset="0"/>
              <a:cs typeface="B Nazanin" panose="00000400000000000000" pitchFamily="2" charset="-78"/>
            </a:rPr>
            <a:t>48 بایت آن </a:t>
          </a:r>
          <a:r>
            <a:rPr lang="en-US" sz="1600" b="1" dirty="0" smtClean="0">
              <a:solidFill>
                <a:schemeClr val="accent3"/>
              </a:solidFill>
              <a:latin typeface="Calibri" panose="020F0502020204030204" pitchFamily="34" charset="0"/>
              <a:cs typeface="B Nazanin" panose="00000400000000000000" pitchFamily="2" charset="-78"/>
            </a:rPr>
            <a:t>Payload</a:t>
          </a:r>
          <a:r>
            <a:rPr lang="fa-IR" sz="1600" b="1" dirty="0" smtClean="0">
              <a:solidFill>
                <a:schemeClr val="accent3"/>
              </a:solidFill>
              <a:latin typeface="Calibri" panose="020F0502020204030204" pitchFamily="34" charset="0"/>
              <a:cs typeface="B Nazanin" panose="00000400000000000000" pitchFamily="2" charset="-78"/>
            </a:rPr>
            <a:t> </a:t>
          </a:r>
          <a:r>
            <a:rPr lang="fa-IR" sz="1600" b="1" dirty="0" smtClean="0">
              <a:solidFill>
                <a:srgbClr val="00B050"/>
              </a:solidFill>
              <a:latin typeface="Calibri" panose="020F0502020204030204" pitchFamily="34" charset="0"/>
              <a:cs typeface="B Nazanin" panose="00000400000000000000" pitchFamily="2" charset="-78"/>
            </a:rPr>
            <a:t>می</a:t>
          </a:r>
          <a:r>
            <a:rPr lang="fa-IR" altLang="fa-IR" sz="1600" dirty="0" smtClean="0">
              <a:latin typeface="Calibri" pitchFamily="34" charset="0"/>
            </a:rPr>
            <a:t>‌</a:t>
          </a:r>
          <a:r>
            <a:rPr lang="fa-IR" sz="1600" b="1" dirty="0" smtClean="0">
              <a:solidFill>
                <a:srgbClr val="00B050"/>
              </a:solidFill>
              <a:latin typeface="Calibri" panose="020F0502020204030204" pitchFamily="34" charset="0"/>
              <a:cs typeface="B Nazanin" panose="00000400000000000000" pitchFamily="2" charset="-78"/>
            </a:rPr>
            <a:t>باشد.</a:t>
          </a:r>
          <a:endParaRPr lang="en-US" sz="1600" b="1" dirty="0">
            <a:solidFill>
              <a:srgbClr val="00B050"/>
            </a:solidFill>
            <a:latin typeface="Calibri" panose="020F0502020204030204" pitchFamily="34" charset="0"/>
            <a:cs typeface="B Nazanin" panose="00000400000000000000" pitchFamily="2" charset="-78"/>
          </a:endParaRPr>
        </a:p>
      </dgm:t>
    </dgm:pt>
    <dgm:pt modelId="{D326D953-F569-40E5-93FE-405081CEBE25}" type="parTrans" cxnId="{4D1CBE46-25CC-41E4-9410-9FD576B739C1}">
      <dgm:prSet/>
      <dgm:spPr/>
      <dgm:t>
        <a:bodyPr/>
        <a:lstStyle/>
        <a:p>
          <a:endParaRPr lang="en-US"/>
        </a:p>
      </dgm:t>
    </dgm:pt>
    <dgm:pt modelId="{0AE55AC9-D120-40E8-BDD2-82D0B2EAF866}" type="sibTrans" cxnId="{4D1CBE46-25CC-41E4-9410-9FD576B739C1}">
      <dgm:prSet/>
      <dgm:spPr/>
      <dgm:t>
        <a:bodyPr/>
        <a:lstStyle/>
        <a:p>
          <a:endParaRPr lang="en-US"/>
        </a:p>
      </dgm:t>
    </dgm:pt>
    <dgm:pt modelId="{A4D72383-E3AD-477E-BED8-9A55B8B148FC}">
      <dgm:prSet phldrT="[Text]" custT="1"/>
      <dgm:spPr/>
      <dgm:t>
        <a:bodyPr/>
        <a:lstStyle/>
        <a:p>
          <a:pPr algn="ctr" rtl="1"/>
          <a:r>
            <a:rPr lang="en-US" sz="1800" b="1" dirty="0" smtClean="0">
              <a:latin typeface="Calibri" panose="020F0502020204030204" pitchFamily="34" charset="0"/>
              <a:cs typeface="B Nazanin" panose="00000400000000000000" pitchFamily="2" charset="-78"/>
            </a:rPr>
            <a:t>Higher Layer</a:t>
          </a:r>
          <a:endParaRPr lang="en-US" sz="1800" b="1" dirty="0">
            <a:latin typeface="Calibri" panose="020F0502020204030204" pitchFamily="34" charset="0"/>
            <a:cs typeface="B Nazanin" panose="00000400000000000000" pitchFamily="2" charset="-78"/>
          </a:endParaRPr>
        </a:p>
      </dgm:t>
    </dgm:pt>
    <dgm:pt modelId="{A76A24EE-931D-4EF2-917C-02B5A8924093}" type="parTrans" cxnId="{DAE66055-64AB-4799-81E8-D6FC0BFB18CB}">
      <dgm:prSet/>
      <dgm:spPr/>
      <dgm:t>
        <a:bodyPr/>
        <a:lstStyle/>
        <a:p>
          <a:endParaRPr lang="en-US"/>
        </a:p>
      </dgm:t>
    </dgm:pt>
    <dgm:pt modelId="{E53958F2-288C-491B-8F4C-CB2D7F910255}" type="sibTrans" cxnId="{DAE66055-64AB-4799-81E8-D6FC0BFB18CB}">
      <dgm:prSet/>
      <dgm:spPr/>
      <dgm:t>
        <a:bodyPr/>
        <a:lstStyle/>
        <a:p>
          <a:endParaRPr lang="en-US"/>
        </a:p>
      </dgm:t>
    </dgm:pt>
    <dgm:pt modelId="{3DCBE29C-9072-49CF-9C38-86469B8738A4}">
      <dgm:prSet phldrT="[Text]" custT="1"/>
      <dgm:spPr/>
      <dgm:t>
        <a:bodyPr/>
        <a:lstStyle/>
        <a:p>
          <a:pPr algn="ctr" rtl="1"/>
          <a:r>
            <a:rPr lang="fa-IR" sz="1800" b="1" dirty="0" smtClean="0">
              <a:latin typeface="Calibri" panose="020F0502020204030204" pitchFamily="34" charset="0"/>
              <a:cs typeface="B Nazanin" panose="00000400000000000000" pitchFamily="2" charset="-78"/>
            </a:rPr>
            <a:t>لایه</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های بالاتری هستند که از همه این</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ها سرویس می</a:t>
          </a:r>
          <a:r>
            <a:rPr lang="fa-IR" altLang="fa-IR" sz="1800" dirty="0" smtClean="0">
              <a:latin typeface="Calibri" pitchFamily="34" charset="0"/>
            </a:rPr>
            <a:t>‌</a:t>
          </a:r>
          <a:r>
            <a:rPr lang="fa-IR" sz="1800" b="1" dirty="0" smtClean="0">
              <a:latin typeface="Calibri" panose="020F0502020204030204" pitchFamily="34" charset="0"/>
              <a:cs typeface="B Nazanin" panose="00000400000000000000" pitchFamily="2" charset="-78"/>
            </a:rPr>
            <a:t>گیرند.</a:t>
          </a:r>
          <a:endParaRPr lang="en-US" sz="1800" b="1" dirty="0">
            <a:latin typeface="Calibri" panose="020F0502020204030204" pitchFamily="34" charset="0"/>
            <a:cs typeface="B Nazanin" panose="00000400000000000000" pitchFamily="2" charset="-78"/>
          </a:endParaRPr>
        </a:p>
      </dgm:t>
    </dgm:pt>
    <dgm:pt modelId="{797AFAA6-0B9D-4CFF-ABC2-3173A80FD180}" type="parTrans" cxnId="{3C571249-B90C-4690-9DF3-9D7B6246C8CF}">
      <dgm:prSet/>
      <dgm:spPr/>
      <dgm:t>
        <a:bodyPr/>
        <a:lstStyle/>
        <a:p>
          <a:endParaRPr lang="en-US"/>
        </a:p>
      </dgm:t>
    </dgm:pt>
    <dgm:pt modelId="{9F210773-7BAE-4BCE-9669-87A2F5953476}" type="sibTrans" cxnId="{3C571249-B90C-4690-9DF3-9D7B6246C8CF}">
      <dgm:prSet/>
      <dgm:spPr/>
      <dgm:t>
        <a:bodyPr/>
        <a:lstStyle/>
        <a:p>
          <a:endParaRPr lang="en-US"/>
        </a:p>
      </dgm:t>
    </dgm:pt>
    <dgm:pt modelId="{5740D165-6593-46A3-80FD-A311A9308E3D}" type="pres">
      <dgm:prSet presAssocID="{0004862A-8D27-45CD-AFE6-FEA931519C3E}" presName="Name0" presStyleCnt="0">
        <dgm:presLayoutVars>
          <dgm:dir val="rev"/>
          <dgm:animLvl val="lvl"/>
          <dgm:resizeHandles val="exact"/>
        </dgm:presLayoutVars>
      </dgm:prSet>
      <dgm:spPr/>
      <dgm:t>
        <a:bodyPr/>
        <a:lstStyle/>
        <a:p>
          <a:pPr rtl="1"/>
          <a:endParaRPr lang="fa-IR"/>
        </a:p>
      </dgm:t>
    </dgm:pt>
    <dgm:pt modelId="{3FD98BD4-46EA-4E32-AB86-33BA327DC300}" type="pres">
      <dgm:prSet presAssocID="{EC557211-5205-4C39-B862-AF1D8C5E4329}" presName="linNode" presStyleCnt="0"/>
      <dgm:spPr/>
    </dgm:pt>
    <dgm:pt modelId="{76BF31CA-D941-4729-9B07-AEFE9D030520}" type="pres">
      <dgm:prSet presAssocID="{EC557211-5205-4C39-B862-AF1D8C5E4329}" presName="parentText" presStyleLbl="node1" presStyleIdx="0" presStyleCnt="4" custScaleX="69837" custScaleY="66045">
        <dgm:presLayoutVars>
          <dgm:chMax val="1"/>
          <dgm:bulletEnabled val="1"/>
        </dgm:presLayoutVars>
      </dgm:prSet>
      <dgm:spPr/>
      <dgm:t>
        <a:bodyPr/>
        <a:lstStyle/>
        <a:p>
          <a:endParaRPr lang="en-US"/>
        </a:p>
      </dgm:t>
    </dgm:pt>
    <dgm:pt modelId="{8F560E9C-37ED-4577-B408-9D152D4F26A7}" type="pres">
      <dgm:prSet presAssocID="{EC557211-5205-4C39-B862-AF1D8C5E4329}" presName="descendantText" presStyleLbl="alignAccFollowNode1" presStyleIdx="0" presStyleCnt="4" custScaleX="115843" custScaleY="84709" custLinFactNeighborY="-7146">
        <dgm:presLayoutVars>
          <dgm:bulletEnabled val="1"/>
        </dgm:presLayoutVars>
      </dgm:prSet>
      <dgm:spPr/>
      <dgm:t>
        <a:bodyPr/>
        <a:lstStyle/>
        <a:p>
          <a:endParaRPr lang="en-US"/>
        </a:p>
      </dgm:t>
    </dgm:pt>
    <dgm:pt modelId="{03DFEFB8-9AC2-420E-A6BA-A10818E5250F}" type="pres">
      <dgm:prSet presAssocID="{EF529D04-677C-427A-816B-0481BC9D93CD}" presName="sp" presStyleCnt="0"/>
      <dgm:spPr/>
    </dgm:pt>
    <dgm:pt modelId="{9DBB0288-0666-460B-8042-F9EC4F0B38A9}" type="pres">
      <dgm:prSet presAssocID="{17FD6437-F406-45B6-BD9C-22BDA415282C}" presName="linNode" presStyleCnt="0"/>
      <dgm:spPr/>
    </dgm:pt>
    <dgm:pt modelId="{966AE654-7AA4-42A9-AD2B-A6D36F9074D9}" type="pres">
      <dgm:prSet presAssocID="{17FD6437-F406-45B6-BD9C-22BDA415282C}" presName="parentText" presStyleLbl="node1" presStyleIdx="1" presStyleCnt="4" custScaleX="69837">
        <dgm:presLayoutVars>
          <dgm:chMax val="1"/>
          <dgm:bulletEnabled val="1"/>
        </dgm:presLayoutVars>
      </dgm:prSet>
      <dgm:spPr/>
      <dgm:t>
        <a:bodyPr/>
        <a:lstStyle/>
        <a:p>
          <a:endParaRPr lang="en-US"/>
        </a:p>
      </dgm:t>
    </dgm:pt>
    <dgm:pt modelId="{1FFE5AF7-346C-49D9-AD13-606257D4E0CF}" type="pres">
      <dgm:prSet presAssocID="{17FD6437-F406-45B6-BD9C-22BDA415282C}" presName="descendantText" presStyleLbl="alignAccFollowNode1" presStyleIdx="1" presStyleCnt="4" custScaleX="115843" custScaleY="114166">
        <dgm:presLayoutVars>
          <dgm:bulletEnabled val="1"/>
        </dgm:presLayoutVars>
      </dgm:prSet>
      <dgm:spPr/>
      <dgm:t>
        <a:bodyPr/>
        <a:lstStyle/>
        <a:p>
          <a:endParaRPr lang="en-US"/>
        </a:p>
      </dgm:t>
    </dgm:pt>
    <dgm:pt modelId="{FC3628EE-ABBC-4BAA-BAB0-42473203F62B}" type="pres">
      <dgm:prSet presAssocID="{DEC12BB9-B830-448A-8211-05C48DC2BF97}" presName="sp" presStyleCnt="0"/>
      <dgm:spPr/>
    </dgm:pt>
    <dgm:pt modelId="{0A4EB66C-561A-4A29-9BCF-55E6CF1DDA07}" type="pres">
      <dgm:prSet presAssocID="{F0D907F2-A01E-4B88-B058-6B835C6E8C17}" presName="linNode" presStyleCnt="0"/>
      <dgm:spPr/>
    </dgm:pt>
    <dgm:pt modelId="{D9C8E0DA-C72A-4431-9F5C-070E9692A6E2}" type="pres">
      <dgm:prSet presAssocID="{F0D907F2-A01E-4B88-B058-6B835C6E8C17}" presName="parentText" presStyleLbl="node1" presStyleIdx="2" presStyleCnt="4" custScaleX="69837" custScaleY="149207">
        <dgm:presLayoutVars>
          <dgm:chMax val="1"/>
          <dgm:bulletEnabled val="1"/>
        </dgm:presLayoutVars>
      </dgm:prSet>
      <dgm:spPr/>
      <dgm:t>
        <a:bodyPr/>
        <a:lstStyle/>
        <a:p>
          <a:endParaRPr lang="en-US"/>
        </a:p>
      </dgm:t>
    </dgm:pt>
    <dgm:pt modelId="{BE43F02E-E198-44CA-AAE3-9B42CD77B1CF}" type="pres">
      <dgm:prSet presAssocID="{F0D907F2-A01E-4B88-B058-6B835C6E8C17}" presName="descendantText" presStyleLbl="alignAccFollowNode1" presStyleIdx="2" presStyleCnt="4" custScaleX="115843" custScaleY="187980">
        <dgm:presLayoutVars>
          <dgm:bulletEnabled val="1"/>
        </dgm:presLayoutVars>
      </dgm:prSet>
      <dgm:spPr/>
      <dgm:t>
        <a:bodyPr/>
        <a:lstStyle/>
        <a:p>
          <a:endParaRPr lang="en-US"/>
        </a:p>
      </dgm:t>
    </dgm:pt>
    <dgm:pt modelId="{BD47937A-2D98-49FC-A1D3-444D7DDBB3C0}" type="pres">
      <dgm:prSet presAssocID="{937B8597-79FA-479A-9D3C-08CC8ECD8368}" presName="sp" presStyleCnt="0"/>
      <dgm:spPr/>
    </dgm:pt>
    <dgm:pt modelId="{6D64274C-0A28-4BC8-8525-24AE35C9E5AF}" type="pres">
      <dgm:prSet presAssocID="{A4D72383-E3AD-477E-BED8-9A55B8B148FC}" presName="linNode" presStyleCnt="0"/>
      <dgm:spPr/>
    </dgm:pt>
    <dgm:pt modelId="{9E196DCD-397A-4B68-992F-44136E0283D0}" type="pres">
      <dgm:prSet presAssocID="{A4D72383-E3AD-477E-BED8-9A55B8B148FC}" presName="parentText" presStyleLbl="node1" presStyleIdx="3" presStyleCnt="4" custScaleX="69837" custScaleY="71355">
        <dgm:presLayoutVars>
          <dgm:chMax val="1"/>
          <dgm:bulletEnabled val="1"/>
        </dgm:presLayoutVars>
      </dgm:prSet>
      <dgm:spPr/>
      <dgm:t>
        <a:bodyPr/>
        <a:lstStyle/>
        <a:p>
          <a:endParaRPr lang="en-US"/>
        </a:p>
      </dgm:t>
    </dgm:pt>
    <dgm:pt modelId="{FD993DF1-722B-4B77-96B5-6427F43BCF7C}" type="pres">
      <dgm:prSet presAssocID="{A4D72383-E3AD-477E-BED8-9A55B8B148FC}" presName="descendantText" presStyleLbl="alignAccFollowNode1" presStyleIdx="3" presStyleCnt="4" custScaleX="115843" custScaleY="89898">
        <dgm:presLayoutVars>
          <dgm:bulletEnabled val="1"/>
        </dgm:presLayoutVars>
      </dgm:prSet>
      <dgm:spPr/>
      <dgm:t>
        <a:bodyPr/>
        <a:lstStyle/>
        <a:p>
          <a:endParaRPr lang="en-US"/>
        </a:p>
      </dgm:t>
    </dgm:pt>
  </dgm:ptLst>
  <dgm:cxnLst>
    <dgm:cxn modelId="{EE787C89-115C-463E-803E-E82875CFACD0}" type="presOf" srcId="{EC557211-5205-4C39-B862-AF1D8C5E4329}" destId="{76BF31CA-D941-4729-9B07-AEFE9D030520}" srcOrd="0" destOrd="0" presId="urn:microsoft.com/office/officeart/2005/8/layout/vList5"/>
    <dgm:cxn modelId="{D7369773-0D76-4F6B-915D-139A75A34FBB}" srcId="{0004862A-8D27-45CD-AFE6-FEA931519C3E}" destId="{EC557211-5205-4C39-B862-AF1D8C5E4329}" srcOrd="0" destOrd="0" parTransId="{717E036C-D999-412C-BE66-69FEEB2BE3D7}" sibTransId="{EF529D04-677C-427A-816B-0481BC9D93CD}"/>
    <dgm:cxn modelId="{33C494FE-8B1E-4BEC-9653-08BE413FE93A}" srcId="{0004862A-8D27-45CD-AFE6-FEA931519C3E}" destId="{17FD6437-F406-45B6-BD9C-22BDA415282C}" srcOrd="1" destOrd="0" parTransId="{3F358E1B-E5BD-4F81-924A-FC857914B86C}" sibTransId="{DEC12BB9-B830-448A-8211-05C48DC2BF97}"/>
    <dgm:cxn modelId="{A2420123-8389-4C23-B574-51569257250D}" type="presOf" srcId="{B6C78D8B-C0C8-4565-936F-B5814D5D5761}" destId="{1FFE5AF7-346C-49D9-AD13-606257D4E0CF}" srcOrd="0" destOrd="0" presId="urn:microsoft.com/office/officeart/2005/8/layout/vList5"/>
    <dgm:cxn modelId="{D0DEEE44-DD6F-4544-AC39-6781ABF7A087}" type="presOf" srcId="{17FD6437-F406-45B6-BD9C-22BDA415282C}" destId="{966AE654-7AA4-42A9-AD2B-A6D36F9074D9}" srcOrd="0" destOrd="0" presId="urn:microsoft.com/office/officeart/2005/8/layout/vList5"/>
    <dgm:cxn modelId="{AFDF100B-1A0E-4FF0-9590-8D1B19D715D6}" type="presOf" srcId="{E8120FC0-ABD9-49ED-94CF-2F9DD1BA3879}" destId="{BE43F02E-E198-44CA-AAE3-9B42CD77B1CF}" srcOrd="0" destOrd="1" presId="urn:microsoft.com/office/officeart/2005/8/layout/vList5"/>
    <dgm:cxn modelId="{4D1CBE46-25CC-41E4-9410-9FD576B739C1}" srcId="{E8120FC0-ABD9-49ED-94CF-2F9DD1BA3879}" destId="{AF653820-E511-4525-9F0D-C7B15BBF3C23}" srcOrd="0" destOrd="0" parTransId="{D326D953-F569-40E5-93FE-405081CEBE25}" sibTransId="{0AE55AC9-D120-40E8-BDD2-82D0B2EAF866}"/>
    <dgm:cxn modelId="{6B6C05F8-C025-48C4-B852-0C8AFD86DB56}" type="presOf" srcId="{A4D72383-E3AD-477E-BED8-9A55B8B148FC}" destId="{9E196DCD-397A-4B68-992F-44136E0283D0}" srcOrd="0" destOrd="0" presId="urn:microsoft.com/office/officeart/2005/8/layout/vList5"/>
    <dgm:cxn modelId="{61042C80-ED21-4DFE-8B4C-588763AFE1FC}" srcId="{0004862A-8D27-45CD-AFE6-FEA931519C3E}" destId="{F0D907F2-A01E-4B88-B058-6B835C6E8C17}" srcOrd="2" destOrd="0" parTransId="{A135C7B5-DDB7-44A5-B065-C76BE6182D8A}" sibTransId="{937B8597-79FA-479A-9D3C-08CC8ECD8368}"/>
    <dgm:cxn modelId="{407FAB2D-32D1-4851-B632-8C27103D81CA}" type="presOf" srcId="{AF653820-E511-4525-9F0D-C7B15BBF3C23}" destId="{BE43F02E-E198-44CA-AAE3-9B42CD77B1CF}" srcOrd="0" destOrd="2" presId="urn:microsoft.com/office/officeart/2005/8/layout/vList5"/>
    <dgm:cxn modelId="{DAE66055-64AB-4799-81E8-D6FC0BFB18CB}" srcId="{0004862A-8D27-45CD-AFE6-FEA931519C3E}" destId="{A4D72383-E3AD-477E-BED8-9A55B8B148FC}" srcOrd="3" destOrd="0" parTransId="{A76A24EE-931D-4EF2-917C-02B5A8924093}" sibTransId="{E53958F2-288C-491B-8F4C-CB2D7F910255}"/>
    <dgm:cxn modelId="{D29B02A8-7803-4E4A-9E65-B034EF188611}" type="presOf" srcId="{F0D907F2-A01E-4B88-B058-6B835C6E8C17}" destId="{D9C8E0DA-C72A-4431-9F5C-070E9692A6E2}" srcOrd="0" destOrd="0" presId="urn:microsoft.com/office/officeart/2005/8/layout/vList5"/>
    <dgm:cxn modelId="{75EFAC2D-E76D-49D4-AE22-2DA336504D85}" type="presOf" srcId="{3DCBE29C-9072-49CF-9C38-86469B8738A4}" destId="{FD993DF1-722B-4B77-96B5-6427F43BCF7C}" srcOrd="0" destOrd="0" presId="urn:microsoft.com/office/officeart/2005/8/layout/vList5"/>
    <dgm:cxn modelId="{AA2DFB0D-BD4C-4ED9-AC68-F5807F09E236}" srcId="{EC557211-5205-4C39-B862-AF1D8C5E4329}" destId="{FCAE8C92-692A-4C87-A94B-84AAACB95877}" srcOrd="0" destOrd="0" parTransId="{824205A2-86EB-4E3F-A397-ED56ABE2440F}" sibTransId="{F82CB496-0AD5-4DD5-A490-2E8F8617D642}"/>
    <dgm:cxn modelId="{63C40CCE-DDEF-45C5-A396-32470F689514}" srcId="{17FD6437-F406-45B6-BD9C-22BDA415282C}" destId="{B6C78D8B-C0C8-4565-936F-B5814D5D5761}" srcOrd="0" destOrd="0" parTransId="{F668FA42-0E16-4053-A2C1-89D69B6979D8}" sibTransId="{CEADFA5D-D1AE-4244-92B0-7B63E48A0AAB}"/>
    <dgm:cxn modelId="{89704E56-939A-4AB9-9213-3156ADC871B5}" type="presOf" srcId="{0004862A-8D27-45CD-AFE6-FEA931519C3E}" destId="{5740D165-6593-46A3-80FD-A311A9308E3D}" srcOrd="0" destOrd="0" presId="urn:microsoft.com/office/officeart/2005/8/layout/vList5"/>
    <dgm:cxn modelId="{3C571249-B90C-4690-9DF3-9D7B6246C8CF}" srcId="{A4D72383-E3AD-477E-BED8-9A55B8B148FC}" destId="{3DCBE29C-9072-49CF-9C38-86469B8738A4}" srcOrd="0" destOrd="0" parTransId="{797AFAA6-0B9D-4CFF-ABC2-3173A80FD180}" sibTransId="{9F210773-7BAE-4BCE-9669-87A2F5953476}"/>
    <dgm:cxn modelId="{991B95CA-E516-495A-88DD-86140603A7F7}" type="presOf" srcId="{FCAE8C92-692A-4C87-A94B-84AAACB95877}" destId="{8F560E9C-37ED-4577-B408-9D152D4F26A7}" srcOrd="0" destOrd="0" presId="urn:microsoft.com/office/officeart/2005/8/layout/vList5"/>
    <dgm:cxn modelId="{9861C081-A9F6-4A67-A3A0-6CB336DAB8A7}" type="presOf" srcId="{00D4140C-632F-4603-85C3-F1773309779D}" destId="{BE43F02E-E198-44CA-AAE3-9B42CD77B1CF}" srcOrd="0" destOrd="0" presId="urn:microsoft.com/office/officeart/2005/8/layout/vList5"/>
    <dgm:cxn modelId="{6639CAEF-39E9-4D4C-93CD-A5DA10D9E86B}" srcId="{F0D907F2-A01E-4B88-B058-6B835C6E8C17}" destId="{E8120FC0-ABD9-49ED-94CF-2F9DD1BA3879}" srcOrd="1" destOrd="0" parTransId="{25471AF3-B922-417C-BD84-C88400D8C83E}" sibTransId="{60CA6840-4B24-4E06-89CF-8D3EB2FDD198}"/>
    <dgm:cxn modelId="{64D546DB-C733-4CB7-A5FB-8E29DC384692}" srcId="{F0D907F2-A01E-4B88-B058-6B835C6E8C17}" destId="{00D4140C-632F-4603-85C3-F1773309779D}" srcOrd="0" destOrd="0" parTransId="{BABF6188-3FA2-4F72-B601-1A1D86E79AA1}" sibTransId="{5F8BDB76-874A-440A-88EA-51C9586AB8C1}"/>
    <dgm:cxn modelId="{70357993-5AFD-4732-AD54-5B952AB457FF}" type="presParOf" srcId="{5740D165-6593-46A3-80FD-A311A9308E3D}" destId="{3FD98BD4-46EA-4E32-AB86-33BA327DC300}" srcOrd="0" destOrd="0" presId="urn:microsoft.com/office/officeart/2005/8/layout/vList5"/>
    <dgm:cxn modelId="{689A9743-4002-4037-95CC-5AEB52E73E6E}" type="presParOf" srcId="{3FD98BD4-46EA-4E32-AB86-33BA327DC300}" destId="{76BF31CA-D941-4729-9B07-AEFE9D030520}" srcOrd="0" destOrd="0" presId="urn:microsoft.com/office/officeart/2005/8/layout/vList5"/>
    <dgm:cxn modelId="{B0B1E9E3-24F8-4DF6-9927-B5848AD77D4D}" type="presParOf" srcId="{3FD98BD4-46EA-4E32-AB86-33BA327DC300}" destId="{8F560E9C-37ED-4577-B408-9D152D4F26A7}" srcOrd="1" destOrd="0" presId="urn:microsoft.com/office/officeart/2005/8/layout/vList5"/>
    <dgm:cxn modelId="{0F9E2ADA-A81A-4901-8C68-71080C411615}" type="presParOf" srcId="{5740D165-6593-46A3-80FD-A311A9308E3D}" destId="{03DFEFB8-9AC2-420E-A6BA-A10818E5250F}" srcOrd="1" destOrd="0" presId="urn:microsoft.com/office/officeart/2005/8/layout/vList5"/>
    <dgm:cxn modelId="{874FD275-43F3-4978-9665-A3E2DAA14527}" type="presParOf" srcId="{5740D165-6593-46A3-80FD-A311A9308E3D}" destId="{9DBB0288-0666-460B-8042-F9EC4F0B38A9}" srcOrd="2" destOrd="0" presId="urn:microsoft.com/office/officeart/2005/8/layout/vList5"/>
    <dgm:cxn modelId="{A505966B-D0C7-4E38-B318-D99C6E055256}" type="presParOf" srcId="{9DBB0288-0666-460B-8042-F9EC4F0B38A9}" destId="{966AE654-7AA4-42A9-AD2B-A6D36F9074D9}" srcOrd="0" destOrd="0" presId="urn:microsoft.com/office/officeart/2005/8/layout/vList5"/>
    <dgm:cxn modelId="{9C688B4E-60C0-4DCD-86B3-5D01382DB46E}" type="presParOf" srcId="{9DBB0288-0666-460B-8042-F9EC4F0B38A9}" destId="{1FFE5AF7-346C-49D9-AD13-606257D4E0CF}" srcOrd="1" destOrd="0" presId="urn:microsoft.com/office/officeart/2005/8/layout/vList5"/>
    <dgm:cxn modelId="{FAC1F292-7C02-4AA0-A6E9-38106EC35153}" type="presParOf" srcId="{5740D165-6593-46A3-80FD-A311A9308E3D}" destId="{FC3628EE-ABBC-4BAA-BAB0-42473203F62B}" srcOrd="3" destOrd="0" presId="urn:microsoft.com/office/officeart/2005/8/layout/vList5"/>
    <dgm:cxn modelId="{A2766298-F73C-44B6-B355-4A3E7D3AFDB9}" type="presParOf" srcId="{5740D165-6593-46A3-80FD-A311A9308E3D}" destId="{0A4EB66C-561A-4A29-9BCF-55E6CF1DDA07}" srcOrd="4" destOrd="0" presId="urn:microsoft.com/office/officeart/2005/8/layout/vList5"/>
    <dgm:cxn modelId="{7606C538-830C-4444-BBE0-866103624C4B}" type="presParOf" srcId="{0A4EB66C-561A-4A29-9BCF-55E6CF1DDA07}" destId="{D9C8E0DA-C72A-4431-9F5C-070E9692A6E2}" srcOrd="0" destOrd="0" presId="urn:microsoft.com/office/officeart/2005/8/layout/vList5"/>
    <dgm:cxn modelId="{88A7E941-587E-4436-91CB-B17C05F51771}" type="presParOf" srcId="{0A4EB66C-561A-4A29-9BCF-55E6CF1DDA07}" destId="{BE43F02E-E198-44CA-AAE3-9B42CD77B1CF}" srcOrd="1" destOrd="0" presId="urn:microsoft.com/office/officeart/2005/8/layout/vList5"/>
    <dgm:cxn modelId="{29A12BB2-243D-4BDE-883F-6AD4600DA73E}" type="presParOf" srcId="{5740D165-6593-46A3-80FD-A311A9308E3D}" destId="{BD47937A-2D98-49FC-A1D3-444D7DDBB3C0}" srcOrd="5" destOrd="0" presId="urn:microsoft.com/office/officeart/2005/8/layout/vList5"/>
    <dgm:cxn modelId="{9FBC758D-E9D3-4449-9A27-CF9C1F208D6E}" type="presParOf" srcId="{5740D165-6593-46A3-80FD-A311A9308E3D}" destId="{6D64274C-0A28-4BC8-8525-24AE35C9E5AF}" srcOrd="6" destOrd="0" presId="urn:microsoft.com/office/officeart/2005/8/layout/vList5"/>
    <dgm:cxn modelId="{82CEBA76-66E3-4BE3-B0B9-0A0E02BD405E}" type="presParOf" srcId="{6D64274C-0A28-4BC8-8525-24AE35C9E5AF}" destId="{9E196DCD-397A-4B68-992F-44136E0283D0}" srcOrd="0" destOrd="0" presId="urn:microsoft.com/office/officeart/2005/8/layout/vList5"/>
    <dgm:cxn modelId="{5FEDEC4F-831B-439F-9C24-7D4F9859C3BD}" type="presParOf" srcId="{6D64274C-0A28-4BC8-8525-24AE35C9E5AF}" destId="{FD993DF1-722B-4B77-96B5-6427F43BCF7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04862A-8D27-45CD-AFE6-FEA931519C3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C557211-5205-4C39-B862-AF1D8C5E4329}">
      <dgm:prSet phldrT="[Text]" custT="1"/>
      <dgm:spPr/>
      <dgm:t>
        <a:bodyPr/>
        <a:lstStyle/>
        <a:p>
          <a:pPr rtl="1"/>
          <a:r>
            <a:rPr lang="fa-IR" sz="2000" b="1" dirty="0" smtClean="0">
              <a:cs typeface="B Nazanin" panose="00000400000000000000" pitchFamily="2" charset="-78"/>
            </a:rPr>
            <a:t>مزایای طول ثابت سلولها در شبکه</a:t>
          </a:r>
          <a:r>
            <a:rPr lang="fa-IR" sz="2000" b="1" dirty="0" smtClean="0">
              <a:latin typeface="Calibri" panose="020F0502020204030204" pitchFamily="34" charset="0"/>
              <a:cs typeface="B Nazanin" panose="00000400000000000000" pitchFamily="2" charset="-78"/>
            </a:rPr>
            <a:t>‌</a:t>
          </a:r>
          <a:r>
            <a:rPr lang="fa-IR" sz="2000" b="1" dirty="0" smtClean="0">
              <a:cs typeface="B Nazanin" panose="00000400000000000000" pitchFamily="2" charset="-78"/>
            </a:rPr>
            <a:t>های </a:t>
          </a:r>
        </a:p>
        <a:p>
          <a:pPr rtl="1"/>
          <a:r>
            <a:rPr lang="fa-IR" sz="2000" b="1" dirty="0" smtClean="0">
              <a:cs typeface="B Nazanin" panose="00000400000000000000" pitchFamily="2" charset="-78"/>
            </a:rPr>
            <a:t> </a:t>
          </a:r>
          <a:r>
            <a:rPr lang="en-US" sz="2000" b="1" dirty="0" smtClean="0">
              <a:cs typeface="B Nazanin" panose="00000400000000000000" pitchFamily="2" charset="-78"/>
            </a:rPr>
            <a:t>ATM</a:t>
          </a:r>
          <a:endParaRPr lang="en-US" sz="2000" b="1" dirty="0">
            <a:cs typeface="B Nazanin" panose="00000400000000000000" pitchFamily="2" charset="-78"/>
          </a:endParaRPr>
        </a:p>
      </dgm:t>
    </dgm:pt>
    <dgm:pt modelId="{717E036C-D999-412C-BE66-69FEEB2BE3D7}" type="parTrans" cxnId="{D7369773-0D76-4F6B-915D-139A75A34FBB}">
      <dgm:prSet/>
      <dgm:spPr/>
      <dgm:t>
        <a:bodyPr/>
        <a:lstStyle/>
        <a:p>
          <a:endParaRPr lang="en-US"/>
        </a:p>
      </dgm:t>
    </dgm:pt>
    <dgm:pt modelId="{EF529D04-677C-427A-816B-0481BC9D93CD}" type="sibTrans" cxnId="{D7369773-0D76-4F6B-915D-139A75A34FBB}">
      <dgm:prSet/>
      <dgm:spPr/>
      <dgm:t>
        <a:bodyPr/>
        <a:lstStyle/>
        <a:p>
          <a:endParaRPr lang="en-US"/>
        </a:p>
      </dgm:t>
    </dgm:pt>
    <dgm:pt modelId="{FCAE8C92-692A-4C87-A94B-84AAACB95877}">
      <dgm:prSet phldrT="[Text]" custT="1"/>
      <dgm:spPr/>
      <dgm:t>
        <a:bodyPr/>
        <a:lstStyle/>
        <a:p>
          <a:pPr algn="just" rtl="1"/>
          <a:r>
            <a:rPr lang="fa-IR" sz="1700" b="1" dirty="0" smtClean="0">
              <a:latin typeface="Calibri" panose="020F0502020204030204" pitchFamily="34" charset="0"/>
              <a:cs typeface="B Nazanin" panose="00000400000000000000" pitchFamily="2" charset="-78"/>
            </a:rPr>
            <a:t>دیگر نیازی به شمارش بیتها نیست و می‌دانیم که همیشه همه بسته‌ها با طول ثابت </a:t>
          </a:r>
          <a:r>
            <a:rPr lang="en-US" sz="1700" b="1" dirty="0" smtClean="0">
              <a:latin typeface="Calibri" panose="020F0502020204030204" pitchFamily="34" charset="0"/>
              <a:cs typeface="B Nazanin" panose="00000400000000000000" pitchFamily="2" charset="-78"/>
            </a:rPr>
            <a:t>53 byte</a:t>
          </a:r>
          <a:r>
            <a:rPr lang="fa-IR" sz="1700" b="1" dirty="0" smtClean="0">
              <a:latin typeface="Calibri" panose="020F0502020204030204" pitchFamily="34" charset="0"/>
              <a:cs typeface="B Nazanin" panose="00000400000000000000" pitchFamily="2" charset="-78"/>
            </a:rPr>
            <a:t> می‌باشند و این باعث می‌شود که در زمان صرفه‌جویی شود.</a:t>
          </a:r>
          <a:endParaRPr lang="en-US" sz="1700" b="1" dirty="0">
            <a:latin typeface="Calibri" panose="020F0502020204030204" pitchFamily="34" charset="0"/>
            <a:cs typeface="B Nazanin" panose="00000400000000000000" pitchFamily="2" charset="-78"/>
          </a:endParaRPr>
        </a:p>
      </dgm:t>
    </dgm:pt>
    <dgm:pt modelId="{824205A2-86EB-4E3F-A397-ED56ABE2440F}" type="parTrans" cxnId="{AA2DFB0D-BD4C-4ED9-AC68-F5807F09E236}">
      <dgm:prSet/>
      <dgm:spPr/>
      <dgm:t>
        <a:bodyPr/>
        <a:lstStyle/>
        <a:p>
          <a:endParaRPr lang="en-US"/>
        </a:p>
      </dgm:t>
    </dgm:pt>
    <dgm:pt modelId="{F82CB496-0AD5-4DD5-A490-2E8F8617D642}" type="sibTrans" cxnId="{AA2DFB0D-BD4C-4ED9-AC68-F5807F09E236}">
      <dgm:prSet/>
      <dgm:spPr/>
      <dgm:t>
        <a:bodyPr/>
        <a:lstStyle/>
        <a:p>
          <a:endParaRPr lang="en-US"/>
        </a:p>
      </dgm:t>
    </dgm:pt>
    <dgm:pt modelId="{17FD6437-F406-45B6-BD9C-22BDA415282C}">
      <dgm:prSet phldrT="[Text]" custT="1"/>
      <dgm:spPr/>
      <dgm:t>
        <a:bodyPr/>
        <a:lstStyle/>
        <a:p>
          <a:pPr rtl="1"/>
          <a:r>
            <a:rPr lang="fa-IR" sz="2000" b="1" dirty="0" smtClean="0">
              <a:cs typeface="B Nazanin" panose="00000400000000000000" pitchFamily="2" charset="-78"/>
            </a:rPr>
            <a:t>معایب شبکه</a:t>
          </a:r>
          <a:r>
            <a:rPr lang="fa-IR" sz="2000" b="1" dirty="0" smtClean="0">
              <a:latin typeface="Calibri" panose="020F0502020204030204" pitchFamily="34" charset="0"/>
              <a:cs typeface="B Nazanin" panose="00000400000000000000" pitchFamily="2" charset="-78"/>
            </a:rPr>
            <a:t>‌</a:t>
          </a:r>
          <a:r>
            <a:rPr lang="fa-IR" sz="2000" b="1" dirty="0" smtClean="0">
              <a:cs typeface="B Nazanin" panose="00000400000000000000" pitchFamily="2" charset="-78"/>
            </a:rPr>
            <a:t>های </a:t>
          </a:r>
          <a:r>
            <a:rPr lang="en-US" sz="2000" b="1" dirty="0" smtClean="0">
              <a:cs typeface="B Nazanin" panose="00000400000000000000" pitchFamily="2" charset="-78"/>
            </a:rPr>
            <a:t>ATM</a:t>
          </a:r>
          <a:endParaRPr lang="en-US" sz="2000" b="1" dirty="0">
            <a:cs typeface="B Nazanin" panose="00000400000000000000" pitchFamily="2" charset="-78"/>
          </a:endParaRPr>
        </a:p>
      </dgm:t>
    </dgm:pt>
    <dgm:pt modelId="{3F358E1B-E5BD-4F81-924A-FC857914B86C}" type="parTrans" cxnId="{33C494FE-8B1E-4BEC-9653-08BE413FE93A}">
      <dgm:prSet/>
      <dgm:spPr/>
      <dgm:t>
        <a:bodyPr/>
        <a:lstStyle/>
        <a:p>
          <a:endParaRPr lang="en-US"/>
        </a:p>
      </dgm:t>
    </dgm:pt>
    <dgm:pt modelId="{DEC12BB9-B830-448A-8211-05C48DC2BF97}" type="sibTrans" cxnId="{33C494FE-8B1E-4BEC-9653-08BE413FE93A}">
      <dgm:prSet/>
      <dgm:spPr/>
      <dgm:t>
        <a:bodyPr/>
        <a:lstStyle/>
        <a:p>
          <a:endParaRPr lang="en-US"/>
        </a:p>
      </dgm:t>
    </dgm:pt>
    <dgm:pt modelId="{B6C78D8B-C0C8-4565-936F-B5814D5D5761}">
      <dgm:prSet phldrT="[Text]" custT="1"/>
      <dgm:spPr/>
      <dgm:t>
        <a:bodyPr/>
        <a:lstStyle/>
        <a:p>
          <a:pPr algn="just" rtl="1"/>
          <a:r>
            <a:rPr lang="fa-IR" sz="1800" b="1" dirty="0" smtClean="0">
              <a:latin typeface="Calibri" panose="020F0502020204030204" pitchFamily="34" charset="0"/>
              <a:cs typeface="B Nazanin" panose="00000400000000000000" pitchFamily="2" charset="-78"/>
            </a:rPr>
            <a:t>باید تمام دیتا و صدا و ... را به سلول تبدیل کنیم و این زمان زیادی را صرف می‌کند.</a:t>
          </a:r>
          <a:endParaRPr lang="en-US" sz="1800" b="1" dirty="0">
            <a:latin typeface="Calibri" panose="020F0502020204030204" pitchFamily="34" charset="0"/>
            <a:cs typeface="B Nazanin" panose="00000400000000000000" pitchFamily="2" charset="-78"/>
          </a:endParaRPr>
        </a:p>
      </dgm:t>
    </dgm:pt>
    <dgm:pt modelId="{F668FA42-0E16-4053-A2C1-89D69B6979D8}" type="parTrans" cxnId="{63C40CCE-DDEF-45C5-A396-32470F689514}">
      <dgm:prSet/>
      <dgm:spPr/>
      <dgm:t>
        <a:bodyPr/>
        <a:lstStyle/>
        <a:p>
          <a:endParaRPr lang="en-US"/>
        </a:p>
      </dgm:t>
    </dgm:pt>
    <dgm:pt modelId="{CEADFA5D-D1AE-4244-92B0-7B63E48A0AAB}" type="sibTrans" cxnId="{63C40CCE-DDEF-45C5-A396-32470F689514}">
      <dgm:prSet/>
      <dgm:spPr/>
      <dgm:t>
        <a:bodyPr/>
        <a:lstStyle/>
        <a:p>
          <a:endParaRPr lang="en-US"/>
        </a:p>
      </dgm:t>
    </dgm:pt>
    <dgm:pt modelId="{4AC1A0C8-2D19-4D3D-BE83-3E00D0288457}">
      <dgm:prSet phldrT="[Text]" custT="1"/>
      <dgm:spPr/>
      <dgm:t>
        <a:bodyPr/>
        <a:lstStyle/>
        <a:p>
          <a:pPr algn="just" rtl="1"/>
          <a:r>
            <a:rPr lang="fa-IR" sz="1700" b="1" dirty="0" smtClean="0">
              <a:latin typeface="Calibri" panose="020F0502020204030204" pitchFamily="34" charset="0"/>
              <a:cs typeface="B Nazanin" panose="00000400000000000000" pitchFamily="2" charset="-78"/>
            </a:rPr>
            <a:t>در شبکه‌های </a:t>
          </a:r>
          <a:r>
            <a:rPr lang="en-US" sz="1700" b="1" dirty="0" smtClean="0">
              <a:latin typeface="Calibri" panose="020F0502020204030204" pitchFamily="34" charset="0"/>
              <a:cs typeface="B Nazanin" panose="00000400000000000000" pitchFamily="2" charset="-78"/>
            </a:rPr>
            <a:t>IP</a:t>
          </a:r>
          <a:r>
            <a:rPr lang="fa-IR" sz="1700" b="1" dirty="0" smtClean="0">
              <a:latin typeface="Calibri" panose="020F0502020204030204" pitchFamily="34" charset="0"/>
              <a:cs typeface="B Nazanin" panose="00000400000000000000" pitchFamily="2" charset="-78"/>
            </a:rPr>
            <a:t> یک بخش برای تکه تکه کردن بسته‌ها و دوباره چسباندن آن داریم. این عملیات زمان زیادی می‌برد. اما در بسته‌های سلول بدلیل سایز کوچک آنها دیگر نیازی به قطعه قطعه کردن نداریم و وقتی بابت آن تلف نمی‌شود.</a:t>
          </a:r>
          <a:endParaRPr lang="en-US" sz="1700" b="1" dirty="0">
            <a:latin typeface="Calibri" panose="020F0502020204030204" pitchFamily="34" charset="0"/>
            <a:cs typeface="B Nazanin" panose="00000400000000000000" pitchFamily="2" charset="-78"/>
          </a:endParaRPr>
        </a:p>
      </dgm:t>
    </dgm:pt>
    <dgm:pt modelId="{83CD0500-A07C-4FBB-93E5-DCD1058974CF}" type="parTrans" cxnId="{6AB48E86-AB83-4CE0-A6BE-99C65A58DBB0}">
      <dgm:prSet/>
      <dgm:spPr/>
      <dgm:t>
        <a:bodyPr/>
        <a:lstStyle/>
        <a:p>
          <a:endParaRPr lang="en-US"/>
        </a:p>
      </dgm:t>
    </dgm:pt>
    <dgm:pt modelId="{31D12BFD-F0E5-4061-BEDB-A6DF3DE6E177}" type="sibTrans" cxnId="{6AB48E86-AB83-4CE0-A6BE-99C65A58DBB0}">
      <dgm:prSet/>
      <dgm:spPr/>
      <dgm:t>
        <a:bodyPr/>
        <a:lstStyle/>
        <a:p>
          <a:endParaRPr lang="en-US"/>
        </a:p>
      </dgm:t>
    </dgm:pt>
    <dgm:pt modelId="{38C232E3-00FD-4B02-ABA4-005657E8347B}">
      <dgm:prSet phldrT="[Text]" custT="1"/>
      <dgm:spPr/>
      <dgm:t>
        <a:bodyPr/>
        <a:lstStyle/>
        <a:p>
          <a:pPr algn="just" rtl="1"/>
          <a:r>
            <a:rPr lang="fa-IR" sz="1800" b="1" dirty="0" smtClean="0">
              <a:latin typeface="Calibri" panose="020F0502020204030204" pitchFamily="34" charset="0"/>
              <a:cs typeface="B Nazanin" panose="00000400000000000000" pitchFamily="2" charset="-78"/>
            </a:rPr>
            <a:t>از یک شبکه </a:t>
          </a:r>
          <a:r>
            <a:rPr lang="en-US" sz="1800" b="1" dirty="0" smtClean="0">
              <a:latin typeface="Calibri" panose="020F0502020204030204" pitchFamily="34" charset="0"/>
              <a:cs typeface="B Nazanin" panose="00000400000000000000" pitchFamily="2" charset="-78"/>
            </a:rPr>
            <a:t>IP</a:t>
          </a:r>
          <a:r>
            <a:rPr lang="fa-IR" sz="1800" b="1" dirty="0" smtClean="0">
              <a:latin typeface="Calibri" panose="020F0502020204030204" pitchFamily="34" charset="0"/>
              <a:cs typeface="B Nazanin" panose="00000400000000000000" pitchFamily="2" charset="-78"/>
            </a:rPr>
            <a:t> وقتی بسته‌ای وارد شبکه </a:t>
          </a:r>
          <a:r>
            <a:rPr lang="en-US" sz="1800" b="1" dirty="0" smtClean="0">
              <a:latin typeface="Calibri" panose="020F0502020204030204" pitchFamily="34" charset="0"/>
              <a:cs typeface="B Nazanin" panose="00000400000000000000" pitchFamily="2" charset="-78"/>
            </a:rPr>
            <a:t>ATM</a:t>
          </a:r>
          <a:r>
            <a:rPr lang="fa-IR" sz="1800" b="1" dirty="0" smtClean="0">
              <a:latin typeface="Calibri" panose="020F0502020204030204" pitchFamily="34" charset="0"/>
              <a:cs typeface="B Nazanin" panose="00000400000000000000" pitchFamily="2" charset="-78"/>
            </a:rPr>
            <a:t> می‌شود آدرسهای آن نیز باید عوض شود. یعنی آدرس </a:t>
          </a:r>
          <a:r>
            <a:rPr lang="en-US" sz="1800" b="1" dirty="0" smtClean="0">
              <a:latin typeface="Calibri" panose="020F0502020204030204" pitchFamily="34" charset="0"/>
              <a:cs typeface="B Nazanin" panose="00000400000000000000" pitchFamily="2" charset="-78"/>
            </a:rPr>
            <a:t>IP</a:t>
          </a:r>
          <a:r>
            <a:rPr lang="fa-IR" sz="1800" b="1" dirty="0" smtClean="0">
              <a:latin typeface="Calibri" panose="020F0502020204030204" pitchFamily="34" charset="0"/>
              <a:cs typeface="B Nazanin" panose="00000400000000000000" pitchFamily="2" charset="-78"/>
            </a:rPr>
            <a:t> را بر می‌داریم و بجای آن </a:t>
          </a:r>
          <a:r>
            <a:rPr lang="en-US" sz="1800" b="1" dirty="0" smtClean="0">
              <a:latin typeface="Calibri" panose="020F0502020204030204" pitchFamily="34" charset="0"/>
              <a:cs typeface="B Nazanin" panose="00000400000000000000" pitchFamily="2" charset="-78"/>
            </a:rPr>
            <a:t>VPI</a:t>
          </a:r>
          <a:r>
            <a:rPr lang="fa-IR" sz="1800" b="1" dirty="0" smtClean="0">
              <a:latin typeface="Calibri" panose="020F0502020204030204" pitchFamily="34" charset="0"/>
              <a:cs typeface="B Nazanin" panose="00000400000000000000" pitchFamily="2" charset="-78"/>
            </a:rPr>
            <a:t> و </a:t>
          </a:r>
          <a:r>
            <a:rPr lang="en-US" sz="1800" b="1" dirty="0" smtClean="0">
              <a:latin typeface="Calibri" panose="020F0502020204030204" pitchFamily="34" charset="0"/>
              <a:cs typeface="B Nazanin" panose="00000400000000000000" pitchFamily="2" charset="-78"/>
            </a:rPr>
            <a:t>VCI</a:t>
          </a:r>
          <a:r>
            <a:rPr lang="fa-IR" sz="1800" b="1" dirty="0" smtClean="0">
              <a:latin typeface="Calibri" panose="020F0502020204030204" pitchFamily="34" charset="0"/>
              <a:cs typeface="B Nazanin" panose="00000400000000000000" pitchFamily="2" charset="-78"/>
            </a:rPr>
            <a:t> می‌گذاریم.</a:t>
          </a:r>
          <a:endParaRPr lang="en-US" sz="1800" b="1" dirty="0">
            <a:latin typeface="Calibri" panose="020F0502020204030204" pitchFamily="34" charset="0"/>
            <a:cs typeface="B Nazanin" panose="00000400000000000000" pitchFamily="2" charset="-78"/>
          </a:endParaRPr>
        </a:p>
      </dgm:t>
    </dgm:pt>
    <dgm:pt modelId="{E10E25C5-2620-4DCC-B5DD-61ECCD2A3329}" type="parTrans" cxnId="{4C8DEAE4-3B5B-4004-B54B-9B86DB640D38}">
      <dgm:prSet/>
      <dgm:spPr/>
      <dgm:t>
        <a:bodyPr/>
        <a:lstStyle/>
        <a:p>
          <a:endParaRPr lang="en-US"/>
        </a:p>
      </dgm:t>
    </dgm:pt>
    <dgm:pt modelId="{C320C328-581B-4547-B3D1-B980906F6CFA}" type="sibTrans" cxnId="{4C8DEAE4-3B5B-4004-B54B-9B86DB640D38}">
      <dgm:prSet/>
      <dgm:spPr/>
      <dgm:t>
        <a:bodyPr/>
        <a:lstStyle/>
        <a:p>
          <a:endParaRPr lang="en-US"/>
        </a:p>
      </dgm:t>
    </dgm:pt>
    <dgm:pt modelId="{5740D165-6593-46A3-80FD-A311A9308E3D}" type="pres">
      <dgm:prSet presAssocID="{0004862A-8D27-45CD-AFE6-FEA931519C3E}" presName="Name0" presStyleCnt="0">
        <dgm:presLayoutVars>
          <dgm:dir val="rev"/>
          <dgm:animLvl val="lvl"/>
          <dgm:resizeHandles val="exact"/>
        </dgm:presLayoutVars>
      </dgm:prSet>
      <dgm:spPr/>
      <dgm:t>
        <a:bodyPr/>
        <a:lstStyle/>
        <a:p>
          <a:pPr rtl="1"/>
          <a:endParaRPr lang="fa-IR"/>
        </a:p>
      </dgm:t>
    </dgm:pt>
    <dgm:pt modelId="{3FD98BD4-46EA-4E32-AB86-33BA327DC300}" type="pres">
      <dgm:prSet presAssocID="{EC557211-5205-4C39-B862-AF1D8C5E4329}" presName="linNode" presStyleCnt="0"/>
      <dgm:spPr/>
    </dgm:pt>
    <dgm:pt modelId="{76BF31CA-D941-4729-9B07-AEFE9D030520}" type="pres">
      <dgm:prSet presAssocID="{EC557211-5205-4C39-B862-AF1D8C5E4329}" presName="parentText" presStyleLbl="node1" presStyleIdx="0" presStyleCnt="2" custScaleX="69837">
        <dgm:presLayoutVars>
          <dgm:chMax val="1"/>
          <dgm:bulletEnabled val="1"/>
        </dgm:presLayoutVars>
      </dgm:prSet>
      <dgm:spPr/>
      <dgm:t>
        <a:bodyPr/>
        <a:lstStyle/>
        <a:p>
          <a:endParaRPr lang="en-US"/>
        </a:p>
      </dgm:t>
    </dgm:pt>
    <dgm:pt modelId="{8F560E9C-37ED-4577-B408-9D152D4F26A7}" type="pres">
      <dgm:prSet presAssocID="{EC557211-5205-4C39-B862-AF1D8C5E4329}" presName="descendantText" presStyleLbl="alignAccFollowNode1" presStyleIdx="0" presStyleCnt="2" custScaleX="115843" custScaleY="128260" custLinFactNeighborY="-7146">
        <dgm:presLayoutVars>
          <dgm:bulletEnabled val="1"/>
        </dgm:presLayoutVars>
      </dgm:prSet>
      <dgm:spPr/>
      <dgm:t>
        <a:bodyPr/>
        <a:lstStyle/>
        <a:p>
          <a:endParaRPr lang="en-US"/>
        </a:p>
      </dgm:t>
    </dgm:pt>
    <dgm:pt modelId="{03DFEFB8-9AC2-420E-A6BA-A10818E5250F}" type="pres">
      <dgm:prSet presAssocID="{EF529D04-677C-427A-816B-0481BC9D93CD}" presName="sp" presStyleCnt="0"/>
      <dgm:spPr/>
    </dgm:pt>
    <dgm:pt modelId="{9DBB0288-0666-460B-8042-F9EC4F0B38A9}" type="pres">
      <dgm:prSet presAssocID="{17FD6437-F406-45B6-BD9C-22BDA415282C}" presName="linNode" presStyleCnt="0"/>
      <dgm:spPr/>
    </dgm:pt>
    <dgm:pt modelId="{966AE654-7AA4-42A9-AD2B-A6D36F9074D9}" type="pres">
      <dgm:prSet presAssocID="{17FD6437-F406-45B6-BD9C-22BDA415282C}" presName="parentText" presStyleLbl="node1" presStyleIdx="1" presStyleCnt="2" custScaleX="69837">
        <dgm:presLayoutVars>
          <dgm:chMax val="1"/>
          <dgm:bulletEnabled val="1"/>
        </dgm:presLayoutVars>
      </dgm:prSet>
      <dgm:spPr/>
      <dgm:t>
        <a:bodyPr/>
        <a:lstStyle/>
        <a:p>
          <a:endParaRPr lang="en-US"/>
        </a:p>
      </dgm:t>
    </dgm:pt>
    <dgm:pt modelId="{1FFE5AF7-346C-49D9-AD13-606257D4E0CF}" type="pres">
      <dgm:prSet presAssocID="{17FD6437-F406-45B6-BD9C-22BDA415282C}" presName="descendantText" presStyleLbl="alignAccFollowNode1" presStyleIdx="1" presStyleCnt="2" custScaleX="115843" custScaleY="114166">
        <dgm:presLayoutVars>
          <dgm:bulletEnabled val="1"/>
        </dgm:presLayoutVars>
      </dgm:prSet>
      <dgm:spPr/>
      <dgm:t>
        <a:bodyPr/>
        <a:lstStyle/>
        <a:p>
          <a:endParaRPr lang="en-US"/>
        </a:p>
      </dgm:t>
    </dgm:pt>
  </dgm:ptLst>
  <dgm:cxnLst>
    <dgm:cxn modelId="{31C00039-BFEE-4FB0-8F46-110D59EC6B9A}" type="presOf" srcId="{FCAE8C92-692A-4C87-A94B-84AAACB95877}" destId="{8F560E9C-37ED-4577-B408-9D152D4F26A7}" srcOrd="0" destOrd="0" presId="urn:microsoft.com/office/officeart/2005/8/layout/vList5"/>
    <dgm:cxn modelId="{D7369773-0D76-4F6B-915D-139A75A34FBB}" srcId="{0004862A-8D27-45CD-AFE6-FEA931519C3E}" destId="{EC557211-5205-4C39-B862-AF1D8C5E4329}" srcOrd="0" destOrd="0" parTransId="{717E036C-D999-412C-BE66-69FEEB2BE3D7}" sibTransId="{EF529D04-677C-427A-816B-0481BC9D93CD}"/>
    <dgm:cxn modelId="{6AB48E86-AB83-4CE0-A6BE-99C65A58DBB0}" srcId="{EC557211-5205-4C39-B862-AF1D8C5E4329}" destId="{4AC1A0C8-2D19-4D3D-BE83-3E00D0288457}" srcOrd="1" destOrd="0" parTransId="{83CD0500-A07C-4FBB-93E5-DCD1058974CF}" sibTransId="{31D12BFD-F0E5-4061-BEDB-A6DF3DE6E177}"/>
    <dgm:cxn modelId="{BC02DD17-9DDB-4794-BB74-D569EE4D18D5}" type="presOf" srcId="{B6C78D8B-C0C8-4565-936F-B5814D5D5761}" destId="{1FFE5AF7-346C-49D9-AD13-606257D4E0CF}" srcOrd="0" destOrd="0" presId="urn:microsoft.com/office/officeart/2005/8/layout/vList5"/>
    <dgm:cxn modelId="{3F6EC7C1-35B5-4D0A-B846-FDAD1B7E963D}" type="presOf" srcId="{4AC1A0C8-2D19-4D3D-BE83-3E00D0288457}" destId="{8F560E9C-37ED-4577-B408-9D152D4F26A7}" srcOrd="0" destOrd="1" presId="urn:microsoft.com/office/officeart/2005/8/layout/vList5"/>
    <dgm:cxn modelId="{63C40CCE-DDEF-45C5-A396-32470F689514}" srcId="{17FD6437-F406-45B6-BD9C-22BDA415282C}" destId="{B6C78D8B-C0C8-4565-936F-B5814D5D5761}" srcOrd="0" destOrd="0" parTransId="{F668FA42-0E16-4053-A2C1-89D69B6979D8}" sibTransId="{CEADFA5D-D1AE-4244-92B0-7B63E48A0AAB}"/>
    <dgm:cxn modelId="{AA2DFB0D-BD4C-4ED9-AC68-F5807F09E236}" srcId="{EC557211-5205-4C39-B862-AF1D8C5E4329}" destId="{FCAE8C92-692A-4C87-A94B-84AAACB95877}" srcOrd="0" destOrd="0" parTransId="{824205A2-86EB-4E3F-A397-ED56ABE2440F}" sibTransId="{F82CB496-0AD5-4DD5-A490-2E8F8617D642}"/>
    <dgm:cxn modelId="{59CBFBA0-8E36-4647-8182-90F12971351B}" type="presOf" srcId="{17FD6437-F406-45B6-BD9C-22BDA415282C}" destId="{966AE654-7AA4-42A9-AD2B-A6D36F9074D9}" srcOrd="0" destOrd="0" presId="urn:microsoft.com/office/officeart/2005/8/layout/vList5"/>
    <dgm:cxn modelId="{4829AD67-7312-4B47-907A-F1F1157B5963}" type="presOf" srcId="{EC557211-5205-4C39-B862-AF1D8C5E4329}" destId="{76BF31CA-D941-4729-9B07-AEFE9D030520}" srcOrd="0" destOrd="0" presId="urn:microsoft.com/office/officeart/2005/8/layout/vList5"/>
    <dgm:cxn modelId="{7E9F7BF2-D2A8-4E7D-91F4-88D68B0EC12A}" type="presOf" srcId="{38C232E3-00FD-4B02-ABA4-005657E8347B}" destId="{1FFE5AF7-346C-49D9-AD13-606257D4E0CF}" srcOrd="0" destOrd="1" presId="urn:microsoft.com/office/officeart/2005/8/layout/vList5"/>
    <dgm:cxn modelId="{08979138-9700-4858-9709-CBC272CCB22A}" type="presOf" srcId="{0004862A-8D27-45CD-AFE6-FEA931519C3E}" destId="{5740D165-6593-46A3-80FD-A311A9308E3D}" srcOrd="0" destOrd="0" presId="urn:microsoft.com/office/officeart/2005/8/layout/vList5"/>
    <dgm:cxn modelId="{4C8DEAE4-3B5B-4004-B54B-9B86DB640D38}" srcId="{17FD6437-F406-45B6-BD9C-22BDA415282C}" destId="{38C232E3-00FD-4B02-ABA4-005657E8347B}" srcOrd="1" destOrd="0" parTransId="{E10E25C5-2620-4DCC-B5DD-61ECCD2A3329}" sibTransId="{C320C328-581B-4547-B3D1-B980906F6CFA}"/>
    <dgm:cxn modelId="{33C494FE-8B1E-4BEC-9653-08BE413FE93A}" srcId="{0004862A-8D27-45CD-AFE6-FEA931519C3E}" destId="{17FD6437-F406-45B6-BD9C-22BDA415282C}" srcOrd="1" destOrd="0" parTransId="{3F358E1B-E5BD-4F81-924A-FC857914B86C}" sibTransId="{DEC12BB9-B830-448A-8211-05C48DC2BF97}"/>
    <dgm:cxn modelId="{0E157ECB-872F-4924-8104-B81F379BE89F}" type="presParOf" srcId="{5740D165-6593-46A3-80FD-A311A9308E3D}" destId="{3FD98BD4-46EA-4E32-AB86-33BA327DC300}" srcOrd="0" destOrd="0" presId="urn:microsoft.com/office/officeart/2005/8/layout/vList5"/>
    <dgm:cxn modelId="{C1E590E4-1778-48A1-8164-57340B36DF28}" type="presParOf" srcId="{3FD98BD4-46EA-4E32-AB86-33BA327DC300}" destId="{76BF31CA-D941-4729-9B07-AEFE9D030520}" srcOrd="0" destOrd="0" presId="urn:microsoft.com/office/officeart/2005/8/layout/vList5"/>
    <dgm:cxn modelId="{7B1E1174-FB3C-4931-87F3-2863B2C82A21}" type="presParOf" srcId="{3FD98BD4-46EA-4E32-AB86-33BA327DC300}" destId="{8F560E9C-37ED-4577-B408-9D152D4F26A7}" srcOrd="1" destOrd="0" presId="urn:microsoft.com/office/officeart/2005/8/layout/vList5"/>
    <dgm:cxn modelId="{53F67A74-80B1-416A-948E-9E770A25C381}" type="presParOf" srcId="{5740D165-6593-46A3-80FD-A311A9308E3D}" destId="{03DFEFB8-9AC2-420E-A6BA-A10818E5250F}" srcOrd="1" destOrd="0" presId="urn:microsoft.com/office/officeart/2005/8/layout/vList5"/>
    <dgm:cxn modelId="{E45CE845-3885-4D4B-B7D4-368DFB201CA8}" type="presParOf" srcId="{5740D165-6593-46A3-80FD-A311A9308E3D}" destId="{9DBB0288-0666-460B-8042-F9EC4F0B38A9}" srcOrd="2" destOrd="0" presId="urn:microsoft.com/office/officeart/2005/8/layout/vList5"/>
    <dgm:cxn modelId="{6295C98F-3C24-47F2-9204-539AD72B86D1}" type="presParOf" srcId="{9DBB0288-0666-460B-8042-F9EC4F0B38A9}" destId="{966AE654-7AA4-42A9-AD2B-A6D36F9074D9}" srcOrd="0" destOrd="0" presId="urn:microsoft.com/office/officeart/2005/8/layout/vList5"/>
    <dgm:cxn modelId="{81BC69F0-FF99-473E-82DE-ED71B2D4DE7D}" type="presParOf" srcId="{9DBB0288-0666-460B-8042-F9EC4F0B38A9}" destId="{1FFE5AF7-346C-49D9-AD13-606257D4E0C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04862A-8D27-45CD-AFE6-FEA931519C3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C557211-5205-4C39-B862-AF1D8C5E4329}">
      <dgm:prSet phldrT="[Text]" custT="1"/>
      <dgm:spPr/>
      <dgm:t>
        <a:bodyPr/>
        <a:lstStyle/>
        <a:p>
          <a:pPr rtl="1"/>
          <a:r>
            <a:rPr lang="en-US" sz="2000" b="1" dirty="0" smtClean="0">
              <a:cs typeface="B Nazanin" panose="00000400000000000000" pitchFamily="2" charset="-78"/>
            </a:rPr>
            <a:t>UNI</a:t>
          </a:r>
        </a:p>
        <a:p>
          <a:pPr rtl="1"/>
          <a:r>
            <a:rPr lang="en-US" sz="1600" b="1" dirty="0" smtClean="0">
              <a:cs typeface="B Nazanin" panose="00000400000000000000" pitchFamily="2" charset="-78"/>
            </a:rPr>
            <a:t>User to Network Interface</a:t>
          </a:r>
          <a:endParaRPr lang="en-US" sz="1600" b="1" dirty="0">
            <a:cs typeface="B Nazanin" panose="00000400000000000000" pitchFamily="2" charset="-78"/>
          </a:endParaRPr>
        </a:p>
      </dgm:t>
    </dgm:pt>
    <dgm:pt modelId="{717E036C-D999-412C-BE66-69FEEB2BE3D7}" type="parTrans" cxnId="{D7369773-0D76-4F6B-915D-139A75A34FBB}">
      <dgm:prSet/>
      <dgm:spPr/>
      <dgm:t>
        <a:bodyPr/>
        <a:lstStyle/>
        <a:p>
          <a:endParaRPr lang="en-US"/>
        </a:p>
      </dgm:t>
    </dgm:pt>
    <dgm:pt modelId="{EF529D04-677C-427A-816B-0481BC9D93CD}" type="sibTrans" cxnId="{D7369773-0D76-4F6B-915D-139A75A34FBB}">
      <dgm:prSet/>
      <dgm:spPr/>
      <dgm:t>
        <a:bodyPr/>
        <a:lstStyle/>
        <a:p>
          <a:endParaRPr lang="en-US"/>
        </a:p>
      </dgm:t>
    </dgm:pt>
    <dgm:pt modelId="{FCAE8C92-692A-4C87-A94B-84AAACB95877}">
      <dgm:prSet phldrT="[Text]" custT="1"/>
      <dgm:spPr/>
      <dgm:t>
        <a:bodyPr/>
        <a:lstStyle/>
        <a:p>
          <a:pPr algn="just" rtl="1"/>
          <a:r>
            <a:rPr lang="fa-IR" sz="1800" b="1" dirty="0" smtClean="0">
              <a:latin typeface="Calibri" panose="020F0502020204030204" pitchFamily="34" charset="0"/>
              <a:cs typeface="B Nazanin" panose="00000400000000000000" pitchFamily="2" charset="-78"/>
            </a:rPr>
            <a:t>جایی که دیتای </a:t>
          </a:r>
          <a:r>
            <a:rPr lang="en-US" sz="1800" b="1" dirty="0" smtClean="0">
              <a:latin typeface="Calibri" panose="020F0502020204030204" pitchFamily="34" charset="0"/>
              <a:cs typeface="B Nazanin" panose="00000400000000000000" pitchFamily="2" charset="-78"/>
            </a:rPr>
            <a:t>user</a:t>
          </a:r>
          <a:r>
            <a:rPr lang="fa-IR" sz="1800" b="1" dirty="0" smtClean="0">
              <a:latin typeface="Calibri" panose="020F0502020204030204" pitchFamily="34" charset="0"/>
              <a:cs typeface="B Nazanin" panose="00000400000000000000" pitchFamily="2" charset="-78"/>
            </a:rPr>
            <a:t> می‌خواهد وارد شبکه </a:t>
          </a:r>
          <a:r>
            <a:rPr lang="en-US" sz="1800" b="1" dirty="0" smtClean="0">
              <a:latin typeface="Calibri" panose="020F0502020204030204" pitchFamily="34" charset="0"/>
              <a:cs typeface="B Nazanin" panose="00000400000000000000" pitchFamily="2" charset="-78"/>
            </a:rPr>
            <a:t>ATM</a:t>
          </a:r>
          <a:r>
            <a:rPr lang="fa-IR" sz="1800" b="1" dirty="0" smtClean="0">
              <a:latin typeface="Calibri" panose="020F0502020204030204" pitchFamily="34" charset="0"/>
              <a:cs typeface="B Nazanin" panose="00000400000000000000" pitchFamily="2" charset="-78"/>
            </a:rPr>
            <a:t> شود، </a:t>
          </a:r>
          <a:r>
            <a:rPr lang="en-US" sz="1800" b="1" dirty="0" smtClean="0">
              <a:latin typeface="Calibri" panose="020F0502020204030204" pitchFamily="34" charset="0"/>
              <a:cs typeface="B Nazanin" panose="00000400000000000000" pitchFamily="2" charset="-78"/>
            </a:rPr>
            <a:t>UNI</a:t>
          </a:r>
          <a:r>
            <a:rPr lang="fa-IR" sz="1800" b="1" dirty="0" smtClean="0">
              <a:latin typeface="Calibri" panose="020F0502020204030204" pitchFamily="34" charset="0"/>
              <a:cs typeface="B Nazanin" panose="00000400000000000000" pitchFamily="2" charset="-78"/>
            </a:rPr>
            <a:t> گفته می‌شود.</a:t>
          </a:r>
          <a:endParaRPr lang="en-US" sz="1800" b="1" dirty="0">
            <a:latin typeface="Calibri" panose="020F0502020204030204" pitchFamily="34" charset="0"/>
            <a:cs typeface="B Nazanin" panose="00000400000000000000" pitchFamily="2" charset="-78"/>
          </a:endParaRPr>
        </a:p>
      </dgm:t>
    </dgm:pt>
    <dgm:pt modelId="{824205A2-86EB-4E3F-A397-ED56ABE2440F}" type="parTrans" cxnId="{AA2DFB0D-BD4C-4ED9-AC68-F5807F09E236}">
      <dgm:prSet/>
      <dgm:spPr/>
      <dgm:t>
        <a:bodyPr/>
        <a:lstStyle/>
        <a:p>
          <a:endParaRPr lang="en-US"/>
        </a:p>
      </dgm:t>
    </dgm:pt>
    <dgm:pt modelId="{F82CB496-0AD5-4DD5-A490-2E8F8617D642}" type="sibTrans" cxnId="{AA2DFB0D-BD4C-4ED9-AC68-F5807F09E236}">
      <dgm:prSet/>
      <dgm:spPr/>
      <dgm:t>
        <a:bodyPr/>
        <a:lstStyle/>
        <a:p>
          <a:endParaRPr lang="en-US"/>
        </a:p>
      </dgm:t>
    </dgm:pt>
    <dgm:pt modelId="{17FD6437-F406-45B6-BD9C-22BDA415282C}">
      <dgm:prSet phldrT="[Text]" custT="1"/>
      <dgm:spPr/>
      <dgm:t>
        <a:bodyPr/>
        <a:lstStyle/>
        <a:p>
          <a:pPr rtl="1"/>
          <a:r>
            <a:rPr lang="en-US" sz="2000" b="1" dirty="0" smtClean="0">
              <a:cs typeface="B Nazanin" panose="00000400000000000000" pitchFamily="2" charset="-78"/>
            </a:rPr>
            <a:t>NNI</a:t>
          </a:r>
        </a:p>
        <a:p>
          <a:pPr rtl="1"/>
          <a:r>
            <a:rPr lang="en-US" sz="1600" b="1" dirty="0" smtClean="0">
              <a:cs typeface="B Nazanin" panose="00000400000000000000" pitchFamily="2" charset="-78"/>
            </a:rPr>
            <a:t>Network to Network Interface</a:t>
          </a:r>
          <a:endParaRPr lang="en-US" sz="1600" b="1" dirty="0">
            <a:cs typeface="B Nazanin" panose="00000400000000000000" pitchFamily="2" charset="-78"/>
          </a:endParaRPr>
        </a:p>
      </dgm:t>
    </dgm:pt>
    <dgm:pt modelId="{3F358E1B-E5BD-4F81-924A-FC857914B86C}" type="parTrans" cxnId="{33C494FE-8B1E-4BEC-9653-08BE413FE93A}">
      <dgm:prSet/>
      <dgm:spPr/>
      <dgm:t>
        <a:bodyPr/>
        <a:lstStyle/>
        <a:p>
          <a:endParaRPr lang="en-US"/>
        </a:p>
      </dgm:t>
    </dgm:pt>
    <dgm:pt modelId="{DEC12BB9-B830-448A-8211-05C48DC2BF97}" type="sibTrans" cxnId="{33C494FE-8B1E-4BEC-9653-08BE413FE93A}">
      <dgm:prSet/>
      <dgm:spPr/>
      <dgm:t>
        <a:bodyPr/>
        <a:lstStyle/>
        <a:p>
          <a:endParaRPr lang="en-US"/>
        </a:p>
      </dgm:t>
    </dgm:pt>
    <dgm:pt modelId="{B6C78D8B-C0C8-4565-936F-B5814D5D5761}">
      <dgm:prSet phldrT="[Text]" custT="1"/>
      <dgm:spPr/>
      <dgm:t>
        <a:bodyPr/>
        <a:lstStyle/>
        <a:p>
          <a:pPr algn="just" rtl="1"/>
          <a:r>
            <a:rPr lang="fa-IR" sz="1800" b="1" dirty="0" smtClean="0">
              <a:latin typeface="Calibri" panose="020F0502020204030204" pitchFamily="34" charset="0"/>
              <a:cs typeface="B Nazanin" panose="00000400000000000000" pitchFamily="2" charset="-78"/>
            </a:rPr>
            <a:t>جایی که خود شبکه‌ها می‌خواهند به هم متصل شوند، </a:t>
          </a:r>
          <a:r>
            <a:rPr lang="en-US" sz="1800" b="1" dirty="0" smtClean="0">
              <a:latin typeface="Calibri" panose="020F0502020204030204" pitchFamily="34" charset="0"/>
              <a:cs typeface="B Nazanin" panose="00000400000000000000" pitchFamily="2" charset="-78"/>
            </a:rPr>
            <a:t>NNI</a:t>
          </a:r>
          <a:r>
            <a:rPr lang="fa-IR" sz="1800" b="1" dirty="0" smtClean="0">
              <a:latin typeface="Calibri" panose="020F0502020204030204" pitchFamily="34" charset="0"/>
              <a:cs typeface="B Nazanin" panose="00000400000000000000" pitchFamily="2" charset="-78"/>
            </a:rPr>
            <a:t> گفته می‌شود.</a:t>
          </a:r>
          <a:endParaRPr lang="en-US" sz="1800" b="1" dirty="0">
            <a:latin typeface="Calibri" panose="020F0502020204030204" pitchFamily="34" charset="0"/>
            <a:cs typeface="B Nazanin" panose="00000400000000000000" pitchFamily="2" charset="-78"/>
          </a:endParaRPr>
        </a:p>
      </dgm:t>
    </dgm:pt>
    <dgm:pt modelId="{F668FA42-0E16-4053-A2C1-89D69B6979D8}" type="parTrans" cxnId="{63C40CCE-DDEF-45C5-A396-32470F689514}">
      <dgm:prSet/>
      <dgm:spPr/>
      <dgm:t>
        <a:bodyPr/>
        <a:lstStyle/>
        <a:p>
          <a:endParaRPr lang="en-US"/>
        </a:p>
      </dgm:t>
    </dgm:pt>
    <dgm:pt modelId="{CEADFA5D-D1AE-4244-92B0-7B63E48A0AAB}" type="sibTrans" cxnId="{63C40CCE-DDEF-45C5-A396-32470F689514}">
      <dgm:prSet/>
      <dgm:spPr/>
      <dgm:t>
        <a:bodyPr/>
        <a:lstStyle/>
        <a:p>
          <a:endParaRPr lang="en-US"/>
        </a:p>
      </dgm:t>
    </dgm:pt>
    <dgm:pt modelId="{5740D165-6593-46A3-80FD-A311A9308E3D}" type="pres">
      <dgm:prSet presAssocID="{0004862A-8D27-45CD-AFE6-FEA931519C3E}" presName="Name0" presStyleCnt="0">
        <dgm:presLayoutVars>
          <dgm:dir val="rev"/>
          <dgm:animLvl val="lvl"/>
          <dgm:resizeHandles val="exact"/>
        </dgm:presLayoutVars>
      </dgm:prSet>
      <dgm:spPr/>
      <dgm:t>
        <a:bodyPr/>
        <a:lstStyle/>
        <a:p>
          <a:pPr rtl="1"/>
          <a:endParaRPr lang="fa-IR"/>
        </a:p>
      </dgm:t>
    </dgm:pt>
    <dgm:pt modelId="{3FD98BD4-46EA-4E32-AB86-33BA327DC300}" type="pres">
      <dgm:prSet presAssocID="{EC557211-5205-4C39-B862-AF1D8C5E4329}" presName="linNode" presStyleCnt="0"/>
      <dgm:spPr/>
    </dgm:pt>
    <dgm:pt modelId="{76BF31CA-D941-4729-9B07-AEFE9D030520}" type="pres">
      <dgm:prSet presAssocID="{EC557211-5205-4C39-B862-AF1D8C5E4329}" presName="parentText" presStyleLbl="node1" presStyleIdx="0" presStyleCnt="2" custScaleX="69837" custLinFactNeighborX="134" custLinFactNeighborY="-1354">
        <dgm:presLayoutVars>
          <dgm:chMax val="1"/>
          <dgm:bulletEnabled val="1"/>
        </dgm:presLayoutVars>
      </dgm:prSet>
      <dgm:spPr/>
      <dgm:t>
        <a:bodyPr/>
        <a:lstStyle/>
        <a:p>
          <a:endParaRPr lang="en-US"/>
        </a:p>
      </dgm:t>
    </dgm:pt>
    <dgm:pt modelId="{8F560E9C-37ED-4577-B408-9D152D4F26A7}" type="pres">
      <dgm:prSet presAssocID="{EC557211-5205-4C39-B862-AF1D8C5E4329}" presName="descendantText" presStyleLbl="alignAccFollowNode1" presStyleIdx="0" presStyleCnt="2" custScaleX="115843" custScaleY="128260" custLinFactNeighborY="-7146">
        <dgm:presLayoutVars>
          <dgm:bulletEnabled val="1"/>
        </dgm:presLayoutVars>
      </dgm:prSet>
      <dgm:spPr/>
      <dgm:t>
        <a:bodyPr/>
        <a:lstStyle/>
        <a:p>
          <a:endParaRPr lang="en-US"/>
        </a:p>
      </dgm:t>
    </dgm:pt>
    <dgm:pt modelId="{03DFEFB8-9AC2-420E-A6BA-A10818E5250F}" type="pres">
      <dgm:prSet presAssocID="{EF529D04-677C-427A-816B-0481BC9D93CD}" presName="sp" presStyleCnt="0"/>
      <dgm:spPr/>
    </dgm:pt>
    <dgm:pt modelId="{9DBB0288-0666-460B-8042-F9EC4F0B38A9}" type="pres">
      <dgm:prSet presAssocID="{17FD6437-F406-45B6-BD9C-22BDA415282C}" presName="linNode" presStyleCnt="0"/>
      <dgm:spPr/>
    </dgm:pt>
    <dgm:pt modelId="{966AE654-7AA4-42A9-AD2B-A6D36F9074D9}" type="pres">
      <dgm:prSet presAssocID="{17FD6437-F406-45B6-BD9C-22BDA415282C}" presName="parentText" presStyleLbl="node1" presStyleIdx="1" presStyleCnt="2" custScaleX="69837">
        <dgm:presLayoutVars>
          <dgm:chMax val="1"/>
          <dgm:bulletEnabled val="1"/>
        </dgm:presLayoutVars>
      </dgm:prSet>
      <dgm:spPr/>
      <dgm:t>
        <a:bodyPr/>
        <a:lstStyle/>
        <a:p>
          <a:endParaRPr lang="en-US"/>
        </a:p>
      </dgm:t>
    </dgm:pt>
    <dgm:pt modelId="{1FFE5AF7-346C-49D9-AD13-606257D4E0CF}" type="pres">
      <dgm:prSet presAssocID="{17FD6437-F406-45B6-BD9C-22BDA415282C}" presName="descendantText" presStyleLbl="alignAccFollowNode1" presStyleIdx="1" presStyleCnt="2" custScaleX="115843" custScaleY="114166">
        <dgm:presLayoutVars>
          <dgm:bulletEnabled val="1"/>
        </dgm:presLayoutVars>
      </dgm:prSet>
      <dgm:spPr/>
      <dgm:t>
        <a:bodyPr/>
        <a:lstStyle/>
        <a:p>
          <a:endParaRPr lang="en-US"/>
        </a:p>
      </dgm:t>
    </dgm:pt>
  </dgm:ptLst>
  <dgm:cxnLst>
    <dgm:cxn modelId="{A2B42B70-590A-468D-BCA4-6C46DA9B8FC8}" type="presOf" srcId="{FCAE8C92-692A-4C87-A94B-84AAACB95877}" destId="{8F560E9C-37ED-4577-B408-9D152D4F26A7}" srcOrd="0" destOrd="0" presId="urn:microsoft.com/office/officeart/2005/8/layout/vList5"/>
    <dgm:cxn modelId="{92BDEB48-C25D-45AC-B5DA-5FD0D225EFE7}" type="presOf" srcId="{EC557211-5205-4C39-B862-AF1D8C5E4329}" destId="{76BF31CA-D941-4729-9B07-AEFE9D030520}" srcOrd="0" destOrd="0" presId="urn:microsoft.com/office/officeart/2005/8/layout/vList5"/>
    <dgm:cxn modelId="{D7369773-0D76-4F6B-915D-139A75A34FBB}" srcId="{0004862A-8D27-45CD-AFE6-FEA931519C3E}" destId="{EC557211-5205-4C39-B862-AF1D8C5E4329}" srcOrd="0" destOrd="0" parTransId="{717E036C-D999-412C-BE66-69FEEB2BE3D7}" sibTransId="{EF529D04-677C-427A-816B-0481BC9D93CD}"/>
    <dgm:cxn modelId="{CE57AD88-7C96-449E-8898-1BB59CAD7AD4}" type="presOf" srcId="{B6C78D8B-C0C8-4565-936F-B5814D5D5761}" destId="{1FFE5AF7-346C-49D9-AD13-606257D4E0CF}" srcOrd="0" destOrd="0" presId="urn:microsoft.com/office/officeart/2005/8/layout/vList5"/>
    <dgm:cxn modelId="{63C40CCE-DDEF-45C5-A396-32470F689514}" srcId="{17FD6437-F406-45B6-BD9C-22BDA415282C}" destId="{B6C78D8B-C0C8-4565-936F-B5814D5D5761}" srcOrd="0" destOrd="0" parTransId="{F668FA42-0E16-4053-A2C1-89D69B6979D8}" sibTransId="{CEADFA5D-D1AE-4244-92B0-7B63E48A0AAB}"/>
    <dgm:cxn modelId="{AA2DFB0D-BD4C-4ED9-AC68-F5807F09E236}" srcId="{EC557211-5205-4C39-B862-AF1D8C5E4329}" destId="{FCAE8C92-692A-4C87-A94B-84AAACB95877}" srcOrd="0" destOrd="0" parTransId="{824205A2-86EB-4E3F-A397-ED56ABE2440F}" sibTransId="{F82CB496-0AD5-4DD5-A490-2E8F8617D642}"/>
    <dgm:cxn modelId="{70922674-BE81-4BBF-96A7-1BF6BDBB0C64}" type="presOf" srcId="{0004862A-8D27-45CD-AFE6-FEA931519C3E}" destId="{5740D165-6593-46A3-80FD-A311A9308E3D}" srcOrd="0" destOrd="0" presId="urn:microsoft.com/office/officeart/2005/8/layout/vList5"/>
    <dgm:cxn modelId="{3F782CD0-83DF-42E6-AE37-0F3144522F36}" type="presOf" srcId="{17FD6437-F406-45B6-BD9C-22BDA415282C}" destId="{966AE654-7AA4-42A9-AD2B-A6D36F9074D9}" srcOrd="0" destOrd="0" presId="urn:microsoft.com/office/officeart/2005/8/layout/vList5"/>
    <dgm:cxn modelId="{33C494FE-8B1E-4BEC-9653-08BE413FE93A}" srcId="{0004862A-8D27-45CD-AFE6-FEA931519C3E}" destId="{17FD6437-F406-45B6-BD9C-22BDA415282C}" srcOrd="1" destOrd="0" parTransId="{3F358E1B-E5BD-4F81-924A-FC857914B86C}" sibTransId="{DEC12BB9-B830-448A-8211-05C48DC2BF97}"/>
    <dgm:cxn modelId="{079C3DC1-B6AA-4964-99B5-574E88CBA637}" type="presParOf" srcId="{5740D165-6593-46A3-80FD-A311A9308E3D}" destId="{3FD98BD4-46EA-4E32-AB86-33BA327DC300}" srcOrd="0" destOrd="0" presId="urn:microsoft.com/office/officeart/2005/8/layout/vList5"/>
    <dgm:cxn modelId="{A9218105-B5E4-4614-8166-997EE903F0E0}" type="presParOf" srcId="{3FD98BD4-46EA-4E32-AB86-33BA327DC300}" destId="{76BF31CA-D941-4729-9B07-AEFE9D030520}" srcOrd="0" destOrd="0" presId="urn:microsoft.com/office/officeart/2005/8/layout/vList5"/>
    <dgm:cxn modelId="{09C0A1D4-D1B3-4485-AC53-DF26ED1BD0A5}" type="presParOf" srcId="{3FD98BD4-46EA-4E32-AB86-33BA327DC300}" destId="{8F560E9C-37ED-4577-B408-9D152D4F26A7}" srcOrd="1" destOrd="0" presId="urn:microsoft.com/office/officeart/2005/8/layout/vList5"/>
    <dgm:cxn modelId="{056855D1-EC7E-40F3-9265-AFDB40C16F39}" type="presParOf" srcId="{5740D165-6593-46A3-80FD-A311A9308E3D}" destId="{03DFEFB8-9AC2-420E-A6BA-A10818E5250F}" srcOrd="1" destOrd="0" presId="urn:microsoft.com/office/officeart/2005/8/layout/vList5"/>
    <dgm:cxn modelId="{F91BE297-E8AD-4EB1-BBB4-3AD2D89EF8A7}" type="presParOf" srcId="{5740D165-6593-46A3-80FD-A311A9308E3D}" destId="{9DBB0288-0666-460B-8042-F9EC4F0B38A9}" srcOrd="2" destOrd="0" presId="urn:microsoft.com/office/officeart/2005/8/layout/vList5"/>
    <dgm:cxn modelId="{4298E62D-DEC2-41B9-8B21-E4A2A9E18810}" type="presParOf" srcId="{9DBB0288-0666-460B-8042-F9EC4F0B38A9}" destId="{966AE654-7AA4-42A9-AD2B-A6D36F9074D9}" srcOrd="0" destOrd="0" presId="urn:microsoft.com/office/officeart/2005/8/layout/vList5"/>
    <dgm:cxn modelId="{92A17D34-7C40-4941-B9D3-5D4BF6231B66}" type="presParOf" srcId="{9DBB0288-0666-460B-8042-F9EC4F0B38A9}" destId="{1FFE5AF7-346C-49D9-AD13-606257D4E0C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341CC-DCF8-46EA-8F51-563E708E3F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8C2BB57-E52A-4DA5-85CE-68F6839D87EC}">
      <dgm:prSet phldrT="[Text]" custT="1"/>
      <dgm:spPr/>
      <dgm:t>
        <a:bodyPr/>
        <a:lstStyle/>
        <a:p>
          <a:pPr rtl="1"/>
          <a:r>
            <a:rPr lang="fa-IR" sz="2000" dirty="0" smtClean="0">
              <a:latin typeface="Calibri" panose="020F0502020204030204" pitchFamily="34" charset="0"/>
              <a:cs typeface="B Nazanin" panose="00000400000000000000" pitchFamily="2" charset="-78"/>
            </a:rPr>
            <a:t>بیت اول </a:t>
          </a:r>
          <a:r>
            <a:rPr lang="en-US" sz="2000" dirty="0" smtClean="0">
              <a:latin typeface="Calibri" panose="020F0502020204030204" pitchFamily="34" charset="0"/>
              <a:cs typeface="B Nazanin" panose="00000400000000000000" pitchFamily="2" charset="-78"/>
            </a:rPr>
            <a:t>0</a:t>
          </a:r>
          <a:endParaRPr lang="en-US" sz="2000" dirty="0">
            <a:latin typeface="Calibri" panose="020F0502020204030204" pitchFamily="34" charset="0"/>
            <a:cs typeface="B Nazanin" panose="00000400000000000000" pitchFamily="2" charset="-78"/>
          </a:endParaRPr>
        </a:p>
      </dgm:t>
    </dgm:pt>
    <dgm:pt modelId="{B7B072B4-87F7-4708-AE25-2131CA0649F7}" type="parTrans" cxnId="{ABFA2F16-DCCC-4986-B147-8209C0429F18}">
      <dgm:prSet/>
      <dgm:spPr/>
      <dgm:t>
        <a:bodyPr/>
        <a:lstStyle/>
        <a:p>
          <a:endParaRPr lang="en-US" sz="2000">
            <a:latin typeface="Calibri" panose="020F0502020204030204" pitchFamily="34" charset="0"/>
            <a:cs typeface="B Nazanin" panose="00000400000000000000" pitchFamily="2" charset="-78"/>
          </a:endParaRPr>
        </a:p>
      </dgm:t>
    </dgm:pt>
    <dgm:pt modelId="{F74D8A03-A13C-4846-A89A-D1661A060B48}" type="sibTrans" cxnId="{ABFA2F16-DCCC-4986-B147-8209C0429F18}">
      <dgm:prSet/>
      <dgm:spPr/>
      <dgm:t>
        <a:bodyPr/>
        <a:lstStyle/>
        <a:p>
          <a:endParaRPr lang="en-US" sz="2000">
            <a:latin typeface="Calibri" panose="020F0502020204030204" pitchFamily="34" charset="0"/>
            <a:cs typeface="B Nazanin" panose="00000400000000000000" pitchFamily="2" charset="-78"/>
          </a:endParaRPr>
        </a:p>
      </dgm:t>
    </dgm:pt>
    <dgm:pt modelId="{A07D7D83-D26B-4A56-BE12-7D5FB1CDC611}">
      <dgm:prSet phldrT="[Text]" custT="1"/>
      <dgm:spPr/>
      <dgm:t>
        <a:bodyPr/>
        <a:lstStyle/>
        <a:p>
          <a:pPr rtl="1"/>
          <a:r>
            <a:rPr lang="fa-IR" sz="2000" dirty="0" smtClean="0">
              <a:latin typeface="Calibri" panose="020F0502020204030204" pitchFamily="34" charset="0"/>
              <a:cs typeface="B Nazanin" panose="00000400000000000000" pitchFamily="2" charset="-78"/>
            </a:rPr>
            <a:t>سلول یک داده کاربری </a:t>
          </a:r>
          <a:r>
            <a:rPr lang="en-US" sz="2000" dirty="0" smtClean="0">
              <a:latin typeface="Calibri" panose="020F0502020204030204" pitchFamily="34" charset="0"/>
              <a:cs typeface="B Nazanin" panose="00000400000000000000" pitchFamily="2" charset="-78"/>
            </a:rPr>
            <a:t>(user)</a:t>
          </a:r>
          <a:r>
            <a:rPr lang="fa-IR" sz="2000" dirty="0" smtClean="0">
              <a:latin typeface="Calibri" panose="020F0502020204030204" pitchFamily="34" charset="0"/>
              <a:cs typeface="B Nazanin" panose="00000400000000000000" pitchFamily="2" charset="-78"/>
            </a:rPr>
            <a:t> می باشد.</a:t>
          </a:r>
          <a:endParaRPr lang="en-US" sz="2000" dirty="0">
            <a:latin typeface="Calibri" panose="020F0502020204030204" pitchFamily="34" charset="0"/>
            <a:cs typeface="B Nazanin" panose="00000400000000000000" pitchFamily="2" charset="-78"/>
          </a:endParaRPr>
        </a:p>
      </dgm:t>
    </dgm:pt>
    <dgm:pt modelId="{8A8D8EC5-B275-4B60-82BA-F868902CC6EB}" type="parTrans" cxnId="{56F8CAF8-E337-48B9-9DA3-353DE0558F03}">
      <dgm:prSet/>
      <dgm:spPr/>
      <dgm:t>
        <a:bodyPr/>
        <a:lstStyle/>
        <a:p>
          <a:endParaRPr lang="en-US" sz="2000">
            <a:latin typeface="Calibri" panose="020F0502020204030204" pitchFamily="34" charset="0"/>
            <a:cs typeface="B Nazanin" panose="00000400000000000000" pitchFamily="2" charset="-78"/>
          </a:endParaRPr>
        </a:p>
      </dgm:t>
    </dgm:pt>
    <dgm:pt modelId="{827CF327-E928-4CCE-BEE9-D35510FCF202}" type="sibTrans" cxnId="{56F8CAF8-E337-48B9-9DA3-353DE0558F03}">
      <dgm:prSet/>
      <dgm:spPr/>
      <dgm:t>
        <a:bodyPr/>
        <a:lstStyle/>
        <a:p>
          <a:endParaRPr lang="en-US" sz="2000">
            <a:latin typeface="Calibri" panose="020F0502020204030204" pitchFamily="34" charset="0"/>
            <a:cs typeface="B Nazanin" panose="00000400000000000000" pitchFamily="2" charset="-78"/>
          </a:endParaRPr>
        </a:p>
      </dgm:t>
    </dgm:pt>
    <dgm:pt modelId="{48DA366D-22C1-4834-9F8A-B74381EE3124}">
      <dgm:prSet phldrT="[Text]" custT="1"/>
      <dgm:spPr/>
      <dgm:t>
        <a:bodyPr/>
        <a:lstStyle/>
        <a:p>
          <a:pPr rtl="1"/>
          <a:r>
            <a:rPr lang="fa-IR" sz="2000" dirty="0" smtClean="0">
              <a:latin typeface="Calibri" panose="020F0502020204030204" pitchFamily="34" charset="0"/>
              <a:cs typeface="B Nazanin" panose="00000400000000000000" pitchFamily="2" charset="-78"/>
            </a:rPr>
            <a:t>بیت اول </a:t>
          </a:r>
          <a:r>
            <a:rPr lang="en-US" sz="2000" dirty="0" smtClean="0">
              <a:latin typeface="Calibri" panose="020F0502020204030204" pitchFamily="34" charset="0"/>
              <a:cs typeface="B Nazanin" panose="00000400000000000000" pitchFamily="2" charset="-78"/>
            </a:rPr>
            <a:t>1</a:t>
          </a:r>
          <a:endParaRPr lang="en-US" sz="2000" dirty="0">
            <a:latin typeface="Calibri" panose="020F0502020204030204" pitchFamily="34" charset="0"/>
            <a:cs typeface="B Nazanin" panose="00000400000000000000" pitchFamily="2" charset="-78"/>
          </a:endParaRPr>
        </a:p>
      </dgm:t>
    </dgm:pt>
    <dgm:pt modelId="{AAC3A78E-7A03-4074-BFB2-C7BE5248143B}" type="parTrans" cxnId="{32C7B2C2-4851-4193-A430-6EA5DDBCF51A}">
      <dgm:prSet/>
      <dgm:spPr/>
      <dgm:t>
        <a:bodyPr/>
        <a:lstStyle/>
        <a:p>
          <a:endParaRPr lang="en-US" sz="2000">
            <a:latin typeface="Calibri" panose="020F0502020204030204" pitchFamily="34" charset="0"/>
            <a:cs typeface="B Nazanin" panose="00000400000000000000" pitchFamily="2" charset="-78"/>
          </a:endParaRPr>
        </a:p>
      </dgm:t>
    </dgm:pt>
    <dgm:pt modelId="{ED533617-F306-4E03-BBFC-26605CB952A5}" type="sibTrans" cxnId="{32C7B2C2-4851-4193-A430-6EA5DDBCF51A}">
      <dgm:prSet/>
      <dgm:spPr/>
      <dgm:t>
        <a:bodyPr/>
        <a:lstStyle/>
        <a:p>
          <a:endParaRPr lang="en-US" sz="2000">
            <a:latin typeface="Calibri" panose="020F0502020204030204" pitchFamily="34" charset="0"/>
            <a:cs typeface="B Nazanin" panose="00000400000000000000" pitchFamily="2" charset="-78"/>
          </a:endParaRPr>
        </a:p>
      </dgm:t>
    </dgm:pt>
    <dgm:pt modelId="{55CAF9C6-B184-46EA-A03A-C8D81340C017}">
      <dgm:prSet phldrT="[Text]" custT="1"/>
      <dgm:spPr/>
      <dgm:t>
        <a:bodyPr/>
        <a:lstStyle/>
        <a:p>
          <a:pPr rtl="1"/>
          <a:r>
            <a:rPr lang="fa-IR" sz="2000" dirty="0" smtClean="0">
              <a:latin typeface="Calibri" panose="020F0502020204030204" pitchFamily="34" charset="0"/>
              <a:cs typeface="B Nazanin" panose="00000400000000000000" pitchFamily="2" charset="-78"/>
            </a:rPr>
            <a:t>سلول یک داده سیگنالینگ می باشد.</a:t>
          </a:r>
          <a:endParaRPr lang="en-US" sz="2000" dirty="0">
            <a:latin typeface="Calibri" panose="020F0502020204030204" pitchFamily="34" charset="0"/>
            <a:cs typeface="B Nazanin" panose="00000400000000000000" pitchFamily="2" charset="-78"/>
          </a:endParaRPr>
        </a:p>
      </dgm:t>
    </dgm:pt>
    <dgm:pt modelId="{111FE778-73F7-42EA-8E4E-DF875A414994}" type="parTrans" cxnId="{BEFB2B11-04CE-4CED-AFCC-1301C9075676}">
      <dgm:prSet/>
      <dgm:spPr/>
      <dgm:t>
        <a:bodyPr/>
        <a:lstStyle/>
        <a:p>
          <a:endParaRPr lang="en-US" sz="2000">
            <a:latin typeface="Calibri" panose="020F0502020204030204" pitchFamily="34" charset="0"/>
            <a:cs typeface="B Nazanin" panose="00000400000000000000" pitchFamily="2" charset="-78"/>
          </a:endParaRPr>
        </a:p>
      </dgm:t>
    </dgm:pt>
    <dgm:pt modelId="{1B67C7A6-6F33-4129-815B-3364ADD062AA}" type="sibTrans" cxnId="{BEFB2B11-04CE-4CED-AFCC-1301C9075676}">
      <dgm:prSet/>
      <dgm:spPr/>
      <dgm:t>
        <a:bodyPr/>
        <a:lstStyle/>
        <a:p>
          <a:endParaRPr lang="en-US" sz="2000">
            <a:latin typeface="Calibri" panose="020F0502020204030204" pitchFamily="34" charset="0"/>
            <a:cs typeface="B Nazanin" panose="00000400000000000000" pitchFamily="2" charset="-78"/>
          </a:endParaRPr>
        </a:p>
      </dgm:t>
    </dgm:pt>
    <dgm:pt modelId="{CB67BB3C-4E53-4B49-8C95-DC28DE1E0304}">
      <dgm:prSet phldrT="[Text]" custT="1"/>
      <dgm:spPr/>
      <dgm:t>
        <a:bodyPr/>
        <a:lstStyle/>
        <a:p>
          <a:pPr rtl="1"/>
          <a:r>
            <a:rPr lang="fa-IR" sz="2000" dirty="0" smtClean="0">
              <a:latin typeface="Calibri" panose="020F0502020204030204" pitchFamily="34" charset="0"/>
              <a:cs typeface="B Nazanin" panose="00000400000000000000" pitchFamily="2" charset="-78"/>
            </a:rPr>
            <a:t>بیت دوم </a:t>
          </a:r>
          <a:r>
            <a:rPr lang="en-US" sz="2000" dirty="0" smtClean="0">
              <a:latin typeface="Calibri" panose="020F0502020204030204" pitchFamily="34" charset="0"/>
              <a:cs typeface="B Nazanin" panose="00000400000000000000" pitchFamily="2" charset="-78"/>
            </a:rPr>
            <a:t>0</a:t>
          </a:r>
          <a:endParaRPr lang="en-US" sz="2000" dirty="0">
            <a:latin typeface="Calibri" panose="020F0502020204030204" pitchFamily="34" charset="0"/>
            <a:cs typeface="B Nazanin" panose="00000400000000000000" pitchFamily="2" charset="-78"/>
          </a:endParaRPr>
        </a:p>
      </dgm:t>
    </dgm:pt>
    <dgm:pt modelId="{30B7EB69-DDE8-4A1D-A845-9AA55EED5AEE}" type="parTrans" cxnId="{AC328C29-F522-4CD4-ACDA-3B9F459EE83E}">
      <dgm:prSet/>
      <dgm:spPr/>
      <dgm:t>
        <a:bodyPr/>
        <a:lstStyle/>
        <a:p>
          <a:endParaRPr lang="en-US" sz="2000">
            <a:latin typeface="Calibri" panose="020F0502020204030204" pitchFamily="34" charset="0"/>
            <a:cs typeface="B Nazanin" panose="00000400000000000000" pitchFamily="2" charset="-78"/>
          </a:endParaRPr>
        </a:p>
      </dgm:t>
    </dgm:pt>
    <dgm:pt modelId="{5E82A39B-FD34-4415-9B00-FD6BA2989889}" type="sibTrans" cxnId="{AC328C29-F522-4CD4-ACDA-3B9F459EE83E}">
      <dgm:prSet/>
      <dgm:spPr/>
      <dgm:t>
        <a:bodyPr/>
        <a:lstStyle/>
        <a:p>
          <a:endParaRPr lang="en-US" sz="2000">
            <a:latin typeface="Calibri" panose="020F0502020204030204" pitchFamily="34" charset="0"/>
            <a:cs typeface="B Nazanin" panose="00000400000000000000" pitchFamily="2" charset="-78"/>
          </a:endParaRPr>
        </a:p>
      </dgm:t>
    </dgm:pt>
    <dgm:pt modelId="{2E3322E2-D6F9-4849-9EB7-6833168E7C59}">
      <dgm:prSet phldrT="[Text]" custT="1"/>
      <dgm:spPr/>
      <dgm:t>
        <a:bodyPr/>
        <a:lstStyle/>
        <a:p>
          <a:pPr rtl="1"/>
          <a:r>
            <a:rPr lang="fa-IR" sz="2000" dirty="0" smtClean="0">
              <a:latin typeface="Calibri" panose="020F0502020204030204" pitchFamily="34" charset="0"/>
              <a:cs typeface="B Nazanin" panose="00000400000000000000" pitchFamily="2" charset="-78"/>
            </a:rPr>
            <a:t>یعنی ازدحام </a:t>
          </a:r>
          <a:r>
            <a:rPr lang="en-US" sz="2000" dirty="0" smtClean="0">
              <a:latin typeface="Calibri" panose="020F0502020204030204" pitchFamily="34" charset="0"/>
              <a:cs typeface="B Nazanin" panose="00000400000000000000" pitchFamily="2" charset="-78"/>
            </a:rPr>
            <a:t>(Congestion)</a:t>
          </a:r>
          <a:r>
            <a:rPr lang="fa-IR" sz="2000" dirty="0" smtClean="0">
              <a:latin typeface="Calibri" panose="020F0502020204030204" pitchFamily="34" charset="0"/>
              <a:cs typeface="B Nazanin" panose="00000400000000000000" pitchFamily="2" charset="-78"/>
            </a:rPr>
            <a:t> اتفاق نیفتاده است</a:t>
          </a:r>
          <a:endParaRPr lang="en-US" sz="2000" dirty="0">
            <a:latin typeface="Calibri" panose="020F0502020204030204" pitchFamily="34" charset="0"/>
            <a:cs typeface="B Nazanin" panose="00000400000000000000" pitchFamily="2" charset="-78"/>
          </a:endParaRPr>
        </a:p>
      </dgm:t>
    </dgm:pt>
    <dgm:pt modelId="{9C0F9673-6CA6-47EE-A601-D2F4FDFD3521}" type="parTrans" cxnId="{EDFC709E-DA4E-4845-AE4E-5C8286C38664}">
      <dgm:prSet/>
      <dgm:spPr/>
      <dgm:t>
        <a:bodyPr/>
        <a:lstStyle/>
        <a:p>
          <a:endParaRPr lang="en-US" sz="2000">
            <a:latin typeface="Calibri" panose="020F0502020204030204" pitchFamily="34" charset="0"/>
            <a:cs typeface="B Nazanin" panose="00000400000000000000" pitchFamily="2" charset="-78"/>
          </a:endParaRPr>
        </a:p>
      </dgm:t>
    </dgm:pt>
    <dgm:pt modelId="{86E29FD9-7E45-4C39-9F0C-5E8A96235B54}" type="sibTrans" cxnId="{EDFC709E-DA4E-4845-AE4E-5C8286C38664}">
      <dgm:prSet/>
      <dgm:spPr/>
      <dgm:t>
        <a:bodyPr/>
        <a:lstStyle/>
        <a:p>
          <a:endParaRPr lang="en-US" sz="2000">
            <a:latin typeface="Calibri" panose="020F0502020204030204" pitchFamily="34" charset="0"/>
            <a:cs typeface="B Nazanin" panose="00000400000000000000" pitchFamily="2" charset="-78"/>
          </a:endParaRPr>
        </a:p>
      </dgm:t>
    </dgm:pt>
    <dgm:pt modelId="{D14AABCF-27F4-452A-8F82-263D5757B7F4}">
      <dgm:prSet phldrT="[Text]" custT="1"/>
      <dgm:spPr/>
      <dgm:t>
        <a:bodyPr/>
        <a:lstStyle/>
        <a:p>
          <a:pPr rtl="1"/>
          <a:r>
            <a:rPr lang="fa-IR" sz="2000" dirty="0" smtClean="0">
              <a:latin typeface="Calibri" panose="020F0502020204030204" pitchFamily="34" charset="0"/>
              <a:cs typeface="B Nazanin" panose="00000400000000000000" pitchFamily="2" charset="-78"/>
            </a:rPr>
            <a:t>بیت دوم </a:t>
          </a:r>
          <a:r>
            <a:rPr lang="en-US" sz="2000" dirty="0" smtClean="0">
              <a:latin typeface="Calibri" panose="020F0502020204030204" pitchFamily="34" charset="0"/>
              <a:cs typeface="B Nazanin" panose="00000400000000000000" pitchFamily="2" charset="-78"/>
            </a:rPr>
            <a:t>1</a:t>
          </a:r>
          <a:endParaRPr lang="en-US" sz="2000" dirty="0">
            <a:latin typeface="Calibri" panose="020F0502020204030204" pitchFamily="34" charset="0"/>
            <a:cs typeface="B Nazanin" panose="00000400000000000000" pitchFamily="2" charset="-78"/>
          </a:endParaRPr>
        </a:p>
      </dgm:t>
    </dgm:pt>
    <dgm:pt modelId="{0306E19C-6C11-4E01-ADB8-D4BB9B6DACFD}" type="parTrans" cxnId="{C1EA8B53-F41C-4DBD-9C87-3867DE15138B}">
      <dgm:prSet/>
      <dgm:spPr/>
      <dgm:t>
        <a:bodyPr/>
        <a:lstStyle/>
        <a:p>
          <a:endParaRPr lang="en-US" sz="2000">
            <a:latin typeface="Calibri" panose="020F0502020204030204" pitchFamily="34" charset="0"/>
            <a:cs typeface="B Nazanin" panose="00000400000000000000" pitchFamily="2" charset="-78"/>
          </a:endParaRPr>
        </a:p>
      </dgm:t>
    </dgm:pt>
    <dgm:pt modelId="{5EDB8205-3046-40B3-B095-F0986ADC979C}" type="sibTrans" cxnId="{C1EA8B53-F41C-4DBD-9C87-3867DE15138B}">
      <dgm:prSet/>
      <dgm:spPr/>
      <dgm:t>
        <a:bodyPr/>
        <a:lstStyle/>
        <a:p>
          <a:endParaRPr lang="en-US" sz="2000">
            <a:latin typeface="Calibri" panose="020F0502020204030204" pitchFamily="34" charset="0"/>
            <a:cs typeface="B Nazanin" panose="00000400000000000000" pitchFamily="2" charset="-78"/>
          </a:endParaRPr>
        </a:p>
      </dgm:t>
    </dgm:pt>
    <dgm:pt modelId="{2D5B5135-6B86-4133-B5C3-180A4EDC0DFD}">
      <dgm:prSet phldrT="[Text]" custT="1"/>
      <dgm:spPr/>
      <dgm:t>
        <a:bodyPr/>
        <a:lstStyle/>
        <a:p>
          <a:pPr rtl="1"/>
          <a:r>
            <a:rPr lang="fa-IR" sz="2000" dirty="0" smtClean="0">
              <a:latin typeface="Calibri" panose="020F0502020204030204" pitchFamily="34" charset="0"/>
              <a:cs typeface="B Nazanin" panose="00000400000000000000" pitchFamily="2" charset="-78"/>
            </a:rPr>
            <a:t>یعنی ازدحام </a:t>
          </a:r>
          <a:r>
            <a:rPr lang="en-US" sz="2000" dirty="0" smtClean="0">
              <a:latin typeface="Calibri" panose="020F0502020204030204" pitchFamily="34" charset="0"/>
              <a:cs typeface="B Nazanin" panose="00000400000000000000" pitchFamily="2" charset="-78"/>
            </a:rPr>
            <a:t>(Congestion)</a:t>
          </a:r>
          <a:r>
            <a:rPr lang="fa-IR" sz="2000" dirty="0" smtClean="0">
              <a:latin typeface="Calibri" panose="020F0502020204030204" pitchFamily="34" charset="0"/>
              <a:cs typeface="B Nazanin" panose="00000400000000000000" pitchFamily="2" charset="-78"/>
            </a:rPr>
            <a:t> اتفاق افتاده است</a:t>
          </a:r>
          <a:endParaRPr lang="en-US" sz="2000" dirty="0">
            <a:latin typeface="Calibri" panose="020F0502020204030204" pitchFamily="34" charset="0"/>
            <a:cs typeface="B Nazanin" panose="00000400000000000000" pitchFamily="2" charset="-78"/>
          </a:endParaRPr>
        </a:p>
      </dgm:t>
    </dgm:pt>
    <dgm:pt modelId="{1D3BC55C-89E7-445B-8C96-5027A6501C1D}" type="parTrans" cxnId="{616366F0-17DF-46F3-AC73-B7E641E55EF5}">
      <dgm:prSet/>
      <dgm:spPr/>
      <dgm:t>
        <a:bodyPr/>
        <a:lstStyle/>
        <a:p>
          <a:endParaRPr lang="en-US" sz="2000">
            <a:latin typeface="Calibri" panose="020F0502020204030204" pitchFamily="34" charset="0"/>
            <a:cs typeface="B Nazanin" panose="00000400000000000000" pitchFamily="2" charset="-78"/>
          </a:endParaRPr>
        </a:p>
      </dgm:t>
    </dgm:pt>
    <dgm:pt modelId="{C0F0A71F-D9B8-438E-9F8B-0730EEB7B912}" type="sibTrans" cxnId="{616366F0-17DF-46F3-AC73-B7E641E55EF5}">
      <dgm:prSet/>
      <dgm:spPr/>
      <dgm:t>
        <a:bodyPr/>
        <a:lstStyle/>
        <a:p>
          <a:endParaRPr lang="en-US" sz="2000">
            <a:latin typeface="Calibri" panose="020F0502020204030204" pitchFamily="34" charset="0"/>
            <a:cs typeface="B Nazanin" panose="00000400000000000000" pitchFamily="2" charset="-78"/>
          </a:endParaRPr>
        </a:p>
      </dgm:t>
    </dgm:pt>
    <dgm:pt modelId="{4D647158-A918-4E98-A603-C9CA35DAB6F1}">
      <dgm:prSet phldrT="[Text]" custT="1"/>
      <dgm:spPr/>
      <dgm:t>
        <a:bodyPr/>
        <a:lstStyle/>
        <a:p>
          <a:pPr rtl="1"/>
          <a:r>
            <a:rPr lang="fa-IR" sz="2000" dirty="0" smtClean="0">
              <a:latin typeface="Calibri" panose="020F0502020204030204" pitchFamily="34" charset="0"/>
              <a:cs typeface="B Nazanin" panose="00000400000000000000" pitchFamily="2" charset="-78"/>
            </a:rPr>
            <a:t>بیت سوم </a:t>
          </a:r>
          <a:r>
            <a:rPr lang="en-US" sz="2000" dirty="0" smtClean="0">
              <a:latin typeface="Calibri" panose="020F0502020204030204" pitchFamily="34" charset="0"/>
              <a:cs typeface="B Nazanin" panose="00000400000000000000" pitchFamily="2" charset="-78"/>
            </a:rPr>
            <a:t>0</a:t>
          </a:r>
          <a:endParaRPr lang="en-US" sz="2000" dirty="0">
            <a:latin typeface="Calibri" panose="020F0502020204030204" pitchFamily="34" charset="0"/>
            <a:cs typeface="B Nazanin" panose="00000400000000000000" pitchFamily="2" charset="-78"/>
          </a:endParaRPr>
        </a:p>
      </dgm:t>
    </dgm:pt>
    <dgm:pt modelId="{CBB7D694-3E7B-4B41-9777-A67A62BB2449}" type="parTrans" cxnId="{4601F2F2-1761-4731-9395-BC9C99663C5E}">
      <dgm:prSet/>
      <dgm:spPr/>
      <dgm:t>
        <a:bodyPr/>
        <a:lstStyle/>
        <a:p>
          <a:endParaRPr lang="en-US" sz="2000">
            <a:latin typeface="Calibri" panose="020F0502020204030204" pitchFamily="34" charset="0"/>
            <a:cs typeface="B Nazanin" panose="00000400000000000000" pitchFamily="2" charset="-78"/>
          </a:endParaRPr>
        </a:p>
      </dgm:t>
    </dgm:pt>
    <dgm:pt modelId="{31338B69-6CD7-40F5-9985-BA62E43C46DB}" type="sibTrans" cxnId="{4601F2F2-1761-4731-9395-BC9C99663C5E}">
      <dgm:prSet/>
      <dgm:spPr/>
      <dgm:t>
        <a:bodyPr/>
        <a:lstStyle/>
        <a:p>
          <a:endParaRPr lang="en-US" sz="2000">
            <a:latin typeface="Calibri" panose="020F0502020204030204" pitchFamily="34" charset="0"/>
            <a:cs typeface="B Nazanin" panose="00000400000000000000" pitchFamily="2" charset="-78"/>
          </a:endParaRPr>
        </a:p>
      </dgm:t>
    </dgm:pt>
    <dgm:pt modelId="{FB7BDC35-3683-48F3-A04A-24BB21CFB71C}">
      <dgm:prSet phldrT="[Text]" custT="1"/>
      <dgm:spPr/>
      <dgm:t>
        <a:bodyPr/>
        <a:lstStyle/>
        <a:p>
          <a:pPr rtl="1"/>
          <a:r>
            <a:rPr lang="fa-IR" sz="2000" dirty="0" smtClean="0">
              <a:latin typeface="Calibri" panose="020F0502020204030204" pitchFamily="34" charset="0"/>
              <a:cs typeface="B Nazanin" panose="00000400000000000000" pitchFamily="2" charset="-78"/>
            </a:rPr>
            <a:t>یعنی آن یک سلول ابتدایی است</a:t>
          </a:r>
          <a:endParaRPr lang="en-US" sz="2000" dirty="0">
            <a:latin typeface="Calibri" panose="020F0502020204030204" pitchFamily="34" charset="0"/>
            <a:cs typeface="B Nazanin" panose="00000400000000000000" pitchFamily="2" charset="-78"/>
          </a:endParaRPr>
        </a:p>
      </dgm:t>
    </dgm:pt>
    <dgm:pt modelId="{A7C17D5E-30AF-4588-9B67-0ECD17D22684}" type="parTrans" cxnId="{DFE78005-00CC-436D-A3CF-261351C74C64}">
      <dgm:prSet/>
      <dgm:spPr/>
      <dgm:t>
        <a:bodyPr/>
        <a:lstStyle/>
        <a:p>
          <a:endParaRPr lang="en-US" sz="2000">
            <a:latin typeface="Calibri" panose="020F0502020204030204" pitchFamily="34" charset="0"/>
            <a:cs typeface="B Nazanin" panose="00000400000000000000" pitchFamily="2" charset="-78"/>
          </a:endParaRPr>
        </a:p>
      </dgm:t>
    </dgm:pt>
    <dgm:pt modelId="{F22CCB70-D89F-434D-829C-515067FAC6FE}" type="sibTrans" cxnId="{DFE78005-00CC-436D-A3CF-261351C74C64}">
      <dgm:prSet/>
      <dgm:spPr/>
      <dgm:t>
        <a:bodyPr/>
        <a:lstStyle/>
        <a:p>
          <a:endParaRPr lang="en-US" sz="2000">
            <a:latin typeface="Calibri" panose="020F0502020204030204" pitchFamily="34" charset="0"/>
            <a:cs typeface="B Nazanin" panose="00000400000000000000" pitchFamily="2" charset="-78"/>
          </a:endParaRPr>
        </a:p>
      </dgm:t>
    </dgm:pt>
    <dgm:pt modelId="{D3209B68-9071-403F-8C4C-68CF1469468F}">
      <dgm:prSet phldrT="[Text]" custT="1"/>
      <dgm:spPr/>
      <dgm:t>
        <a:bodyPr/>
        <a:lstStyle/>
        <a:p>
          <a:pPr rtl="1"/>
          <a:r>
            <a:rPr lang="fa-IR" sz="2000" dirty="0" smtClean="0">
              <a:latin typeface="Calibri" panose="020F0502020204030204" pitchFamily="34" charset="0"/>
              <a:cs typeface="B Nazanin" panose="00000400000000000000" pitchFamily="2" charset="-78"/>
            </a:rPr>
            <a:t>بیت سوم </a:t>
          </a:r>
          <a:r>
            <a:rPr lang="en-US" sz="2000" dirty="0" smtClean="0">
              <a:latin typeface="Calibri" panose="020F0502020204030204" pitchFamily="34" charset="0"/>
              <a:cs typeface="B Nazanin" panose="00000400000000000000" pitchFamily="2" charset="-78"/>
            </a:rPr>
            <a:t>1</a:t>
          </a:r>
          <a:endParaRPr lang="en-US" sz="2000" dirty="0">
            <a:latin typeface="Calibri" panose="020F0502020204030204" pitchFamily="34" charset="0"/>
            <a:cs typeface="B Nazanin" panose="00000400000000000000" pitchFamily="2" charset="-78"/>
          </a:endParaRPr>
        </a:p>
      </dgm:t>
    </dgm:pt>
    <dgm:pt modelId="{7A6E8710-AF00-424E-9219-8C313C9F8A36}" type="parTrans" cxnId="{BD90BB29-F2AF-4584-810A-566B56EF0BBA}">
      <dgm:prSet/>
      <dgm:spPr/>
      <dgm:t>
        <a:bodyPr/>
        <a:lstStyle/>
        <a:p>
          <a:endParaRPr lang="en-US" sz="2000">
            <a:latin typeface="Calibri" panose="020F0502020204030204" pitchFamily="34" charset="0"/>
            <a:cs typeface="B Nazanin" panose="00000400000000000000" pitchFamily="2" charset="-78"/>
          </a:endParaRPr>
        </a:p>
      </dgm:t>
    </dgm:pt>
    <dgm:pt modelId="{A636E472-6B07-4AFE-9299-D98718119F85}" type="sibTrans" cxnId="{BD90BB29-F2AF-4584-810A-566B56EF0BBA}">
      <dgm:prSet/>
      <dgm:spPr/>
      <dgm:t>
        <a:bodyPr/>
        <a:lstStyle/>
        <a:p>
          <a:endParaRPr lang="en-US" sz="2000">
            <a:latin typeface="Calibri" panose="020F0502020204030204" pitchFamily="34" charset="0"/>
            <a:cs typeface="B Nazanin" panose="00000400000000000000" pitchFamily="2" charset="-78"/>
          </a:endParaRPr>
        </a:p>
      </dgm:t>
    </dgm:pt>
    <dgm:pt modelId="{97D5781A-F4F2-4B6C-830C-221817AB5D53}">
      <dgm:prSet phldrT="[Text]" custT="1"/>
      <dgm:spPr/>
      <dgm:t>
        <a:bodyPr/>
        <a:lstStyle/>
        <a:p>
          <a:pPr rtl="1"/>
          <a:r>
            <a:rPr lang="fa-IR" sz="2000" dirty="0" smtClean="0">
              <a:latin typeface="Calibri" panose="020F0502020204030204" pitchFamily="34" charset="0"/>
              <a:cs typeface="B Nazanin" panose="00000400000000000000" pitchFamily="2" charset="-78"/>
            </a:rPr>
            <a:t>یعنی جزو ادامه سلولهاست</a:t>
          </a:r>
          <a:endParaRPr lang="en-US" sz="2000" dirty="0">
            <a:latin typeface="Calibri" panose="020F0502020204030204" pitchFamily="34" charset="0"/>
            <a:cs typeface="B Nazanin" panose="00000400000000000000" pitchFamily="2" charset="-78"/>
          </a:endParaRPr>
        </a:p>
      </dgm:t>
    </dgm:pt>
    <dgm:pt modelId="{BECEF05F-7177-4D07-B92D-F4F1F072A4BB}" type="parTrans" cxnId="{81D37DE7-805A-49BA-A1E9-6B2AC3901DE6}">
      <dgm:prSet/>
      <dgm:spPr/>
      <dgm:t>
        <a:bodyPr/>
        <a:lstStyle/>
        <a:p>
          <a:endParaRPr lang="en-US" sz="2000">
            <a:latin typeface="Calibri" panose="020F0502020204030204" pitchFamily="34" charset="0"/>
            <a:cs typeface="B Nazanin" panose="00000400000000000000" pitchFamily="2" charset="-78"/>
          </a:endParaRPr>
        </a:p>
      </dgm:t>
    </dgm:pt>
    <dgm:pt modelId="{2618DD36-7F1E-45BF-A5A0-7507096450AB}" type="sibTrans" cxnId="{81D37DE7-805A-49BA-A1E9-6B2AC3901DE6}">
      <dgm:prSet/>
      <dgm:spPr/>
      <dgm:t>
        <a:bodyPr/>
        <a:lstStyle/>
        <a:p>
          <a:endParaRPr lang="en-US" sz="2000">
            <a:latin typeface="Calibri" panose="020F0502020204030204" pitchFamily="34" charset="0"/>
            <a:cs typeface="B Nazanin" panose="00000400000000000000" pitchFamily="2" charset="-78"/>
          </a:endParaRPr>
        </a:p>
      </dgm:t>
    </dgm:pt>
    <dgm:pt modelId="{6FC911C7-2C61-481C-9598-080BB507AC02}">
      <dgm:prSet phldrT="[Text]" custT="1"/>
      <dgm:spPr/>
      <dgm:t>
        <a:bodyPr/>
        <a:lstStyle/>
        <a:p>
          <a:pPr rtl="1"/>
          <a:r>
            <a:rPr lang="en-US" sz="2000" dirty="0" smtClean="0">
              <a:latin typeface="Calibri" panose="020F0502020204030204" pitchFamily="34" charset="0"/>
              <a:cs typeface="B Nazanin" panose="00000400000000000000" pitchFamily="2" charset="-78"/>
            </a:rPr>
            <a:t>110</a:t>
          </a:r>
          <a:endParaRPr lang="en-US" sz="2000" dirty="0">
            <a:latin typeface="Calibri" panose="020F0502020204030204" pitchFamily="34" charset="0"/>
            <a:cs typeface="B Nazanin" panose="00000400000000000000" pitchFamily="2" charset="-78"/>
          </a:endParaRPr>
        </a:p>
      </dgm:t>
    </dgm:pt>
    <dgm:pt modelId="{A63A4710-0CDD-4AC3-9EF5-C35915F873B8}" type="parTrans" cxnId="{E1051068-5520-4969-9431-D4C73C20645B}">
      <dgm:prSet/>
      <dgm:spPr/>
      <dgm:t>
        <a:bodyPr/>
        <a:lstStyle/>
        <a:p>
          <a:endParaRPr lang="en-US" sz="2000">
            <a:latin typeface="Calibri" panose="020F0502020204030204" pitchFamily="34" charset="0"/>
            <a:cs typeface="B Nazanin" panose="00000400000000000000" pitchFamily="2" charset="-78"/>
          </a:endParaRPr>
        </a:p>
      </dgm:t>
    </dgm:pt>
    <dgm:pt modelId="{E4B9D738-B520-4626-8B5E-AEEBA61B1D26}" type="sibTrans" cxnId="{E1051068-5520-4969-9431-D4C73C20645B}">
      <dgm:prSet/>
      <dgm:spPr/>
      <dgm:t>
        <a:bodyPr/>
        <a:lstStyle/>
        <a:p>
          <a:endParaRPr lang="en-US" sz="2000">
            <a:latin typeface="Calibri" panose="020F0502020204030204" pitchFamily="34" charset="0"/>
            <a:cs typeface="B Nazanin" panose="00000400000000000000" pitchFamily="2" charset="-78"/>
          </a:endParaRPr>
        </a:p>
      </dgm:t>
    </dgm:pt>
    <dgm:pt modelId="{37427F5E-57A3-43C0-B577-D0FC7A98DC5D}">
      <dgm:prSet phldrT="[Text]" custT="1"/>
      <dgm:spPr/>
      <dgm:t>
        <a:bodyPr/>
        <a:lstStyle/>
        <a:p>
          <a:pPr algn="just" rtl="1"/>
          <a:r>
            <a:rPr lang="fa-IR" sz="2000" dirty="0" smtClean="0">
              <a:latin typeface="Calibri" panose="020F0502020204030204" pitchFamily="34" charset="0"/>
              <a:cs typeface="B Nazanin" panose="00000400000000000000" pitchFamily="2" charset="-78"/>
            </a:rPr>
            <a:t>در مدیریت ترافیک استفاده می شود. مثلاً نرخ بیت و پهنای باند را کنترل می کنیم.</a:t>
          </a:r>
          <a:endParaRPr lang="en-US" sz="2000" dirty="0">
            <a:latin typeface="Calibri" panose="020F0502020204030204" pitchFamily="34" charset="0"/>
            <a:cs typeface="B Nazanin" panose="00000400000000000000" pitchFamily="2" charset="-78"/>
          </a:endParaRPr>
        </a:p>
      </dgm:t>
    </dgm:pt>
    <dgm:pt modelId="{2A397FB4-BCF4-4889-AD5B-6BAAB6EF3A37}" type="parTrans" cxnId="{FF22C687-33D4-46F4-B2FE-28796ED4BADA}">
      <dgm:prSet/>
      <dgm:spPr/>
      <dgm:t>
        <a:bodyPr/>
        <a:lstStyle/>
        <a:p>
          <a:endParaRPr lang="en-US" sz="2000">
            <a:latin typeface="Calibri" panose="020F0502020204030204" pitchFamily="34" charset="0"/>
            <a:cs typeface="B Nazanin" panose="00000400000000000000" pitchFamily="2" charset="-78"/>
          </a:endParaRPr>
        </a:p>
      </dgm:t>
    </dgm:pt>
    <dgm:pt modelId="{6808F983-D605-4125-902D-4C332994466C}" type="sibTrans" cxnId="{FF22C687-33D4-46F4-B2FE-28796ED4BADA}">
      <dgm:prSet/>
      <dgm:spPr/>
      <dgm:t>
        <a:bodyPr/>
        <a:lstStyle/>
        <a:p>
          <a:endParaRPr lang="en-US" sz="2000">
            <a:latin typeface="Calibri" panose="020F0502020204030204" pitchFamily="34" charset="0"/>
            <a:cs typeface="B Nazanin" panose="00000400000000000000" pitchFamily="2" charset="-78"/>
          </a:endParaRPr>
        </a:p>
      </dgm:t>
    </dgm:pt>
    <dgm:pt modelId="{63643346-7216-449A-9669-402F4A17165F}">
      <dgm:prSet phldrT="[Text]" custT="1"/>
      <dgm:spPr/>
      <dgm:t>
        <a:bodyPr/>
        <a:lstStyle/>
        <a:p>
          <a:pPr rtl="1"/>
          <a:r>
            <a:rPr lang="en-US" sz="2000" dirty="0" smtClean="0">
              <a:latin typeface="Calibri" panose="020F0502020204030204" pitchFamily="34" charset="0"/>
              <a:cs typeface="B Nazanin" panose="00000400000000000000" pitchFamily="2" charset="-78"/>
            </a:rPr>
            <a:t>111</a:t>
          </a:r>
          <a:endParaRPr lang="en-US" sz="2000" dirty="0">
            <a:latin typeface="Calibri" panose="020F0502020204030204" pitchFamily="34" charset="0"/>
            <a:cs typeface="B Nazanin" panose="00000400000000000000" pitchFamily="2" charset="-78"/>
          </a:endParaRPr>
        </a:p>
      </dgm:t>
    </dgm:pt>
    <dgm:pt modelId="{35FA2591-D79C-4CF6-A5BA-685FCF079865}" type="parTrans" cxnId="{12FE05D6-3D35-467C-9ACE-70F70013C5B9}">
      <dgm:prSet/>
      <dgm:spPr/>
      <dgm:t>
        <a:bodyPr/>
        <a:lstStyle/>
        <a:p>
          <a:endParaRPr lang="en-US" sz="2000">
            <a:latin typeface="Calibri" panose="020F0502020204030204" pitchFamily="34" charset="0"/>
            <a:cs typeface="B Nazanin" panose="00000400000000000000" pitchFamily="2" charset="-78"/>
          </a:endParaRPr>
        </a:p>
      </dgm:t>
    </dgm:pt>
    <dgm:pt modelId="{B089BF46-2BB0-4ACC-8249-98C7FB9866DD}" type="sibTrans" cxnId="{12FE05D6-3D35-467C-9ACE-70F70013C5B9}">
      <dgm:prSet/>
      <dgm:spPr/>
      <dgm:t>
        <a:bodyPr/>
        <a:lstStyle/>
        <a:p>
          <a:endParaRPr lang="en-US" sz="2000">
            <a:latin typeface="Calibri" panose="020F0502020204030204" pitchFamily="34" charset="0"/>
            <a:cs typeface="B Nazanin" panose="00000400000000000000" pitchFamily="2" charset="-78"/>
          </a:endParaRPr>
        </a:p>
      </dgm:t>
    </dgm:pt>
    <dgm:pt modelId="{D911157B-3EB6-4A6A-9107-241817567E1D}">
      <dgm:prSet phldrT="[Text]" custT="1"/>
      <dgm:spPr/>
      <dgm:t>
        <a:bodyPr/>
        <a:lstStyle/>
        <a:p>
          <a:pPr rtl="1"/>
          <a:r>
            <a:rPr lang="fa-IR" sz="2000" dirty="0" smtClean="0">
              <a:latin typeface="Calibri" panose="020F0502020204030204" pitchFamily="34" charset="0"/>
              <a:cs typeface="B Nazanin" panose="00000400000000000000" pitchFamily="2" charset="-78"/>
            </a:rPr>
            <a:t>کاربردی ندارد و رزرو شده است.</a:t>
          </a:r>
          <a:endParaRPr lang="en-US" sz="2000" dirty="0">
            <a:latin typeface="Calibri" panose="020F0502020204030204" pitchFamily="34" charset="0"/>
            <a:cs typeface="B Nazanin" panose="00000400000000000000" pitchFamily="2" charset="-78"/>
          </a:endParaRPr>
        </a:p>
      </dgm:t>
    </dgm:pt>
    <dgm:pt modelId="{FE603D7F-4007-4444-AC37-C19533FD0EED}" type="parTrans" cxnId="{0DADDA05-0A89-4D36-9C93-2D02DD168E74}">
      <dgm:prSet/>
      <dgm:spPr/>
      <dgm:t>
        <a:bodyPr/>
        <a:lstStyle/>
        <a:p>
          <a:endParaRPr lang="en-US" sz="2000">
            <a:latin typeface="Calibri" panose="020F0502020204030204" pitchFamily="34" charset="0"/>
            <a:cs typeface="B Nazanin" panose="00000400000000000000" pitchFamily="2" charset="-78"/>
          </a:endParaRPr>
        </a:p>
      </dgm:t>
    </dgm:pt>
    <dgm:pt modelId="{A319C4C6-A8E5-439A-9EC1-EC4B1FDBDE6C}" type="sibTrans" cxnId="{0DADDA05-0A89-4D36-9C93-2D02DD168E74}">
      <dgm:prSet/>
      <dgm:spPr/>
      <dgm:t>
        <a:bodyPr/>
        <a:lstStyle/>
        <a:p>
          <a:endParaRPr lang="en-US" sz="2000">
            <a:latin typeface="Calibri" panose="020F0502020204030204" pitchFamily="34" charset="0"/>
            <a:cs typeface="B Nazanin" panose="00000400000000000000" pitchFamily="2" charset="-78"/>
          </a:endParaRPr>
        </a:p>
      </dgm:t>
    </dgm:pt>
    <dgm:pt modelId="{1C01F99B-DB73-4CBA-8934-2B8ABDCCDB24}" type="pres">
      <dgm:prSet presAssocID="{E5D341CC-DCF8-46EA-8F51-563E708E3F8D}" presName="Name0" presStyleCnt="0">
        <dgm:presLayoutVars>
          <dgm:dir val="rev"/>
          <dgm:animLvl val="lvl"/>
          <dgm:resizeHandles val="exact"/>
        </dgm:presLayoutVars>
      </dgm:prSet>
      <dgm:spPr/>
      <dgm:t>
        <a:bodyPr/>
        <a:lstStyle/>
        <a:p>
          <a:pPr rtl="1"/>
          <a:endParaRPr lang="fa-IR"/>
        </a:p>
      </dgm:t>
    </dgm:pt>
    <dgm:pt modelId="{17C5C5C6-6FF2-4645-B707-CCF69F8EFB73}" type="pres">
      <dgm:prSet presAssocID="{68C2BB57-E52A-4DA5-85CE-68F6839D87EC}" presName="linNode" presStyleCnt="0"/>
      <dgm:spPr/>
    </dgm:pt>
    <dgm:pt modelId="{35C5F223-4791-46D7-BCB2-4A8D9598A410}" type="pres">
      <dgm:prSet presAssocID="{68C2BB57-E52A-4DA5-85CE-68F6839D87EC}" presName="parentText" presStyleLbl="node1" presStyleIdx="0" presStyleCnt="8">
        <dgm:presLayoutVars>
          <dgm:chMax val="1"/>
          <dgm:bulletEnabled val="1"/>
        </dgm:presLayoutVars>
      </dgm:prSet>
      <dgm:spPr/>
      <dgm:t>
        <a:bodyPr/>
        <a:lstStyle/>
        <a:p>
          <a:endParaRPr lang="en-US"/>
        </a:p>
      </dgm:t>
    </dgm:pt>
    <dgm:pt modelId="{82602EFB-A7CC-4C3D-B193-7A3C3B499345}" type="pres">
      <dgm:prSet presAssocID="{68C2BB57-E52A-4DA5-85CE-68F6839D87EC}" presName="descendantText" presStyleLbl="alignAccFollowNode1" presStyleIdx="0" presStyleCnt="8">
        <dgm:presLayoutVars>
          <dgm:bulletEnabled val="1"/>
        </dgm:presLayoutVars>
      </dgm:prSet>
      <dgm:spPr/>
      <dgm:t>
        <a:bodyPr/>
        <a:lstStyle/>
        <a:p>
          <a:endParaRPr lang="en-US"/>
        </a:p>
      </dgm:t>
    </dgm:pt>
    <dgm:pt modelId="{4DFF5627-8BED-410A-8722-62F896919D09}" type="pres">
      <dgm:prSet presAssocID="{F74D8A03-A13C-4846-A89A-D1661A060B48}" presName="sp" presStyleCnt="0"/>
      <dgm:spPr/>
    </dgm:pt>
    <dgm:pt modelId="{C8AF6B7A-14AF-40DA-93E0-D48BFB7475FD}" type="pres">
      <dgm:prSet presAssocID="{48DA366D-22C1-4834-9F8A-B74381EE3124}" presName="linNode" presStyleCnt="0"/>
      <dgm:spPr/>
    </dgm:pt>
    <dgm:pt modelId="{62650D9F-C5BE-49AB-A164-0A27C86F4C93}" type="pres">
      <dgm:prSet presAssocID="{48DA366D-22C1-4834-9F8A-B74381EE3124}" presName="parentText" presStyleLbl="node1" presStyleIdx="1" presStyleCnt="8">
        <dgm:presLayoutVars>
          <dgm:chMax val="1"/>
          <dgm:bulletEnabled val="1"/>
        </dgm:presLayoutVars>
      </dgm:prSet>
      <dgm:spPr/>
      <dgm:t>
        <a:bodyPr/>
        <a:lstStyle/>
        <a:p>
          <a:endParaRPr lang="en-US"/>
        </a:p>
      </dgm:t>
    </dgm:pt>
    <dgm:pt modelId="{EFBED445-0281-4040-90E3-E9F4B70C573A}" type="pres">
      <dgm:prSet presAssocID="{48DA366D-22C1-4834-9F8A-B74381EE3124}" presName="descendantText" presStyleLbl="alignAccFollowNode1" presStyleIdx="1" presStyleCnt="8">
        <dgm:presLayoutVars>
          <dgm:bulletEnabled val="1"/>
        </dgm:presLayoutVars>
      </dgm:prSet>
      <dgm:spPr/>
      <dgm:t>
        <a:bodyPr/>
        <a:lstStyle/>
        <a:p>
          <a:endParaRPr lang="en-US"/>
        </a:p>
      </dgm:t>
    </dgm:pt>
    <dgm:pt modelId="{4985D9D6-3E57-49B6-BB4C-701D08D118E3}" type="pres">
      <dgm:prSet presAssocID="{ED533617-F306-4E03-BBFC-26605CB952A5}" presName="sp" presStyleCnt="0"/>
      <dgm:spPr/>
    </dgm:pt>
    <dgm:pt modelId="{F54871FD-93F6-4374-8F4C-31FB128FD8A0}" type="pres">
      <dgm:prSet presAssocID="{CB67BB3C-4E53-4B49-8C95-DC28DE1E0304}" presName="linNode" presStyleCnt="0"/>
      <dgm:spPr/>
    </dgm:pt>
    <dgm:pt modelId="{738A798C-DF79-4A8B-819A-B128D2D774B6}" type="pres">
      <dgm:prSet presAssocID="{CB67BB3C-4E53-4B49-8C95-DC28DE1E0304}" presName="parentText" presStyleLbl="node1" presStyleIdx="2" presStyleCnt="8">
        <dgm:presLayoutVars>
          <dgm:chMax val="1"/>
          <dgm:bulletEnabled val="1"/>
        </dgm:presLayoutVars>
      </dgm:prSet>
      <dgm:spPr/>
      <dgm:t>
        <a:bodyPr/>
        <a:lstStyle/>
        <a:p>
          <a:endParaRPr lang="en-US"/>
        </a:p>
      </dgm:t>
    </dgm:pt>
    <dgm:pt modelId="{A3C201D3-7E2D-4EA3-8622-F38D3122C9E8}" type="pres">
      <dgm:prSet presAssocID="{CB67BB3C-4E53-4B49-8C95-DC28DE1E0304}" presName="descendantText" presStyleLbl="alignAccFollowNode1" presStyleIdx="2" presStyleCnt="8">
        <dgm:presLayoutVars>
          <dgm:bulletEnabled val="1"/>
        </dgm:presLayoutVars>
      </dgm:prSet>
      <dgm:spPr/>
      <dgm:t>
        <a:bodyPr/>
        <a:lstStyle/>
        <a:p>
          <a:endParaRPr lang="en-US"/>
        </a:p>
      </dgm:t>
    </dgm:pt>
    <dgm:pt modelId="{C91C296B-23A4-4069-888D-D1EC77BBEF5F}" type="pres">
      <dgm:prSet presAssocID="{5E82A39B-FD34-4415-9B00-FD6BA2989889}" presName="sp" presStyleCnt="0"/>
      <dgm:spPr/>
    </dgm:pt>
    <dgm:pt modelId="{3656AE6A-E7A2-4710-8FE7-FF929E34B3ED}" type="pres">
      <dgm:prSet presAssocID="{D14AABCF-27F4-452A-8F82-263D5757B7F4}" presName="linNode" presStyleCnt="0"/>
      <dgm:spPr/>
    </dgm:pt>
    <dgm:pt modelId="{D739BB82-4808-4702-9D17-CA13D798A556}" type="pres">
      <dgm:prSet presAssocID="{D14AABCF-27F4-452A-8F82-263D5757B7F4}" presName="parentText" presStyleLbl="node1" presStyleIdx="3" presStyleCnt="8">
        <dgm:presLayoutVars>
          <dgm:chMax val="1"/>
          <dgm:bulletEnabled val="1"/>
        </dgm:presLayoutVars>
      </dgm:prSet>
      <dgm:spPr/>
      <dgm:t>
        <a:bodyPr/>
        <a:lstStyle/>
        <a:p>
          <a:pPr rtl="1"/>
          <a:endParaRPr lang="fa-IR"/>
        </a:p>
      </dgm:t>
    </dgm:pt>
    <dgm:pt modelId="{7D1E1C5A-5DF7-45BB-BBBD-576E5C60AA05}" type="pres">
      <dgm:prSet presAssocID="{D14AABCF-27F4-452A-8F82-263D5757B7F4}" presName="descendantText" presStyleLbl="alignAccFollowNode1" presStyleIdx="3" presStyleCnt="8">
        <dgm:presLayoutVars>
          <dgm:bulletEnabled val="1"/>
        </dgm:presLayoutVars>
      </dgm:prSet>
      <dgm:spPr/>
      <dgm:t>
        <a:bodyPr/>
        <a:lstStyle/>
        <a:p>
          <a:endParaRPr lang="en-US"/>
        </a:p>
      </dgm:t>
    </dgm:pt>
    <dgm:pt modelId="{F6136BF8-2D3F-45BC-9684-22A610BF3B58}" type="pres">
      <dgm:prSet presAssocID="{5EDB8205-3046-40B3-B095-F0986ADC979C}" presName="sp" presStyleCnt="0"/>
      <dgm:spPr/>
    </dgm:pt>
    <dgm:pt modelId="{AFAD0653-03B4-4E73-BDA7-B3E595DF2A0D}" type="pres">
      <dgm:prSet presAssocID="{4D647158-A918-4E98-A603-C9CA35DAB6F1}" presName="linNode" presStyleCnt="0"/>
      <dgm:spPr/>
    </dgm:pt>
    <dgm:pt modelId="{505AD054-5A24-42E2-ADBA-B541C1F74AF6}" type="pres">
      <dgm:prSet presAssocID="{4D647158-A918-4E98-A603-C9CA35DAB6F1}" presName="parentText" presStyleLbl="node1" presStyleIdx="4" presStyleCnt="8">
        <dgm:presLayoutVars>
          <dgm:chMax val="1"/>
          <dgm:bulletEnabled val="1"/>
        </dgm:presLayoutVars>
      </dgm:prSet>
      <dgm:spPr/>
      <dgm:t>
        <a:bodyPr/>
        <a:lstStyle/>
        <a:p>
          <a:pPr rtl="1"/>
          <a:endParaRPr lang="fa-IR"/>
        </a:p>
      </dgm:t>
    </dgm:pt>
    <dgm:pt modelId="{0134F56B-60C6-452C-B992-A218252E139E}" type="pres">
      <dgm:prSet presAssocID="{4D647158-A918-4E98-A603-C9CA35DAB6F1}" presName="descendantText" presStyleLbl="alignAccFollowNode1" presStyleIdx="4" presStyleCnt="8">
        <dgm:presLayoutVars>
          <dgm:bulletEnabled val="1"/>
        </dgm:presLayoutVars>
      </dgm:prSet>
      <dgm:spPr/>
      <dgm:t>
        <a:bodyPr/>
        <a:lstStyle/>
        <a:p>
          <a:endParaRPr lang="en-US"/>
        </a:p>
      </dgm:t>
    </dgm:pt>
    <dgm:pt modelId="{C3FF29F2-5A0E-4664-AECA-7BD189C5F486}" type="pres">
      <dgm:prSet presAssocID="{31338B69-6CD7-40F5-9985-BA62E43C46DB}" presName="sp" presStyleCnt="0"/>
      <dgm:spPr/>
    </dgm:pt>
    <dgm:pt modelId="{23C232D6-5B22-439F-BB36-1592BC9F2838}" type="pres">
      <dgm:prSet presAssocID="{D3209B68-9071-403F-8C4C-68CF1469468F}" presName="linNode" presStyleCnt="0"/>
      <dgm:spPr/>
    </dgm:pt>
    <dgm:pt modelId="{D0932778-2F4B-453F-AE76-69F71E4B229C}" type="pres">
      <dgm:prSet presAssocID="{D3209B68-9071-403F-8C4C-68CF1469468F}" presName="parentText" presStyleLbl="node1" presStyleIdx="5" presStyleCnt="8">
        <dgm:presLayoutVars>
          <dgm:chMax val="1"/>
          <dgm:bulletEnabled val="1"/>
        </dgm:presLayoutVars>
      </dgm:prSet>
      <dgm:spPr/>
      <dgm:t>
        <a:bodyPr/>
        <a:lstStyle/>
        <a:p>
          <a:endParaRPr lang="en-US"/>
        </a:p>
      </dgm:t>
    </dgm:pt>
    <dgm:pt modelId="{B1ED2E76-B15C-4802-A461-81338C7C722E}" type="pres">
      <dgm:prSet presAssocID="{D3209B68-9071-403F-8C4C-68CF1469468F}" presName="descendantText" presStyleLbl="alignAccFollowNode1" presStyleIdx="5" presStyleCnt="8">
        <dgm:presLayoutVars>
          <dgm:bulletEnabled val="1"/>
        </dgm:presLayoutVars>
      </dgm:prSet>
      <dgm:spPr/>
      <dgm:t>
        <a:bodyPr/>
        <a:lstStyle/>
        <a:p>
          <a:endParaRPr lang="en-US"/>
        </a:p>
      </dgm:t>
    </dgm:pt>
    <dgm:pt modelId="{20D8D39F-D237-45D0-A1FC-57FC0472D0F2}" type="pres">
      <dgm:prSet presAssocID="{A636E472-6B07-4AFE-9299-D98718119F85}" presName="sp" presStyleCnt="0"/>
      <dgm:spPr/>
    </dgm:pt>
    <dgm:pt modelId="{3937E764-B1A3-4104-B90C-837586641FAC}" type="pres">
      <dgm:prSet presAssocID="{6FC911C7-2C61-481C-9598-080BB507AC02}" presName="linNode" presStyleCnt="0"/>
      <dgm:spPr/>
    </dgm:pt>
    <dgm:pt modelId="{FEC59694-0D38-4E96-A7EA-D894B4DC9252}" type="pres">
      <dgm:prSet presAssocID="{6FC911C7-2C61-481C-9598-080BB507AC02}" presName="parentText" presStyleLbl="node1" presStyleIdx="6" presStyleCnt="8" custScaleY="178823">
        <dgm:presLayoutVars>
          <dgm:chMax val="1"/>
          <dgm:bulletEnabled val="1"/>
        </dgm:presLayoutVars>
      </dgm:prSet>
      <dgm:spPr/>
      <dgm:t>
        <a:bodyPr/>
        <a:lstStyle/>
        <a:p>
          <a:pPr rtl="1"/>
          <a:endParaRPr lang="fa-IR"/>
        </a:p>
      </dgm:t>
    </dgm:pt>
    <dgm:pt modelId="{53A240B7-85CC-403F-8556-87626CFF9B48}" type="pres">
      <dgm:prSet presAssocID="{6FC911C7-2C61-481C-9598-080BB507AC02}" presName="descendantText" presStyleLbl="alignAccFollowNode1" presStyleIdx="6" presStyleCnt="8" custScaleY="178823">
        <dgm:presLayoutVars>
          <dgm:bulletEnabled val="1"/>
        </dgm:presLayoutVars>
      </dgm:prSet>
      <dgm:spPr/>
      <dgm:t>
        <a:bodyPr/>
        <a:lstStyle/>
        <a:p>
          <a:endParaRPr lang="en-US"/>
        </a:p>
      </dgm:t>
    </dgm:pt>
    <dgm:pt modelId="{20CB97CA-ECFF-4C01-B3FE-4D41A8D573CF}" type="pres">
      <dgm:prSet presAssocID="{E4B9D738-B520-4626-8B5E-AEEBA61B1D26}" presName="sp" presStyleCnt="0"/>
      <dgm:spPr/>
    </dgm:pt>
    <dgm:pt modelId="{5D5BE391-1965-4D1B-8D9A-9C7384606873}" type="pres">
      <dgm:prSet presAssocID="{63643346-7216-449A-9669-402F4A17165F}" presName="linNode" presStyleCnt="0"/>
      <dgm:spPr/>
    </dgm:pt>
    <dgm:pt modelId="{DF2CE509-7978-426F-936A-74AA1C2FCDFE}" type="pres">
      <dgm:prSet presAssocID="{63643346-7216-449A-9669-402F4A17165F}" presName="parentText" presStyleLbl="node1" presStyleIdx="7" presStyleCnt="8">
        <dgm:presLayoutVars>
          <dgm:chMax val="1"/>
          <dgm:bulletEnabled val="1"/>
        </dgm:presLayoutVars>
      </dgm:prSet>
      <dgm:spPr/>
      <dgm:t>
        <a:bodyPr/>
        <a:lstStyle/>
        <a:p>
          <a:pPr rtl="1"/>
          <a:endParaRPr lang="fa-IR"/>
        </a:p>
      </dgm:t>
    </dgm:pt>
    <dgm:pt modelId="{D7F4C250-3E26-42D3-8E34-CC26CDEE7D7A}" type="pres">
      <dgm:prSet presAssocID="{63643346-7216-449A-9669-402F4A17165F}" presName="descendantText" presStyleLbl="alignAccFollowNode1" presStyleIdx="7" presStyleCnt="8">
        <dgm:presLayoutVars>
          <dgm:bulletEnabled val="1"/>
        </dgm:presLayoutVars>
      </dgm:prSet>
      <dgm:spPr/>
      <dgm:t>
        <a:bodyPr/>
        <a:lstStyle/>
        <a:p>
          <a:pPr rtl="1"/>
          <a:endParaRPr lang="fa-IR"/>
        </a:p>
      </dgm:t>
    </dgm:pt>
  </dgm:ptLst>
  <dgm:cxnLst>
    <dgm:cxn modelId="{93D8E740-9874-414C-8351-1A42C931748D}" type="presOf" srcId="{A07D7D83-D26B-4A56-BE12-7D5FB1CDC611}" destId="{82602EFB-A7CC-4C3D-B193-7A3C3B499345}" srcOrd="0" destOrd="0" presId="urn:microsoft.com/office/officeart/2005/8/layout/vList5"/>
    <dgm:cxn modelId="{57B77751-A276-4BDD-A99D-A1BE710955AC}" type="presOf" srcId="{FB7BDC35-3683-48F3-A04A-24BB21CFB71C}" destId="{0134F56B-60C6-452C-B992-A218252E139E}" srcOrd="0" destOrd="0" presId="urn:microsoft.com/office/officeart/2005/8/layout/vList5"/>
    <dgm:cxn modelId="{12FE05D6-3D35-467C-9ACE-70F70013C5B9}" srcId="{E5D341CC-DCF8-46EA-8F51-563E708E3F8D}" destId="{63643346-7216-449A-9669-402F4A17165F}" srcOrd="7" destOrd="0" parTransId="{35FA2591-D79C-4CF6-A5BA-685FCF079865}" sibTransId="{B089BF46-2BB0-4ACC-8249-98C7FB9866DD}"/>
    <dgm:cxn modelId="{56F8CAF8-E337-48B9-9DA3-353DE0558F03}" srcId="{68C2BB57-E52A-4DA5-85CE-68F6839D87EC}" destId="{A07D7D83-D26B-4A56-BE12-7D5FB1CDC611}" srcOrd="0" destOrd="0" parTransId="{8A8D8EC5-B275-4B60-82BA-F868902CC6EB}" sibTransId="{827CF327-E928-4CCE-BEE9-D35510FCF202}"/>
    <dgm:cxn modelId="{22128D42-41D4-4A79-88A5-C4E4825BE040}" type="presOf" srcId="{D911157B-3EB6-4A6A-9107-241817567E1D}" destId="{D7F4C250-3E26-42D3-8E34-CC26CDEE7D7A}" srcOrd="0" destOrd="0" presId="urn:microsoft.com/office/officeart/2005/8/layout/vList5"/>
    <dgm:cxn modelId="{C30BAAC2-405E-4EDC-A1DE-00D60A16AE0B}" type="presOf" srcId="{2E3322E2-D6F9-4849-9EB7-6833168E7C59}" destId="{A3C201D3-7E2D-4EA3-8622-F38D3122C9E8}" srcOrd="0" destOrd="0" presId="urn:microsoft.com/office/officeart/2005/8/layout/vList5"/>
    <dgm:cxn modelId="{AC328C29-F522-4CD4-ACDA-3B9F459EE83E}" srcId="{E5D341CC-DCF8-46EA-8F51-563E708E3F8D}" destId="{CB67BB3C-4E53-4B49-8C95-DC28DE1E0304}" srcOrd="2" destOrd="0" parTransId="{30B7EB69-DDE8-4A1D-A845-9AA55EED5AEE}" sibTransId="{5E82A39B-FD34-4415-9B00-FD6BA2989889}"/>
    <dgm:cxn modelId="{FF22C687-33D4-46F4-B2FE-28796ED4BADA}" srcId="{6FC911C7-2C61-481C-9598-080BB507AC02}" destId="{37427F5E-57A3-43C0-B577-D0FC7A98DC5D}" srcOrd="0" destOrd="0" parTransId="{2A397FB4-BCF4-4889-AD5B-6BAAB6EF3A37}" sibTransId="{6808F983-D605-4125-902D-4C332994466C}"/>
    <dgm:cxn modelId="{0B78B0CD-77D0-49EB-A6C5-4D5CF83B83EC}" type="presOf" srcId="{2D5B5135-6B86-4133-B5C3-180A4EDC0DFD}" destId="{7D1E1C5A-5DF7-45BB-BBBD-576E5C60AA05}" srcOrd="0" destOrd="0" presId="urn:microsoft.com/office/officeart/2005/8/layout/vList5"/>
    <dgm:cxn modelId="{C3F867FD-0EEE-462E-8BCA-5A339DB09738}" type="presOf" srcId="{63643346-7216-449A-9669-402F4A17165F}" destId="{DF2CE509-7978-426F-936A-74AA1C2FCDFE}" srcOrd="0" destOrd="0" presId="urn:microsoft.com/office/officeart/2005/8/layout/vList5"/>
    <dgm:cxn modelId="{EDA2E1F1-9F10-47D3-AA32-30CD62B686CA}" type="presOf" srcId="{E5D341CC-DCF8-46EA-8F51-563E708E3F8D}" destId="{1C01F99B-DB73-4CBA-8934-2B8ABDCCDB24}" srcOrd="0" destOrd="0" presId="urn:microsoft.com/office/officeart/2005/8/layout/vList5"/>
    <dgm:cxn modelId="{BEFB2B11-04CE-4CED-AFCC-1301C9075676}" srcId="{48DA366D-22C1-4834-9F8A-B74381EE3124}" destId="{55CAF9C6-B184-46EA-A03A-C8D81340C017}" srcOrd="0" destOrd="0" parTransId="{111FE778-73F7-42EA-8E4E-DF875A414994}" sibTransId="{1B67C7A6-6F33-4129-815B-3364ADD062AA}"/>
    <dgm:cxn modelId="{81D37DE7-805A-49BA-A1E9-6B2AC3901DE6}" srcId="{D3209B68-9071-403F-8C4C-68CF1469468F}" destId="{97D5781A-F4F2-4B6C-830C-221817AB5D53}" srcOrd="0" destOrd="0" parTransId="{BECEF05F-7177-4D07-B92D-F4F1F072A4BB}" sibTransId="{2618DD36-7F1E-45BF-A5A0-7507096450AB}"/>
    <dgm:cxn modelId="{29934363-31CD-41CE-AAB3-2E379484E35C}" type="presOf" srcId="{4D647158-A918-4E98-A603-C9CA35DAB6F1}" destId="{505AD054-5A24-42E2-ADBA-B541C1F74AF6}" srcOrd="0" destOrd="0" presId="urn:microsoft.com/office/officeart/2005/8/layout/vList5"/>
    <dgm:cxn modelId="{616366F0-17DF-46F3-AC73-B7E641E55EF5}" srcId="{D14AABCF-27F4-452A-8F82-263D5757B7F4}" destId="{2D5B5135-6B86-4133-B5C3-180A4EDC0DFD}" srcOrd="0" destOrd="0" parTransId="{1D3BC55C-89E7-445B-8C96-5027A6501C1D}" sibTransId="{C0F0A71F-D9B8-438E-9F8B-0730EEB7B912}"/>
    <dgm:cxn modelId="{BAE78270-AB88-4F6A-81DD-F68471B68E58}" type="presOf" srcId="{37427F5E-57A3-43C0-B577-D0FC7A98DC5D}" destId="{53A240B7-85CC-403F-8556-87626CFF9B48}" srcOrd="0" destOrd="0" presId="urn:microsoft.com/office/officeart/2005/8/layout/vList5"/>
    <dgm:cxn modelId="{32C7B2C2-4851-4193-A430-6EA5DDBCF51A}" srcId="{E5D341CC-DCF8-46EA-8F51-563E708E3F8D}" destId="{48DA366D-22C1-4834-9F8A-B74381EE3124}" srcOrd="1" destOrd="0" parTransId="{AAC3A78E-7A03-4074-BFB2-C7BE5248143B}" sibTransId="{ED533617-F306-4E03-BBFC-26605CB952A5}"/>
    <dgm:cxn modelId="{4601F2F2-1761-4731-9395-BC9C99663C5E}" srcId="{E5D341CC-DCF8-46EA-8F51-563E708E3F8D}" destId="{4D647158-A918-4E98-A603-C9CA35DAB6F1}" srcOrd="4" destOrd="0" parTransId="{CBB7D694-3E7B-4B41-9777-A67A62BB2449}" sibTransId="{31338B69-6CD7-40F5-9985-BA62E43C46DB}"/>
    <dgm:cxn modelId="{C1EA8B53-F41C-4DBD-9C87-3867DE15138B}" srcId="{E5D341CC-DCF8-46EA-8F51-563E708E3F8D}" destId="{D14AABCF-27F4-452A-8F82-263D5757B7F4}" srcOrd="3" destOrd="0" parTransId="{0306E19C-6C11-4E01-ADB8-D4BB9B6DACFD}" sibTransId="{5EDB8205-3046-40B3-B095-F0986ADC979C}"/>
    <dgm:cxn modelId="{BD90BB29-F2AF-4584-810A-566B56EF0BBA}" srcId="{E5D341CC-DCF8-46EA-8F51-563E708E3F8D}" destId="{D3209B68-9071-403F-8C4C-68CF1469468F}" srcOrd="5" destOrd="0" parTransId="{7A6E8710-AF00-424E-9219-8C313C9F8A36}" sibTransId="{A636E472-6B07-4AFE-9299-D98718119F85}"/>
    <dgm:cxn modelId="{99BF8B29-9FCF-44EC-BBF7-169C8EEF99D2}" type="presOf" srcId="{97D5781A-F4F2-4B6C-830C-221817AB5D53}" destId="{B1ED2E76-B15C-4802-A461-81338C7C722E}" srcOrd="0" destOrd="0" presId="urn:microsoft.com/office/officeart/2005/8/layout/vList5"/>
    <dgm:cxn modelId="{DAC5343B-80C8-45D4-A7A1-D7F35B91A968}" type="presOf" srcId="{48DA366D-22C1-4834-9F8A-B74381EE3124}" destId="{62650D9F-C5BE-49AB-A164-0A27C86F4C93}" srcOrd="0" destOrd="0" presId="urn:microsoft.com/office/officeart/2005/8/layout/vList5"/>
    <dgm:cxn modelId="{E1051068-5520-4969-9431-D4C73C20645B}" srcId="{E5D341CC-DCF8-46EA-8F51-563E708E3F8D}" destId="{6FC911C7-2C61-481C-9598-080BB507AC02}" srcOrd="6" destOrd="0" parTransId="{A63A4710-0CDD-4AC3-9EF5-C35915F873B8}" sibTransId="{E4B9D738-B520-4626-8B5E-AEEBA61B1D26}"/>
    <dgm:cxn modelId="{0DADDA05-0A89-4D36-9C93-2D02DD168E74}" srcId="{63643346-7216-449A-9669-402F4A17165F}" destId="{D911157B-3EB6-4A6A-9107-241817567E1D}" srcOrd="0" destOrd="0" parTransId="{FE603D7F-4007-4444-AC37-C19533FD0EED}" sibTransId="{A319C4C6-A8E5-439A-9EC1-EC4B1FDBDE6C}"/>
    <dgm:cxn modelId="{4D54824F-0024-41E4-B117-6A3A599D15A2}" type="presOf" srcId="{55CAF9C6-B184-46EA-A03A-C8D81340C017}" destId="{EFBED445-0281-4040-90E3-E9F4B70C573A}" srcOrd="0" destOrd="0" presId="urn:microsoft.com/office/officeart/2005/8/layout/vList5"/>
    <dgm:cxn modelId="{9C8FDCEF-572A-4686-9B39-B2AF74E8BFA2}" type="presOf" srcId="{D14AABCF-27F4-452A-8F82-263D5757B7F4}" destId="{D739BB82-4808-4702-9D17-CA13D798A556}" srcOrd="0" destOrd="0" presId="urn:microsoft.com/office/officeart/2005/8/layout/vList5"/>
    <dgm:cxn modelId="{ABFA2F16-DCCC-4986-B147-8209C0429F18}" srcId="{E5D341CC-DCF8-46EA-8F51-563E708E3F8D}" destId="{68C2BB57-E52A-4DA5-85CE-68F6839D87EC}" srcOrd="0" destOrd="0" parTransId="{B7B072B4-87F7-4708-AE25-2131CA0649F7}" sibTransId="{F74D8A03-A13C-4846-A89A-D1661A060B48}"/>
    <dgm:cxn modelId="{4B583898-75D5-409D-A3A7-F71B93BBDAFE}" type="presOf" srcId="{68C2BB57-E52A-4DA5-85CE-68F6839D87EC}" destId="{35C5F223-4791-46D7-BCB2-4A8D9598A410}" srcOrd="0" destOrd="0" presId="urn:microsoft.com/office/officeart/2005/8/layout/vList5"/>
    <dgm:cxn modelId="{EDFC709E-DA4E-4845-AE4E-5C8286C38664}" srcId="{CB67BB3C-4E53-4B49-8C95-DC28DE1E0304}" destId="{2E3322E2-D6F9-4849-9EB7-6833168E7C59}" srcOrd="0" destOrd="0" parTransId="{9C0F9673-6CA6-47EE-A601-D2F4FDFD3521}" sibTransId="{86E29FD9-7E45-4C39-9F0C-5E8A96235B54}"/>
    <dgm:cxn modelId="{6CCB85C5-BC01-4FA9-997B-ABCFF9213356}" type="presOf" srcId="{6FC911C7-2C61-481C-9598-080BB507AC02}" destId="{FEC59694-0D38-4E96-A7EA-D894B4DC9252}" srcOrd="0" destOrd="0" presId="urn:microsoft.com/office/officeart/2005/8/layout/vList5"/>
    <dgm:cxn modelId="{EF97E562-FBA5-4619-9263-45BB70A1A644}" type="presOf" srcId="{CB67BB3C-4E53-4B49-8C95-DC28DE1E0304}" destId="{738A798C-DF79-4A8B-819A-B128D2D774B6}" srcOrd="0" destOrd="0" presId="urn:microsoft.com/office/officeart/2005/8/layout/vList5"/>
    <dgm:cxn modelId="{DFE78005-00CC-436D-A3CF-261351C74C64}" srcId="{4D647158-A918-4E98-A603-C9CA35DAB6F1}" destId="{FB7BDC35-3683-48F3-A04A-24BB21CFB71C}" srcOrd="0" destOrd="0" parTransId="{A7C17D5E-30AF-4588-9B67-0ECD17D22684}" sibTransId="{F22CCB70-D89F-434D-829C-515067FAC6FE}"/>
    <dgm:cxn modelId="{6AE96243-A449-4939-92CE-A4EB7C4D92DB}" type="presOf" srcId="{D3209B68-9071-403F-8C4C-68CF1469468F}" destId="{D0932778-2F4B-453F-AE76-69F71E4B229C}" srcOrd="0" destOrd="0" presId="urn:microsoft.com/office/officeart/2005/8/layout/vList5"/>
    <dgm:cxn modelId="{C6DF8BB2-E718-48CF-B50B-D4B2B46F275A}" type="presParOf" srcId="{1C01F99B-DB73-4CBA-8934-2B8ABDCCDB24}" destId="{17C5C5C6-6FF2-4645-B707-CCF69F8EFB73}" srcOrd="0" destOrd="0" presId="urn:microsoft.com/office/officeart/2005/8/layout/vList5"/>
    <dgm:cxn modelId="{9C0B6A1D-09CC-4C9F-81B7-2FD02ABBAB2C}" type="presParOf" srcId="{17C5C5C6-6FF2-4645-B707-CCF69F8EFB73}" destId="{35C5F223-4791-46D7-BCB2-4A8D9598A410}" srcOrd="0" destOrd="0" presId="urn:microsoft.com/office/officeart/2005/8/layout/vList5"/>
    <dgm:cxn modelId="{335654E0-F225-402C-A833-7C338FD0F456}" type="presParOf" srcId="{17C5C5C6-6FF2-4645-B707-CCF69F8EFB73}" destId="{82602EFB-A7CC-4C3D-B193-7A3C3B499345}" srcOrd="1" destOrd="0" presId="urn:microsoft.com/office/officeart/2005/8/layout/vList5"/>
    <dgm:cxn modelId="{EAC80D28-7DC8-467C-910B-82D7F17B2060}" type="presParOf" srcId="{1C01F99B-DB73-4CBA-8934-2B8ABDCCDB24}" destId="{4DFF5627-8BED-410A-8722-62F896919D09}" srcOrd="1" destOrd="0" presId="urn:microsoft.com/office/officeart/2005/8/layout/vList5"/>
    <dgm:cxn modelId="{3CC067F7-6272-4EB9-9376-FED2C1DCA3E3}" type="presParOf" srcId="{1C01F99B-DB73-4CBA-8934-2B8ABDCCDB24}" destId="{C8AF6B7A-14AF-40DA-93E0-D48BFB7475FD}" srcOrd="2" destOrd="0" presId="urn:microsoft.com/office/officeart/2005/8/layout/vList5"/>
    <dgm:cxn modelId="{EA82AD91-22E8-437C-BF34-B19153CE362A}" type="presParOf" srcId="{C8AF6B7A-14AF-40DA-93E0-D48BFB7475FD}" destId="{62650D9F-C5BE-49AB-A164-0A27C86F4C93}" srcOrd="0" destOrd="0" presId="urn:microsoft.com/office/officeart/2005/8/layout/vList5"/>
    <dgm:cxn modelId="{360BC40A-7E98-432C-9085-B0A3F0A66E57}" type="presParOf" srcId="{C8AF6B7A-14AF-40DA-93E0-D48BFB7475FD}" destId="{EFBED445-0281-4040-90E3-E9F4B70C573A}" srcOrd="1" destOrd="0" presId="urn:microsoft.com/office/officeart/2005/8/layout/vList5"/>
    <dgm:cxn modelId="{1FE93A4A-E7C0-40D4-AE62-73AC145983B7}" type="presParOf" srcId="{1C01F99B-DB73-4CBA-8934-2B8ABDCCDB24}" destId="{4985D9D6-3E57-49B6-BB4C-701D08D118E3}" srcOrd="3" destOrd="0" presId="urn:microsoft.com/office/officeart/2005/8/layout/vList5"/>
    <dgm:cxn modelId="{E449D66D-5AEE-4CE1-A64E-CDC9D85D0D25}" type="presParOf" srcId="{1C01F99B-DB73-4CBA-8934-2B8ABDCCDB24}" destId="{F54871FD-93F6-4374-8F4C-31FB128FD8A0}" srcOrd="4" destOrd="0" presId="urn:microsoft.com/office/officeart/2005/8/layout/vList5"/>
    <dgm:cxn modelId="{4673EFEE-EC56-46ED-BECB-0EC2EB8D286A}" type="presParOf" srcId="{F54871FD-93F6-4374-8F4C-31FB128FD8A0}" destId="{738A798C-DF79-4A8B-819A-B128D2D774B6}" srcOrd="0" destOrd="0" presId="urn:microsoft.com/office/officeart/2005/8/layout/vList5"/>
    <dgm:cxn modelId="{804E3BC3-CD49-49AD-ABDC-24333FEB2A4D}" type="presParOf" srcId="{F54871FD-93F6-4374-8F4C-31FB128FD8A0}" destId="{A3C201D3-7E2D-4EA3-8622-F38D3122C9E8}" srcOrd="1" destOrd="0" presId="urn:microsoft.com/office/officeart/2005/8/layout/vList5"/>
    <dgm:cxn modelId="{A14540B0-F03C-419F-8403-3B6AF12C2CCB}" type="presParOf" srcId="{1C01F99B-DB73-4CBA-8934-2B8ABDCCDB24}" destId="{C91C296B-23A4-4069-888D-D1EC77BBEF5F}" srcOrd="5" destOrd="0" presId="urn:microsoft.com/office/officeart/2005/8/layout/vList5"/>
    <dgm:cxn modelId="{78E84531-C5F6-487B-BEC4-CBEF9DB23BAF}" type="presParOf" srcId="{1C01F99B-DB73-4CBA-8934-2B8ABDCCDB24}" destId="{3656AE6A-E7A2-4710-8FE7-FF929E34B3ED}" srcOrd="6" destOrd="0" presId="urn:microsoft.com/office/officeart/2005/8/layout/vList5"/>
    <dgm:cxn modelId="{4A10812C-6D4A-4896-B7FF-2688F001B47E}" type="presParOf" srcId="{3656AE6A-E7A2-4710-8FE7-FF929E34B3ED}" destId="{D739BB82-4808-4702-9D17-CA13D798A556}" srcOrd="0" destOrd="0" presId="urn:microsoft.com/office/officeart/2005/8/layout/vList5"/>
    <dgm:cxn modelId="{39864405-639A-4A7E-BD15-8266A1A224AD}" type="presParOf" srcId="{3656AE6A-E7A2-4710-8FE7-FF929E34B3ED}" destId="{7D1E1C5A-5DF7-45BB-BBBD-576E5C60AA05}" srcOrd="1" destOrd="0" presId="urn:microsoft.com/office/officeart/2005/8/layout/vList5"/>
    <dgm:cxn modelId="{4A5DB6AD-E0B4-4E46-8216-DC4B4EEA2F3D}" type="presParOf" srcId="{1C01F99B-DB73-4CBA-8934-2B8ABDCCDB24}" destId="{F6136BF8-2D3F-45BC-9684-22A610BF3B58}" srcOrd="7" destOrd="0" presId="urn:microsoft.com/office/officeart/2005/8/layout/vList5"/>
    <dgm:cxn modelId="{484D4A05-9555-4BA4-8F30-9CC5DEC1BDC9}" type="presParOf" srcId="{1C01F99B-DB73-4CBA-8934-2B8ABDCCDB24}" destId="{AFAD0653-03B4-4E73-BDA7-B3E595DF2A0D}" srcOrd="8" destOrd="0" presId="urn:microsoft.com/office/officeart/2005/8/layout/vList5"/>
    <dgm:cxn modelId="{3CF97AB4-6BF4-4618-B4E8-586FAC79ED8F}" type="presParOf" srcId="{AFAD0653-03B4-4E73-BDA7-B3E595DF2A0D}" destId="{505AD054-5A24-42E2-ADBA-B541C1F74AF6}" srcOrd="0" destOrd="0" presId="urn:microsoft.com/office/officeart/2005/8/layout/vList5"/>
    <dgm:cxn modelId="{22F84599-242E-4429-B162-CBF6E7174D97}" type="presParOf" srcId="{AFAD0653-03B4-4E73-BDA7-B3E595DF2A0D}" destId="{0134F56B-60C6-452C-B992-A218252E139E}" srcOrd="1" destOrd="0" presId="urn:microsoft.com/office/officeart/2005/8/layout/vList5"/>
    <dgm:cxn modelId="{655000E9-8078-4ACA-9939-E1A64E8225C3}" type="presParOf" srcId="{1C01F99B-DB73-4CBA-8934-2B8ABDCCDB24}" destId="{C3FF29F2-5A0E-4664-AECA-7BD189C5F486}" srcOrd="9" destOrd="0" presId="urn:microsoft.com/office/officeart/2005/8/layout/vList5"/>
    <dgm:cxn modelId="{D42516B4-F3FA-48F4-B4A8-32B12BE92449}" type="presParOf" srcId="{1C01F99B-DB73-4CBA-8934-2B8ABDCCDB24}" destId="{23C232D6-5B22-439F-BB36-1592BC9F2838}" srcOrd="10" destOrd="0" presId="urn:microsoft.com/office/officeart/2005/8/layout/vList5"/>
    <dgm:cxn modelId="{1951D143-C285-4EED-8294-E4C8286728A0}" type="presParOf" srcId="{23C232D6-5B22-439F-BB36-1592BC9F2838}" destId="{D0932778-2F4B-453F-AE76-69F71E4B229C}" srcOrd="0" destOrd="0" presId="urn:microsoft.com/office/officeart/2005/8/layout/vList5"/>
    <dgm:cxn modelId="{5742E1FE-C482-42D1-9328-D142D60D25CD}" type="presParOf" srcId="{23C232D6-5B22-439F-BB36-1592BC9F2838}" destId="{B1ED2E76-B15C-4802-A461-81338C7C722E}" srcOrd="1" destOrd="0" presId="urn:microsoft.com/office/officeart/2005/8/layout/vList5"/>
    <dgm:cxn modelId="{B761D4B4-23C4-4D5B-B5DE-B74AF3A45C7C}" type="presParOf" srcId="{1C01F99B-DB73-4CBA-8934-2B8ABDCCDB24}" destId="{20D8D39F-D237-45D0-A1FC-57FC0472D0F2}" srcOrd="11" destOrd="0" presId="urn:microsoft.com/office/officeart/2005/8/layout/vList5"/>
    <dgm:cxn modelId="{CE3BE453-14EB-4F18-9FFC-D38653937EAA}" type="presParOf" srcId="{1C01F99B-DB73-4CBA-8934-2B8ABDCCDB24}" destId="{3937E764-B1A3-4104-B90C-837586641FAC}" srcOrd="12" destOrd="0" presId="urn:microsoft.com/office/officeart/2005/8/layout/vList5"/>
    <dgm:cxn modelId="{00542908-4FDC-4038-8A8E-6317CFBFE99D}" type="presParOf" srcId="{3937E764-B1A3-4104-B90C-837586641FAC}" destId="{FEC59694-0D38-4E96-A7EA-D894B4DC9252}" srcOrd="0" destOrd="0" presId="urn:microsoft.com/office/officeart/2005/8/layout/vList5"/>
    <dgm:cxn modelId="{A85AAC37-52A6-45CD-A302-85F2936E644E}" type="presParOf" srcId="{3937E764-B1A3-4104-B90C-837586641FAC}" destId="{53A240B7-85CC-403F-8556-87626CFF9B48}" srcOrd="1" destOrd="0" presId="urn:microsoft.com/office/officeart/2005/8/layout/vList5"/>
    <dgm:cxn modelId="{7FA0588B-703B-4254-8EBE-DAC6FBEBACF6}" type="presParOf" srcId="{1C01F99B-DB73-4CBA-8934-2B8ABDCCDB24}" destId="{20CB97CA-ECFF-4C01-B3FE-4D41A8D573CF}" srcOrd="13" destOrd="0" presId="urn:microsoft.com/office/officeart/2005/8/layout/vList5"/>
    <dgm:cxn modelId="{A8953570-FDE0-4768-9AB2-DE01E3ABF019}" type="presParOf" srcId="{1C01F99B-DB73-4CBA-8934-2B8ABDCCDB24}" destId="{5D5BE391-1965-4D1B-8D9A-9C7384606873}" srcOrd="14" destOrd="0" presId="urn:microsoft.com/office/officeart/2005/8/layout/vList5"/>
    <dgm:cxn modelId="{AA96325A-B2F0-4A68-92F9-65F42F183FA0}" type="presParOf" srcId="{5D5BE391-1965-4D1B-8D9A-9C7384606873}" destId="{DF2CE509-7978-426F-936A-74AA1C2FCDFE}" srcOrd="0" destOrd="0" presId="urn:microsoft.com/office/officeart/2005/8/layout/vList5"/>
    <dgm:cxn modelId="{EAD30740-4215-4A49-AD25-876315BCF2CD}" type="presParOf" srcId="{5D5BE391-1965-4D1B-8D9A-9C7384606873}" destId="{D7F4C250-3E26-42D3-8E34-CC26CDEE7D7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52355-CCBE-4098-9F8F-B67CBDAC1D96}">
      <dsp:nvSpPr>
        <dsp:cNvPr id="0" name=""/>
        <dsp:cNvSpPr/>
      </dsp:nvSpPr>
      <dsp:spPr>
        <a:xfrm>
          <a:off x="3790779" y="565684"/>
          <a:ext cx="4209687" cy="860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en-US" sz="1900" kern="1200" dirty="0" smtClean="0">
              <a:cs typeface="B Nazanin" pitchFamily="2" charset="-78"/>
            </a:rPr>
            <a:t>ISDN </a:t>
          </a:r>
          <a:r>
            <a:rPr lang="fa-IR" sz="1900" kern="1200" dirty="0" smtClean="0">
              <a:cs typeface="B Nazanin" pitchFamily="2" charset="-78"/>
            </a:rPr>
            <a:t> </a:t>
          </a:r>
          <a:r>
            <a:rPr lang="fa-IR" sz="1900" b="1" kern="1200" dirty="0" smtClean="0">
              <a:cs typeface="B Nazanin" pitchFamily="2" charset="-78"/>
            </a:rPr>
            <a:t>به دو شاخه اصلی تقسيم می‌شود</a:t>
          </a:r>
          <a:endParaRPr lang="fa-IR" sz="1900" kern="1200" dirty="0"/>
        </a:p>
      </dsp:txBody>
      <dsp:txXfrm>
        <a:off x="3815995" y="590900"/>
        <a:ext cx="4159255" cy="810497"/>
      </dsp:txXfrm>
    </dsp:sp>
    <dsp:sp modelId="{06BB2621-0AF0-480F-9934-FE4E2174835D}">
      <dsp:nvSpPr>
        <dsp:cNvPr id="0" name=""/>
        <dsp:cNvSpPr/>
      </dsp:nvSpPr>
      <dsp:spPr>
        <a:xfrm rot="12942401">
          <a:off x="3022312" y="709740"/>
          <a:ext cx="848190" cy="77783"/>
        </a:xfrm>
        <a:custGeom>
          <a:avLst/>
          <a:gdLst/>
          <a:ahLst/>
          <a:cxnLst/>
          <a:rect l="0" t="0" r="0" b="0"/>
          <a:pathLst>
            <a:path>
              <a:moveTo>
                <a:pt x="0" y="38891"/>
              </a:moveTo>
              <a:lnTo>
                <a:pt x="848190" y="38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425203" y="727426"/>
        <a:ext cx="42409" cy="42409"/>
      </dsp:txXfrm>
    </dsp:sp>
    <dsp:sp modelId="{6512C499-B653-42A7-BA33-0DA3F2C7B707}">
      <dsp:nvSpPr>
        <dsp:cNvPr id="0" name=""/>
        <dsp:cNvSpPr/>
      </dsp:nvSpPr>
      <dsp:spPr>
        <a:xfrm>
          <a:off x="589" y="70649"/>
          <a:ext cx="3101447" cy="860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B-ISDN</a:t>
          </a:r>
        </a:p>
        <a:p>
          <a:pPr lvl="0" algn="ctr" defTabSz="755650" rtl="1">
            <a:lnSpc>
              <a:spcPct val="90000"/>
            </a:lnSpc>
            <a:spcBef>
              <a:spcPct val="0"/>
            </a:spcBef>
            <a:spcAft>
              <a:spcPct val="35000"/>
            </a:spcAft>
          </a:pPr>
          <a:r>
            <a:rPr lang="en-US" sz="1700" kern="1200" dirty="0" smtClean="0"/>
            <a:t>Broadband ISDN</a:t>
          </a:r>
          <a:endParaRPr lang="fa-IR" sz="1700" kern="1200" dirty="0"/>
        </a:p>
      </dsp:txBody>
      <dsp:txXfrm>
        <a:off x="25805" y="95865"/>
        <a:ext cx="3051015" cy="810497"/>
      </dsp:txXfrm>
    </dsp:sp>
    <dsp:sp modelId="{40CBBD01-9279-4E19-AC4B-3E959DC9E899}">
      <dsp:nvSpPr>
        <dsp:cNvPr id="0" name=""/>
        <dsp:cNvSpPr/>
      </dsp:nvSpPr>
      <dsp:spPr>
        <a:xfrm rot="8657599">
          <a:off x="3022312" y="1204774"/>
          <a:ext cx="848190" cy="77783"/>
        </a:xfrm>
        <a:custGeom>
          <a:avLst/>
          <a:gdLst/>
          <a:ahLst/>
          <a:cxnLst/>
          <a:rect l="0" t="0" r="0" b="0"/>
          <a:pathLst>
            <a:path>
              <a:moveTo>
                <a:pt x="0" y="38891"/>
              </a:moveTo>
              <a:lnTo>
                <a:pt x="848190" y="38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425203" y="1222461"/>
        <a:ext cx="42409" cy="42409"/>
      </dsp:txXfrm>
    </dsp:sp>
    <dsp:sp modelId="{7CD9A39F-28BD-4976-BC85-F045045A4136}">
      <dsp:nvSpPr>
        <dsp:cNvPr id="0" name=""/>
        <dsp:cNvSpPr/>
      </dsp:nvSpPr>
      <dsp:spPr>
        <a:xfrm>
          <a:off x="589" y="1060718"/>
          <a:ext cx="3101447" cy="860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N-ISDN</a:t>
          </a:r>
        </a:p>
        <a:p>
          <a:pPr lvl="0" algn="ctr" defTabSz="755650" rtl="1">
            <a:lnSpc>
              <a:spcPct val="90000"/>
            </a:lnSpc>
            <a:spcBef>
              <a:spcPct val="0"/>
            </a:spcBef>
            <a:spcAft>
              <a:spcPct val="35000"/>
            </a:spcAft>
          </a:pPr>
          <a:r>
            <a:rPr lang="en-US" sz="1700" kern="1200" dirty="0" smtClean="0"/>
            <a:t>Narrowband ISDN</a:t>
          </a:r>
          <a:endParaRPr lang="fa-IR" sz="1700" kern="1200" dirty="0"/>
        </a:p>
      </dsp:txBody>
      <dsp:txXfrm>
        <a:off x="25805" y="1085934"/>
        <a:ext cx="3051015" cy="810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A23B7-D9DC-47A0-8F4D-B8F33DF790A6}">
      <dsp:nvSpPr>
        <dsp:cNvPr id="0" name=""/>
        <dsp:cNvSpPr/>
      </dsp:nvSpPr>
      <dsp:spPr>
        <a:xfrm>
          <a:off x="6686472" y="2050488"/>
          <a:ext cx="1942240" cy="971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i="0" kern="1200" dirty="0" smtClean="0">
              <a:cs typeface="B Nazanin" pitchFamily="2" charset="-78"/>
            </a:rPr>
            <a:t>امکاناتی که خطوط </a:t>
          </a:r>
          <a:r>
            <a:rPr lang="en-US" sz="1800" b="0" i="0" kern="1200" dirty="0" smtClean="0">
              <a:cs typeface="B Nazanin" pitchFamily="2" charset="-78"/>
            </a:rPr>
            <a:t>ISDN </a:t>
          </a:r>
          <a:r>
            <a:rPr lang="fa-IR" sz="1800" b="0" i="0" kern="1200" dirty="0" smtClean="0">
              <a:cs typeface="B Nazanin" pitchFamily="2" charset="-78"/>
            </a:rPr>
            <a:t> برای مشترکین </a:t>
          </a:r>
          <a:r>
            <a:rPr lang="fa-IR" sz="1800" b="0" i="0" kern="1200" smtClean="0">
              <a:cs typeface="B Nazanin" pitchFamily="2" charset="-78"/>
            </a:rPr>
            <a:t>فراهم می</a:t>
          </a:r>
          <a:r>
            <a:rPr lang="fa-IR" sz="1800" b="1" i="0" kern="1200" smtClean="0">
              <a:latin typeface="Calibri" pitchFamily="34" charset="0"/>
              <a:cs typeface="B Roya" pitchFamily="2" charset="-78"/>
            </a:rPr>
            <a:t>‌</a:t>
          </a:r>
          <a:r>
            <a:rPr lang="fa-IR" sz="1800" b="0" i="0" kern="1200" smtClean="0">
              <a:cs typeface="B Nazanin" pitchFamily="2" charset="-78"/>
            </a:rPr>
            <a:t>آورد</a:t>
          </a:r>
          <a:endParaRPr lang="fa-IR" sz="1800" b="1" kern="1200" dirty="0">
            <a:cs typeface="B Nazanin" pitchFamily="2" charset="-78"/>
          </a:endParaRPr>
        </a:p>
      </dsp:txBody>
      <dsp:txXfrm>
        <a:off x="6714915" y="2078931"/>
        <a:ext cx="1885354" cy="914234"/>
      </dsp:txXfrm>
    </dsp:sp>
    <dsp:sp modelId="{CA5E1B7B-AA4F-4761-8BB4-396BC02DBA52}">
      <dsp:nvSpPr>
        <dsp:cNvPr id="0" name=""/>
        <dsp:cNvSpPr/>
      </dsp:nvSpPr>
      <dsp:spPr>
        <a:xfrm rot="14951965">
          <a:off x="5204163" y="1496251"/>
          <a:ext cx="2187721" cy="34463"/>
        </a:xfrm>
        <a:custGeom>
          <a:avLst/>
          <a:gdLst/>
          <a:ahLst/>
          <a:cxnLst/>
          <a:rect l="0" t="0" r="0" b="0"/>
          <a:pathLst>
            <a:path>
              <a:moveTo>
                <a:pt x="0" y="17231"/>
              </a:moveTo>
              <a:lnTo>
                <a:pt x="2187721" y="17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6243331" y="1458790"/>
        <a:ext cx="109386" cy="109386"/>
      </dsp:txXfrm>
    </dsp:sp>
    <dsp:sp modelId="{7E70D819-8BE6-4E2A-BCAA-B653645CE2A0}">
      <dsp:nvSpPr>
        <dsp:cNvPr id="0" name=""/>
        <dsp:cNvSpPr/>
      </dsp:nvSpPr>
      <dsp:spPr>
        <a:xfrm>
          <a:off x="15284" y="5358"/>
          <a:ext cx="5894292" cy="971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rtl="1">
            <a:lnSpc>
              <a:spcPct val="90000"/>
            </a:lnSpc>
            <a:spcBef>
              <a:spcPct val="0"/>
            </a:spcBef>
            <a:spcAft>
              <a:spcPct val="35000"/>
            </a:spcAft>
          </a:pPr>
          <a:r>
            <a:rPr lang="en-US" sz="2000" b="1" i="0" kern="1200" dirty="0" smtClean="0">
              <a:latin typeface="Calibri" pitchFamily="34" charset="0"/>
              <a:cs typeface="B Roya" pitchFamily="2" charset="-78"/>
            </a:rPr>
            <a:t>ISDN </a:t>
          </a:r>
          <a:r>
            <a:rPr lang="fa-IR" sz="2000" b="1" i="0" kern="1200" dirty="0" smtClean="0">
              <a:latin typeface="Calibri" pitchFamily="34" charset="0"/>
              <a:cs typeface="B Roya" pitchFamily="2" charset="-78"/>
            </a:rPr>
            <a:t> سرعت بالاتری را برای انتقال اطلاعات فراهم نموده است.</a:t>
          </a:r>
          <a:endParaRPr lang="fa-IR" sz="2000" b="1" kern="1200" dirty="0">
            <a:latin typeface="Calibri" pitchFamily="34" charset="0"/>
            <a:cs typeface="B Roya" pitchFamily="2" charset="-78"/>
          </a:endParaRPr>
        </a:p>
      </dsp:txBody>
      <dsp:txXfrm>
        <a:off x="43727" y="33801"/>
        <a:ext cx="5837406" cy="914234"/>
      </dsp:txXfrm>
    </dsp:sp>
    <dsp:sp modelId="{32259390-345F-48F8-B9C5-AC3008EC954D}">
      <dsp:nvSpPr>
        <dsp:cNvPr id="0" name=""/>
        <dsp:cNvSpPr/>
      </dsp:nvSpPr>
      <dsp:spPr>
        <a:xfrm rot="13804515">
          <a:off x="5692758" y="2054646"/>
          <a:ext cx="1210531" cy="34463"/>
        </a:xfrm>
        <a:custGeom>
          <a:avLst/>
          <a:gdLst/>
          <a:ahLst/>
          <a:cxnLst/>
          <a:rect l="0" t="0" r="0" b="0"/>
          <a:pathLst>
            <a:path>
              <a:moveTo>
                <a:pt x="0" y="17231"/>
              </a:moveTo>
              <a:lnTo>
                <a:pt x="1210531" y="17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267761" y="2041614"/>
        <a:ext cx="60526" cy="60526"/>
      </dsp:txXfrm>
    </dsp:sp>
    <dsp:sp modelId="{3A87E1F1-FD06-41D1-B31D-2DC9B54BFE07}">
      <dsp:nvSpPr>
        <dsp:cNvPr id="0" name=""/>
        <dsp:cNvSpPr/>
      </dsp:nvSpPr>
      <dsp:spPr>
        <a:xfrm>
          <a:off x="15284" y="1122146"/>
          <a:ext cx="5894292" cy="971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rtl="1">
            <a:lnSpc>
              <a:spcPct val="90000"/>
            </a:lnSpc>
            <a:spcBef>
              <a:spcPct val="0"/>
            </a:spcBef>
            <a:spcAft>
              <a:spcPct val="35000"/>
            </a:spcAft>
          </a:pPr>
          <a:r>
            <a:rPr lang="fa-IR" sz="2000" b="1" i="0" kern="1200" dirty="0" smtClean="0">
              <a:latin typeface="Calibri" pitchFamily="34" charset="0"/>
              <a:cs typeface="B Roya" pitchFamily="2" charset="-78"/>
            </a:rPr>
            <a:t>مصرف پهنای باند بر اساس نیاز و ضرورت ترافیک داده ها </a:t>
          </a:r>
          <a:endParaRPr lang="fa-IR" sz="2000" b="1" i="0" kern="1200" dirty="0">
            <a:latin typeface="Calibri" pitchFamily="34" charset="0"/>
            <a:cs typeface="B Roya" pitchFamily="2" charset="-78"/>
          </a:endParaRPr>
        </a:p>
      </dsp:txBody>
      <dsp:txXfrm>
        <a:off x="43727" y="1150589"/>
        <a:ext cx="5837406" cy="914234"/>
      </dsp:txXfrm>
    </dsp:sp>
    <dsp:sp modelId="{E30476D5-B901-4058-89E1-0F3867076A23}">
      <dsp:nvSpPr>
        <dsp:cNvPr id="0" name=""/>
        <dsp:cNvSpPr/>
      </dsp:nvSpPr>
      <dsp:spPr>
        <a:xfrm rot="9981931">
          <a:off x="5898312" y="2613040"/>
          <a:ext cx="799424" cy="34463"/>
        </a:xfrm>
        <a:custGeom>
          <a:avLst/>
          <a:gdLst/>
          <a:ahLst/>
          <a:cxnLst/>
          <a:rect l="0" t="0" r="0" b="0"/>
          <a:pathLst>
            <a:path>
              <a:moveTo>
                <a:pt x="0" y="17231"/>
              </a:moveTo>
              <a:lnTo>
                <a:pt x="799424" y="17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278039" y="2610286"/>
        <a:ext cx="39971" cy="39971"/>
      </dsp:txXfrm>
    </dsp:sp>
    <dsp:sp modelId="{B8499E28-F1D5-4A1F-802C-8715368AA2F7}">
      <dsp:nvSpPr>
        <dsp:cNvPr id="0" name=""/>
        <dsp:cNvSpPr/>
      </dsp:nvSpPr>
      <dsp:spPr>
        <a:xfrm>
          <a:off x="15284" y="2238934"/>
          <a:ext cx="5894292" cy="971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rtl="1">
            <a:lnSpc>
              <a:spcPct val="90000"/>
            </a:lnSpc>
            <a:spcBef>
              <a:spcPct val="0"/>
            </a:spcBef>
            <a:spcAft>
              <a:spcPct val="35000"/>
            </a:spcAft>
          </a:pPr>
          <a:r>
            <a:rPr lang="fa-IR" sz="2000" b="1" i="0" kern="1200" dirty="0" smtClean="0">
              <a:latin typeface="Calibri" pitchFamily="34" charset="0"/>
              <a:cs typeface="B Roya" pitchFamily="2" charset="-78"/>
            </a:rPr>
            <a:t>برآوردنت سطوح مختلف در ارتباطات </a:t>
          </a:r>
          <a:endParaRPr lang="fa-IR" sz="2000" b="1" i="0" kern="1200" dirty="0">
            <a:latin typeface="Calibri" pitchFamily="34" charset="0"/>
            <a:cs typeface="B Roya" pitchFamily="2" charset="-78"/>
          </a:endParaRPr>
        </a:p>
      </dsp:txBody>
      <dsp:txXfrm>
        <a:off x="43727" y="2267377"/>
        <a:ext cx="5837406" cy="914234"/>
      </dsp:txXfrm>
    </dsp:sp>
    <dsp:sp modelId="{C2337D20-8635-423D-8CEE-A98D827504E6}">
      <dsp:nvSpPr>
        <dsp:cNvPr id="0" name=""/>
        <dsp:cNvSpPr/>
      </dsp:nvSpPr>
      <dsp:spPr>
        <a:xfrm rot="6892822">
          <a:off x="5374742" y="3356408"/>
          <a:ext cx="1846565" cy="34463"/>
        </a:xfrm>
        <a:custGeom>
          <a:avLst/>
          <a:gdLst/>
          <a:ahLst/>
          <a:cxnLst/>
          <a:rect l="0" t="0" r="0" b="0"/>
          <a:pathLst>
            <a:path>
              <a:moveTo>
                <a:pt x="0" y="17231"/>
              </a:moveTo>
              <a:lnTo>
                <a:pt x="1846565" y="17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6251860" y="3327476"/>
        <a:ext cx="92328" cy="92328"/>
      </dsp:txXfrm>
    </dsp:sp>
    <dsp:sp modelId="{E629D74B-2FFB-4BD3-A1B0-CBEA329A9D63}">
      <dsp:nvSpPr>
        <dsp:cNvPr id="0" name=""/>
        <dsp:cNvSpPr/>
      </dsp:nvSpPr>
      <dsp:spPr>
        <a:xfrm>
          <a:off x="15284" y="3355723"/>
          <a:ext cx="5894292" cy="1711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rtl="1">
            <a:lnSpc>
              <a:spcPct val="90000"/>
            </a:lnSpc>
            <a:spcBef>
              <a:spcPct val="0"/>
            </a:spcBef>
            <a:spcAft>
              <a:spcPct val="35000"/>
            </a:spcAft>
          </a:pPr>
          <a:r>
            <a:rPr lang="fa-IR" sz="2000" b="1" i="0" kern="1200" dirty="0" smtClean="0">
              <a:latin typeface="Calibri" pitchFamily="34" charset="0"/>
              <a:cs typeface="B Roya" pitchFamily="2" charset="-78"/>
            </a:rPr>
            <a:t>خصوصیات کنترلی مکالمات در خطوط </a:t>
          </a:r>
          <a:r>
            <a:rPr lang="en-US" sz="2000" b="1" i="0" kern="1200" dirty="0" smtClean="0">
              <a:latin typeface="Calibri" pitchFamily="34" charset="0"/>
              <a:cs typeface="B Roya" pitchFamily="2" charset="-78"/>
            </a:rPr>
            <a:t>ISDN </a:t>
          </a:r>
          <a:r>
            <a:rPr lang="fa-IR" sz="2000" b="1" i="0" kern="1200" dirty="0" smtClean="0">
              <a:latin typeface="Calibri" pitchFamily="34" charset="0"/>
              <a:cs typeface="B Roya" pitchFamily="2" charset="-78"/>
            </a:rPr>
            <a:t> مشابه با خصوصیات </a:t>
          </a:r>
          <a:r>
            <a:rPr lang="en-US" sz="2000" b="1" i="0" kern="1200" dirty="0" smtClean="0">
              <a:latin typeface="Calibri" pitchFamily="34" charset="0"/>
              <a:cs typeface="B Roya" pitchFamily="2" charset="-78"/>
            </a:rPr>
            <a:t>Switch Board</a:t>
          </a:r>
          <a:r>
            <a:rPr lang="fa-IR" sz="2000" b="1" i="0" kern="1200" dirty="0" smtClean="0">
              <a:latin typeface="Calibri" pitchFamily="34" charset="0"/>
              <a:cs typeface="B Roya" pitchFamily="2" charset="-78"/>
            </a:rPr>
            <a:t> تلفنی می‌باشد. شما می‌توانید از وضعیت </a:t>
          </a:r>
          <a:r>
            <a:rPr lang="en-US" sz="2000" b="1" i="0" kern="1200" dirty="0" smtClean="0">
              <a:latin typeface="Calibri" pitchFamily="34" charset="0"/>
              <a:cs typeface="B Roya" pitchFamily="2" charset="-78"/>
            </a:rPr>
            <a:t>HOLD , TRANSFER , CONFERENCE, CALLER ID، </a:t>
          </a:r>
          <a:r>
            <a:rPr lang="fa-IR" sz="2000" b="1" i="0" kern="1200" dirty="0" smtClean="0">
              <a:latin typeface="Calibri" pitchFamily="34" charset="0"/>
              <a:cs typeface="B Roya" pitchFamily="2" charset="-78"/>
            </a:rPr>
            <a:t>همچنین مجموعه‌ای از کارایی های مختلف دیگر استفاده نمائید. </a:t>
          </a:r>
          <a:endParaRPr lang="fa-IR" sz="2000" b="1" i="0" kern="1200" dirty="0">
            <a:latin typeface="Calibri" pitchFamily="34" charset="0"/>
            <a:cs typeface="B Roya" pitchFamily="2" charset="-78"/>
          </a:endParaRPr>
        </a:p>
      </dsp:txBody>
      <dsp:txXfrm>
        <a:off x="65398" y="3405837"/>
        <a:ext cx="5794064" cy="1610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0E9C-37ED-4577-B408-9D152D4F26A7}">
      <dsp:nvSpPr>
        <dsp:cNvPr id="0" name=""/>
        <dsp:cNvSpPr/>
      </dsp:nvSpPr>
      <dsp:spPr>
        <a:xfrm rot="16200000">
          <a:off x="2148555" y="-2109527"/>
          <a:ext cx="1956462" cy="617742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rtl="1">
            <a:lnSpc>
              <a:spcPct val="90000"/>
            </a:lnSpc>
            <a:spcBef>
              <a:spcPct val="0"/>
            </a:spcBef>
            <a:spcAft>
              <a:spcPct val="15000"/>
            </a:spcAft>
            <a:buChar char="••"/>
          </a:pPr>
          <a:r>
            <a:rPr kumimoji="1" lang="fa-IR" altLang="zh-CN" sz="1700" b="1" kern="1200" dirty="0" smtClean="0">
              <a:latin typeface="Calibri" panose="020F0502020204030204" pitchFamily="34" charset="0"/>
              <a:ea typeface="宋体" charset="-122"/>
              <a:cs typeface="B Compset" pitchFamily="2" charset="-78"/>
            </a:rPr>
            <a:t>برای ارتباط مراکز تلفن خصوصی </a:t>
          </a:r>
          <a:r>
            <a:rPr kumimoji="1" lang="en-GB" altLang="zh-CN" sz="1700" b="1" kern="1200" dirty="0" smtClean="0">
              <a:latin typeface="Calibri" panose="020F0502020204030204" pitchFamily="34" charset="0"/>
              <a:ea typeface="宋体" charset="-122"/>
              <a:cs typeface="B Compset" pitchFamily="2" charset="-78"/>
            </a:rPr>
            <a:t>PBX</a:t>
          </a:r>
          <a:r>
            <a:rPr kumimoji="1" lang="fa-IR" altLang="zh-CN" sz="1700" b="1" kern="1200" dirty="0" smtClean="0">
              <a:latin typeface="Calibri" panose="020F0502020204030204" pitchFamily="34" charset="0"/>
              <a:ea typeface="宋体" charset="-122"/>
              <a:cs typeface="B Compset" pitchFamily="2" charset="-78"/>
            </a:rPr>
            <a:t>ها با مراکز تلفن محلی طراحی شده است.</a:t>
          </a:r>
          <a:endParaRPr lang="en-US" sz="1700" b="1" kern="1200" dirty="0">
            <a:latin typeface="Calibri" panose="020F0502020204030204" pitchFamily="34" charset="0"/>
          </a:endParaRPr>
        </a:p>
        <a:p>
          <a:pPr marL="171450" lvl="1" indent="-171450" algn="just" defTabSz="800100" rtl="1">
            <a:lnSpc>
              <a:spcPct val="90000"/>
            </a:lnSpc>
            <a:spcBef>
              <a:spcPct val="0"/>
            </a:spcBef>
            <a:spcAft>
              <a:spcPct val="15000"/>
            </a:spcAft>
            <a:buChar char="••"/>
          </a:pPr>
          <a:r>
            <a:rPr kumimoji="1" lang="en-GB" altLang="zh-CN" sz="1800" b="1" kern="1200" dirty="0" smtClean="0">
              <a:latin typeface="Calibri" panose="020F0502020204030204" pitchFamily="34" charset="0"/>
              <a:ea typeface="宋体" charset="-122"/>
              <a:cs typeface="B Compset" pitchFamily="2" charset="-78"/>
            </a:rPr>
            <a:t>E1</a:t>
          </a:r>
          <a:r>
            <a:rPr kumimoji="1" lang="fa-IR" altLang="zh-CN" sz="1800" b="1" kern="1200" dirty="0" smtClean="0">
              <a:latin typeface="Calibri" panose="020F0502020204030204" pitchFamily="34" charset="0"/>
              <a:ea typeface="宋体" charset="-122"/>
              <a:cs typeface="B Compset" pitchFamily="2" charset="-78"/>
            </a:rPr>
            <a:t> یکی از زیر مجموعه‌های </a:t>
          </a:r>
          <a:r>
            <a:rPr kumimoji="1" lang="en-GB" altLang="zh-CN" sz="1800" b="1" kern="1200" dirty="0" smtClean="0">
              <a:latin typeface="Calibri" panose="020F0502020204030204" pitchFamily="34" charset="0"/>
              <a:ea typeface="宋体" charset="-122"/>
              <a:cs typeface="B Compset" pitchFamily="2" charset="-78"/>
            </a:rPr>
            <a:t>PRI</a:t>
          </a:r>
          <a:r>
            <a:rPr kumimoji="1" lang="fa-IR" altLang="zh-CN" sz="1800" b="1" kern="1200" dirty="0" smtClean="0">
              <a:latin typeface="Calibri" panose="020F0502020204030204" pitchFamily="34" charset="0"/>
              <a:ea typeface="宋体" charset="-122"/>
              <a:cs typeface="B Compset" pitchFamily="2" charset="-78"/>
            </a:rPr>
            <a:t> است که امروزه استفادۀ زیادی دارد.</a:t>
          </a:r>
          <a:endParaRPr lang="en-US" sz="1800" b="1" kern="1200" dirty="0">
            <a:latin typeface="Calibri" panose="020F0502020204030204" pitchFamily="34" charset="0"/>
          </a:endParaRPr>
        </a:p>
        <a:p>
          <a:pPr marL="171450" lvl="1" indent="-171450" algn="just" defTabSz="800100" rtl="1">
            <a:lnSpc>
              <a:spcPct val="90000"/>
            </a:lnSpc>
            <a:spcBef>
              <a:spcPct val="0"/>
            </a:spcBef>
            <a:spcAft>
              <a:spcPct val="15000"/>
            </a:spcAft>
            <a:buChar char="••"/>
          </a:pPr>
          <a:r>
            <a:rPr kumimoji="1" lang="en-GB" altLang="zh-CN" sz="1800" b="1" kern="1200" dirty="0" smtClean="0">
              <a:latin typeface="Calibri" panose="020F0502020204030204" pitchFamily="34" charset="0"/>
              <a:ea typeface="宋体" charset="-122"/>
              <a:cs typeface="B Compset" pitchFamily="2" charset="-78"/>
            </a:rPr>
            <a:t>E1</a:t>
          </a:r>
          <a:r>
            <a:rPr kumimoji="1" lang="fa-IR" altLang="zh-CN" sz="1800" b="1" kern="1200" dirty="0" smtClean="0">
              <a:latin typeface="Calibri" panose="020F0502020204030204" pitchFamily="34" charset="0"/>
              <a:ea typeface="宋体" charset="-122"/>
              <a:cs typeface="B Compset" pitchFamily="2" charset="-78"/>
            </a:rPr>
            <a:t> شامل سی کانال حامل</a:t>
          </a:r>
          <a:r>
            <a:rPr kumimoji="1" lang="en-GB" altLang="zh-CN" sz="1800" b="1" kern="1200" dirty="0" err="1" smtClean="0">
              <a:latin typeface="Calibri" panose="020F0502020204030204" pitchFamily="34" charset="0"/>
              <a:ea typeface="宋体" charset="-122"/>
              <a:cs typeface="B Compset" pitchFamily="2" charset="-78"/>
            </a:rPr>
            <a:t>B_Channel</a:t>
          </a:r>
          <a:r>
            <a:rPr kumimoji="1" lang="en-GB" altLang="zh-CN" sz="1800" b="1" kern="1200" dirty="0" smtClean="0">
              <a:latin typeface="Calibri" panose="020F0502020204030204" pitchFamily="34" charset="0"/>
              <a:ea typeface="宋体" charset="-122"/>
              <a:cs typeface="B Compset" pitchFamily="2" charset="-78"/>
            </a:rPr>
            <a:t> </a:t>
          </a:r>
          <a:r>
            <a:rPr kumimoji="1" lang="fa-IR" altLang="zh-CN" sz="1800" b="1" kern="1200" dirty="0" smtClean="0">
              <a:latin typeface="Calibri" panose="020F0502020204030204" pitchFamily="34" charset="0"/>
              <a:ea typeface="宋体" charset="-122"/>
              <a:cs typeface="B Compset" pitchFamily="2" charset="-78"/>
            </a:rPr>
            <a:t> و یک کانال برای سیگنالینگ </a:t>
          </a:r>
          <a:r>
            <a:rPr kumimoji="1" lang="en-US" altLang="zh-CN" sz="1800" b="1" kern="1200" dirty="0" smtClean="0">
              <a:latin typeface="Calibri" panose="020F0502020204030204" pitchFamily="34" charset="0"/>
              <a:ea typeface="宋体" charset="-122"/>
              <a:cs typeface="B Compset" pitchFamily="2" charset="-78"/>
            </a:rPr>
            <a:t>D_</a:t>
          </a:r>
          <a:r>
            <a:rPr kumimoji="1" lang="en-GB" altLang="zh-CN" sz="1800" b="1" kern="1200" dirty="0" smtClean="0">
              <a:latin typeface="Calibri" panose="020F0502020204030204" pitchFamily="34" charset="0"/>
              <a:ea typeface="宋体" charset="-122"/>
              <a:cs typeface="B Compset" pitchFamily="2" charset="-78"/>
            </a:rPr>
            <a:t>Channel </a:t>
          </a:r>
          <a:r>
            <a:rPr kumimoji="1" lang="fa-IR" altLang="zh-CN" sz="1800" b="1" kern="1200" dirty="0" smtClean="0">
              <a:latin typeface="Calibri" panose="020F0502020204030204" pitchFamily="34" charset="0"/>
              <a:ea typeface="宋体" charset="-122"/>
              <a:cs typeface="B Compset" pitchFamily="2" charset="-78"/>
            </a:rPr>
            <a:t> می‌باشد که هر کدام </a:t>
          </a:r>
          <a:r>
            <a:rPr kumimoji="1" lang="en-US" altLang="zh-CN" sz="1800" b="1" kern="1200" dirty="0" smtClean="0">
              <a:latin typeface="Calibri" panose="020F0502020204030204" pitchFamily="34" charset="0"/>
              <a:ea typeface="宋体" charset="-122"/>
              <a:cs typeface="B Compset" pitchFamily="2" charset="-78"/>
            </a:rPr>
            <a:t>64 </a:t>
          </a:r>
          <a:r>
            <a:rPr kumimoji="1" lang="en-GB" altLang="zh-CN" sz="1800" b="1" kern="1200" dirty="0" smtClean="0">
              <a:latin typeface="Calibri" panose="020F0502020204030204" pitchFamily="34" charset="0"/>
              <a:ea typeface="宋体" charset="-122"/>
              <a:cs typeface="B Compset" pitchFamily="2" charset="-78"/>
            </a:rPr>
            <a:t>Kbps</a:t>
          </a:r>
          <a:r>
            <a:rPr kumimoji="1" lang="fa-IR" altLang="zh-CN" sz="1800" b="1" kern="1200" dirty="0" smtClean="0">
              <a:latin typeface="Calibri" panose="020F0502020204030204" pitchFamily="34" charset="0"/>
              <a:ea typeface="宋体" charset="-122"/>
              <a:cs typeface="B Compset" pitchFamily="2" charset="-78"/>
            </a:rPr>
            <a:t> </a:t>
          </a:r>
          <a:r>
            <a:rPr kumimoji="1" lang="en-GB" altLang="zh-CN" sz="1800" b="1" kern="1200" dirty="0" smtClean="0">
              <a:latin typeface="Calibri" panose="020F0502020204030204" pitchFamily="34" charset="0"/>
              <a:ea typeface="宋体" charset="-122"/>
              <a:cs typeface="B Compset" pitchFamily="2" charset="-78"/>
            </a:rPr>
            <a:t> </a:t>
          </a:r>
          <a:r>
            <a:rPr kumimoji="1" lang="fa-IR" altLang="zh-CN" sz="1800" b="1" kern="1200" dirty="0" smtClean="0">
              <a:latin typeface="Calibri" panose="020F0502020204030204" pitchFamily="34" charset="0"/>
              <a:ea typeface="宋体" charset="-122"/>
              <a:cs typeface="B Compset" pitchFamily="2" charset="-78"/>
            </a:rPr>
            <a:t>پهنای باند دارند.</a:t>
          </a:r>
          <a:endParaRPr lang="en-US" sz="1800" b="1" kern="1200" dirty="0">
            <a:latin typeface="Calibri" panose="020F0502020204030204" pitchFamily="34" charset="0"/>
          </a:endParaRPr>
        </a:p>
      </dsp:txBody>
      <dsp:txXfrm rot="5400000">
        <a:off x="133583" y="96459"/>
        <a:ext cx="6081915" cy="1765448"/>
      </dsp:txXfrm>
    </dsp:sp>
    <dsp:sp modelId="{76BF31CA-D941-4729-9B07-AEFE9D030520}">
      <dsp:nvSpPr>
        <dsp:cNvPr id="0" name=""/>
        <dsp:cNvSpPr/>
      </dsp:nvSpPr>
      <dsp:spPr>
        <a:xfrm>
          <a:off x="6215498" y="25816"/>
          <a:ext cx="2094814" cy="19067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1">
            <a:lnSpc>
              <a:spcPct val="90000"/>
            </a:lnSpc>
            <a:spcBef>
              <a:spcPct val="0"/>
            </a:spcBef>
            <a:spcAft>
              <a:spcPct val="35000"/>
            </a:spcAft>
          </a:pPr>
          <a:r>
            <a:rPr lang="en-US" sz="3000" kern="1200" smtClean="0"/>
            <a:t>PRI</a:t>
          </a:r>
          <a:endParaRPr lang="fa-IR" sz="3000" kern="1200" smtClean="0"/>
        </a:p>
        <a:p>
          <a:pPr lvl="0" algn="ctr" defTabSz="1333500" rtl="1">
            <a:lnSpc>
              <a:spcPct val="90000"/>
            </a:lnSpc>
            <a:spcBef>
              <a:spcPct val="0"/>
            </a:spcBef>
            <a:spcAft>
              <a:spcPct val="35000"/>
            </a:spcAft>
          </a:pPr>
          <a:r>
            <a:rPr lang="en-US" sz="2000" kern="1200" smtClean="0"/>
            <a:t>Primary Rate Interface</a:t>
          </a:r>
          <a:endParaRPr lang="en-US" sz="2000" kern="1200" dirty="0"/>
        </a:p>
      </dsp:txBody>
      <dsp:txXfrm>
        <a:off x="6308577" y="118895"/>
        <a:ext cx="1908656" cy="1720577"/>
      </dsp:txXfrm>
    </dsp:sp>
    <dsp:sp modelId="{1FFE5AF7-346C-49D9-AD13-606257D4E0CF}">
      <dsp:nvSpPr>
        <dsp:cNvPr id="0" name=""/>
        <dsp:cNvSpPr/>
      </dsp:nvSpPr>
      <dsp:spPr>
        <a:xfrm rot="16200000">
          <a:off x="2250983" y="-85610"/>
          <a:ext cx="1741474" cy="6183460"/>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kumimoji="1" lang="fa-IR" altLang="zh-CN" sz="1800" b="1" kern="1200" dirty="0" smtClean="0">
              <a:latin typeface="Calibri" panose="020F0502020204030204" pitchFamily="34" charset="0"/>
              <a:ea typeface="宋体" charset="-122"/>
              <a:cs typeface="B Compset" pitchFamily="2" charset="-78"/>
            </a:rPr>
            <a:t>برای کاربران نهایی طراحی شده است. </a:t>
          </a:r>
          <a:endParaRPr lang="en-US" sz="1800" b="1" kern="1200" dirty="0">
            <a:latin typeface="Calibri" panose="020F0502020204030204" pitchFamily="34" charset="0"/>
          </a:endParaRPr>
        </a:p>
        <a:p>
          <a:pPr marL="171450" lvl="1" indent="-171450" algn="just" defTabSz="800100" rtl="1">
            <a:lnSpc>
              <a:spcPct val="90000"/>
            </a:lnSpc>
            <a:spcBef>
              <a:spcPct val="0"/>
            </a:spcBef>
            <a:spcAft>
              <a:spcPct val="15000"/>
            </a:spcAft>
            <a:buChar char="••"/>
          </a:pPr>
          <a:r>
            <a:rPr kumimoji="1" lang="fa-IR" altLang="zh-CN" sz="1800" b="1" kern="1200" dirty="0" smtClean="0">
              <a:latin typeface="Calibri" panose="020F0502020204030204" pitchFamily="34" charset="0"/>
              <a:ea typeface="宋体" charset="-122"/>
              <a:cs typeface="B Compset" pitchFamily="2" charset="-78"/>
            </a:rPr>
            <a:t>این استاندارد دو کانال حامل</a:t>
          </a:r>
          <a:r>
            <a:rPr kumimoji="1" lang="en-US" altLang="zh-CN" sz="1800" b="1" kern="1200" dirty="0" smtClean="0">
              <a:latin typeface="Calibri" panose="020F0502020204030204" pitchFamily="34" charset="0"/>
              <a:ea typeface="宋体" charset="-122"/>
              <a:cs typeface="B Compset" pitchFamily="2" charset="-78"/>
            </a:rPr>
            <a:t>B-Channel  </a:t>
          </a:r>
          <a:r>
            <a:rPr kumimoji="1" lang="fa-IR" altLang="zh-CN" sz="1800" b="1" kern="1200" dirty="0" smtClean="0">
              <a:latin typeface="Calibri" panose="020F0502020204030204" pitchFamily="34" charset="0"/>
              <a:ea typeface="宋体" charset="-122"/>
              <a:cs typeface="B Compset" pitchFamily="2" charset="-78"/>
            </a:rPr>
            <a:t> با پهنای باند </a:t>
          </a:r>
          <a:r>
            <a:rPr kumimoji="1" lang="en-US" altLang="zh-CN" sz="1800" b="1" kern="1200" dirty="0" smtClean="0">
              <a:latin typeface="Calibri" panose="020F0502020204030204" pitchFamily="34" charset="0"/>
              <a:ea typeface="宋体" charset="-122"/>
              <a:cs typeface="B Compset" pitchFamily="2" charset="-78"/>
            </a:rPr>
            <a:t>64 Kbps</a:t>
          </a:r>
          <a:r>
            <a:rPr kumimoji="1" lang="fa-IR" altLang="zh-CN" sz="1800" b="1" kern="1200" dirty="0" smtClean="0">
              <a:latin typeface="Calibri" panose="020F0502020204030204" pitchFamily="34" charset="0"/>
              <a:ea typeface="宋体" charset="-122"/>
              <a:cs typeface="B Compset" pitchFamily="2" charset="-78"/>
            </a:rPr>
            <a:t> </a:t>
          </a:r>
          <a:r>
            <a:rPr kumimoji="1" lang="en-US" altLang="zh-CN" sz="1800" b="1" kern="1200" dirty="0" smtClean="0">
              <a:latin typeface="Calibri" panose="020F0502020204030204" pitchFamily="34" charset="0"/>
              <a:ea typeface="宋体" charset="-122"/>
              <a:cs typeface="B Compset" pitchFamily="2" charset="-78"/>
            </a:rPr>
            <a:t>  </a:t>
          </a:r>
          <a:r>
            <a:rPr kumimoji="1" lang="fa-IR" altLang="zh-CN" sz="1800" b="1" kern="1200" dirty="0" smtClean="0">
              <a:latin typeface="Calibri" panose="020F0502020204030204" pitchFamily="34" charset="0"/>
              <a:ea typeface="宋体" charset="-122"/>
              <a:cs typeface="B Compset" pitchFamily="2" charset="-78"/>
            </a:rPr>
            <a:t>و یک کانال برای سیگنالینگ </a:t>
          </a:r>
          <a:r>
            <a:rPr kumimoji="1" lang="en-US" altLang="zh-CN" sz="1800" b="1" kern="1200" dirty="0" smtClean="0">
              <a:latin typeface="Calibri" panose="020F0502020204030204" pitchFamily="34" charset="0"/>
              <a:ea typeface="宋体" charset="-122"/>
              <a:cs typeface="B Compset" pitchFamily="2" charset="-78"/>
            </a:rPr>
            <a:t>D-Channel </a:t>
          </a:r>
          <a:r>
            <a:rPr kumimoji="1" lang="fa-IR" altLang="zh-CN" sz="1800" b="1" kern="1200" dirty="0" smtClean="0">
              <a:latin typeface="Calibri" panose="020F0502020204030204" pitchFamily="34" charset="0"/>
              <a:ea typeface="宋体" charset="-122"/>
              <a:cs typeface="B Compset" pitchFamily="2" charset="-78"/>
            </a:rPr>
            <a:t> با پهنای باند </a:t>
          </a:r>
          <a:r>
            <a:rPr kumimoji="1" lang="en-US" altLang="zh-CN" sz="1800" b="1" kern="1200" dirty="0" smtClean="0">
              <a:latin typeface="Calibri" panose="020F0502020204030204" pitchFamily="34" charset="0"/>
              <a:ea typeface="宋体" charset="-122"/>
              <a:cs typeface="B Compset" pitchFamily="2" charset="-78"/>
            </a:rPr>
            <a:t>16 kbps  </a:t>
          </a:r>
          <a:r>
            <a:rPr kumimoji="1" lang="fa-IR" altLang="zh-CN" sz="1800" b="1" kern="1200" dirty="0" smtClean="0">
              <a:latin typeface="Calibri" panose="020F0502020204030204" pitchFamily="34" charset="0"/>
              <a:ea typeface="宋体" charset="-122"/>
              <a:cs typeface="B Compset" pitchFamily="2" charset="-78"/>
            </a:rPr>
            <a:t> را در اختیار مشترک قرار می‌دهد.</a:t>
          </a:r>
          <a:endParaRPr lang="en-US" sz="1800" b="1" kern="1200" dirty="0">
            <a:latin typeface="Calibri" panose="020F0502020204030204" pitchFamily="34" charset="0"/>
          </a:endParaRPr>
        </a:p>
      </dsp:txBody>
      <dsp:txXfrm rot="5400000">
        <a:off x="115002" y="2220395"/>
        <a:ext cx="6098448" cy="1571450"/>
      </dsp:txXfrm>
    </dsp:sp>
    <dsp:sp modelId="{966AE654-7AA4-42A9-AD2B-A6D36F9074D9}">
      <dsp:nvSpPr>
        <dsp:cNvPr id="0" name=""/>
        <dsp:cNvSpPr/>
      </dsp:nvSpPr>
      <dsp:spPr>
        <a:xfrm>
          <a:off x="6213450" y="2052752"/>
          <a:ext cx="2096862" cy="1906735"/>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smtClean="0"/>
            <a:t>BRI</a:t>
          </a:r>
          <a:endParaRPr lang="fa-IR" sz="3000" kern="1200" smtClean="0"/>
        </a:p>
        <a:p>
          <a:pPr lvl="0" algn="ctr" defTabSz="1333500">
            <a:lnSpc>
              <a:spcPct val="90000"/>
            </a:lnSpc>
            <a:spcBef>
              <a:spcPct val="0"/>
            </a:spcBef>
            <a:spcAft>
              <a:spcPct val="35000"/>
            </a:spcAft>
          </a:pPr>
          <a:r>
            <a:rPr lang="en-US" sz="2000" kern="1200" smtClean="0"/>
            <a:t>Basic  Rate Interface</a:t>
          </a:r>
          <a:endParaRPr lang="en-US" sz="2000" kern="1200" dirty="0"/>
        </a:p>
      </dsp:txBody>
      <dsp:txXfrm>
        <a:off x="6306529" y="2145831"/>
        <a:ext cx="1910704" cy="1720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0E9C-37ED-4577-B408-9D152D4F26A7}">
      <dsp:nvSpPr>
        <dsp:cNvPr id="0" name=""/>
        <dsp:cNvSpPr/>
      </dsp:nvSpPr>
      <dsp:spPr>
        <a:xfrm rot="16200000">
          <a:off x="2579136" y="-2541060"/>
          <a:ext cx="1095301" cy="617742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rtl="1">
            <a:lnSpc>
              <a:spcPct val="90000"/>
            </a:lnSpc>
            <a:spcBef>
              <a:spcPct val="0"/>
            </a:spcBef>
            <a:spcAft>
              <a:spcPct val="15000"/>
            </a:spcAft>
            <a:buChar char="••"/>
          </a:pPr>
          <a:r>
            <a:rPr lang="fa-IR" sz="1700" b="1" kern="1200" dirty="0" smtClean="0">
              <a:latin typeface="Calibri" panose="020F0502020204030204" pitchFamily="34" charset="0"/>
              <a:cs typeface="B Nazanin" panose="00000400000000000000" pitchFamily="2" charset="-78"/>
            </a:rPr>
            <a:t>لایه</a:t>
          </a:r>
          <a:r>
            <a:rPr kumimoji="1" lang="fa-IR" altLang="zh-CN" sz="1700" b="1" kern="1200" dirty="0" smtClean="0">
              <a:latin typeface="Calibri" panose="020F0502020204030204" pitchFamily="34" charset="0"/>
              <a:ea typeface="宋体" charset="-122"/>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ها اگر دیتای کاربر را حمل کنند </a:t>
          </a:r>
          <a:r>
            <a:rPr lang="en-US" sz="1700" b="1" kern="1200" dirty="0" smtClean="0">
              <a:latin typeface="Calibri" panose="020F0502020204030204" pitchFamily="34" charset="0"/>
              <a:cs typeface="B Nazanin" panose="00000400000000000000" pitchFamily="2" charset="-78"/>
            </a:rPr>
            <a:t>User Plane</a:t>
          </a:r>
          <a:r>
            <a:rPr lang="fa-IR" sz="1700" b="1" kern="1200" dirty="0" smtClean="0">
              <a:latin typeface="Calibri" panose="020F0502020204030204" pitchFamily="34" charset="0"/>
              <a:cs typeface="B Nazanin" panose="00000400000000000000" pitchFamily="2" charset="-78"/>
            </a:rPr>
            <a:t> گفته می</a:t>
          </a:r>
          <a:r>
            <a:rPr kumimoji="1" lang="fa-IR" altLang="zh-CN" sz="1700" b="1" kern="1200" dirty="0" smtClean="0">
              <a:latin typeface="Calibri" panose="020F0502020204030204" pitchFamily="34" charset="0"/>
              <a:ea typeface="宋体" charset="-122"/>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شود و به خود شبکه </a:t>
          </a:r>
          <a:r>
            <a:rPr lang="en-US" sz="1700" b="1" kern="1200" dirty="0" smtClean="0">
              <a:latin typeface="Calibri" panose="020F0502020204030204" pitchFamily="34" charset="0"/>
              <a:cs typeface="B Nazanin" panose="00000400000000000000" pitchFamily="2" charset="-78"/>
            </a:rPr>
            <a:t>ATM</a:t>
          </a:r>
          <a:r>
            <a:rPr lang="fa-IR" sz="1700" b="1" kern="1200" dirty="0" smtClean="0">
              <a:latin typeface="Calibri" panose="020F0502020204030204" pitchFamily="34" charset="0"/>
              <a:cs typeface="B Nazanin" panose="00000400000000000000" pitchFamily="2" charset="-78"/>
            </a:rPr>
            <a:t> تعلق دارد.</a:t>
          </a:r>
          <a:endParaRPr lang="en-US" sz="1700" b="1" kern="1200" dirty="0">
            <a:latin typeface="Calibri" panose="020F0502020204030204" pitchFamily="34" charset="0"/>
            <a:cs typeface="B Nazanin" panose="00000400000000000000" pitchFamily="2" charset="-78"/>
          </a:endParaRPr>
        </a:p>
      </dsp:txBody>
      <dsp:txXfrm rot="5400000">
        <a:off x="91544" y="53468"/>
        <a:ext cx="6123954" cy="988365"/>
      </dsp:txXfrm>
    </dsp:sp>
    <dsp:sp modelId="{76BF31CA-D941-4729-9B07-AEFE9D030520}">
      <dsp:nvSpPr>
        <dsp:cNvPr id="0" name=""/>
        <dsp:cNvSpPr/>
      </dsp:nvSpPr>
      <dsp:spPr>
        <a:xfrm>
          <a:off x="6215498" y="14452"/>
          <a:ext cx="2094814" cy="10674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en-US" sz="1800" kern="1200" dirty="0" smtClean="0">
              <a:cs typeface="B Nazanin" panose="00000400000000000000" pitchFamily="2" charset="-78"/>
            </a:rPr>
            <a:t>User Plane</a:t>
          </a:r>
          <a:endParaRPr lang="en-US" sz="1800" kern="1200" dirty="0">
            <a:cs typeface="B Nazanin" panose="00000400000000000000" pitchFamily="2" charset="-78"/>
          </a:endParaRPr>
        </a:p>
      </dsp:txBody>
      <dsp:txXfrm>
        <a:off x="6267607" y="66561"/>
        <a:ext cx="1990596" cy="963244"/>
      </dsp:txXfrm>
    </dsp:sp>
    <dsp:sp modelId="{1FFE5AF7-346C-49D9-AD13-606257D4E0CF}">
      <dsp:nvSpPr>
        <dsp:cNvPr id="0" name=""/>
        <dsp:cNvSpPr/>
      </dsp:nvSpPr>
      <dsp:spPr>
        <a:xfrm rot="16200000">
          <a:off x="2634248" y="-1408791"/>
          <a:ext cx="974943" cy="6183460"/>
        </a:xfrm>
        <a:prstGeom prst="round2SameRect">
          <a:avLst/>
        </a:prstGeom>
        <a:solidFill>
          <a:schemeClr val="accent3">
            <a:tint val="40000"/>
            <a:alpha val="90000"/>
            <a:hueOff val="-8188394"/>
            <a:satOff val="-6737"/>
            <a:lumOff val="-686"/>
            <a:alphaOff val="0"/>
          </a:schemeClr>
        </a:solidFill>
        <a:ln w="25400" cap="flat" cmpd="sng" algn="ctr">
          <a:solidFill>
            <a:schemeClr val="accent3">
              <a:tint val="40000"/>
              <a:alpha val="90000"/>
              <a:hueOff val="-8188394"/>
              <a:satOff val="-6737"/>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kumimoji="1" lang="fa-IR" altLang="zh-CN" sz="1800" b="1" kern="1200" dirty="0" smtClean="0">
              <a:latin typeface="Calibri" panose="020F0502020204030204" pitchFamily="34" charset="0"/>
              <a:ea typeface="宋体" charset="-122"/>
              <a:cs typeface="B Nazanin" panose="00000400000000000000" pitchFamily="2" charset="-78"/>
            </a:rPr>
            <a:t>لایه‌ها اگر ترافیک سیگنالینگ را حمل کنند </a:t>
          </a:r>
          <a:r>
            <a:rPr kumimoji="1" lang="en-US" altLang="zh-CN" sz="1800" b="1" kern="1200" dirty="0" smtClean="0">
              <a:latin typeface="Calibri" panose="020F0502020204030204" pitchFamily="34" charset="0"/>
              <a:ea typeface="宋体" charset="-122"/>
              <a:cs typeface="B Nazanin" panose="00000400000000000000" pitchFamily="2" charset="-78"/>
            </a:rPr>
            <a:t>Control Plane</a:t>
          </a:r>
          <a:r>
            <a:rPr kumimoji="1" lang="fa-IR" altLang="zh-CN" sz="1800" b="1" kern="1200" dirty="0" smtClean="0">
              <a:latin typeface="Calibri" panose="020F0502020204030204" pitchFamily="34" charset="0"/>
              <a:ea typeface="宋体" charset="-122"/>
              <a:cs typeface="B Nazanin" panose="00000400000000000000" pitchFamily="2" charset="-78"/>
            </a:rPr>
            <a:t> گفته می‌شود و به شبکه سیگنالینگ تعلق دارد.</a:t>
          </a:r>
          <a:endParaRPr lang="en-US" sz="1800" b="1" kern="1200" dirty="0">
            <a:latin typeface="Calibri" panose="020F0502020204030204" pitchFamily="34" charset="0"/>
            <a:cs typeface="B Nazanin" panose="00000400000000000000" pitchFamily="2" charset="-78"/>
          </a:endParaRPr>
        </a:p>
      </dsp:txBody>
      <dsp:txXfrm rot="5400000">
        <a:off x="77583" y="1243060"/>
        <a:ext cx="6135867" cy="879757"/>
      </dsp:txXfrm>
    </dsp:sp>
    <dsp:sp modelId="{966AE654-7AA4-42A9-AD2B-A6D36F9074D9}">
      <dsp:nvSpPr>
        <dsp:cNvPr id="0" name=""/>
        <dsp:cNvSpPr/>
      </dsp:nvSpPr>
      <dsp:spPr>
        <a:xfrm>
          <a:off x="6213450" y="1149207"/>
          <a:ext cx="2096862" cy="1067462"/>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cs typeface="B Nazanin" panose="00000400000000000000" pitchFamily="2" charset="-78"/>
            </a:rPr>
            <a:t>Control Plane</a:t>
          </a:r>
          <a:endParaRPr lang="en-US" sz="1800" kern="1200" dirty="0">
            <a:cs typeface="B Nazanin" panose="00000400000000000000" pitchFamily="2" charset="-78"/>
          </a:endParaRPr>
        </a:p>
      </dsp:txBody>
      <dsp:txXfrm>
        <a:off x="6265559" y="1201316"/>
        <a:ext cx="1992644" cy="963244"/>
      </dsp:txXfrm>
    </dsp:sp>
    <dsp:sp modelId="{BE43F02E-E198-44CA-AAE3-9B42CD77B1CF}">
      <dsp:nvSpPr>
        <dsp:cNvPr id="0" name=""/>
        <dsp:cNvSpPr/>
      </dsp:nvSpPr>
      <dsp:spPr>
        <a:xfrm rot="16200000">
          <a:off x="2101835" y="206284"/>
          <a:ext cx="2049903" cy="6177422"/>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kumimoji="1" lang="fa-IR" altLang="zh-CN" sz="1800" b="1" kern="1200" dirty="0" smtClean="0">
              <a:latin typeface="Calibri" panose="020F0502020204030204" pitchFamily="34" charset="0"/>
              <a:ea typeface="宋体" charset="-122"/>
              <a:cs typeface="B Nazanin" panose="00000400000000000000" pitchFamily="2" charset="-78"/>
            </a:rPr>
            <a:t>مدیریت </a:t>
          </a:r>
          <a:r>
            <a:rPr kumimoji="1" lang="en-US" altLang="zh-CN" sz="1800" b="1" kern="1200" dirty="0" smtClean="0">
              <a:latin typeface="Calibri" panose="020F0502020204030204" pitchFamily="34" charset="0"/>
              <a:ea typeface="宋体" charset="-122"/>
              <a:cs typeface="B Nazanin" panose="00000400000000000000" pitchFamily="2" charset="-78"/>
            </a:rPr>
            <a:t>Control Plane</a:t>
          </a:r>
          <a:r>
            <a:rPr kumimoji="1" lang="fa-IR" altLang="zh-CN" sz="1800" b="1" kern="1200" dirty="0" smtClean="0">
              <a:latin typeface="Calibri" panose="020F0502020204030204" pitchFamily="34" charset="0"/>
              <a:ea typeface="宋体" charset="-122"/>
              <a:cs typeface="B Nazanin" panose="00000400000000000000" pitchFamily="2" charset="-78"/>
            </a:rPr>
            <a:t> و </a:t>
          </a:r>
          <a:r>
            <a:rPr kumimoji="1" lang="en-US" altLang="zh-CN" sz="1800" b="1" kern="1200" dirty="0" smtClean="0">
              <a:latin typeface="Calibri" panose="020F0502020204030204" pitchFamily="34" charset="0"/>
              <a:ea typeface="宋体" charset="-122"/>
              <a:cs typeface="B Nazanin" panose="00000400000000000000" pitchFamily="2" charset="-78"/>
            </a:rPr>
            <a:t>User Plane</a:t>
          </a:r>
          <a:r>
            <a:rPr kumimoji="1" lang="fa-IR" altLang="zh-CN" sz="1800" b="1" kern="1200" dirty="0" smtClean="0">
              <a:latin typeface="Calibri" panose="020F0502020204030204" pitchFamily="34" charset="0"/>
              <a:ea typeface="宋体" charset="-122"/>
              <a:cs typeface="B Nazanin" panose="00000400000000000000" pitchFamily="2" charset="-78"/>
            </a:rPr>
            <a:t> را بر عهده دارد و شامل دو قسمت است.</a:t>
          </a:r>
          <a:endParaRPr lang="en-US" sz="1800" b="1" kern="1200" dirty="0">
            <a:latin typeface="Calibri" panose="020F0502020204030204" pitchFamily="34" charset="0"/>
            <a:cs typeface="B Nazanin" panose="00000400000000000000" pitchFamily="2" charset="-78"/>
          </a:endParaRPr>
        </a:p>
        <a:p>
          <a:pPr marL="342900" lvl="2" indent="-171450" algn="just" defTabSz="800100" rtl="1">
            <a:lnSpc>
              <a:spcPct val="90000"/>
            </a:lnSpc>
            <a:spcBef>
              <a:spcPct val="0"/>
            </a:spcBef>
            <a:spcAft>
              <a:spcPct val="15000"/>
            </a:spcAft>
            <a:buChar char="••"/>
          </a:pPr>
          <a:r>
            <a:rPr lang="en-US" sz="1800" b="1" kern="1200" dirty="0" smtClean="0">
              <a:solidFill>
                <a:srgbClr val="FF0000"/>
              </a:solidFill>
              <a:latin typeface="Calibri" panose="020F0502020204030204" pitchFamily="34" charset="0"/>
              <a:cs typeface="B Nazanin" panose="00000400000000000000" pitchFamily="2" charset="-78"/>
            </a:rPr>
            <a:t>Layer Management</a:t>
          </a:r>
          <a:r>
            <a:rPr lang="fa-IR" sz="1600" b="1" kern="1200" dirty="0" smtClean="0">
              <a:solidFill>
                <a:srgbClr val="FF0000"/>
              </a:solidFill>
              <a:latin typeface="Calibri" panose="020F0502020204030204" pitchFamily="34" charset="0"/>
              <a:cs typeface="B Nazanin" panose="00000400000000000000" pitchFamily="2" charset="-78"/>
            </a:rPr>
            <a:t> : </a:t>
          </a:r>
          <a:r>
            <a:rPr lang="fa-IR" sz="1600" b="1" kern="1200" dirty="0" smtClean="0">
              <a:latin typeface="Calibri" panose="020F0502020204030204" pitchFamily="34" charset="0"/>
              <a:cs typeface="B Nazanin" panose="00000400000000000000" pitchFamily="2" charset="-78"/>
            </a:rPr>
            <a:t>کنترل و مدیریت منابع شبکه برای هر دو قسمت مانند کنترل و مدیریت پهنای باند ، نرخ بیت ، سرعت ارسال و..</a:t>
          </a:r>
          <a:endParaRPr lang="en-US" sz="1600" b="1" kern="1200" dirty="0">
            <a:latin typeface="Calibri" panose="020F0502020204030204" pitchFamily="34" charset="0"/>
            <a:cs typeface="B Nazanin" panose="00000400000000000000" pitchFamily="2" charset="-78"/>
          </a:endParaRPr>
        </a:p>
        <a:p>
          <a:pPr marL="342900" lvl="2" indent="-171450" algn="just" defTabSz="800100" rtl="1">
            <a:lnSpc>
              <a:spcPct val="90000"/>
            </a:lnSpc>
            <a:spcBef>
              <a:spcPct val="0"/>
            </a:spcBef>
            <a:spcAft>
              <a:spcPct val="15000"/>
            </a:spcAft>
            <a:buChar char="••"/>
          </a:pPr>
          <a:r>
            <a:rPr lang="en-US" sz="1800" b="1" kern="1200" dirty="0" smtClean="0">
              <a:solidFill>
                <a:srgbClr val="FF0000"/>
              </a:solidFill>
              <a:latin typeface="Calibri" panose="020F0502020204030204" pitchFamily="34" charset="0"/>
              <a:cs typeface="B Nazanin" panose="00000400000000000000" pitchFamily="2" charset="-78"/>
            </a:rPr>
            <a:t>Plane Management</a:t>
          </a:r>
          <a:r>
            <a:rPr lang="fa-IR" sz="1800" b="1" kern="1200" dirty="0" smtClean="0">
              <a:solidFill>
                <a:srgbClr val="FF0000"/>
              </a:solidFill>
              <a:latin typeface="Calibri" panose="020F0502020204030204" pitchFamily="34" charset="0"/>
              <a:cs typeface="B Nazanin" panose="00000400000000000000" pitchFamily="2" charset="-78"/>
            </a:rPr>
            <a:t> : </a:t>
          </a:r>
          <a:r>
            <a:rPr lang="fa-IR" sz="1600" b="1" kern="1200" dirty="0" smtClean="0">
              <a:latin typeface="Calibri" panose="020F0502020204030204" pitchFamily="34" charset="0"/>
              <a:cs typeface="B Nazanin" panose="00000400000000000000" pitchFamily="2" charset="-78"/>
            </a:rPr>
            <a:t>ارتباط بین </a:t>
          </a:r>
          <a:r>
            <a:rPr lang="en-US" sz="1600" b="1" kern="1200" dirty="0" smtClean="0">
              <a:latin typeface="Calibri" panose="020F0502020204030204" pitchFamily="34" charset="0"/>
              <a:cs typeface="B Nazanin" panose="00000400000000000000" pitchFamily="2" charset="-78"/>
            </a:rPr>
            <a:t>Plane</a:t>
          </a:r>
          <a:r>
            <a:rPr lang="fa-IR" sz="1600" b="1" kern="1200" dirty="0" smtClean="0">
              <a:latin typeface="Calibri" panose="020F0502020204030204" pitchFamily="34" charset="0"/>
              <a:cs typeface="B Nazanin" panose="00000400000000000000" pitchFamily="2" charset="-78"/>
            </a:rPr>
            <a:t> های مختلف را بر عهده دارد.</a:t>
          </a:r>
          <a:endParaRPr lang="en-US" sz="1600" b="1" kern="1200" dirty="0">
            <a:latin typeface="Calibri" panose="020F0502020204030204" pitchFamily="34" charset="0"/>
            <a:cs typeface="B Nazanin" panose="00000400000000000000" pitchFamily="2" charset="-78"/>
          </a:endParaRPr>
        </a:p>
      </dsp:txBody>
      <dsp:txXfrm rot="5400000">
        <a:off x="138144" y="2370111"/>
        <a:ext cx="6077354" cy="1849767"/>
      </dsp:txXfrm>
    </dsp:sp>
    <dsp:sp modelId="{D9C8E0DA-C72A-4431-9F5C-070E9692A6E2}">
      <dsp:nvSpPr>
        <dsp:cNvPr id="0" name=""/>
        <dsp:cNvSpPr/>
      </dsp:nvSpPr>
      <dsp:spPr>
        <a:xfrm>
          <a:off x="6215498" y="2278071"/>
          <a:ext cx="2094814" cy="2033846"/>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en-US" sz="1800" b="1" kern="1200" dirty="0" smtClean="0">
              <a:latin typeface="Calibri" panose="020F0502020204030204" pitchFamily="34" charset="0"/>
              <a:cs typeface="B Nazanin" panose="00000400000000000000" pitchFamily="2" charset="-78"/>
            </a:rPr>
            <a:t>Management Plane</a:t>
          </a:r>
          <a:endParaRPr lang="en-US" sz="1800" b="1" kern="1200" dirty="0">
            <a:latin typeface="Calibri" panose="020F0502020204030204" pitchFamily="34" charset="0"/>
            <a:cs typeface="B Nazanin" panose="00000400000000000000" pitchFamily="2" charset="-78"/>
          </a:endParaRPr>
        </a:p>
      </dsp:txBody>
      <dsp:txXfrm>
        <a:off x="6314782" y="2377355"/>
        <a:ext cx="1896246" cy="1835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0E9C-37ED-4577-B408-9D152D4F26A7}">
      <dsp:nvSpPr>
        <dsp:cNvPr id="0" name=""/>
        <dsp:cNvSpPr/>
      </dsp:nvSpPr>
      <dsp:spPr>
        <a:xfrm rot="16200000">
          <a:off x="2654850" y="-2624859"/>
          <a:ext cx="933740" cy="618346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rtl="1">
            <a:lnSpc>
              <a:spcPct val="90000"/>
            </a:lnSpc>
            <a:spcBef>
              <a:spcPct val="0"/>
            </a:spcBef>
            <a:spcAft>
              <a:spcPct val="15000"/>
            </a:spcAft>
            <a:buChar char="••"/>
          </a:pPr>
          <a:r>
            <a:rPr lang="fa-IR" sz="1700" b="1" kern="1200" dirty="0" smtClean="0">
              <a:latin typeface="Calibri" panose="020F0502020204030204" pitchFamily="34" charset="0"/>
              <a:cs typeface="B Nazanin" panose="00000400000000000000" pitchFamily="2" charset="-78"/>
            </a:rPr>
            <a:t>می</a:t>
          </a:r>
          <a:r>
            <a:rPr lang="fa-IR" altLang="fa-IR" sz="1700" kern="1200" dirty="0" smtClean="0">
              <a:latin typeface="Calibri" pitchFamily="34" charset="0"/>
            </a:rPr>
            <a:t>‌</a:t>
          </a:r>
          <a:r>
            <a:rPr lang="fa-IR" sz="1700" b="1" kern="1200" dirty="0" smtClean="0">
              <a:latin typeface="Calibri" panose="020F0502020204030204" pitchFamily="34" charset="0"/>
              <a:cs typeface="B Nazanin" panose="00000400000000000000" pitchFamily="2" charset="-78"/>
            </a:rPr>
            <a:t>تواند از انواع استانداردها مانند فیبر نوری یا کابلهای مختلف پشتیبانی کند.</a:t>
          </a:r>
          <a:endParaRPr lang="en-US" sz="1700" b="1" kern="1200" dirty="0">
            <a:latin typeface="Calibri" panose="020F0502020204030204" pitchFamily="34" charset="0"/>
            <a:cs typeface="B Nazanin" panose="00000400000000000000" pitchFamily="2" charset="-78"/>
          </a:endParaRPr>
        </a:p>
      </dsp:txBody>
      <dsp:txXfrm rot="5400000">
        <a:off x="75572" y="45581"/>
        <a:ext cx="6137879" cy="842578"/>
      </dsp:txXfrm>
    </dsp:sp>
    <dsp:sp modelId="{76BF31CA-D941-4729-9B07-AEFE9D030520}">
      <dsp:nvSpPr>
        <dsp:cNvPr id="0" name=""/>
        <dsp:cNvSpPr/>
      </dsp:nvSpPr>
      <dsp:spPr>
        <a:xfrm>
          <a:off x="6213450" y="12373"/>
          <a:ext cx="2096862" cy="9100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en-US" sz="1800" kern="1200" dirty="0" smtClean="0">
              <a:cs typeface="B Nazanin" panose="00000400000000000000" pitchFamily="2" charset="-78"/>
            </a:rPr>
            <a:t>Physical Layer</a:t>
          </a:r>
          <a:endParaRPr lang="en-US" sz="1800" kern="1200" dirty="0">
            <a:cs typeface="B Nazanin" panose="00000400000000000000" pitchFamily="2" charset="-78"/>
          </a:endParaRPr>
        </a:p>
      </dsp:txBody>
      <dsp:txXfrm>
        <a:off x="6257873" y="56796"/>
        <a:ext cx="2008016" cy="821165"/>
      </dsp:txXfrm>
    </dsp:sp>
    <dsp:sp modelId="{1FFE5AF7-346C-49D9-AD13-606257D4E0CF}">
      <dsp:nvSpPr>
        <dsp:cNvPr id="0" name=""/>
        <dsp:cNvSpPr/>
      </dsp:nvSpPr>
      <dsp:spPr>
        <a:xfrm rot="16200000">
          <a:off x="2492498" y="-1399655"/>
          <a:ext cx="1258442" cy="6183460"/>
        </a:xfrm>
        <a:prstGeom prst="round2SameRect">
          <a:avLst/>
        </a:prstGeom>
        <a:solidFill>
          <a:schemeClr val="accent3">
            <a:tint val="40000"/>
            <a:alpha val="90000"/>
            <a:hueOff val="-5458930"/>
            <a:satOff val="-4492"/>
            <a:lumOff val="-457"/>
            <a:alphaOff val="0"/>
          </a:schemeClr>
        </a:solidFill>
        <a:ln w="25400" cap="flat" cmpd="sng" algn="ctr">
          <a:solidFill>
            <a:schemeClr val="accent3">
              <a:tint val="40000"/>
              <a:alpha val="90000"/>
              <a:hueOff val="-5458930"/>
              <a:satOff val="-4492"/>
              <a:lumOff val="-4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معادل لایه</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های </a:t>
          </a:r>
          <a:r>
            <a:rPr lang="en-US" sz="1800" b="1" kern="1200" dirty="0" smtClean="0">
              <a:latin typeface="Calibri" panose="020F0502020204030204" pitchFamily="34" charset="0"/>
              <a:cs typeface="B Nazanin" panose="00000400000000000000" pitchFamily="2" charset="-78"/>
            </a:rPr>
            <a:t>Data Link</a:t>
          </a:r>
          <a:r>
            <a:rPr lang="fa-IR" sz="1800" b="1" kern="1200" dirty="0" smtClean="0">
              <a:latin typeface="Calibri" panose="020F0502020204030204" pitchFamily="34" charset="0"/>
              <a:cs typeface="B Nazanin" panose="00000400000000000000" pitchFamily="2" charset="-78"/>
            </a:rPr>
            <a:t> و </a:t>
          </a:r>
          <a:r>
            <a:rPr lang="en-US" sz="1800" b="1" kern="1200" dirty="0" smtClean="0">
              <a:latin typeface="Calibri" panose="020F0502020204030204" pitchFamily="34" charset="0"/>
              <a:cs typeface="B Nazanin" panose="00000400000000000000" pitchFamily="2" charset="-78"/>
            </a:rPr>
            <a:t>Network</a:t>
          </a:r>
          <a:r>
            <a:rPr lang="fa-IR" sz="1800" b="1" kern="1200" dirty="0" smtClean="0">
              <a:latin typeface="Calibri" panose="020F0502020204030204" pitchFamily="34" charset="0"/>
              <a:cs typeface="B Nazanin" panose="00000400000000000000" pitchFamily="2" charset="-78"/>
            </a:rPr>
            <a:t> می</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باشد. یعنی هم بحث کنترل خطا و کنترل جریان را انجام می</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دهد و هم بحث مسیریابی و سوئیچینگ را انجام می</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دهد. (یک لایه انتقال مطمئن است)</a:t>
          </a:r>
          <a:endParaRPr lang="en-US" sz="1800" b="1" kern="1200" dirty="0">
            <a:latin typeface="Calibri" panose="020F0502020204030204" pitchFamily="34" charset="0"/>
            <a:cs typeface="B Nazanin" panose="00000400000000000000" pitchFamily="2" charset="-78"/>
          </a:endParaRPr>
        </a:p>
      </dsp:txBody>
      <dsp:txXfrm rot="5400000">
        <a:off x="91421" y="1124286"/>
        <a:ext cx="6122028" cy="1135578"/>
      </dsp:txXfrm>
    </dsp:sp>
    <dsp:sp modelId="{966AE654-7AA4-42A9-AD2B-A6D36F9074D9}">
      <dsp:nvSpPr>
        <dsp:cNvPr id="0" name=""/>
        <dsp:cNvSpPr/>
      </dsp:nvSpPr>
      <dsp:spPr>
        <a:xfrm>
          <a:off x="6213450" y="1003142"/>
          <a:ext cx="2096862" cy="1377865"/>
        </a:xfrm>
        <a:prstGeom prst="roundRect">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cs typeface="B Nazanin" panose="00000400000000000000" pitchFamily="2" charset="-78"/>
            </a:rPr>
            <a:t>ATM Layer</a:t>
          </a:r>
          <a:endParaRPr lang="en-US" sz="1800" kern="1200" dirty="0">
            <a:cs typeface="B Nazanin" panose="00000400000000000000" pitchFamily="2" charset="-78"/>
          </a:endParaRPr>
        </a:p>
      </dsp:txBody>
      <dsp:txXfrm>
        <a:off x="6280712" y="1070404"/>
        <a:ext cx="1962338" cy="1243341"/>
      </dsp:txXfrm>
    </dsp:sp>
    <dsp:sp modelId="{BE43F02E-E198-44CA-AAE3-9B42CD77B1CF}">
      <dsp:nvSpPr>
        <dsp:cNvPr id="0" name=""/>
        <dsp:cNvSpPr/>
      </dsp:nvSpPr>
      <dsp:spPr>
        <a:xfrm rot="16200000">
          <a:off x="2090742" y="397234"/>
          <a:ext cx="2072088" cy="6177422"/>
        </a:xfrm>
        <a:prstGeom prst="round2SameRect">
          <a:avLst/>
        </a:prstGeom>
        <a:solidFill>
          <a:schemeClr val="accent3">
            <a:tint val="40000"/>
            <a:alpha val="90000"/>
            <a:hueOff val="-10917859"/>
            <a:satOff val="-8983"/>
            <a:lumOff val="-914"/>
            <a:alphaOff val="0"/>
          </a:schemeClr>
        </a:solidFill>
        <a:ln w="25400" cap="flat" cmpd="sng" algn="ctr">
          <a:solidFill>
            <a:schemeClr val="accent3">
              <a:tint val="40000"/>
              <a:alpha val="90000"/>
              <a:hueOff val="-10917859"/>
              <a:satOff val="-8983"/>
              <a:lumOff val="-9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kumimoji="1" lang="fa-IR" altLang="zh-CN" sz="1800" b="1" kern="1200" dirty="0" smtClean="0">
              <a:latin typeface="Calibri" panose="020F0502020204030204" pitchFamily="34" charset="0"/>
              <a:ea typeface="宋体" charset="-122"/>
              <a:cs typeface="B Nazanin" panose="00000400000000000000" pitchFamily="2" charset="-78"/>
            </a:rPr>
            <a:t>معادل لایه </a:t>
          </a:r>
          <a:r>
            <a:rPr kumimoji="1" lang="en-US" altLang="zh-CN" sz="1800" b="1" kern="1200" dirty="0" smtClean="0">
              <a:latin typeface="Calibri" panose="020F0502020204030204" pitchFamily="34" charset="0"/>
              <a:ea typeface="宋体" charset="-122"/>
              <a:cs typeface="B Nazanin" panose="00000400000000000000" pitchFamily="2" charset="-78"/>
            </a:rPr>
            <a:t>Transport</a:t>
          </a:r>
          <a:r>
            <a:rPr kumimoji="1" lang="fa-IR" altLang="zh-CN" sz="1800" b="1" kern="1200" dirty="0" smtClean="0">
              <a:latin typeface="Calibri" panose="020F0502020204030204" pitchFamily="34" charset="0"/>
              <a:ea typeface="宋体" charset="-122"/>
              <a:cs typeface="B Nazanin" panose="00000400000000000000" pitchFamily="2" charset="-78"/>
            </a:rPr>
            <a:t> می</a:t>
          </a:r>
          <a:r>
            <a:rPr lang="fa-IR" altLang="fa-IR" sz="1800" kern="1200" dirty="0" smtClean="0">
              <a:latin typeface="Calibri" pitchFamily="34" charset="0"/>
            </a:rPr>
            <a:t>‌</a:t>
          </a:r>
          <a:r>
            <a:rPr kumimoji="1" lang="fa-IR" altLang="zh-CN" sz="1800" b="1" kern="1200" dirty="0" smtClean="0">
              <a:latin typeface="Calibri" panose="020F0502020204030204" pitchFamily="34" charset="0"/>
              <a:ea typeface="宋体" charset="-122"/>
              <a:cs typeface="B Nazanin" panose="00000400000000000000" pitchFamily="2" charset="-78"/>
            </a:rPr>
            <a:t>باشد . یعنی سرویس</a:t>
          </a:r>
          <a:r>
            <a:rPr lang="fa-IR" altLang="fa-IR" sz="1800" kern="1200" dirty="0" smtClean="0">
              <a:latin typeface="Calibri" pitchFamily="34" charset="0"/>
            </a:rPr>
            <a:t>‌</a:t>
          </a:r>
          <a:r>
            <a:rPr kumimoji="1" lang="fa-IR" altLang="zh-CN" sz="1800" b="1" kern="1200" dirty="0" smtClean="0">
              <a:latin typeface="Calibri" panose="020F0502020204030204" pitchFamily="34" charset="0"/>
              <a:ea typeface="宋体" charset="-122"/>
              <a:cs typeface="B Nazanin" panose="00000400000000000000" pitchFamily="2" charset="-78"/>
            </a:rPr>
            <a:t>هاس ارتباطی را در اختیار لایه</a:t>
          </a:r>
          <a:r>
            <a:rPr lang="fa-IR" altLang="fa-IR" sz="1800" kern="1200" dirty="0" smtClean="0">
              <a:latin typeface="Calibri" pitchFamily="34" charset="0"/>
            </a:rPr>
            <a:t>‌</a:t>
          </a:r>
          <a:r>
            <a:rPr kumimoji="1" lang="fa-IR" altLang="zh-CN" sz="1800" b="1" kern="1200" dirty="0" smtClean="0">
              <a:latin typeface="Calibri" panose="020F0502020204030204" pitchFamily="34" charset="0"/>
              <a:ea typeface="宋体" charset="-122"/>
              <a:cs typeface="B Nazanin" panose="00000400000000000000" pitchFamily="2" charset="-78"/>
            </a:rPr>
            <a:t>های بالاتر قرار می</a:t>
          </a:r>
          <a:r>
            <a:rPr lang="fa-IR" altLang="fa-IR" sz="1800" kern="1200" dirty="0" smtClean="0">
              <a:latin typeface="Calibri" pitchFamily="34" charset="0"/>
            </a:rPr>
            <a:t>‌</a:t>
          </a:r>
          <a:r>
            <a:rPr kumimoji="1" lang="fa-IR" altLang="zh-CN" sz="1800" b="1" kern="1200" dirty="0" smtClean="0">
              <a:latin typeface="Calibri" panose="020F0502020204030204" pitchFamily="34" charset="0"/>
              <a:ea typeface="宋体" charset="-122"/>
              <a:cs typeface="B Nazanin" panose="00000400000000000000" pitchFamily="2" charset="-78"/>
            </a:rPr>
            <a:t>دهد.</a:t>
          </a:r>
          <a:endParaRPr lang="en-US" sz="1800" b="1" kern="1200" dirty="0">
            <a:latin typeface="Calibri" panose="020F0502020204030204" pitchFamily="34" charset="0"/>
            <a:cs typeface="B Nazanin" panose="00000400000000000000" pitchFamily="2" charset="-78"/>
          </a:endParaRPr>
        </a:p>
        <a:p>
          <a:pPr marL="171450" lvl="1" indent="-171450" algn="just" defTabSz="800100" rtl="1">
            <a:lnSpc>
              <a:spcPct val="90000"/>
            </a:lnSpc>
            <a:spcBef>
              <a:spcPct val="0"/>
            </a:spcBef>
            <a:spcAft>
              <a:spcPct val="15000"/>
            </a:spcAft>
            <a:buChar char="••"/>
          </a:pPr>
          <a:r>
            <a:rPr lang="en-US" sz="1800" b="1" kern="1200" dirty="0" smtClean="0">
              <a:latin typeface="Calibri" panose="020F0502020204030204" pitchFamily="34" charset="0"/>
              <a:cs typeface="B Nazanin" panose="00000400000000000000" pitchFamily="2" charset="-78"/>
            </a:rPr>
            <a:t>AAL</a:t>
          </a:r>
          <a:r>
            <a:rPr lang="fa-IR" sz="1800" b="1" kern="1200" dirty="0" smtClean="0">
              <a:latin typeface="Calibri" panose="020F0502020204030204" pitchFamily="34" charset="0"/>
              <a:cs typeface="B Nazanin" panose="00000400000000000000" pitchFamily="2" charset="-78"/>
            </a:rPr>
            <a:t> تمام پکتها مانند صدا و دیتا را به سلول تبدیل می</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کند . طول این سلولها </a:t>
          </a:r>
          <a:r>
            <a:rPr lang="en-US" sz="1800" b="1" kern="1200" dirty="0" smtClean="0">
              <a:latin typeface="Calibri" panose="020F0502020204030204" pitchFamily="34" charset="0"/>
              <a:cs typeface="B Nazanin" panose="00000400000000000000" pitchFamily="2" charset="-78"/>
            </a:rPr>
            <a:t>53 byte</a:t>
          </a:r>
          <a:r>
            <a:rPr lang="fa-IR" sz="1800" b="1" kern="1200" dirty="0" smtClean="0">
              <a:latin typeface="Calibri" panose="020F0502020204030204" pitchFamily="34" charset="0"/>
              <a:cs typeface="B Nazanin" panose="00000400000000000000" pitchFamily="2" charset="-78"/>
            </a:rPr>
            <a:t> می</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باشد.</a:t>
          </a:r>
          <a:endParaRPr lang="en-US" sz="1800" b="1" kern="1200" dirty="0">
            <a:latin typeface="Calibri" panose="020F0502020204030204" pitchFamily="34" charset="0"/>
            <a:cs typeface="B Nazanin" panose="00000400000000000000" pitchFamily="2" charset="-78"/>
          </a:endParaRPr>
        </a:p>
        <a:p>
          <a:pPr marL="342900" lvl="2" indent="-171450" algn="just" defTabSz="711200" rtl="1">
            <a:lnSpc>
              <a:spcPct val="90000"/>
            </a:lnSpc>
            <a:spcBef>
              <a:spcPct val="0"/>
            </a:spcBef>
            <a:spcAft>
              <a:spcPct val="15000"/>
            </a:spcAft>
            <a:buChar char="••"/>
          </a:pPr>
          <a:r>
            <a:rPr lang="fa-IR" sz="1600" b="1" kern="1200" dirty="0" smtClean="0">
              <a:solidFill>
                <a:srgbClr val="00B050"/>
              </a:solidFill>
              <a:latin typeface="Calibri" panose="020F0502020204030204" pitchFamily="34" charset="0"/>
              <a:cs typeface="B Nazanin" panose="00000400000000000000" pitchFamily="2" charset="-78"/>
            </a:rPr>
            <a:t>از این </a:t>
          </a:r>
          <a:r>
            <a:rPr lang="en-US" sz="1600" b="1" kern="1200" dirty="0" smtClean="0">
              <a:solidFill>
                <a:srgbClr val="00B050"/>
              </a:solidFill>
              <a:latin typeface="Calibri" panose="020F0502020204030204" pitchFamily="34" charset="0"/>
              <a:cs typeface="B Nazanin" panose="00000400000000000000" pitchFamily="2" charset="-78"/>
            </a:rPr>
            <a:t>53byte</a:t>
          </a:r>
          <a:r>
            <a:rPr lang="fa-IR" sz="1600" b="1" kern="1200" dirty="0" smtClean="0">
              <a:solidFill>
                <a:srgbClr val="00B050"/>
              </a:solidFill>
              <a:latin typeface="Calibri" panose="020F0502020204030204" pitchFamily="34" charset="0"/>
              <a:cs typeface="B Nazanin" panose="00000400000000000000" pitchFamily="2" charset="-78"/>
            </a:rPr>
            <a:t>، </a:t>
          </a:r>
          <a:r>
            <a:rPr lang="en-US" sz="1600" b="1" kern="1200" dirty="0" smtClean="0">
              <a:solidFill>
                <a:srgbClr val="00B050"/>
              </a:solidFill>
              <a:latin typeface="Calibri" panose="020F0502020204030204" pitchFamily="34" charset="0"/>
              <a:cs typeface="B Nazanin" panose="00000400000000000000" pitchFamily="2" charset="-78"/>
            </a:rPr>
            <a:t>   </a:t>
          </a:r>
          <a:r>
            <a:rPr lang="fa-IR" sz="1600" b="1" kern="1200" dirty="0" smtClean="0">
              <a:solidFill>
                <a:srgbClr val="002060"/>
              </a:solidFill>
              <a:latin typeface="Calibri" panose="020F0502020204030204" pitchFamily="34" charset="0"/>
              <a:cs typeface="B Nazanin" panose="00000400000000000000" pitchFamily="2" charset="-78"/>
            </a:rPr>
            <a:t>5 بایت آن </a:t>
          </a:r>
          <a:r>
            <a:rPr lang="en-US" sz="1600" b="1" kern="1200" dirty="0" smtClean="0">
              <a:solidFill>
                <a:srgbClr val="002060"/>
              </a:solidFill>
              <a:latin typeface="Calibri" panose="020F0502020204030204" pitchFamily="34" charset="0"/>
              <a:cs typeface="B Nazanin" panose="00000400000000000000" pitchFamily="2" charset="-78"/>
            </a:rPr>
            <a:t>Header</a:t>
          </a:r>
          <a:r>
            <a:rPr lang="fa-IR" sz="1600" b="1" kern="1200" dirty="0" smtClean="0">
              <a:solidFill>
                <a:srgbClr val="00B050"/>
              </a:solidFill>
              <a:latin typeface="Calibri" panose="020F0502020204030204" pitchFamily="34" charset="0"/>
              <a:cs typeface="B Nazanin" panose="00000400000000000000" pitchFamily="2" charset="-78"/>
            </a:rPr>
            <a:t> </a:t>
          </a:r>
          <a:r>
            <a:rPr lang="en-US" sz="1600" b="1" kern="1200" dirty="0" smtClean="0">
              <a:solidFill>
                <a:srgbClr val="00B050"/>
              </a:solidFill>
              <a:latin typeface="Calibri" panose="020F0502020204030204" pitchFamily="34" charset="0"/>
              <a:cs typeface="B Nazanin" panose="00000400000000000000" pitchFamily="2" charset="-78"/>
            </a:rPr>
            <a:t>  </a:t>
          </a:r>
          <a:r>
            <a:rPr lang="fa-IR" sz="1600" b="1" kern="1200" dirty="0" smtClean="0">
              <a:solidFill>
                <a:srgbClr val="00B050"/>
              </a:solidFill>
              <a:latin typeface="Calibri" panose="020F0502020204030204" pitchFamily="34" charset="0"/>
              <a:cs typeface="B Nazanin" panose="00000400000000000000" pitchFamily="2" charset="-78"/>
            </a:rPr>
            <a:t>و </a:t>
          </a:r>
          <a:r>
            <a:rPr lang="en-US" sz="1600" b="1" kern="1200" dirty="0" smtClean="0">
              <a:solidFill>
                <a:srgbClr val="00B050"/>
              </a:solidFill>
              <a:latin typeface="Calibri" panose="020F0502020204030204" pitchFamily="34" charset="0"/>
              <a:cs typeface="B Nazanin" panose="00000400000000000000" pitchFamily="2" charset="-78"/>
            </a:rPr>
            <a:t>   </a:t>
          </a:r>
          <a:r>
            <a:rPr lang="fa-IR" sz="1600" b="1" kern="1200" dirty="0" smtClean="0">
              <a:solidFill>
                <a:schemeClr val="accent3"/>
              </a:solidFill>
              <a:latin typeface="Calibri" panose="020F0502020204030204" pitchFamily="34" charset="0"/>
              <a:cs typeface="B Nazanin" panose="00000400000000000000" pitchFamily="2" charset="-78"/>
            </a:rPr>
            <a:t>48 بایت آن </a:t>
          </a:r>
          <a:r>
            <a:rPr lang="en-US" sz="1600" b="1" kern="1200" dirty="0" smtClean="0">
              <a:solidFill>
                <a:schemeClr val="accent3"/>
              </a:solidFill>
              <a:latin typeface="Calibri" panose="020F0502020204030204" pitchFamily="34" charset="0"/>
              <a:cs typeface="B Nazanin" panose="00000400000000000000" pitchFamily="2" charset="-78"/>
            </a:rPr>
            <a:t>Payload</a:t>
          </a:r>
          <a:r>
            <a:rPr lang="fa-IR" sz="1600" b="1" kern="1200" dirty="0" smtClean="0">
              <a:solidFill>
                <a:schemeClr val="accent3"/>
              </a:solidFill>
              <a:latin typeface="Calibri" panose="020F0502020204030204" pitchFamily="34" charset="0"/>
              <a:cs typeface="B Nazanin" panose="00000400000000000000" pitchFamily="2" charset="-78"/>
            </a:rPr>
            <a:t> </a:t>
          </a:r>
          <a:r>
            <a:rPr lang="fa-IR" sz="1600" b="1" kern="1200" dirty="0" smtClean="0">
              <a:solidFill>
                <a:srgbClr val="00B050"/>
              </a:solidFill>
              <a:latin typeface="Calibri" panose="020F0502020204030204" pitchFamily="34" charset="0"/>
              <a:cs typeface="B Nazanin" panose="00000400000000000000" pitchFamily="2" charset="-78"/>
            </a:rPr>
            <a:t>می</a:t>
          </a:r>
          <a:r>
            <a:rPr lang="fa-IR" altLang="fa-IR" sz="1600" kern="1200" dirty="0" smtClean="0">
              <a:latin typeface="Calibri" pitchFamily="34" charset="0"/>
            </a:rPr>
            <a:t>‌</a:t>
          </a:r>
          <a:r>
            <a:rPr lang="fa-IR" sz="1600" b="1" kern="1200" dirty="0" smtClean="0">
              <a:solidFill>
                <a:srgbClr val="00B050"/>
              </a:solidFill>
              <a:latin typeface="Calibri" panose="020F0502020204030204" pitchFamily="34" charset="0"/>
              <a:cs typeface="B Nazanin" panose="00000400000000000000" pitchFamily="2" charset="-78"/>
            </a:rPr>
            <a:t>باشد.</a:t>
          </a:r>
          <a:endParaRPr lang="en-US" sz="1600" b="1" kern="1200" dirty="0">
            <a:solidFill>
              <a:srgbClr val="00B050"/>
            </a:solidFill>
            <a:latin typeface="Calibri" panose="020F0502020204030204" pitchFamily="34" charset="0"/>
            <a:cs typeface="B Nazanin" panose="00000400000000000000" pitchFamily="2" charset="-78"/>
          </a:endParaRPr>
        </a:p>
      </dsp:txBody>
      <dsp:txXfrm rot="5400000">
        <a:off x="139227" y="2551052"/>
        <a:ext cx="6076271" cy="1869786"/>
      </dsp:txXfrm>
    </dsp:sp>
    <dsp:sp modelId="{D9C8E0DA-C72A-4431-9F5C-070E9692A6E2}">
      <dsp:nvSpPr>
        <dsp:cNvPr id="0" name=""/>
        <dsp:cNvSpPr/>
      </dsp:nvSpPr>
      <dsp:spPr>
        <a:xfrm>
          <a:off x="6215498" y="2458009"/>
          <a:ext cx="2094814" cy="2055871"/>
        </a:xfrm>
        <a:prstGeom prst="roundRect">
          <a:avLst/>
        </a:prstGeom>
        <a:solidFill>
          <a:schemeClr val="accent3">
            <a:hueOff val="-11217627"/>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en-US" sz="1800" b="1" kern="1200" dirty="0" smtClean="0">
              <a:latin typeface="Calibri" panose="020F0502020204030204" pitchFamily="34" charset="0"/>
              <a:cs typeface="B Nazanin" panose="00000400000000000000" pitchFamily="2" charset="-78"/>
            </a:rPr>
            <a:t>AAL</a:t>
          </a:r>
        </a:p>
        <a:p>
          <a:pPr lvl="0" algn="ctr" defTabSz="800100" rtl="1">
            <a:lnSpc>
              <a:spcPct val="90000"/>
            </a:lnSpc>
            <a:spcBef>
              <a:spcPct val="0"/>
            </a:spcBef>
            <a:spcAft>
              <a:spcPct val="35000"/>
            </a:spcAft>
          </a:pPr>
          <a:r>
            <a:rPr lang="en-US" sz="1800" b="1" kern="1200" dirty="0" smtClean="0">
              <a:latin typeface="Calibri" panose="020F0502020204030204" pitchFamily="34" charset="0"/>
              <a:cs typeface="B Nazanin" panose="00000400000000000000" pitchFamily="2" charset="-78"/>
            </a:rPr>
            <a:t>(ATM Adaptation Layer)</a:t>
          </a:r>
          <a:endParaRPr lang="en-US" sz="1800" b="1" kern="1200" dirty="0">
            <a:latin typeface="Calibri" panose="020F0502020204030204" pitchFamily="34" charset="0"/>
            <a:cs typeface="B Nazanin" panose="00000400000000000000" pitchFamily="2" charset="-78"/>
          </a:endParaRPr>
        </a:p>
      </dsp:txBody>
      <dsp:txXfrm>
        <a:off x="6315857" y="2558368"/>
        <a:ext cx="1894096" cy="1855153"/>
      </dsp:txXfrm>
    </dsp:sp>
    <dsp:sp modelId="{FD993DF1-722B-4B77-96B5-6427F43BCF7C}">
      <dsp:nvSpPr>
        <dsp:cNvPr id="0" name=""/>
        <dsp:cNvSpPr/>
      </dsp:nvSpPr>
      <dsp:spPr>
        <a:xfrm rot="16200000">
          <a:off x="2626251" y="1994621"/>
          <a:ext cx="990938" cy="6183460"/>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لایه</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های بالاتری هستند که از همه این</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ها سرویس می</a:t>
          </a:r>
          <a:r>
            <a:rPr lang="fa-IR" altLang="fa-IR" sz="1800" kern="1200" dirty="0" smtClean="0">
              <a:latin typeface="Calibri" pitchFamily="34" charset="0"/>
            </a:rPr>
            <a:t>‌</a:t>
          </a:r>
          <a:r>
            <a:rPr lang="fa-IR" sz="1800" b="1" kern="1200" dirty="0" smtClean="0">
              <a:latin typeface="Calibri" panose="020F0502020204030204" pitchFamily="34" charset="0"/>
              <a:cs typeface="B Nazanin" panose="00000400000000000000" pitchFamily="2" charset="-78"/>
            </a:rPr>
            <a:t>گیرند.</a:t>
          </a:r>
          <a:endParaRPr lang="en-US" sz="1800" b="1" kern="1200" dirty="0">
            <a:latin typeface="Calibri" panose="020F0502020204030204" pitchFamily="34" charset="0"/>
            <a:cs typeface="B Nazanin" panose="00000400000000000000" pitchFamily="2" charset="-78"/>
          </a:endParaRPr>
        </a:p>
      </dsp:txBody>
      <dsp:txXfrm rot="5400000">
        <a:off x="78364" y="4639256"/>
        <a:ext cx="6135086" cy="894190"/>
      </dsp:txXfrm>
    </dsp:sp>
    <dsp:sp modelId="{9E196DCD-397A-4B68-992F-44136E0283D0}">
      <dsp:nvSpPr>
        <dsp:cNvPr id="0" name=""/>
        <dsp:cNvSpPr/>
      </dsp:nvSpPr>
      <dsp:spPr>
        <a:xfrm>
          <a:off x="6213450" y="4594764"/>
          <a:ext cx="2096862" cy="983175"/>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en-US" sz="1800" b="1" kern="1200" dirty="0" smtClean="0">
              <a:latin typeface="Calibri" panose="020F0502020204030204" pitchFamily="34" charset="0"/>
              <a:cs typeface="B Nazanin" panose="00000400000000000000" pitchFamily="2" charset="-78"/>
            </a:rPr>
            <a:t>Higher Layer</a:t>
          </a:r>
          <a:endParaRPr lang="en-US" sz="1800" b="1" kern="1200" dirty="0">
            <a:latin typeface="Calibri" panose="020F0502020204030204" pitchFamily="34" charset="0"/>
            <a:cs typeface="B Nazanin" panose="00000400000000000000" pitchFamily="2" charset="-78"/>
          </a:endParaRPr>
        </a:p>
      </dsp:txBody>
      <dsp:txXfrm>
        <a:off x="6261445" y="4642759"/>
        <a:ext cx="2000872" cy="887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0E9C-37ED-4577-B408-9D152D4F26A7}">
      <dsp:nvSpPr>
        <dsp:cNvPr id="0" name=""/>
        <dsp:cNvSpPr/>
      </dsp:nvSpPr>
      <dsp:spPr>
        <a:xfrm rot="16200000">
          <a:off x="1846193" y="-1808117"/>
          <a:ext cx="2561187" cy="617742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rtl="1">
            <a:lnSpc>
              <a:spcPct val="90000"/>
            </a:lnSpc>
            <a:spcBef>
              <a:spcPct val="0"/>
            </a:spcBef>
            <a:spcAft>
              <a:spcPct val="15000"/>
            </a:spcAft>
            <a:buChar char="••"/>
          </a:pPr>
          <a:r>
            <a:rPr lang="fa-IR" sz="1700" b="1" kern="1200" dirty="0" smtClean="0">
              <a:latin typeface="Calibri" panose="020F0502020204030204" pitchFamily="34" charset="0"/>
              <a:cs typeface="B Nazanin" panose="00000400000000000000" pitchFamily="2" charset="-78"/>
            </a:rPr>
            <a:t>دیگر نیازی به شمارش بیتها نیست و می</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دانیم که همیشه همه بسته</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ها با طول ثابت </a:t>
          </a:r>
          <a:r>
            <a:rPr lang="en-US" sz="1700" b="1" kern="1200" dirty="0" smtClean="0">
              <a:latin typeface="Calibri" panose="020F0502020204030204" pitchFamily="34" charset="0"/>
              <a:cs typeface="B Nazanin" panose="00000400000000000000" pitchFamily="2" charset="-78"/>
            </a:rPr>
            <a:t>53 byte</a:t>
          </a:r>
          <a:r>
            <a:rPr lang="fa-IR" sz="1700" b="1" kern="1200" dirty="0" smtClean="0">
              <a:latin typeface="Calibri" panose="020F0502020204030204" pitchFamily="34" charset="0"/>
              <a:cs typeface="B Nazanin" panose="00000400000000000000" pitchFamily="2" charset="-78"/>
            </a:rPr>
            <a:t> می</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باشند و این باعث می</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شود که در زمان صرفه‌جویی شود.</a:t>
          </a:r>
          <a:endParaRPr lang="en-US" sz="1700" b="1" kern="1200" dirty="0">
            <a:latin typeface="Calibri" panose="020F0502020204030204" pitchFamily="34" charset="0"/>
            <a:cs typeface="B Nazanin" panose="00000400000000000000" pitchFamily="2" charset="-78"/>
          </a:endParaRPr>
        </a:p>
        <a:p>
          <a:pPr marL="171450" lvl="1" indent="-171450" algn="just" defTabSz="755650" rtl="1">
            <a:lnSpc>
              <a:spcPct val="90000"/>
            </a:lnSpc>
            <a:spcBef>
              <a:spcPct val="0"/>
            </a:spcBef>
            <a:spcAft>
              <a:spcPct val="15000"/>
            </a:spcAft>
            <a:buChar char="••"/>
          </a:pPr>
          <a:r>
            <a:rPr lang="fa-IR" sz="1700" b="1" kern="1200" dirty="0" smtClean="0">
              <a:latin typeface="Calibri" panose="020F0502020204030204" pitchFamily="34" charset="0"/>
              <a:cs typeface="B Nazanin" panose="00000400000000000000" pitchFamily="2" charset="-78"/>
            </a:rPr>
            <a:t>در شبکه</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های </a:t>
          </a:r>
          <a:r>
            <a:rPr lang="en-US" sz="1700" b="1" kern="1200" dirty="0" smtClean="0">
              <a:latin typeface="Calibri" panose="020F0502020204030204" pitchFamily="34" charset="0"/>
              <a:cs typeface="B Nazanin" panose="00000400000000000000" pitchFamily="2" charset="-78"/>
            </a:rPr>
            <a:t>IP</a:t>
          </a:r>
          <a:r>
            <a:rPr lang="fa-IR" sz="1700" b="1" kern="1200" dirty="0" smtClean="0">
              <a:latin typeface="Calibri" panose="020F0502020204030204" pitchFamily="34" charset="0"/>
              <a:cs typeface="B Nazanin" panose="00000400000000000000" pitchFamily="2" charset="-78"/>
            </a:rPr>
            <a:t> یک بخش برای تکه تکه کردن بسته</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ها و دوباره چسباندن آن داریم. این عملیات زمان زیادی می</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برد. اما در بسته</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های سلول بدلیل سایز کوچک آنها دیگر نیازی به قطعه قطعه کردن نداریم و وقتی بابت آن تلف نمی</a:t>
          </a:r>
          <a:r>
            <a:rPr lang="fa-IR" sz="1700" b="1" kern="1200" dirty="0" smtClean="0">
              <a:latin typeface="Calibri" panose="020F0502020204030204" pitchFamily="34" charset="0"/>
              <a:cs typeface="B Nazanin" panose="00000400000000000000" pitchFamily="2" charset="-78"/>
            </a:rPr>
            <a:t>‌</a:t>
          </a:r>
          <a:r>
            <a:rPr lang="fa-IR" sz="1700" b="1" kern="1200" dirty="0" smtClean="0">
              <a:latin typeface="Calibri" panose="020F0502020204030204" pitchFamily="34" charset="0"/>
              <a:cs typeface="B Nazanin" panose="00000400000000000000" pitchFamily="2" charset="-78"/>
            </a:rPr>
            <a:t>شود.</a:t>
          </a:r>
          <a:endParaRPr lang="en-US" sz="1700" b="1" kern="1200" dirty="0">
            <a:latin typeface="Calibri" panose="020F0502020204030204" pitchFamily="34" charset="0"/>
            <a:cs typeface="B Nazanin" panose="00000400000000000000" pitchFamily="2" charset="-78"/>
          </a:endParaRPr>
        </a:p>
      </dsp:txBody>
      <dsp:txXfrm rot="5400000">
        <a:off x="163103" y="125027"/>
        <a:ext cx="6052395" cy="2311133"/>
      </dsp:txXfrm>
    </dsp:sp>
    <dsp:sp modelId="{76BF31CA-D941-4729-9B07-AEFE9D030520}">
      <dsp:nvSpPr>
        <dsp:cNvPr id="0" name=""/>
        <dsp:cNvSpPr/>
      </dsp:nvSpPr>
      <dsp:spPr>
        <a:xfrm>
          <a:off x="6215498" y="33795"/>
          <a:ext cx="2094814" cy="24960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مزایای طول ثابت سلولها در شبکه</a:t>
          </a:r>
          <a:r>
            <a:rPr lang="fa-IR" sz="2000" b="1" kern="1200" dirty="0" smtClean="0">
              <a:latin typeface="Calibri" panose="020F0502020204030204" pitchFamily="34" charset="0"/>
              <a:cs typeface="B Nazanin" panose="00000400000000000000" pitchFamily="2" charset="-78"/>
            </a:rPr>
            <a:t>‌</a:t>
          </a:r>
          <a:r>
            <a:rPr lang="fa-IR" sz="2000" b="1" kern="1200" dirty="0" smtClean="0">
              <a:cs typeface="B Nazanin" panose="00000400000000000000" pitchFamily="2" charset="-78"/>
            </a:rPr>
            <a:t>های </a:t>
          </a:r>
        </a:p>
        <a:p>
          <a:pPr lvl="0" algn="ctr" defTabSz="889000" rtl="1">
            <a:lnSpc>
              <a:spcPct val="90000"/>
            </a:lnSpc>
            <a:spcBef>
              <a:spcPct val="0"/>
            </a:spcBef>
            <a:spcAft>
              <a:spcPct val="35000"/>
            </a:spcAft>
          </a:pPr>
          <a:r>
            <a:rPr lang="fa-IR" sz="2000" b="1" kern="1200" dirty="0" smtClean="0">
              <a:cs typeface="B Nazanin" panose="00000400000000000000" pitchFamily="2" charset="-78"/>
            </a:rPr>
            <a:t> </a:t>
          </a:r>
          <a:r>
            <a:rPr lang="en-US" sz="2000" b="1" kern="1200" dirty="0" smtClean="0">
              <a:cs typeface="B Nazanin" panose="00000400000000000000" pitchFamily="2" charset="-78"/>
            </a:rPr>
            <a:t>ATM</a:t>
          </a:r>
          <a:endParaRPr lang="en-US" sz="2000" b="1" kern="1200" dirty="0">
            <a:cs typeface="B Nazanin" panose="00000400000000000000" pitchFamily="2" charset="-78"/>
          </a:endParaRPr>
        </a:p>
      </dsp:txBody>
      <dsp:txXfrm>
        <a:off x="6317758" y="136055"/>
        <a:ext cx="1890294" cy="2291569"/>
      </dsp:txXfrm>
    </dsp:sp>
    <dsp:sp modelId="{1FFE5AF7-346C-49D9-AD13-606257D4E0CF}">
      <dsp:nvSpPr>
        <dsp:cNvPr id="0" name=""/>
        <dsp:cNvSpPr/>
      </dsp:nvSpPr>
      <dsp:spPr>
        <a:xfrm rot="16200000">
          <a:off x="1981846" y="843553"/>
          <a:ext cx="2279748" cy="6183460"/>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باید تمام دیتا و صدا و ... را به سلول تبدیل کنیم و این زمان زیادی را صرف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کند.</a:t>
          </a:r>
          <a:endParaRPr lang="en-US" sz="1800" b="1" kern="1200" dirty="0">
            <a:latin typeface="Calibri" panose="020F0502020204030204" pitchFamily="34" charset="0"/>
            <a:cs typeface="B Nazanin" panose="00000400000000000000" pitchFamily="2" charset="-78"/>
          </a:endParaRPr>
        </a:p>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از یک شبکه </a:t>
          </a:r>
          <a:r>
            <a:rPr lang="en-US" sz="1800" b="1" kern="1200" dirty="0" smtClean="0">
              <a:latin typeface="Calibri" panose="020F0502020204030204" pitchFamily="34" charset="0"/>
              <a:cs typeface="B Nazanin" panose="00000400000000000000" pitchFamily="2" charset="-78"/>
            </a:rPr>
            <a:t>IP</a:t>
          </a:r>
          <a:r>
            <a:rPr lang="fa-IR" sz="1800" b="1" kern="1200" dirty="0" smtClean="0">
              <a:latin typeface="Calibri" panose="020F0502020204030204" pitchFamily="34" charset="0"/>
              <a:cs typeface="B Nazanin" panose="00000400000000000000" pitchFamily="2" charset="-78"/>
            </a:rPr>
            <a:t> وقتی بسته</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ای وارد شبکه </a:t>
          </a:r>
          <a:r>
            <a:rPr lang="en-US" sz="1800" b="1" kern="1200" dirty="0" smtClean="0">
              <a:latin typeface="Calibri" panose="020F0502020204030204" pitchFamily="34" charset="0"/>
              <a:cs typeface="B Nazanin" panose="00000400000000000000" pitchFamily="2" charset="-78"/>
            </a:rPr>
            <a:t>ATM</a:t>
          </a:r>
          <a:r>
            <a:rPr lang="fa-IR" sz="1800" b="1" kern="1200" dirty="0" smtClean="0">
              <a:latin typeface="Calibri" panose="020F0502020204030204" pitchFamily="34" charset="0"/>
              <a:cs typeface="B Nazanin" panose="00000400000000000000" pitchFamily="2" charset="-78"/>
            </a:rPr>
            <a:t>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شود آدرسهای آن نیز باید عوض شود. یعنی آدرس </a:t>
          </a:r>
          <a:r>
            <a:rPr lang="en-US" sz="1800" b="1" kern="1200" dirty="0" smtClean="0">
              <a:latin typeface="Calibri" panose="020F0502020204030204" pitchFamily="34" charset="0"/>
              <a:cs typeface="B Nazanin" panose="00000400000000000000" pitchFamily="2" charset="-78"/>
            </a:rPr>
            <a:t>IP</a:t>
          </a:r>
          <a:r>
            <a:rPr lang="fa-IR" sz="1800" b="1" kern="1200" dirty="0" smtClean="0">
              <a:latin typeface="Calibri" panose="020F0502020204030204" pitchFamily="34" charset="0"/>
              <a:cs typeface="B Nazanin" panose="00000400000000000000" pitchFamily="2" charset="-78"/>
            </a:rPr>
            <a:t> را بر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داریم و بجای آن </a:t>
          </a:r>
          <a:r>
            <a:rPr lang="en-US" sz="1800" b="1" kern="1200" dirty="0" smtClean="0">
              <a:latin typeface="Calibri" panose="020F0502020204030204" pitchFamily="34" charset="0"/>
              <a:cs typeface="B Nazanin" panose="00000400000000000000" pitchFamily="2" charset="-78"/>
            </a:rPr>
            <a:t>VPI</a:t>
          </a:r>
          <a:r>
            <a:rPr lang="fa-IR" sz="1800" b="1" kern="1200" dirty="0" smtClean="0">
              <a:latin typeface="Calibri" panose="020F0502020204030204" pitchFamily="34" charset="0"/>
              <a:cs typeface="B Nazanin" panose="00000400000000000000" pitchFamily="2" charset="-78"/>
            </a:rPr>
            <a:t> و </a:t>
          </a:r>
          <a:r>
            <a:rPr lang="en-US" sz="1800" b="1" kern="1200" dirty="0" smtClean="0">
              <a:latin typeface="Calibri" panose="020F0502020204030204" pitchFamily="34" charset="0"/>
              <a:cs typeface="B Nazanin" panose="00000400000000000000" pitchFamily="2" charset="-78"/>
            </a:rPr>
            <a:t>VCI</a:t>
          </a:r>
          <a:r>
            <a:rPr lang="fa-IR" sz="1800" b="1" kern="1200" dirty="0" smtClean="0">
              <a:latin typeface="Calibri" panose="020F0502020204030204" pitchFamily="34" charset="0"/>
              <a:cs typeface="B Nazanin" panose="00000400000000000000" pitchFamily="2" charset="-78"/>
            </a:rPr>
            <a:t>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گذاریم.</a:t>
          </a:r>
          <a:endParaRPr lang="en-US" sz="1800" b="1" kern="1200" dirty="0">
            <a:latin typeface="Calibri" panose="020F0502020204030204" pitchFamily="34" charset="0"/>
            <a:cs typeface="B Nazanin" panose="00000400000000000000" pitchFamily="2" charset="-78"/>
          </a:endParaRPr>
        </a:p>
      </dsp:txBody>
      <dsp:txXfrm rot="5400000">
        <a:off x="141278" y="2906697"/>
        <a:ext cx="6072172" cy="2057172"/>
      </dsp:txXfrm>
    </dsp:sp>
    <dsp:sp modelId="{966AE654-7AA4-42A9-AD2B-A6D36F9074D9}">
      <dsp:nvSpPr>
        <dsp:cNvPr id="0" name=""/>
        <dsp:cNvSpPr/>
      </dsp:nvSpPr>
      <dsp:spPr>
        <a:xfrm>
          <a:off x="6213450" y="2687239"/>
          <a:ext cx="2096862" cy="2496089"/>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معایب شبکه</a:t>
          </a:r>
          <a:r>
            <a:rPr lang="fa-IR" sz="2000" b="1" kern="1200" dirty="0" smtClean="0">
              <a:latin typeface="Calibri" panose="020F0502020204030204" pitchFamily="34" charset="0"/>
              <a:cs typeface="B Nazanin" panose="00000400000000000000" pitchFamily="2" charset="-78"/>
            </a:rPr>
            <a:t>‌</a:t>
          </a:r>
          <a:r>
            <a:rPr lang="fa-IR" sz="2000" b="1" kern="1200" dirty="0" smtClean="0">
              <a:cs typeface="B Nazanin" panose="00000400000000000000" pitchFamily="2" charset="-78"/>
            </a:rPr>
            <a:t>های </a:t>
          </a:r>
          <a:r>
            <a:rPr lang="en-US" sz="2000" b="1" kern="1200" dirty="0" smtClean="0">
              <a:cs typeface="B Nazanin" panose="00000400000000000000" pitchFamily="2" charset="-78"/>
            </a:rPr>
            <a:t>ATM</a:t>
          </a:r>
          <a:endParaRPr lang="en-US" sz="2000" b="1" kern="1200" dirty="0">
            <a:cs typeface="B Nazanin" panose="00000400000000000000" pitchFamily="2" charset="-78"/>
          </a:endParaRPr>
        </a:p>
      </dsp:txBody>
      <dsp:txXfrm>
        <a:off x="6315810" y="2789599"/>
        <a:ext cx="1892142" cy="2291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0E9C-37ED-4577-B408-9D152D4F26A7}">
      <dsp:nvSpPr>
        <dsp:cNvPr id="0" name=""/>
        <dsp:cNvSpPr/>
      </dsp:nvSpPr>
      <dsp:spPr>
        <a:xfrm rot="16200000">
          <a:off x="2504276" y="-2466200"/>
          <a:ext cx="1245021" cy="617742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جایی که دیتای </a:t>
          </a:r>
          <a:r>
            <a:rPr lang="en-US" sz="1800" b="1" kern="1200" dirty="0" smtClean="0">
              <a:latin typeface="Calibri" panose="020F0502020204030204" pitchFamily="34" charset="0"/>
              <a:cs typeface="B Nazanin" panose="00000400000000000000" pitchFamily="2" charset="-78"/>
            </a:rPr>
            <a:t>user</a:t>
          </a:r>
          <a:r>
            <a:rPr lang="fa-IR" sz="1800" b="1" kern="1200" dirty="0" smtClean="0">
              <a:latin typeface="Calibri" panose="020F0502020204030204" pitchFamily="34" charset="0"/>
              <a:cs typeface="B Nazanin" panose="00000400000000000000" pitchFamily="2" charset="-78"/>
            </a:rPr>
            <a:t>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خواهد وارد شبکه </a:t>
          </a:r>
          <a:r>
            <a:rPr lang="en-US" sz="1800" b="1" kern="1200" dirty="0" smtClean="0">
              <a:latin typeface="Calibri" panose="020F0502020204030204" pitchFamily="34" charset="0"/>
              <a:cs typeface="B Nazanin" panose="00000400000000000000" pitchFamily="2" charset="-78"/>
            </a:rPr>
            <a:t>ATM</a:t>
          </a:r>
          <a:r>
            <a:rPr lang="fa-IR" sz="1800" b="1" kern="1200" dirty="0" smtClean="0">
              <a:latin typeface="Calibri" panose="020F0502020204030204" pitchFamily="34" charset="0"/>
              <a:cs typeface="B Nazanin" panose="00000400000000000000" pitchFamily="2" charset="-78"/>
            </a:rPr>
            <a:t> شود، </a:t>
          </a:r>
          <a:r>
            <a:rPr lang="en-US" sz="1800" b="1" kern="1200" dirty="0" smtClean="0">
              <a:latin typeface="Calibri" panose="020F0502020204030204" pitchFamily="34" charset="0"/>
              <a:cs typeface="B Nazanin" panose="00000400000000000000" pitchFamily="2" charset="-78"/>
            </a:rPr>
            <a:t>UNI</a:t>
          </a:r>
          <a:r>
            <a:rPr lang="fa-IR" sz="1800" b="1" kern="1200" dirty="0" smtClean="0">
              <a:latin typeface="Calibri" panose="020F0502020204030204" pitchFamily="34" charset="0"/>
              <a:cs typeface="B Nazanin" panose="00000400000000000000" pitchFamily="2" charset="-78"/>
            </a:rPr>
            <a:t> گفته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شود.</a:t>
          </a:r>
          <a:endParaRPr lang="en-US" sz="1800" b="1" kern="1200" dirty="0">
            <a:latin typeface="Calibri" panose="020F0502020204030204" pitchFamily="34" charset="0"/>
            <a:cs typeface="B Nazanin" panose="00000400000000000000" pitchFamily="2" charset="-78"/>
          </a:endParaRPr>
        </a:p>
      </dsp:txBody>
      <dsp:txXfrm rot="5400000">
        <a:off x="98853" y="60777"/>
        <a:ext cx="6116645" cy="1123467"/>
      </dsp:txXfrm>
    </dsp:sp>
    <dsp:sp modelId="{76BF31CA-D941-4729-9B07-AEFE9D030520}">
      <dsp:nvSpPr>
        <dsp:cNvPr id="0" name=""/>
        <dsp:cNvSpPr/>
      </dsp:nvSpPr>
      <dsp:spPr>
        <a:xfrm>
          <a:off x="6222644" y="0"/>
          <a:ext cx="2094814" cy="12133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en-US" sz="2000" b="1" kern="1200" dirty="0" smtClean="0">
              <a:cs typeface="B Nazanin" panose="00000400000000000000" pitchFamily="2" charset="-78"/>
            </a:rPr>
            <a:t>UNI</a:t>
          </a:r>
        </a:p>
        <a:p>
          <a:pPr lvl="0" algn="ctr" defTabSz="889000" rtl="1">
            <a:lnSpc>
              <a:spcPct val="90000"/>
            </a:lnSpc>
            <a:spcBef>
              <a:spcPct val="0"/>
            </a:spcBef>
            <a:spcAft>
              <a:spcPct val="35000"/>
            </a:spcAft>
          </a:pPr>
          <a:r>
            <a:rPr lang="en-US" sz="1600" b="1" kern="1200" dirty="0" smtClean="0">
              <a:cs typeface="B Nazanin" panose="00000400000000000000" pitchFamily="2" charset="-78"/>
            </a:rPr>
            <a:t>User to Network Interface</a:t>
          </a:r>
          <a:endParaRPr lang="en-US" sz="1600" b="1" kern="1200" dirty="0">
            <a:cs typeface="B Nazanin" panose="00000400000000000000" pitchFamily="2" charset="-78"/>
          </a:endParaRPr>
        </a:p>
      </dsp:txBody>
      <dsp:txXfrm>
        <a:off x="6281876" y="59232"/>
        <a:ext cx="1976350" cy="1094912"/>
      </dsp:txXfrm>
    </dsp:sp>
    <dsp:sp modelId="{1FFE5AF7-346C-49D9-AD13-606257D4E0CF}">
      <dsp:nvSpPr>
        <dsp:cNvPr id="0" name=""/>
        <dsp:cNvSpPr/>
      </dsp:nvSpPr>
      <dsp:spPr>
        <a:xfrm rot="16200000">
          <a:off x="2567614" y="-1178744"/>
          <a:ext cx="1108211" cy="6183460"/>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latin typeface="Calibri" panose="020F0502020204030204" pitchFamily="34" charset="0"/>
              <a:cs typeface="B Nazanin" panose="00000400000000000000" pitchFamily="2" charset="-78"/>
            </a:rPr>
            <a:t>جایی که خود شبکه</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ها می</a:t>
          </a:r>
          <a:r>
            <a:rPr lang="fa-IR" sz="1800" b="1" kern="1200" dirty="0" smtClean="0">
              <a:latin typeface="Calibri" panose="020F0502020204030204" pitchFamily="34" charset="0"/>
              <a:cs typeface="B Nazanin" panose="00000400000000000000" pitchFamily="2" charset="-78"/>
            </a:rPr>
            <a:t>‌</a:t>
          </a:r>
          <a:r>
            <a:rPr lang="fa-IR" sz="1800" b="1" kern="1200" dirty="0" smtClean="0">
              <a:latin typeface="Calibri" panose="020F0502020204030204" pitchFamily="34" charset="0"/>
              <a:cs typeface="B Nazanin" panose="00000400000000000000" pitchFamily="2" charset="-78"/>
            </a:rPr>
            <a:t>خواهند به هم متصل شوند، </a:t>
          </a:r>
          <a:r>
            <a:rPr lang="en-US" sz="1800" b="1" kern="1200" dirty="0" smtClean="0">
              <a:latin typeface="Calibri" panose="020F0502020204030204" pitchFamily="34" charset="0"/>
              <a:cs typeface="B Nazanin" panose="00000400000000000000" pitchFamily="2" charset="-78"/>
            </a:rPr>
            <a:t>NNI</a:t>
          </a:r>
          <a:r>
            <a:rPr lang="fa-IR" sz="1800" b="1" kern="1200" dirty="0" smtClean="0">
              <a:latin typeface="Calibri" panose="020F0502020204030204" pitchFamily="34" charset="0"/>
              <a:cs typeface="B Nazanin" panose="00000400000000000000" pitchFamily="2" charset="-78"/>
            </a:rPr>
            <a:t> گفته می‌شود.</a:t>
          </a:r>
          <a:endParaRPr lang="en-US" sz="1800" b="1" kern="1200" dirty="0">
            <a:latin typeface="Calibri" panose="020F0502020204030204" pitchFamily="34" charset="0"/>
            <a:cs typeface="B Nazanin" panose="00000400000000000000" pitchFamily="2" charset="-78"/>
          </a:endParaRPr>
        </a:p>
      </dsp:txBody>
      <dsp:txXfrm rot="5400000">
        <a:off x="84088" y="1412978"/>
        <a:ext cx="6129362" cy="1000015"/>
      </dsp:txXfrm>
    </dsp:sp>
    <dsp:sp modelId="{966AE654-7AA4-42A9-AD2B-A6D36F9074D9}">
      <dsp:nvSpPr>
        <dsp:cNvPr id="0" name=""/>
        <dsp:cNvSpPr/>
      </dsp:nvSpPr>
      <dsp:spPr>
        <a:xfrm>
          <a:off x="6213450" y="1306296"/>
          <a:ext cx="2096862" cy="1213376"/>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en-US" sz="2000" b="1" kern="1200" dirty="0" smtClean="0">
              <a:cs typeface="B Nazanin" panose="00000400000000000000" pitchFamily="2" charset="-78"/>
            </a:rPr>
            <a:t>NNI</a:t>
          </a:r>
        </a:p>
        <a:p>
          <a:pPr lvl="0" algn="ctr" defTabSz="889000" rtl="1">
            <a:lnSpc>
              <a:spcPct val="90000"/>
            </a:lnSpc>
            <a:spcBef>
              <a:spcPct val="0"/>
            </a:spcBef>
            <a:spcAft>
              <a:spcPct val="35000"/>
            </a:spcAft>
          </a:pPr>
          <a:r>
            <a:rPr lang="en-US" sz="1600" b="1" kern="1200" dirty="0" smtClean="0">
              <a:cs typeface="B Nazanin" panose="00000400000000000000" pitchFamily="2" charset="-78"/>
            </a:rPr>
            <a:t>Network to Network Interface</a:t>
          </a:r>
          <a:endParaRPr lang="en-US" sz="1600" b="1" kern="1200" dirty="0">
            <a:cs typeface="B Nazanin" panose="00000400000000000000" pitchFamily="2" charset="-78"/>
          </a:endParaRPr>
        </a:p>
      </dsp:txBody>
      <dsp:txXfrm>
        <a:off x="6272682" y="1365528"/>
        <a:ext cx="1978398" cy="1094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02EFB-A7CC-4C3D-B193-7A3C3B499345}">
      <dsp:nvSpPr>
        <dsp:cNvPr id="0" name=""/>
        <dsp:cNvSpPr/>
      </dsp:nvSpPr>
      <dsp:spPr>
        <a:xfrm rot="16200000">
          <a:off x="2415171" y="-2357153"/>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سلول یک داده کاربری </a:t>
          </a:r>
          <a:r>
            <a:rPr lang="en-US" sz="2000" kern="1200" dirty="0" smtClean="0">
              <a:latin typeface="Calibri" panose="020F0502020204030204" pitchFamily="34" charset="0"/>
              <a:cs typeface="B Nazanin" panose="00000400000000000000" pitchFamily="2" charset="-78"/>
            </a:rPr>
            <a:t>(user)</a:t>
          </a:r>
          <a:r>
            <a:rPr lang="fa-IR" sz="2000" kern="1200" dirty="0" smtClean="0">
              <a:latin typeface="Calibri" panose="020F0502020204030204" pitchFamily="34" charset="0"/>
              <a:cs typeface="B Nazanin" panose="00000400000000000000" pitchFamily="2" charset="-78"/>
            </a:rPr>
            <a:t> می باشد.</a:t>
          </a:r>
          <a:endParaRPr lang="en-US" sz="2000" kern="1200" dirty="0">
            <a:latin typeface="Calibri" panose="020F0502020204030204" pitchFamily="34" charset="0"/>
            <a:cs typeface="B Nazanin" panose="00000400000000000000" pitchFamily="2" charset="-78"/>
          </a:endParaRPr>
        </a:p>
      </dsp:txBody>
      <dsp:txXfrm rot="5400000">
        <a:off x="22145" y="80163"/>
        <a:ext cx="5261848" cy="409360"/>
      </dsp:txXfrm>
    </dsp:sp>
    <dsp:sp modelId="{35C5F223-4791-46D7-BCB2-4A8D9598A410}">
      <dsp:nvSpPr>
        <dsp:cNvPr id="0" name=""/>
        <dsp:cNvSpPr/>
      </dsp:nvSpPr>
      <dsp:spPr>
        <a:xfrm>
          <a:off x="5283993" y="1311"/>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latin typeface="Calibri" panose="020F0502020204030204" pitchFamily="34" charset="0"/>
              <a:cs typeface="B Nazanin" panose="00000400000000000000" pitchFamily="2" charset="-78"/>
            </a:rPr>
            <a:t>بیت اول </a:t>
          </a:r>
          <a:r>
            <a:rPr lang="en-US" sz="2000" kern="1200" dirty="0" smtClean="0">
              <a:latin typeface="Calibri" panose="020F0502020204030204" pitchFamily="34" charset="0"/>
              <a:cs typeface="B Nazanin" panose="00000400000000000000" pitchFamily="2" charset="-78"/>
            </a:rPr>
            <a:t>0</a:t>
          </a:r>
          <a:endParaRPr lang="en-US" sz="2000" kern="1200" dirty="0">
            <a:latin typeface="Calibri" panose="020F0502020204030204" pitchFamily="34" charset="0"/>
            <a:cs typeface="B Nazanin" panose="00000400000000000000" pitchFamily="2" charset="-78"/>
          </a:endParaRPr>
        </a:p>
      </dsp:txBody>
      <dsp:txXfrm>
        <a:off x="5311675" y="28993"/>
        <a:ext cx="2916882" cy="511699"/>
      </dsp:txXfrm>
    </dsp:sp>
    <dsp:sp modelId="{EFBED445-0281-4040-90E3-E9F4B70C573A}">
      <dsp:nvSpPr>
        <dsp:cNvPr id="0" name=""/>
        <dsp:cNvSpPr/>
      </dsp:nvSpPr>
      <dsp:spPr>
        <a:xfrm rot="16200000">
          <a:off x="2415171" y="-1761737"/>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سلول یک داده سیگنالینگ می باشد.</a:t>
          </a:r>
          <a:endParaRPr lang="en-US" sz="2000" kern="1200" dirty="0">
            <a:latin typeface="Calibri" panose="020F0502020204030204" pitchFamily="34" charset="0"/>
            <a:cs typeface="B Nazanin" panose="00000400000000000000" pitchFamily="2" charset="-78"/>
          </a:endParaRPr>
        </a:p>
      </dsp:txBody>
      <dsp:txXfrm rot="5400000">
        <a:off x="22145" y="675579"/>
        <a:ext cx="5261848" cy="409360"/>
      </dsp:txXfrm>
    </dsp:sp>
    <dsp:sp modelId="{62650D9F-C5BE-49AB-A164-0A27C86F4C93}">
      <dsp:nvSpPr>
        <dsp:cNvPr id="0" name=""/>
        <dsp:cNvSpPr/>
      </dsp:nvSpPr>
      <dsp:spPr>
        <a:xfrm>
          <a:off x="5283993" y="596728"/>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latin typeface="Calibri" panose="020F0502020204030204" pitchFamily="34" charset="0"/>
              <a:cs typeface="B Nazanin" panose="00000400000000000000" pitchFamily="2" charset="-78"/>
            </a:rPr>
            <a:t>بیت اول </a:t>
          </a:r>
          <a:r>
            <a:rPr lang="en-US" sz="2000" kern="1200" dirty="0" smtClean="0">
              <a:latin typeface="Calibri" panose="020F0502020204030204" pitchFamily="34" charset="0"/>
              <a:cs typeface="B Nazanin" panose="00000400000000000000" pitchFamily="2" charset="-78"/>
            </a:rPr>
            <a:t>1</a:t>
          </a:r>
          <a:endParaRPr lang="en-US" sz="2000" kern="1200" dirty="0">
            <a:latin typeface="Calibri" panose="020F0502020204030204" pitchFamily="34" charset="0"/>
            <a:cs typeface="B Nazanin" panose="00000400000000000000" pitchFamily="2" charset="-78"/>
          </a:endParaRPr>
        </a:p>
      </dsp:txBody>
      <dsp:txXfrm>
        <a:off x="5311675" y="624410"/>
        <a:ext cx="2916882" cy="511699"/>
      </dsp:txXfrm>
    </dsp:sp>
    <dsp:sp modelId="{A3C201D3-7E2D-4EA3-8622-F38D3122C9E8}">
      <dsp:nvSpPr>
        <dsp:cNvPr id="0" name=""/>
        <dsp:cNvSpPr/>
      </dsp:nvSpPr>
      <dsp:spPr>
        <a:xfrm rot="16200000">
          <a:off x="2415171" y="-1166321"/>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یعنی ازدحام </a:t>
          </a:r>
          <a:r>
            <a:rPr lang="en-US" sz="2000" kern="1200" dirty="0" smtClean="0">
              <a:latin typeface="Calibri" panose="020F0502020204030204" pitchFamily="34" charset="0"/>
              <a:cs typeface="B Nazanin" panose="00000400000000000000" pitchFamily="2" charset="-78"/>
            </a:rPr>
            <a:t>(Congestion)</a:t>
          </a:r>
          <a:r>
            <a:rPr lang="fa-IR" sz="2000" kern="1200" dirty="0" smtClean="0">
              <a:latin typeface="Calibri" panose="020F0502020204030204" pitchFamily="34" charset="0"/>
              <a:cs typeface="B Nazanin" panose="00000400000000000000" pitchFamily="2" charset="-78"/>
            </a:rPr>
            <a:t> اتفاق نیفتاده است</a:t>
          </a:r>
          <a:endParaRPr lang="en-US" sz="2000" kern="1200" dirty="0">
            <a:latin typeface="Calibri" panose="020F0502020204030204" pitchFamily="34" charset="0"/>
            <a:cs typeface="B Nazanin" panose="00000400000000000000" pitchFamily="2" charset="-78"/>
          </a:endParaRPr>
        </a:p>
      </dsp:txBody>
      <dsp:txXfrm rot="5400000">
        <a:off x="22145" y="1270995"/>
        <a:ext cx="5261848" cy="409360"/>
      </dsp:txXfrm>
    </dsp:sp>
    <dsp:sp modelId="{738A798C-DF79-4A8B-819A-B128D2D774B6}">
      <dsp:nvSpPr>
        <dsp:cNvPr id="0" name=""/>
        <dsp:cNvSpPr/>
      </dsp:nvSpPr>
      <dsp:spPr>
        <a:xfrm>
          <a:off x="5283993" y="1192144"/>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latin typeface="Calibri" panose="020F0502020204030204" pitchFamily="34" charset="0"/>
              <a:cs typeface="B Nazanin" panose="00000400000000000000" pitchFamily="2" charset="-78"/>
            </a:rPr>
            <a:t>بیت دوم </a:t>
          </a:r>
          <a:r>
            <a:rPr lang="en-US" sz="2000" kern="1200" dirty="0" smtClean="0">
              <a:latin typeface="Calibri" panose="020F0502020204030204" pitchFamily="34" charset="0"/>
              <a:cs typeface="B Nazanin" panose="00000400000000000000" pitchFamily="2" charset="-78"/>
            </a:rPr>
            <a:t>0</a:t>
          </a:r>
          <a:endParaRPr lang="en-US" sz="2000" kern="1200" dirty="0">
            <a:latin typeface="Calibri" panose="020F0502020204030204" pitchFamily="34" charset="0"/>
            <a:cs typeface="B Nazanin" panose="00000400000000000000" pitchFamily="2" charset="-78"/>
          </a:endParaRPr>
        </a:p>
      </dsp:txBody>
      <dsp:txXfrm>
        <a:off x="5311675" y="1219826"/>
        <a:ext cx="2916882" cy="511699"/>
      </dsp:txXfrm>
    </dsp:sp>
    <dsp:sp modelId="{7D1E1C5A-5DF7-45BB-BBBD-576E5C60AA05}">
      <dsp:nvSpPr>
        <dsp:cNvPr id="0" name=""/>
        <dsp:cNvSpPr/>
      </dsp:nvSpPr>
      <dsp:spPr>
        <a:xfrm rot="16200000">
          <a:off x="2415171" y="-570904"/>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یعنی ازدحام </a:t>
          </a:r>
          <a:r>
            <a:rPr lang="en-US" sz="2000" kern="1200" dirty="0" smtClean="0">
              <a:latin typeface="Calibri" panose="020F0502020204030204" pitchFamily="34" charset="0"/>
              <a:cs typeface="B Nazanin" panose="00000400000000000000" pitchFamily="2" charset="-78"/>
            </a:rPr>
            <a:t>(Congestion)</a:t>
          </a:r>
          <a:r>
            <a:rPr lang="fa-IR" sz="2000" kern="1200" dirty="0" smtClean="0">
              <a:latin typeface="Calibri" panose="020F0502020204030204" pitchFamily="34" charset="0"/>
              <a:cs typeface="B Nazanin" panose="00000400000000000000" pitchFamily="2" charset="-78"/>
            </a:rPr>
            <a:t> اتفاق افتاده است</a:t>
          </a:r>
          <a:endParaRPr lang="en-US" sz="2000" kern="1200" dirty="0">
            <a:latin typeface="Calibri" panose="020F0502020204030204" pitchFamily="34" charset="0"/>
            <a:cs typeface="B Nazanin" panose="00000400000000000000" pitchFamily="2" charset="-78"/>
          </a:endParaRPr>
        </a:p>
      </dsp:txBody>
      <dsp:txXfrm rot="5400000">
        <a:off x="22145" y="1866412"/>
        <a:ext cx="5261848" cy="409360"/>
      </dsp:txXfrm>
    </dsp:sp>
    <dsp:sp modelId="{D739BB82-4808-4702-9D17-CA13D798A556}">
      <dsp:nvSpPr>
        <dsp:cNvPr id="0" name=""/>
        <dsp:cNvSpPr/>
      </dsp:nvSpPr>
      <dsp:spPr>
        <a:xfrm>
          <a:off x="5283993" y="1787560"/>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latin typeface="Calibri" panose="020F0502020204030204" pitchFamily="34" charset="0"/>
              <a:cs typeface="B Nazanin" panose="00000400000000000000" pitchFamily="2" charset="-78"/>
            </a:rPr>
            <a:t>بیت دوم </a:t>
          </a:r>
          <a:r>
            <a:rPr lang="en-US" sz="2000" kern="1200" dirty="0" smtClean="0">
              <a:latin typeface="Calibri" panose="020F0502020204030204" pitchFamily="34" charset="0"/>
              <a:cs typeface="B Nazanin" panose="00000400000000000000" pitchFamily="2" charset="-78"/>
            </a:rPr>
            <a:t>1</a:t>
          </a:r>
          <a:endParaRPr lang="en-US" sz="2000" kern="1200" dirty="0">
            <a:latin typeface="Calibri" panose="020F0502020204030204" pitchFamily="34" charset="0"/>
            <a:cs typeface="B Nazanin" panose="00000400000000000000" pitchFamily="2" charset="-78"/>
          </a:endParaRPr>
        </a:p>
      </dsp:txBody>
      <dsp:txXfrm>
        <a:off x="5311675" y="1815242"/>
        <a:ext cx="2916882" cy="511699"/>
      </dsp:txXfrm>
    </dsp:sp>
    <dsp:sp modelId="{0134F56B-60C6-452C-B992-A218252E139E}">
      <dsp:nvSpPr>
        <dsp:cNvPr id="0" name=""/>
        <dsp:cNvSpPr/>
      </dsp:nvSpPr>
      <dsp:spPr>
        <a:xfrm rot="16200000">
          <a:off x="2415171" y="24511"/>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یعنی آن یک سلول ابتدایی است</a:t>
          </a:r>
          <a:endParaRPr lang="en-US" sz="2000" kern="1200" dirty="0">
            <a:latin typeface="Calibri" panose="020F0502020204030204" pitchFamily="34" charset="0"/>
            <a:cs typeface="B Nazanin" panose="00000400000000000000" pitchFamily="2" charset="-78"/>
          </a:endParaRPr>
        </a:p>
      </dsp:txBody>
      <dsp:txXfrm rot="5400000">
        <a:off x="22145" y="2461828"/>
        <a:ext cx="5261848" cy="409360"/>
      </dsp:txXfrm>
    </dsp:sp>
    <dsp:sp modelId="{505AD054-5A24-42E2-ADBA-B541C1F74AF6}">
      <dsp:nvSpPr>
        <dsp:cNvPr id="0" name=""/>
        <dsp:cNvSpPr/>
      </dsp:nvSpPr>
      <dsp:spPr>
        <a:xfrm>
          <a:off x="5283993" y="2382976"/>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latin typeface="Calibri" panose="020F0502020204030204" pitchFamily="34" charset="0"/>
              <a:cs typeface="B Nazanin" panose="00000400000000000000" pitchFamily="2" charset="-78"/>
            </a:rPr>
            <a:t>بیت سوم </a:t>
          </a:r>
          <a:r>
            <a:rPr lang="en-US" sz="2000" kern="1200" dirty="0" smtClean="0">
              <a:latin typeface="Calibri" panose="020F0502020204030204" pitchFamily="34" charset="0"/>
              <a:cs typeface="B Nazanin" panose="00000400000000000000" pitchFamily="2" charset="-78"/>
            </a:rPr>
            <a:t>0</a:t>
          </a:r>
          <a:endParaRPr lang="en-US" sz="2000" kern="1200" dirty="0">
            <a:latin typeface="Calibri" panose="020F0502020204030204" pitchFamily="34" charset="0"/>
            <a:cs typeface="B Nazanin" panose="00000400000000000000" pitchFamily="2" charset="-78"/>
          </a:endParaRPr>
        </a:p>
      </dsp:txBody>
      <dsp:txXfrm>
        <a:off x="5311675" y="2410658"/>
        <a:ext cx="2916882" cy="511699"/>
      </dsp:txXfrm>
    </dsp:sp>
    <dsp:sp modelId="{B1ED2E76-B15C-4802-A461-81338C7C722E}">
      <dsp:nvSpPr>
        <dsp:cNvPr id="0" name=""/>
        <dsp:cNvSpPr/>
      </dsp:nvSpPr>
      <dsp:spPr>
        <a:xfrm rot="16200000">
          <a:off x="2415171" y="619927"/>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یعنی جزو ادامه سلولهاست</a:t>
          </a:r>
          <a:endParaRPr lang="en-US" sz="2000" kern="1200" dirty="0">
            <a:latin typeface="Calibri" panose="020F0502020204030204" pitchFamily="34" charset="0"/>
            <a:cs typeface="B Nazanin" panose="00000400000000000000" pitchFamily="2" charset="-78"/>
          </a:endParaRPr>
        </a:p>
      </dsp:txBody>
      <dsp:txXfrm rot="5400000">
        <a:off x="22145" y="3057244"/>
        <a:ext cx="5261848" cy="409360"/>
      </dsp:txXfrm>
    </dsp:sp>
    <dsp:sp modelId="{D0932778-2F4B-453F-AE76-69F71E4B229C}">
      <dsp:nvSpPr>
        <dsp:cNvPr id="0" name=""/>
        <dsp:cNvSpPr/>
      </dsp:nvSpPr>
      <dsp:spPr>
        <a:xfrm>
          <a:off x="5283993" y="2978392"/>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latin typeface="Calibri" panose="020F0502020204030204" pitchFamily="34" charset="0"/>
              <a:cs typeface="B Nazanin" panose="00000400000000000000" pitchFamily="2" charset="-78"/>
            </a:rPr>
            <a:t>بیت سوم </a:t>
          </a:r>
          <a:r>
            <a:rPr lang="en-US" sz="2000" kern="1200" dirty="0" smtClean="0">
              <a:latin typeface="Calibri" panose="020F0502020204030204" pitchFamily="34" charset="0"/>
              <a:cs typeface="B Nazanin" panose="00000400000000000000" pitchFamily="2" charset="-78"/>
            </a:rPr>
            <a:t>1</a:t>
          </a:r>
          <a:endParaRPr lang="en-US" sz="2000" kern="1200" dirty="0">
            <a:latin typeface="Calibri" panose="020F0502020204030204" pitchFamily="34" charset="0"/>
            <a:cs typeface="B Nazanin" panose="00000400000000000000" pitchFamily="2" charset="-78"/>
          </a:endParaRPr>
        </a:p>
      </dsp:txBody>
      <dsp:txXfrm>
        <a:off x="5311675" y="3006074"/>
        <a:ext cx="2916882" cy="511699"/>
      </dsp:txXfrm>
    </dsp:sp>
    <dsp:sp modelId="{53A240B7-85CC-403F-8556-87626CFF9B48}">
      <dsp:nvSpPr>
        <dsp:cNvPr id="0" name=""/>
        <dsp:cNvSpPr/>
      </dsp:nvSpPr>
      <dsp:spPr>
        <a:xfrm rot="16200000">
          <a:off x="2241863" y="1441411"/>
          <a:ext cx="811231" cy="52788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در مدیریت ترافیک استفاده می شود. مثلاً نرخ بیت و پهنای باند را کنترل می کنیم.</a:t>
          </a:r>
          <a:endParaRPr lang="en-US" sz="2000" kern="1200" dirty="0">
            <a:latin typeface="Calibri" panose="020F0502020204030204" pitchFamily="34" charset="0"/>
            <a:cs typeface="B Nazanin" panose="00000400000000000000" pitchFamily="2" charset="-78"/>
          </a:endParaRPr>
        </a:p>
      </dsp:txBody>
      <dsp:txXfrm rot="5400000">
        <a:off x="47664" y="3714813"/>
        <a:ext cx="5239232" cy="732029"/>
      </dsp:txXfrm>
    </dsp:sp>
    <dsp:sp modelId="{FEC59694-0D38-4E96-A7EA-D894B4DC9252}">
      <dsp:nvSpPr>
        <dsp:cNvPr id="0" name=""/>
        <dsp:cNvSpPr/>
      </dsp:nvSpPr>
      <dsp:spPr>
        <a:xfrm>
          <a:off x="5286896" y="3573808"/>
          <a:ext cx="2969343" cy="10140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en-US" sz="2000" kern="1200" dirty="0" smtClean="0">
              <a:latin typeface="Calibri" panose="020F0502020204030204" pitchFamily="34" charset="0"/>
              <a:cs typeface="B Nazanin" panose="00000400000000000000" pitchFamily="2" charset="-78"/>
            </a:rPr>
            <a:t>110</a:t>
          </a:r>
          <a:endParaRPr lang="en-US" sz="2000" kern="1200" dirty="0">
            <a:latin typeface="Calibri" panose="020F0502020204030204" pitchFamily="34" charset="0"/>
            <a:cs typeface="B Nazanin" panose="00000400000000000000" pitchFamily="2" charset="-78"/>
          </a:endParaRPr>
        </a:p>
      </dsp:txBody>
      <dsp:txXfrm>
        <a:off x="5336397" y="3623309"/>
        <a:ext cx="2870341" cy="915037"/>
      </dsp:txXfrm>
    </dsp:sp>
    <dsp:sp modelId="{D7F4C250-3E26-42D3-8E34-CC26CDEE7D7A}">
      <dsp:nvSpPr>
        <dsp:cNvPr id="0" name=""/>
        <dsp:cNvSpPr/>
      </dsp:nvSpPr>
      <dsp:spPr>
        <a:xfrm rot="16200000">
          <a:off x="2415171" y="2257735"/>
          <a:ext cx="453650" cy="52839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Calibri" panose="020F0502020204030204" pitchFamily="34" charset="0"/>
              <a:cs typeface="B Nazanin" panose="00000400000000000000" pitchFamily="2" charset="-78"/>
            </a:rPr>
            <a:t>کاربردی ندارد و رزرو شده است.</a:t>
          </a:r>
          <a:endParaRPr lang="en-US" sz="2000" kern="1200" dirty="0">
            <a:latin typeface="Calibri" panose="020F0502020204030204" pitchFamily="34" charset="0"/>
            <a:cs typeface="B Nazanin" panose="00000400000000000000" pitchFamily="2" charset="-78"/>
          </a:endParaRPr>
        </a:p>
      </dsp:txBody>
      <dsp:txXfrm rot="5400000">
        <a:off x="22145" y="4695052"/>
        <a:ext cx="5261848" cy="409360"/>
      </dsp:txXfrm>
    </dsp:sp>
    <dsp:sp modelId="{DF2CE509-7978-426F-936A-74AA1C2FCDFE}">
      <dsp:nvSpPr>
        <dsp:cNvPr id="0" name=""/>
        <dsp:cNvSpPr/>
      </dsp:nvSpPr>
      <dsp:spPr>
        <a:xfrm>
          <a:off x="5283993" y="4616201"/>
          <a:ext cx="2972246" cy="56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en-US" sz="2000" kern="1200" dirty="0" smtClean="0">
              <a:latin typeface="Calibri" panose="020F0502020204030204" pitchFamily="34" charset="0"/>
              <a:cs typeface="B Nazanin" panose="00000400000000000000" pitchFamily="2" charset="-78"/>
            </a:rPr>
            <a:t>111</a:t>
          </a:r>
          <a:endParaRPr lang="en-US" sz="2000" kern="1200" dirty="0">
            <a:latin typeface="Calibri" panose="020F0502020204030204" pitchFamily="34" charset="0"/>
            <a:cs typeface="B Nazanin" panose="00000400000000000000" pitchFamily="2" charset="-78"/>
          </a:endParaRPr>
        </a:p>
      </dsp:txBody>
      <dsp:txXfrm>
        <a:off x="5311675" y="4643883"/>
        <a:ext cx="2916882" cy="5116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CDC980D-357A-4F9E-8A07-353E589356AA}" type="datetimeFigureOut">
              <a:rPr lang="en-US"/>
              <a:pPr>
                <a:defRPr/>
              </a:pPr>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AFB980-F476-4C7F-8FAB-22FE7D65DAA7}" type="slidenum">
              <a:rPr lang="en-US"/>
              <a:pPr>
                <a:defRPr/>
              </a:pPr>
              <a:t>‹#›</a:t>
            </a:fld>
            <a:endParaRPr lang="en-US"/>
          </a:p>
        </p:txBody>
      </p:sp>
    </p:spTree>
    <p:extLst>
      <p:ext uri="{BB962C8B-B14F-4D97-AF65-F5344CB8AC3E}">
        <p14:creationId xmlns:p14="http://schemas.microsoft.com/office/powerpoint/2010/main" xmlns="" val="2928483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0" y="1000125"/>
            <a:ext cx="9140825"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rot="5400000">
            <a:off x="4464844" y="-3536156"/>
            <a:ext cx="214312" cy="9144000"/>
          </a:xfrm>
          <a:prstGeom prst="rect">
            <a:avLst/>
          </a:prstGeom>
          <a:solidFill>
            <a:schemeClr val="bg1"/>
          </a:solidFill>
          <a:ln w="25400" cap="rnd" cmpd="sng" algn="ctr">
            <a:noFill/>
            <a:prstDash val="solid"/>
          </a:ln>
          <a:effectLst>
            <a:outerShdw blurRad="38550" dist="38000" dir="162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367272" y="831477"/>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603250" y="762000"/>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42844" y="142852"/>
            <a:ext cx="8829692" cy="571504"/>
          </a:xfrm>
        </p:spPr>
        <p:txBody>
          <a:bodyPr anchor="b">
            <a:normAutofit/>
          </a:bodyPr>
          <a:lstStyle>
            <a:lvl1pPr marL="18288" indent="0" algn="r" rtl="1">
              <a:lnSpc>
                <a:spcPts val="2300"/>
              </a:lnSpc>
              <a:spcBef>
                <a:spcPts val="0"/>
              </a:spcBef>
              <a:buNone/>
              <a:defRPr sz="2800" b="1" baseline="0">
                <a:solidFill>
                  <a:srgbClr val="0070C0"/>
                </a:solidFill>
                <a:effectLst/>
                <a:cs typeface="B Nazanin" pitchFamily="2" charset="-7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Footer Placeholder 4"/>
          <p:cNvSpPr>
            <a:spLocks noGrp="1"/>
          </p:cNvSpPr>
          <p:nvPr>
            <p:ph type="ftr" sz="quarter" idx="10"/>
          </p:nvPr>
        </p:nvSpPr>
        <p:spPr>
          <a:xfrm>
            <a:off x="6105525" y="6238875"/>
            <a:ext cx="2895600" cy="476250"/>
          </a:xfrm>
        </p:spPr>
        <p:txBody>
          <a:bodyPr/>
          <a:lstStyle>
            <a:lvl1pPr algn="r" rtl="1">
              <a:defRPr/>
            </a:lvl1pPr>
            <a:extLst/>
          </a:lstStyle>
          <a:p>
            <a:pPr>
              <a:defRPr/>
            </a:pPr>
            <a:r>
              <a:rPr lang="fa-IR"/>
              <a:t>مباني فناوري اطلاعات و ارتباطات – جلسه 2</a:t>
            </a:r>
            <a:endParaRPr lang="en-US"/>
          </a:p>
        </p:txBody>
      </p:sp>
      <p:sp>
        <p:nvSpPr>
          <p:cNvPr id="9" name="Slide Number Placeholder 5"/>
          <p:cNvSpPr>
            <a:spLocks noGrp="1"/>
          </p:cNvSpPr>
          <p:nvPr>
            <p:ph type="sldNum" sz="quarter" idx="11"/>
          </p:nvPr>
        </p:nvSpPr>
        <p:spPr>
          <a:xfrm>
            <a:off x="142875" y="6286500"/>
            <a:ext cx="457200" cy="404813"/>
          </a:xfrm>
        </p:spPr>
        <p:txBody>
          <a:bodyPr/>
          <a:lstStyle>
            <a:lvl1pPr>
              <a:defRPr/>
            </a:lvl1pPr>
            <a:extLst/>
          </a:lstStyle>
          <a:p>
            <a:pPr>
              <a:defRPr/>
            </a:pPr>
            <a:fld id="{69A725B6-B4B4-4C46-AFF8-C7469C57C7B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p:nvSpPr>
        <p:spPr>
          <a:xfrm>
            <a:off x="1357290" y="1583792"/>
            <a:ext cx="6572296" cy="336233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ctr"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3" name="Flowchart: Process 2"/>
          <p:cNvSpPr/>
          <p:nvPr/>
        </p:nvSpPr>
        <p:spPr>
          <a:xfrm rot="19468671">
            <a:off x="995363" y="1471613"/>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Flowchart: Process 3"/>
          <p:cNvSpPr/>
          <p:nvPr/>
        </p:nvSpPr>
        <p:spPr>
          <a:xfrm rot="2103354" flipH="1">
            <a:off x="7643813" y="1454150"/>
            <a:ext cx="649287" cy="20320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userDrawn="1"/>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userDrawn="1"/>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userDrawn="1"/>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userDrawn="1"/>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ea typeface="+mn-ea"/>
                <a:cs typeface="+mn-cs"/>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r>
              <a:rPr lang="fa-IR"/>
              <a:t>مباني فناوري اطلاعات و ارتباطات – جلسه 2</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fld id="{7334ED4C-27BA-48AC-AB5A-46771B79BB91}" type="slidenum">
              <a:rPr lang="en-US"/>
              <a:pPr>
                <a:defRPr/>
              </a:pPr>
              <a:t>‹#›</a:t>
            </a:fld>
            <a:endParaRPr lang="en-US"/>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sasasas.jpg"/>
          <p:cNvPicPr>
            <a:picLocks noChangeAspect="1"/>
          </p:cNvPicPr>
          <p:nvPr/>
        </p:nvPicPr>
        <p:blipFill>
          <a:blip r:embed="rId2"/>
          <a:srcRect/>
          <a:stretch>
            <a:fillRect/>
          </a:stretch>
        </p:blipFill>
        <p:spPr bwMode="auto">
          <a:xfrm>
            <a:off x="2143125" y="2173288"/>
            <a:ext cx="4795838" cy="2755900"/>
          </a:xfrm>
          <a:prstGeom prst="rect">
            <a:avLst/>
          </a:prstGeom>
          <a:noFill/>
          <a:ln w="9525">
            <a:noFill/>
            <a:miter lim="800000"/>
            <a:headEnd/>
            <a:tailEnd/>
          </a:ln>
        </p:spPr>
      </p:pic>
      <p:sp>
        <p:nvSpPr>
          <p:cNvPr id="4" name="Rectangle 2"/>
          <p:cNvSpPr txBox="1">
            <a:spLocks noChangeArrowheads="1"/>
          </p:cNvSpPr>
          <p:nvPr/>
        </p:nvSpPr>
        <p:spPr>
          <a:xfrm>
            <a:off x="685800" y="285750"/>
            <a:ext cx="7772400" cy="642938"/>
          </a:xfrm>
          <a:prstGeom prst="rect">
            <a:avLst/>
          </a:prstGeom>
        </p:spPr>
        <p:txBody>
          <a:bodyPr anchor="ctr"/>
          <a:lstStyle/>
          <a:p>
            <a:pPr algn="ctr" fontAlgn="auto">
              <a:spcAft>
                <a:spcPts val="0"/>
              </a:spcAft>
              <a:defRPr/>
            </a:pPr>
            <a:r>
              <a:rPr lang="fa-IR" sz="3200" b="1" dirty="0">
                <a:latin typeface="Nazanin" pitchFamily="2" charset="-78"/>
                <a:ea typeface="+mj-ea"/>
                <a:cs typeface="Nazanin" pitchFamily="2" charset="-78"/>
              </a:rPr>
              <a:t>به نام خدا</a:t>
            </a:r>
            <a:endParaRPr lang="en-US" sz="3200" b="1" dirty="0">
              <a:latin typeface="Nazanin" pitchFamily="2" charset="-78"/>
              <a:ea typeface="+mj-ea"/>
              <a:cs typeface="Nazanin" pitchFamily="2" charset="-78"/>
            </a:endParaRPr>
          </a:p>
        </p:txBody>
      </p:sp>
      <p:sp>
        <p:nvSpPr>
          <p:cNvPr id="5" name="Rectangle 3"/>
          <p:cNvSpPr txBox="1">
            <a:spLocks noChangeArrowheads="1"/>
          </p:cNvSpPr>
          <p:nvPr/>
        </p:nvSpPr>
        <p:spPr bwMode="auto">
          <a:xfrm>
            <a:off x="1643063" y="1643063"/>
            <a:ext cx="5857875" cy="642937"/>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fa-IR" altLang="fa-IR" sz="3600" b="1">
                <a:solidFill>
                  <a:srgbClr val="002060"/>
                </a:solidFill>
                <a:latin typeface="Nazanin" pitchFamily="2" charset="-78"/>
                <a:cs typeface="Nazanin" pitchFamily="2" charset="-78"/>
              </a:rPr>
              <a:t>فناوری شبکه های گسترده</a:t>
            </a:r>
            <a:endParaRPr lang="en-US" altLang="fa-IR" sz="3600" b="1">
              <a:solidFill>
                <a:srgbClr val="002060"/>
              </a:solidFill>
              <a:latin typeface="Nazanin" pitchFamily="2" charset="-78"/>
              <a:cs typeface="Nazanin" pitchFamily="2" charset="-78"/>
            </a:endParaRPr>
          </a:p>
        </p:txBody>
      </p:sp>
      <p:sp>
        <p:nvSpPr>
          <p:cNvPr id="6" name="Rectangle 3"/>
          <p:cNvSpPr txBox="1">
            <a:spLocks noChangeArrowheads="1"/>
          </p:cNvSpPr>
          <p:nvPr/>
        </p:nvSpPr>
        <p:spPr bwMode="auto">
          <a:xfrm>
            <a:off x="2606675" y="5956300"/>
            <a:ext cx="3930650" cy="785813"/>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en-US" sz="2000" kern="0" dirty="0">
                <a:latin typeface="Calibri" panose="020F0502020204030204" pitchFamily="34" charset="0"/>
                <a:cs typeface="Nazanin" pitchFamily="2" charset="-78"/>
              </a:rPr>
              <a:t>Provider : </a:t>
            </a:r>
            <a:r>
              <a:rPr lang="en-US" sz="2000" kern="0" dirty="0" err="1">
                <a:latin typeface="Calibri" panose="020F0502020204030204" pitchFamily="34" charset="0"/>
                <a:cs typeface="Nazanin" pitchFamily="2" charset="-78"/>
              </a:rPr>
              <a:t>M.Miandari</a:t>
            </a:r>
            <a:endParaRPr lang="fa-IR" sz="2000" kern="0" dirty="0">
              <a:latin typeface="Calibri" panose="020F0502020204030204" pitchFamily="34" charset="0"/>
              <a:cs typeface="Nazanin" pitchFamily="2" charset="-78"/>
            </a:endParaRPr>
          </a:p>
          <a:p>
            <a:pPr algn="ctr" fontAlgn="auto">
              <a:spcBef>
                <a:spcPct val="20000"/>
              </a:spcBef>
              <a:spcAft>
                <a:spcPts val="0"/>
              </a:spcAft>
              <a:buClr>
                <a:schemeClr val="hlink"/>
              </a:buClr>
              <a:buSzPct val="80000"/>
              <a:buFont typeface="Wingdings" pitchFamily="2" charset="2"/>
              <a:buNone/>
              <a:defRPr/>
            </a:pPr>
            <a:r>
              <a:rPr lang="en-US" sz="1600" kern="0" dirty="0">
                <a:latin typeface="Nazanin" pitchFamily="2" charset="-78"/>
                <a:cs typeface="Nazanin" pitchFamily="2" charset="-78"/>
              </a:rPr>
              <a:t>Email:    miyandari@hotmail.com</a:t>
            </a:r>
          </a:p>
        </p:txBody>
      </p:sp>
      <p:sp>
        <p:nvSpPr>
          <p:cNvPr id="8" name="Rectangle 3"/>
          <p:cNvSpPr txBox="1">
            <a:spLocks noChangeArrowheads="1"/>
          </p:cNvSpPr>
          <p:nvPr/>
        </p:nvSpPr>
        <p:spPr bwMode="auto">
          <a:xfrm>
            <a:off x="2606675" y="5143500"/>
            <a:ext cx="3930650" cy="428625"/>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fa-IR" sz="2000" b="1" kern="0" dirty="0">
                <a:latin typeface="Nazanin" pitchFamily="2" charset="-78"/>
                <a:cs typeface="Nazanin" pitchFamily="2" charset="-78"/>
              </a:rPr>
              <a:t>اسلايد </a:t>
            </a:r>
            <a:r>
              <a:rPr lang="fa-IR" sz="2000" b="1" kern="0" dirty="0" smtClean="0">
                <a:latin typeface="Nazanin" pitchFamily="2" charset="-78"/>
                <a:cs typeface="Nazanin" pitchFamily="2" charset="-78"/>
              </a:rPr>
              <a:t>پنجم</a:t>
            </a:r>
            <a:endParaRPr lang="en-US" sz="2000" b="1" kern="0" dirty="0">
              <a:latin typeface="Nazanin" pitchFamily="2" charset="-78"/>
              <a:cs typeface="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6">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6">
                                            <p:txEl>
                                              <p:pRg st="0" end="0"/>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معماری شبکه‌های </a:t>
            </a:r>
            <a:r>
              <a:rPr lang="en-US" altLang="fa-IR" dirty="0" smtClean="0">
                <a:latin typeface="Calibri" pitchFamily="34" charset="0"/>
              </a:rPr>
              <a:t>ATM</a:t>
            </a:r>
          </a:p>
        </p:txBody>
      </p:sp>
      <p:sp>
        <p:nvSpPr>
          <p:cNvPr id="8" name="Slide Number Placeholder 7"/>
          <p:cNvSpPr>
            <a:spLocks noGrp="1"/>
          </p:cNvSpPr>
          <p:nvPr>
            <p:ph type="sldNum" sz="quarter" idx="11"/>
          </p:nvPr>
        </p:nvSpPr>
        <p:spPr/>
        <p:txBody>
          <a:bodyPr/>
          <a:lstStyle/>
          <a:p>
            <a:pPr>
              <a:defRPr/>
            </a:pPr>
            <a:fld id="{8DCD7EDE-1064-4BF3-8DC1-61D2C92F3AB8}" type="slidenum">
              <a:rPr lang="en-US">
                <a:latin typeface="Nazanin" pitchFamily="2" charset="-78"/>
                <a:cs typeface="Nazanin" pitchFamily="2" charset="-78"/>
              </a:rPr>
              <a:pPr>
                <a:defRPr/>
              </a:pPr>
              <a:t>10</a:t>
            </a:fld>
            <a:endParaRPr lang="en-US" dirty="0">
              <a:latin typeface="Nazanin" pitchFamily="2" charset="-78"/>
              <a:cs typeface="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1175" y="3897585"/>
            <a:ext cx="5581650" cy="2771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xmlns="" val="3227008640"/>
              </p:ext>
            </p:extLst>
          </p:nvPr>
        </p:nvGraphicFramePr>
        <p:xfrm>
          <a:off x="437567" y="1124744"/>
          <a:ext cx="8340303"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انواع حالت سلول در شبکه</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7311D6A0-C842-4D44-A47B-DE9F663ADA63}" type="slidenum">
              <a:rPr lang="en-US">
                <a:latin typeface="Nazanin" pitchFamily="2" charset="-78"/>
                <a:cs typeface="Nazanin" pitchFamily="2" charset="-78"/>
              </a:rPr>
              <a:pPr>
                <a:defRPr/>
              </a:pPr>
              <a:t>11</a:t>
            </a:fld>
            <a:endParaRPr lang="en-US" dirty="0">
              <a:latin typeface="Nazanin" pitchFamily="2" charset="-78"/>
              <a:cs typeface="Nazanin" pitchFamily="2" charset="-78"/>
            </a:endParaRPr>
          </a:p>
        </p:txBody>
      </p:sp>
      <p:sp>
        <p:nvSpPr>
          <p:cNvPr id="5" name="Rectangle 3"/>
          <p:cNvSpPr txBox="1">
            <a:spLocks noChangeArrowheads="1"/>
          </p:cNvSpPr>
          <p:nvPr/>
        </p:nvSpPr>
        <p:spPr bwMode="auto">
          <a:xfrm>
            <a:off x="217564" y="3356992"/>
            <a:ext cx="8786812" cy="576064"/>
          </a:xfrm>
          <a:prstGeom prst="rect">
            <a:avLst/>
          </a:prstGeom>
          <a:noFill/>
          <a:ln w="9525">
            <a:noFill/>
            <a:miter lim="800000"/>
            <a:headEnd/>
            <a:tailEnd/>
          </a:ln>
        </p:spPr>
        <p:txBody>
          <a:bodyPr/>
          <a:lstStyle/>
          <a:p>
            <a:pPr marL="531813" indent="-354013" algn="just" rtl="1">
              <a:lnSpc>
                <a:spcPct val="150000"/>
              </a:lnSpc>
              <a:buFont typeface="Arial" pitchFamily="34" charset="0"/>
              <a:buChar char="•"/>
            </a:pPr>
            <a:r>
              <a:rPr lang="fa-IR" sz="2000" dirty="0" smtClean="0">
                <a:latin typeface="Calibri" panose="020F0502020204030204" pitchFamily="34" charset="0"/>
                <a:cs typeface="B Nazanin" pitchFamily="2" charset="-78"/>
              </a:rPr>
              <a:t>تنها تفاوت بین سلولهای </a:t>
            </a:r>
            <a:r>
              <a:rPr lang="en-US" sz="2000" dirty="0" smtClean="0">
                <a:latin typeface="Calibri" panose="020F0502020204030204" pitchFamily="34" charset="0"/>
                <a:cs typeface="B Nazanin" pitchFamily="2" charset="-78"/>
              </a:rPr>
              <a:t>UNI</a:t>
            </a:r>
            <a:r>
              <a:rPr lang="fa-IR" sz="2000" dirty="0">
                <a:latin typeface="Calibri" panose="020F0502020204030204" pitchFamily="34" charset="0"/>
                <a:cs typeface="B Nazanin" pitchFamily="2" charset="-78"/>
              </a:rPr>
              <a:t> </a:t>
            </a:r>
            <a:r>
              <a:rPr lang="fa-IR" sz="2000" dirty="0" smtClean="0">
                <a:latin typeface="Calibri" panose="020F0502020204030204" pitchFamily="34" charset="0"/>
                <a:cs typeface="B Nazanin" pitchFamily="2" charset="-78"/>
              </a:rPr>
              <a:t>و </a:t>
            </a:r>
            <a:r>
              <a:rPr lang="en-US" sz="2000" dirty="0" smtClean="0">
                <a:latin typeface="Calibri" panose="020F0502020204030204" pitchFamily="34" charset="0"/>
                <a:cs typeface="B Nazanin" pitchFamily="2" charset="-78"/>
              </a:rPr>
              <a:t>NNI</a:t>
            </a:r>
            <a:r>
              <a:rPr lang="fa-IR" sz="2000" dirty="0" smtClean="0">
                <a:latin typeface="Calibri" panose="020F0502020204030204" pitchFamily="34" charset="0"/>
                <a:cs typeface="B Nazanin" pitchFamily="2" charset="-78"/>
              </a:rPr>
              <a:t> وجود </a:t>
            </a:r>
            <a:r>
              <a:rPr lang="en-US" sz="2000" dirty="0" smtClean="0">
                <a:latin typeface="Calibri" panose="020F0502020204030204" pitchFamily="34" charset="0"/>
                <a:cs typeface="B Nazanin" pitchFamily="2" charset="-78"/>
              </a:rPr>
              <a:t>GFC</a:t>
            </a:r>
            <a:r>
              <a:rPr lang="fa-IR" sz="2000" dirty="0" smtClean="0">
                <a:latin typeface="Calibri" panose="020F0502020204030204" pitchFamily="34" charset="0"/>
                <a:cs typeface="B Nazanin" pitchFamily="2" charset="-78"/>
              </a:rPr>
              <a:t> در </a:t>
            </a:r>
            <a:r>
              <a:rPr lang="en-US" sz="2000" dirty="0" smtClean="0">
                <a:latin typeface="Calibri" panose="020F0502020204030204" pitchFamily="34" charset="0"/>
                <a:cs typeface="B Nazanin" pitchFamily="2" charset="-78"/>
              </a:rPr>
              <a:t>UNI</a:t>
            </a:r>
            <a:r>
              <a:rPr lang="fa-IR" sz="2000" dirty="0" smtClean="0">
                <a:latin typeface="Calibri" panose="020F0502020204030204" pitchFamily="34" charset="0"/>
                <a:cs typeface="B Nazanin" pitchFamily="2" charset="-78"/>
              </a:rPr>
              <a:t> می‌باشد و بقیه در هر دو مشترک است.</a:t>
            </a:r>
            <a:endParaRPr lang="fa-IR" sz="2000" dirty="0">
              <a:latin typeface="Calibri" panose="020F0502020204030204" pitchFamily="34" charset="0"/>
              <a:cs typeface="B Nazanin" pitchFamily="2" charset="-78"/>
            </a:endParaRPr>
          </a:p>
        </p:txBody>
      </p:sp>
      <p:pic>
        <p:nvPicPr>
          <p:cNvPr id="4098" name="Picture 2" descr="http://www.gl.com/images/lightspeed1000-atm-analyzer-web-uni-nni-forma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980728"/>
            <a:ext cx="7200800" cy="23717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7564" y="4027418"/>
            <a:ext cx="8786812" cy="2616101"/>
          </a:xfrm>
          <a:prstGeom prst="rect">
            <a:avLst/>
          </a:prstGeom>
          <a:noFill/>
        </p:spPr>
        <p:txBody>
          <a:bodyPr wrap="square" rtlCol="0">
            <a:spAutoFit/>
          </a:bodyPr>
          <a:lstStyle/>
          <a:p>
            <a:pPr marL="285750" indent="-285750" algn="just" rtl="1">
              <a:spcAft>
                <a:spcPts val="600"/>
              </a:spcAft>
              <a:buFont typeface="Arial" panose="020B0604020202020204" pitchFamily="34" charset="0"/>
              <a:buChar char="•"/>
            </a:pPr>
            <a:r>
              <a:rPr lang="en-US" sz="1700" b="1" dirty="0" smtClean="0">
                <a:latin typeface="Calibri" panose="020F0502020204030204" pitchFamily="34" charset="0"/>
                <a:cs typeface="B Nazanin" panose="00000400000000000000" pitchFamily="2" charset="-78"/>
              </a:rPr>
              <a:t>(Generic Flow Control) GFC</a:t>
            </a:r>
            <a:r>
              <a:rPr lang="fa-IR" sz="1700" b="1" dirty="0" smtClean="0">
                <a:latin typeface="Calibri" panose="020F0502020204030204" pitchFamily="34" charset="0"/>
                <a:cs typeface="B Nazanin" panose="00000400000000000000" pitchFamily="2" charset="-78"/>
              </a:rPr>
              <a:t> : </a:t>
            </a:r>
            <a:r>
              <a:rPr lang="fa-IR" sz="1700" dirty="0" smtClean="0">
                <a:latin typeface="Calibri" panose="020F0502020204030204" pitchFamily="34" charset="0"/>
                <a:cs typeface="B Nazanin" panose="00000400000000000000" pitchFamily="2" charset="-78"/>
              </a:rPr>
              <a:t>کاربرد آن در کنترل جریان می</a:t>
            </a:r>
            <a:r>
              <a:rPr lang="fa-IR" sz="1600" dirty="0">
                <a:latin typeface="Calibri" panose="020F0502020204030204" pitchFamily="34" charset="0"/>
                <a:cs typeface="B Nazanin" pitchFamily="2" charset="-78"/>
              </a:rPr>
              <a:t>‌</a:t>
            </a:r>
            <a:r>
              <a:rPr lang="fa-IR" sz="1700" dirty="0" smtClean="0">
                <a:latin typeface="Calibri" panose="020F0502020204030204" pitchFamily="34" charset="0"/>
                <a:cs typeface="B Nazanin" panose="00000400000000000000" pitchFamily="2" charset="-78"/>
              </a:rPr>
              <a:t>باشد.</a:t>
            </a:r>
          </a:p>
          <a:p>
            <a:pPr marL="285750" indent="-285750" algn="just" rtl="1">
              <a:spcAft>
                <a:spcPts val="600"/>
              </a:spcAft>
              <a:buFont typeface="Arial" panose="020B0604020202020204" pitchFamily="34" charset="0"/>
              <a:buChar char="•"/>
            </a:pPr>
            <a:r>
              <a:rPr lang="en-US" sz="1700" b="1" dirty="0" smtClean="0">
                <a:latin typeface="Calibri" panose="020F0502020204030204" pitchFamily="34" charset="0"/>
                <a:cs typeface="B Nazanin" panose="00000400000000000000" pitchFamily="2" charset="-78"/>
              </a:rPr>
              <a:t>(Virtual Circuit Identifier) VCI</a:t>
            </a:r>
            <a:r>
              <a:rPr lang="fa-IR" sz="1700" b="1" dirty="0" smtClean="0">
                <a:latin typeface="Calibri" panose="020F0502020204030204" pitchFamily="34" charset="0"/>
                <a:cs typeface="B Nazanin" panose="00000400000000000000" pitchFamily="2" charset="-78"/>
              </a:rPr>
              <a:t> : </a:t>
            </a:r>
            <a:r>
              <a:rPr lang="fa-IR" sz="1700" dirty="0" smtClean="0">
                <a:latin typeface="Calibri" panose="020F0502020204030204" pitchFamily="34" charset="0"/>
                <a:cs typeface="B Nazanin" panose="00000400000000000000" pitchFamily="2" charset="-78"/>
              </a:rPr>
              <a:t>مسیر بین دو یا جند </a:t>
            </a:r>
            <a:r>
              <a:rPr lang="en-US" sz="1700" dirty="0" smtClean="0">
                <a:latin typeface="Calibri" panose="020F0502020204030204" pitchFamily="34" charset="0"/>
                <a:cs typeface="B Nazanin" panose="00000400000000000000" pitchFamily="2" charset="-78"/>
              </a:rPr>
              <a:t>End device</a:t>
            </a:r>
            <a:r>
              <a:rPr lang="fa-IR" sz="1700" dirty="0" smtClean="0">
                <a:latin typeface="Calibri" panose="020F0502020204030204" pitchFamily="34" charset="0"/>
                <a:cs typeface="B Nazanin" panose="00000400000000000000" pitchFamily="2" charset="-78"/>
              </a:rPr>
              <a:t> را که به صورت مجازی با هم اتصال دارند و همواره بین مسیرها در حال تغییر است.</a:t>
            </a:r>
          </a:p>
          <a:p>
            <a:pPr marL="285750" indent="-285750" algn="just" rtl="1">
              <a:spcAft>
                <a:spcPts val="600"/>
              </a:spcAft>
              <a:buFont typeface="Arial" panose="020B0604020202020204" pitchFamily="34" charset="0"/>
              <a:buChar char="•"/>
            </a:pPr>
            <a:r>
              <a:rPr lang="en-US" sz="1700" b="1" dirty="0" smtClean="0">
                <a:latin typeface="Calibri" panose="020F0502020204030204" pitchFamily="34" charset="0"/>
                <a:cs typeface="B Nazanin" panose="00000400000000000000" pitchFamily="2" charset="-78"/>
              </a:rPr>
              <a:t>(Virtual Path Identifier) VPI</a:t>
            </a:r>
            <a:r>
              <a:rPr lang="fa-IR" sz="1700" b="1" dirty="0" smtClean="0">
                <a:latin typeface="Calibri" panose="020F0502020204030204" pitchFamily="34" charset="0"/>
                <a:cs typeface="B Nazanin" panose="00000400000000000000" pitchFamily="2" charset="-78"/>
              </a:rPr>
              <a:t> : </a:t>
            </a:r>
            <a:r>
              <a:rPr lang="fa-IR" sz="1700" dirty="0" smtClean="0">
                <a:latin typeface="Calibri" panose="020F0502020204030204" pitchFamily="34" charset="0"/>
                <a:cs typeface="B Nazanin" panose="00000400000000000000" pitchFamily="2" charset="-78"/>
              </a:rPr>
              <a:t>مسیر بین سوئیچها را که به صورت مجازی به هم اتصال دارند و همواره مقدار ثابتی است.</a:t>
            </a:r>
          </a:p>
          <a:p>
            <a:pPr marL="285750" indent="-285750" algn="just" rtl="1">
              <a:spcAft>
                <a:spcPts val="600"/>
              </a:spcAft>
              <a:buFont typeface="Arial" panose="020B0604020202020204" pitchFamily="34" charset="0"/>
              <a:buChar char="•"/>
            </a:pPr>
            <a:r>
              <a:rPr lang="en-US" sz="1700" b="1" dirty="0" smtClean="0">
                <a:latin typeface="Calibri" panose="020F0502020204030204" pitchFamily="34" charset="0"/>
                <a:cs typeface="B Nazanin" panose="00000400000000000000" pitchFamily="2" charset="-78"/>
              </a:rPr>
              <a:t>(Payload Type) PT</a:t>
            </a:r>
            <a:r>
              <a:rPr lang="fa-IR" sz="1700" b="1" dirty="0" smtClean="0">
                <a:latin typeface="Calibri" panose="020F0502020204030204" pitchFamily="34" charset="0"/>
                <a:cs typeface="B Nazanin" panose="00000400000000000000" pitchFamily="2" charset="-78"/>
              </a:rPr>
              <a:t> : </a:t>
            </a:r>
            <a:r>
              <a:rPr lang="fa-IR" sz="1700" dirty="0" smtClean="0">
                <a:latin typeface="Calibri" panose="020F0502020204030204" pitchFamily="34" charset="0"/>
                <a:cs typeface="B Nazanin" panose="00000400000000000000" pitchFamily="2" charset="-78"/>
              </a:rPr>
              <a:t>نوع محتوای </a:t>
            </a:r>
            <a:r>
              <a:rPr lang="en-US" sz="1700" dirty="0" smtClean="0">
                <a:latin typeface="Calibri" panose="020F0502020204030204" pitchFamily="34" charset="0"/>
                <a:cs typeface="B Nazanin" panose="00000400000000000000" pitchFamily="2" charset="-78"/>
              </a:rPr>
              <a:t>Payload</a:t>
            </a:r>
            <a:r>
              <a:rPr lang="fa-IR" sz="1700" dirty="0" smtClean="0">
                <a:latin typeface="Calibri" panose="020F0502020204030204" pitchFamily="34" charset="0"/>
                <a:cs typeface="B Nazanin" panose="00000400000000000000" pitchFamily="2" charset="-78"/>
              </a:rPr>
              <a:t> را مشخص می</a:t>
            </a:r>
            <a:r>
              <a:rPr lang="fa-IR" sz="1600" dirty="0">
                <a:latin typeface="Calibri" panose="020F0502020204030204" pitchFamily="34" charset="0"/>
                <a:cs typeface="B Nazanin" pitchFamily="2" charset="-78"/>
              </a:rPr>
              <a:t>‌</a:t>
            </a:r>
            <a:r>
              <a:rPr lang="fa-IR" sz="1700" dirty="0" smtClean="0">
                <a:latin typeface="Calibri" panose="020F0502020204030204" pitchFamily="34" charset="0"/>
                <a:cs typeface="B Nazanin" panose="00000400000000000000" pitchFamily="2" charset="-78"/>
              </a:rPr>
              <a:t>کند کاربرد آن در بحث کیفیت ارائه سرویس است.</a:t>
            </a:r>
          </a:p>
          <a:p>
            <a:pPr marL="285750" indent="-285750" algn="just" rtl="1">
              <a:spcAft>
                <a:spcPts val="600"/>
              </a:spcAft>
              <a:buFont typeface="Arial" panose="020B0604020202020204" pitchFamily="34" charset="0"/>
              <a:buChar char="•"/>
            </a:pPr>
            <a:r>
              <a:rPr lang="en-US" sz="1700" dirty="0" smtClean="0">
                <a:latin typeface="Calibri" panose="020F0502020204030204" pitchFamily="34" charset="0"/>
                <a:cs typeface="B Nazanin" panose="00000400000000000000" pitchFamily="2" charset="-78"/>
              </a:rPr>
              <a:t>(</a:t>
            </a:r>
            <a:r>
              <a:rPr lang="en-US" sz="1700" b="1" dirty="0" smtClean="0">
                <a:latin typeface="Calibri" panose="020F0502020204030204" pitchFamily="34" charset="0"/>
                <a:cs typeface="B Nazanin" panose="00000400000000000000" pitchFamily="2" charset="-78"/>
              </a:rPr>
              <a:t>Cell Loss Priority) CLP</a:t>
            </a:r>
            <a:r>
              <a:rPr lang="fa-IR" sz="1700" b="1" dirty="0" smtClean="0">
                <a:latin typeface="Calibri" panose="020F0502020204030204" pitchFamily="34" charset="0"/>
                <a:cs typeface="B Nazanin" panose="00000400000000000000" pitchFamily="2" charset="-78"/>
              </a:rPr>
              <a:t> : </a:t>
            </a:r>
            <a:r>
              <a:rPr lang="fa-IR" sz="1700" dirty="0" smtClean="0">
                <a:latin typeface="Calibri" panose="020F0502020204030204" pitchFamily="34" charset="0"/>
                <a:cs typeface="B Nazanin" panose="00000400000000000000" pitchFamily="2" charset="-78"/>
              </a:rPr>
              <a:t>یعنی هرجا ازدحام شد ابتدا از این فیلد استفاده کنیم. به این صورت که سلولهایی که </a:t>
            </a:r>
            <a:r>
              <a:rPr lang="en-US" sz="1700" dirty="0" smtClean="0">
                <a:latin typeface="Calibri" panose="020F0502020204030204" pitchFamily="34" charset="0"/>
                <a:cs typeface="B Nazanin" panose="00000400000000000000" pitchFamily="2" charset="-78"/>
              </a:rPr>
              <a:t>CLP = 1</a:t>
            </a:r>
            <a:r>
              <a:rPr lang="fa-IR" sz="1700" dirty="0" smtClean="0">
                <a:latin typeface="Calibri" panose="020F0502020204030204" pitchFamily="34" charset="0"/>
                <a:cs typeface="B Nazanin" panose="00000400000000000000" pitchFamily="2" charset="-78"/>
              </a:rPr>
              <a:t> دارند می</a:t>
            </a:r>
            <a:r>
              <a:rPr lang="fa-IR" sz="1600" dirty="0">
                <a:latin typeface="Calibri" panose="020F0502020204030204" pitchFamily="34" charset="0"/>
                <a:cs typeface="B Nazanin" pitchFamily="2" charset="-78"/>
              </a:rPr>
              <a:t>‌</a:t>
            </a:r>
            <a:r>
              <a:rPr lang="fa-IR" sz="1700" dirty="0" smtClean="0">
                <a:latin typeface="Calibri" panose="020F0502020204030204" pitchFamily="34" charset="0"/>
                <a:cs typeface="B Nazanin" panose="00000400000000000000" pitchFamily="2" charset="-78"/>
              </a:rPr>
              <a:t>توانیم حذف کنیم.</a:t>
            </a:r>
          </a:p>
          <a:p>
            <a:pPr marL="285750" indent="-285750" algn="just" rtl="1">
              <a:spcAft>
                <a:spcPts val="600"/>
              </a:spcAft>
              <a:buFont typeface="Arial" panose="020B0604020202020204" pitchFamily="34" charset="0"/>
              <a:buChar char="•"/>
            </a:pPr>
            <a:r>
              <a:rPr lang="en-US" sz="1700" b="1" dirty="0" smtClean="0">
                <a:latin typeface="Calibri" panose="020F0502020204030204" pitchFamily="34" charset="0"/>
                <a:cs typeface="B Nazanin" panose="00000400000000000000" pitchFamily="2" charset="-78"/>
              </a:rPr>
              <a:t>(Header Error Control) HEC</a:t>
            </a:r>
            <a:r>
              <a:rPr lang="fa-IR" sz="1700" b="1" dirty="0" smtClean="0">
                <a:latin typeface="Calibri" panose="020F0502020204030204" pitchFamily="34" charset="0"/>
                <a:cs typeface="B Nazanin" panose="00000400000000000000" pitchFamily="2" charset="-78"/>
              </a:rPr>
              <a:t> : </a:t>
            </a:r>
            <a:r>
              <a:rPr lang="fa-IR" sz="1700" dirty="0" smtClean="0">
                <a:latin typeface="Calibri" panose="020F0502020204030204" pitchFamily="34" charset="0"/>
                <a:cs typeface="B Nazanin" panose="00000400000000000000" pitchFamily="2" charset="-78"/>
              </a:rPr>
              <a:t>کنترل خطای </a:t>
            </a:r>
            <a:r>
              <a:rPr lang="en-US" sz="1700" dirty="0" smtClean="0">
                <a:latin typeface="Calibri" panose="020F0502020204030204" pitchFamily="34" charset="0"/>
                <a:cs typeface="B Nazanin" panose="00000400000000000000" pitchFamily="2" charset="-78"/>
              </a:rPr>
              <a:t>Header</a:t>
            </a:r>
            <a:r>
              <a:rPr lang="fa-IR" sz="1700" dirty="0" smtClean="0">
                <a:latin typeface="Calibri" panose="020F0502020204030204" pitchFamily="34" charset="0"/>
                <a:cs typeface="B Nazanin" panose="00000400000000000000" pitchFamily="2" charset="-78"/>
              </a:rPr>
              <a:t> با استفاده از روش </a:t>
            </a:r>
            <a:r>
              <a:rPr lang="en-US" sz="1700" dirty="0" smtClean="0">
                <a:latin typeface="Calibri" panose="020F0502020204030204" pitchFamily="34" charset="0"/>
                <a:cs typeface="B Nazanin" panose="00000400000000000000" pitchFamily="2" charset="-78"/>
              </a:rPr>
              <a:t>CRC</a:t>
            </a:r>
            <a:endParaRPr lang="fa-IR" sz="1700" dirty="0" smtClean="0">
              <a:latin typeface="Calibri" panose="020F0502020204030204" pitchFamily="34" charset="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انواع حالات ممکن </a:t>
            </a:r>
            <a:r>
              <a:rPr lang="en-US" altLang="fa-IR" dirty="0" smtClean="0">
                <a:latin typeface="Calibri" pitchFamily="34" charset="0"/>
              </a:rPr>
              <a:t>Payload Type</a:t>
            </a:r>
          </a:p>
        </p:txBody>
      </p:sp>
      <p:sp>
        <p:nvSpPr>
          <p:cNvPr id="8" name="Slide Number Placeholder 7"/>
          <p:cNvSpPr>
            <a:spLocks noGrp="1"/>
          </p:cNvSpPr>
          <p:nvPr>
            <p:ph type="sldNum" sz="quarter" idx="11"/>
          </p:nvPr>
        </p:nvSpPr>
        <p:spPr/>
        <p:txBody>
          <a:bodyPr/>
          <a:lstStyle/>
          <a:p>
            <a:pPr>
              <a:defRPr/>
            </a:pPr>
            <a:fld id="{7311D6A0-C842-4D44-A47B-DE9F663ADA63}" type="slidenum">
              <a:rPr lang="en-US">
                <a:latin typeface="Nazanin" pitchFamily="2" charset="-78"/>
                <a:cs typeface="Nazanin" pitchFamily="2" charset="-78"/>
              </a:rPr>
              <a:pPr>
                <a:defRPr/>
              </a:pPr>
              <a:t>12</a:t>
            </a:fld>
            <a:endParaRPr lang="en-US" dirty="0">
              <a:latin typeface="Nazanin" pitchFamily="2" charset="-78"/>
              <a:cs typeface="Nazanin" pitchFamily="2" charset="-78"/>
            </a:endParaRPr>
          </a:p>
        </p:txBody>
      </p:sp>
      <p:graphicFrame>
        <p:nvGraphicFramePr>
          <p:cNvPr id="2" name="Diagram 1"/>
          <p:cNvGraphicFramePr/>
          <p:nvPr>
            <p:extLst>
              <p:ext uri="{D42A27DB-BD31-4B8C-83A1-F6EECF244321}">
                <p14:modId xmlns:p14="http://schemas.microsoft.com/office/powerpoint/2010/main" xmlns="" val="1983737290"/>
              </p:ext>
            </p:extLst>
          </p:nvPr>
        </p:nvGraphicFramePr>
        <p:xfrm>
          <a:off x="467544" y="1268760"/>
          <a:ext cx="82562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دسته بندی بر اساس سرویس</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7311D6A0-C842-4D44-A47B-DE9F663ADA63}" type="slidenum">
              <a:rPr lang="en-US">
                <a:latin typeface="Nazanin" pitchFamily="2" charset="-78"/>
                <a:cs typeface="Nazanin" pitchFamily="2" charset="-78"/>
              </a:rPr>
              <a:pPr>
                <a:defRPr/>
              </a:pPr>
              <a:t>13</a:t>
            </a:fld>
            <a:endParaRPr lang="en-US" dirty="0">
              <a:latin typeface="Nazanin" pitchFamily="2" charset="-78"/>
              <a:cs typeface="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xmlns="" val="2205109794"/>
              </p:ext>
            </p:extLst>
          </p:nvPr>
        </p:nvGraphicFramePr>
        <p:xfrm>
          <a:off x="266538" y="1142984"/>
          <a:ext cx="8610924" cy="4036604"/>
        </p:xfrm>
        <a:graphic>
          <a:graphicData uri="http://schemas.openxmlformats.org/drawingml/2006/table">
            <a:tbl>
              <a:tblPr>
                <a:tableStyleId>{3C2FFA5D-87B4-456A-9821-1D502468CF0F}</a:tableStyleId>
              </a:tblPr>
              <a:tblGrid>
                <a:gridCol w="3948272"/>
                <a:gridCol w="1785950"/>
                <a:gridCol w="714380"/>
                <a:gridCol w="571504"/>
                <a:gridCol w="571504"/>
                <a:gridCol w="1019314"/>
              </a:tblGrid>
              <a:tr h="571660">
                <a:tc>
                  <a:txBody>
                    <a:bodyPr/>
                    <a:lstStyle/>
                    <a:p>
                      <a:pPr algn="l"/>
                      <a:r>
                        <a:rPr lang="en-US" sz="1300" b="1" dirty="0">
                          <a:effectLst/>
                        </a:rPr>
                        <a:t>Guarantees</a:t>
                      </a:r>
                      <a:endParaRPr lang="en-US" sz="1300" b="1" dirty="0">
                        <a:solidFill>
                          <a:srgbClr val="2A2A2A"/>
                        </a:solidFill>
                        <a:effectLst/>
                      </a:endParaRPr>
                    </a:p>
                  </a:txBody>
                  <a:tcPr marL="58934" marR="58934" marT="73667" marB="73667" anchor="ctr">
                    <a:solidFill>
                      <a:srgbClr val="00B050"/>
                    </a:solidFill>
                  </a:tcPr>
                </a:tc>
                <a:tc>
                  <a:txBody>
                    <a:bodyPr/>
                    <a:lstStyle/>
                    <a:p>
                      <a:pPr algn="l"/>
                      <a:r>
                        <a:rPr lang="en-US" sz="1300" b="1" dirty="0">
                          <a:effectLst/>
                        </a:rPr>
                        <a:t>ATM Service Feedback</a:t>
                      </a:r>
                      <a:endParaRPr lang="en-US" sz="1300" b="1" dirty="0">
                        <a:solidFill>
                          <a:srgbClr val="2A2A2A"/>
                        </a:solidFill>
                        <a:effectLst/>
                      </a:endParaRPr>
                    </a:p>
                  </a:txBody>
                  <a:tcPr marL="58934" marR="58934" marT="73667" marB="73667" anchor="ctr">
                    <a:solidFill>
                      <a:srgbClr val="00B050"/>
                    </a:solidFill>
                  </a:tcPr>
                </a:tc>
                <a:tc>
                  <a:txBody>
                    <a:bodyPr/>
                    <a:lstStyle/>
                    <a:p>
                      <a:pPr algn="l"/>
                      <a:r>
                        <a:rPr lang="en-US" sz="1300" b="1" dirty="0">
                          <a:effectLst/>
                        </a:rPr>
                        <a:t>Metrics</a:t>
                      </a:r>
                      <a:endParaRPr lang="en-US" sz="1300" b="1" dirty="0">
                        <a:solidFill>
                          <a:srgbClr val="2A2A2A"/>
                        </a:solidFill>
                        <a:effectLst/>
                      </a:endParaRPr>
                    </a:p>
                  </a:txBody>
                  <a:tcPr marL="58934" marR="58934" marT="73667" marB="73667" anchor="ctr">
                    <a:solidFill>
                      <a:srgbClr val="00B050"/>
                    </a:solidFill>
                  </a:tcPr>
                </a:tc>
                <a:tc>
                  <a:txBody>
                    <a:bodyPr/>
                    <a:lstStyle/>
                    <a:p>
                      <a:pPr algn="l"/>
                      <a:r>
                        <a:rPr lang="en-US" sz="1300" b="1" dirty="0">
                          <a:effectLst/>
                        </a:rPr>
                        <a:t>Loss</a:t>
                      </a:r>
                      <a:endParaRPr lang="en-US" sz="1300" b="1" dirty="0">
                        <a:solidFill>
                          <a:srgbClr val="2A2A2A"/>
                        </a:solidFill>
                        <a:effectLst/>
                      </a:endParaRPr>
                    </a:p>
                  </a:txBody>
                  <a:tcPr marL="58934" marR="58934" marT="73667" marB="73667" anchor="ctr">
                    <a:solidFill>
                      <a:srgbClr val="00B050"/>
                    </a:solidFill>
                  </a:tcPr>
                </a:tc>
                <a:tc>
                  <a:txBody>
                    <a:bodyPr/>
                    <a:lstStyle/>
                    <a:p>
                      <a:pPr algn="l"/>
                      <a:r>
                        <a:rPr lang="en-US" sz="1300" b="1" dirty="0">
                          <a:effectLst/>
                        </a:rPr>
                        <a:t>Delay</a:t>
                      </a:r>
                      <a:endParaRPr lang="en-US" sz="1300" b="1" dirty="0">
                        <a:solidFill>
                          <a:srgbClr val="2A2A2A"/>
                        </a:solidFill>
                        <a:effectLst/>
                      </a:endParaRPr>
                    </a:p>
                  </a:txBody>
                  <a:tcPr marL="58934" marR="58934" marT="73667" marB="73667" anchor="ctr">
                    <a:solidFill>
                      <a:srgbClr val="00B050"/>
                    </a:solidFill>
                  </a:tcPr>
                </a:tc>
                <a:tc>
                  <a:txBody>
                    <a:bodyPr/>
                    <a:lstStyle/>
                    <a:p>
                      <a:pPr algn="l"/>
                      <a:r>
                        <a:rPr lang="en-US" sz="1300" b="1" dirty="0">
                          <a:effectLst/>
                        </a:rPr>
                        <a:t>Bandwidth</a:t>
                      </a:r>
                      <a:endParaRPr lang="en-US" sz="1300" b="1" dirty="0">
                        <a:solidFill>
                          <a:srgbClr val="2A2A2A"/>
                        </a:solidFill>
                        <a:effectLst/>
                      </a:endParaRPr>
                    </a:p>
                  </a:txBody>
                  <a:tcPr marL="58934" marR="58934" marT="73667" marB="73667" anchor="ctr">
                    <a:solidFill>
                      <a:srgbClr val="00B050"/>
                    </a:solidFill>
                  </a:tcPr>
                </a:tc>
              </a:tr>
              <a:tr h="571660">
                <a:tc>
                  <a:txBody>
                    <a:bodyPr/>
                    <a:lstStyle/>
                    <a:p>
                      <a:pPr fontAlgn="t"/>
                      <a:r>
                        <a:rPr lang="en-US" sz="1600" dirty="0">
                          <a:effectLst/>
                          <a:cs typeface="B Nazanin" pitchFamily="2" charset="-78"/>
                        </a:rPr>
                        <a:t>Constant Bit Rate (CBR</a:t>
                      </a:r>
                      <a:r>
                        <a:rPr lang="en-US" sz="1600" dirty="0" smtClean="0">
                          <a:effectLst/>
                          <a:cs typeface="B Nazanin" pitchFamily="2" charset="-78"/>
                        </a:rPr>
                        <a:t>)</a:t>
                      </a:r>
                    </a:p>
                    <a:p>
                      <a:pPr fontAlgn="t"/>
                      <a:r>
                        <a:rPr lang="fa-IR" sz="1600" dirty="0" smtClean="0">
                          <a:effectLst/>
                          <a:cs typeface="B Nazanin" pitchFamily="2" charset="-78"/>
                        </a:rPr>
                        <a:t>سرویس هایی با نرخ بیت ثابت</a:t>
                      </a:r>
                      <a:endParaRPr lang="en-US" sz="1600" b="0" dirty="0">
                        <a:solidFill>
                          <a:srgbClr val="2A2A2A"/>
                        </a:solidFill>
                        <a:effectLst/>
                        <a:cs typeface="B Nazanin" pitchFamily="2" charset="-78"/>
                      </a:endParaRPr>
                    </a:p>
                  </a:txBody>
                  <a:tcPr marL="58934" marR="58934" marT="73667" marB="73667"/>
                </a:tc>
                <a:tc>
                  <a:txBody>
                    <a:bodyPr/>
                    <a:lstStyle/>
                    <a:p>
                      <a:pPr fontAlgn="t"/>
                      <a:r>
                        <a:rPr lang="en-US" sz="1400">
                          <a:effectLst/>
                        </a:rPr>
                        <a:t>PCR, CDVT</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dirty="0">
                          <a:effectLst/>
                        </a:rPr>
                        <a:t>No</a:t>
                      </a:r>
                      <a:endParaRPr lang="en-US" sz="1400" dirty="0">
                        <a:solidFill>
                          <a:srgbClr val="2A2A2A"/>
                        </a:solidFill>
                        <a:effectLst/>
                      </a:endParaRPr>
                    </a:p>
                  </a:txBody>
                  <a:tcPr marL="58934" marR="58934" marT="73667" marB="73667"/>
                </a:tc>
              </a:tr>
              <a:tr h="783822">
                <a:tc>
                  <a:txBody>
                    <a:bodyPr/>
                    <a:lstStyle/>
                    <a:p>
                      <a:pPr fontAlgn="t"/>
                      <a:r>
                        <a:rPr lang="en-US" sz="1600" dirty="0">
                          <a:effectLst/>
                          <a:cs typeface="B Nazanin" pitchFamily="2" charset="-78"/>
                        </a:rPr>
                        <a:t>Variable Bit Rate–Real </a:t>
                      </a:r>
                      <a:r>
                        <a:rPr lang="en-US" sz="1600" dirty="0" smtClean="0">
                          <a:effectLst/>
                          <a:cs typeface="B Nazanin" pitchFamily="2" charset="-78"/>
                        </a:rPr>
                        <a:t>Time (VBR–RT)</a:t>
                      </a:r>
                    </a:p>
                    <a:p>
                      <a:pPr fontAlgn="t"/>
                      <a:r>
                        <a:rPr lang="fa-IR" sz="1600" dirty="0" smtClean="0">
                          <a:effectLst/>
                          <a:cs typeface="B Nazanin" pitchFamily="2" charset="-78"/>
                        </a:rPr>
                        <a:t>سرویس</a:t>
                      </a:r>
                      <a:r>
                        <a:rPr lang="fa-IR" sz="1600" baseline="0" dirty="0" smtClean="0">
                          <a:effectLst/>
                          <a:cs typeface="B Nazanin" pitchFamily="2" charset="-78"/>
                        </a:rPr>
                        <a:t> هایی با نرخ بیت متغیر با تایمینگ</a:t>
                      </a:r>
                      <a:endParaRPr lang="en-US" sz="1600" b="0" dirty="0">
                        <a:solidFill>
                          <a:srgbClr val="2A2A2A"/>
                        </a:solidFill>
                        <a:effectLst/>
                        <a:cs typeface="B Nazanin" pitchFamily="2" charset="-78"/>
                      </a:endParaRPr>
                    </a:p>
                  </a:txBody>
                  <a:tcPr marL="58934" marR="58934" marT="73667" marB="73667"/>
                </a:tc>
                <a:tc>
                  <a:txBody>
                    <a:bodyPr/>
                    <a:lstStyle/>
                    <a:p>
                      <a:pPr fontAlgn="t"/>
                      <a:r>
                        <a:rPr lang="en-US" sz="1400">
                          <a:effectLst/>
                        </a:rPr>
                        <a:t>PCR, CDVT, SCR, BT</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dirty="0">
                          <a:effectLst/>
                        </a:rPr>
                        <a:t>Yes</a:t>
                      </a:r>
                      <a:endParaRPr lang="en-US" sz="1400" dirty="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r>
              <a:tr h="776080">
                <a:tc>
                  <a:txBody>
                    <a:bodyPr/>
                    <a:lstStyle/>
                    <a:p>
                      <a:pPr fontAlgn="t"/>
                      <a:r>
                        <a:rPr lang="en-US" sz="1600" dirty="0">
                          <a:effectLst/>
                          <a:cs typeface="B Nazanin" pitchFamily="2" charset="-78"/>
                        </a:rPr>
                        <a:t>Variable Bit Rate–Non-Real </a:t>
                      </a:r>
                      <a:r>
                        <a:rPr lang="en-US" sz="1600" dirty="0" smtClean="0">
                          <a:effectLst/>
                          <a:cs typeface="B Nazanin" pitchFamily="2" charset="-78"/>
                        </a:rPr>
                        <a:t>Time (VBR-NRT)</a:t>
                      </a:r>
                    </a:p>
                    <a:p>
                      <a:pPr fontAlgn="t"/>
                      <a:r>
                        <a:rPr lang="fa-IR" sz="1600" dirty="0" smtClean="0">
                          <a:effectLst/>
                          <a:cs typeface="B Nazanin" pitchFamily="2" charset="-78"/>
                        </a:rPr>
                        <a:t>سرویس هایی</a:t>
                      </a:r>
                      <a:r>
                        <a:rPr lang="fa-IR" sz="1600" baseline="0" dirty="0" smtClean="0">
                          <a:effectLst/>
                          <a:cs typeface="B Nazanin" pitchFamily="2" charset="-78"/>
                        </a:rPr>
                        <a:t> </a:t>
                      </a:r>
                      <a:r>
                        <a:rPr lang="fa-IR" sz="1600" dirty="0" smtClean="0">
                          <a:effectLst/>
                          <a:cs typeface="B Nazanin" pitchFamily="2" charset="-78"/>
                        </a:rPr>
                        <a:t>با نرخ بیت</a:t>
                      </a:r>
                      <a:r>
                        <a:rPr lang="fa-IR" sz="1600" baseline="0" dirty="0" smtClean="0">
                          <a:effectLst/>
                          <a:cs typeface="B Nazanin" pitchFamily="2" charset="-78"/>
                        </a:rPr>
                        <a:t> متغیر بدون نیاز به تایمینگ</a:t>
                      </a:r>
                      <a:endParaRPr lang="en-US" sz="1600" b="0" dirty="0">
                        <a:solidFill>
                          <a:srgbClr val="2A2A2A"/>
                        </a:solidFill>
                        <a:effectLst/>
                        <a:cs typeface="B Nazanin" pitchFamily="2" charset="-78"/>
                      </a:endParaRPr>
                    </a:p>
                  </a:txBody>
                  <a:tcPr marL="58934" marR="58934" marT="73667" marB="73667"/>
                </a:tc>
                <a:tc>
                  <a:txBody>
                    <a:bodyPr/>
                    <a:lstStyle/>
                    <a:p>
                      <a:pPr fontAlgn="t"/>
                      <a:r>
                        <a:rPr lang="en-US" sz="1400">
                          <a:effectLst/>
                        </a:rPr>
                        <a:t>PCR, CDVT, SCR, BT</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r>
              <a:tr h="571660">
                <a:tc>
                  <a:txBody>
                    <a:bodyPr/>
                    <a:lstStyle/>
                    <a:p>
                      <a:pPr fontAlgn="t"/>
                      <a:r>
                        <a:rPr lang="en-US" sz="1600" dirty="0">
                          <a:effectLst/>
                          <a:cs typeface="B Nazanin" pitchFamily="2" charset="-78"/>
                        </a:rPr>
                        <a:t>Unspecified Bit Rate (UBR</a:t>
                      </a:r>
                      <a:r>
                        <a:rPr lang="en-US" sz="1600" dirty="0" smtClean="0">
                          <a:effectLst/>
                          <a:cs typeface="B Nazanin" pitchFamily="2" charset="-78"/>
                        </a:rPr>
                        <a:t>)</a:t>
                      </a:r>
                    </a:p>
                    <a:p>
                      <a:pPr fontAlgn="t"/>
                      <a:r>
                        <a:rPr lang="fa-IR" sz="1600" dirty="0" smtClean="0">
                          <a:effectLst/>
                          <a:cs typeface="B Nazanin" pitchFamily="2" charset="-78"/>
                        </a:rPr>
                        <a:t>یک کلاس جدید است </a:t>
                      </a:r>
                      <a:endParaRPr lang="en-US" sz="1600" b="0" dirty="0">
                        <a:solidFill>
                          <a:srgbClr val="2A2A2A"/>
                        </a:solidFill>
                        <a:effectLst/>
                        <a:cs typeface="B Nazanin" pitchFamily="2" charset="-78"/>
                      </a:endParaRPr>
                    </a:p>
                  </a:txBody>
                  <a:tcPr marL="58934" marR="58934" marT="73667" marB="73667"/>
                </a:tc>
                <a:tc>
                  <a:txBody>
                    <a:bodyPr/>
                    <a:lstStyle/>
                    <a:p>
                      <a:pPr fontAlgn="t"/>
                      <a:r>
                        <a:rPr lang="en-US" sz="1400">
                          <a:effectLst/>
                        </a:rPr>
                        <a:t>Unspecified</a:t>
                      </a:r>
                      <a:endParaRPr lang="en-US" sz="140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r>
              <a:tr h="571660">
                <a:tc>
                  <a:txBody>
                    <a:bodyPr/>
                    <a:lstStyle/>
                    <a:p>
                      <a:pPr fontAlgn="t"/>
                      <a:r>
                        <a:rPr lang="en-US" sz="1600" dirty="0">
                          <a:effectLst/>
                          <a:cs typeface="B Nazanin" pitchFamily="2" charset="-78"/>
                        </a:rPr>
                        <a:t>Available Bit Rate (ABR</a:t>
                      </a:r>
                      <a:r>
                        <a:rPr lang="en-US" sz="1600" dirty="0" smtClean="0">
                          <a:effectLst/>
                          <a:cs typeface="B Nazanin" pitchFamily="2" charset="-78"/>
                        </a:rPr>
                        <a:t>)</a:t>
                      </a:r>
                    </a:p>
                    <a:p>
                      <a:pPr algn="l" rtl="1" fontAlgn="t"/>
                      <a:r>
                        <a:rPr lang="fa-IR" sz="1600" dirty="0" smtClean="0">
                          <a:effectLst/>
                          <a:cs typeface="B Nazanin" pitchFamily="2" charset="-78"/>
                        </a:rPr>
                        <a:t> سرویس هایی با</a:t>
                      </a:r>
                      <a:r>
                        <a:rPr lang="fa-IR" sz="1600" baseline="0" dirty="0" smtClean="0">
                          <a:effectLst/>
                          <a:cs typeface="B Nazanin" pitchFamily="2" charset="-78"/>
                        </a:rPr>
                        <a:t> نرخ بیت متغیر و </a:t>
                      </a:r>
                      <a:r>
                        <a:rPr lang="en-US" sz="1600" baseline="0" dirty="0" smtClean="0">
                          <a:effectLst/>
                          <a:cs typeface="B Nazanin" pitchFamily="2" charset="-78"/>
                        </a:rPr>
                        <a:t>connectionless</a:t>
                      </a:r>
                      <a:endParaRPr lang="en-US" sz="1600" b="0" dirty="0">
                        <a:solidFill>
                          <a:srgbClr val="2A2A2A"/>
                        </a:solidFill>
                        <a:effectLst/>
                        <a:cs typeface="B Nazanin" pitchFamily="2" charset="-78"/>
                      </a:endParaRPr>
                    </a:p>
                  </a:txBody>
                  <a:tcPr marL="58934" marR="58934" marT="73667" marB="73667"/>
                </a:tc>
                <a:tc>
                  <a:txBody>
                    <a:bodyPr/>
                    <a:lstStyle/>
                    <a:p>
                      <a:pPr fontAlgn="t"/>
                      <a:r>
                        <a:rPr lang="en-US" sz="1400">
                          <a:effectLst/>
                        </a:rPr>
                        <a:t>PCR, CDVT, MCR</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a:effectLst/>
                        </a:rPr>
                        <a:t>No</a:t>
                      </a:r>
                      <a:endParaRPr lang="en-US" sz="1400">
                        <a:solidFill>
                          <a:srgbClr val="2A2A2A"/>
                        </a:solidFill>
                        <a:effectLst/>
                      </a:endParaRPr>
                    </a:p>
                  </a:txBody>
                  <a:tcPr marL="58934" marR="58934" marT="73667" marB="73667"/>
                </a:tc>
                <a:tc>
                  <a:txBody>
                    <a:bodyPr/>
                    <a:lstStyle/>
                    <a:p>
                      <a:pPr fontAlgn="t"/>
                      <a:r>
                        <a:rPr lang="en-US" sz="1400">
                          <a:effectLst/>
                        </a:rPr>
                        <a:t>Yes</a:t>
                      </a:r>
                      <a:endParaRPr lang="en-US" sz="1400">
                        <a:solidFill>
                          <a:srgbClr val="2A2A2A"/>
                        </a:solidFill>
                        <a:effectLst/>
                      </a:endParaRPr>
                    </a:p>
                  </a:txBody>
                  <a:tcPr marL="58934" marR="58934" marT="73667" marB="73667"/>
                </a:tc>
                <a:tc>
                  <a:txBody>
                    <a:bodyPr/>
                    <a:lstStyle/>
                    <a:p>
                      <a:pPr fontAlgn="t"/>
                      <a:r>
                        <a:rPr lang="en-US" sz="1400" dirty="0">
                          <a:effectLst/>
                        </a:rPr>
                        <a:t>Yes</a:t>
                      </a:r>
                      <a:endParaRPr lang="en-US" sz="1400" dirty="0">
                        <a:solidFill>
                          <a:srgbClr val="2A2A2A"/>
                        </a:solidFill>
                        <a:effectLst/>
                      </a:endParaRPr>
                    </a:p>
                  </a:txBody>
                  <a:tcPr marL="58934" marR="58934" marT="73667" marB="73667"/>
                </a:tc>
              </a:tr>
            </a:tbl>
          </a:graphicData>
        </a:graphic>
      </p:graphicFrame>
      <p:sp>
        <p:nvSpPr>
          <p:cNvPr id="5" name="Rectangle 4"/>
          <p:cNvSpPr/>
          <p:nvPr/>
        </p:nvSpPr>
        <p:spPr>
          <a:xfrm>
            <a:off x="504212" y="5357826"/>
            <a:ext cx="8496944" cy="1323439"/>
          </a:xfrm>
          <a:prstGeom prst="rect">
            <a:avLst/>
          </a:prstGeom>
        </p:spPr>
        <p:txBody>
          <a:bodyPr wrap="square">
            <a:spAutoFit/>
          </a:bodyPr>
          <a:lstStyle/>
          <a:p>
            <a:r>
              <a:rPr lang="en-US" sz="1600" dirty="0">
                <a:latin typeface="Calibri" panose="020F0502020204030204" pitchFamily="34" charset="0"/>
                <a:cs typeface="B Nazanin" pitchFamily="2" charset="-78"/>
              </a:rPr>
              <a:t>PCR = Peak Cell </a:t>
            </a:r>
            <a:r>
              <a:rPr lang="en-US" sz="1600" dirty="0" smtClean="0">
                <a:latin typeface="Calibri" panose="020F0502020204030204" pitchFamily="34" charset="0"/>
                <a:cs typeface="B Nazanin" pitchFamily="2" charset="-78"/>
              </a:rPr>
              <a:t>Rate </a:t>
            </a:r>
            <a:r>
              <a:rPr lang="fa-IR" sz="1600" dirty="0" smtClean="0">
                <a:latin typeface="Calibri" panose="020F0502020204030204" pitchFamily="34" charset="0"/>
                <a:cs typeface="B Nazanin" pitchFamily="2" charset="-78"/>
              </a:rPr>
              <a:t>(حداکثر نرخ تولید ترافیک ارسالی کاربر)</a:t>
            </a:r>
            <a:r>
              <a:rPr lang="en-US" sz="1600" dirty="0">
                <a:latin typeface="Calibri" panose="020F0502020204030204" pitchFamily="34" charset="0"/>
                <a:cs typeface="B Nazanin" pitchFamily="2" charset="-78"/>
              </a:rPr>
              <a:t/>
            </a:r>
            <a:br>
              <a:rPr lang="en-US" sz="1600" dirty="0">
                <a:latin typeface="Calibri" panose="020F0502020204030204" pitchFamily="34" charset="0"/>
                <a:cs typeface="B Nazanin" pitchFamily="2" charset="-78"/>
              </a:rPr>
            </a:br>
            <a:r>
              <a:rPr lang="en-US" sz="1600" dirty="0">
                <a:latin typeface="Calibri" panose="020F0502020204030204" pitchFamily="34" charset="0"/>
                <a:cs typeface="B Nazanin" pitchFamily="2" charset="-78"/>
              </a:rPr>
              <a:t>CDVT = Cell Delay Variation </a:t>
            </a:r>
            <a:r>
              <a:rPr lang="en-US" sz="1600" dirty="0" smtClean="0">
                <a:latin typeface="Calibri" panose="020F0502020204030204" pitchFamily="34" charset="0"/>
                <a:cs typeface="B Nazanin" pitchFamily="2" charset="-78"/>
              </a:rPr>
              <a:t>Tolerance </a:t>
            </a:r>
            <a:r>
              <a:rPr lang="fa-IR" sz="1600" dirty="0" smtClean="0">
                <a:latin typeface="Calibri" panose="020F0502020204030204" pitchFamily="34" charset="0"/>
                <a:cs typeface="B Nazanin" pitchFamily="2" charset="-78"/>
              </a:rPr>
              <a:t>(حداکثر واریانس تاخیر قابل تحمل)</a:t>
            </a:r>
            <a:r>
              <a:rPr lang="en-US" sz="1600" dirty="0">
                <a:latin typeface="Calibri" panose="020F0502020204030204" pitchFamily="34" charset="0"/>
                <a:cs typeface="B Nazanin" pitchFamily="2" charset="-78"/>
              </a:rPr>
              <a:t/>
            </a:r>
            <a:br>
              <a:rPr lang="en-US" sz="1600" dirty="0">
                <a:latin typeface="Calibri" panose="020F0502020204030204" pitchFamily="34" charset="0"/>
                <a:cs typeface="B Nazanin" pitchFamily="2" charset="-78"/>
              </a:rPr>
            </a:br>
            <a:r>
              <a:rPr lang="en-US" sz="1600" dirty="0">
                <a:latin typeface="Calibri" panose="020F0502020204030204" pitchFamily="34" charset="0"/>
                <a:cs typeface="B Nazanin" pitchFamily="2" charset="-78"/>
              </a:rPr>
              <a:t>SCR = Sustained Cell </a:t>
            </a:r>
            <a:r>
              <a:rPr lang="en-US" sz="1600" dirty="0" smtClean="0">
                <a:latin typeface="Calibri" panose="020F0502020204030204" pitchFamily="34" charset="0"/>
                <a:cs typeface="B Nazanin" pitchFamily="2" charset="-78"/>
              </a:rPr>
              <a:t>Rate </a:t>
            </a:r>
            <a:r>
              <a:rPr lang="fa-IR" sz="1600" dirty="0" smtClean="0">
                <a:latin typeface="Calibri" panose="020F0502020204030204" pitchFamily="34" charset="0"/>
                <a:cs typeface="B Nazanin" pitchFamily="2" charset="-78"/>
              </a:rPr>
              <a:t>(حداکثر نرخ ارسال در حالت پایدار)</a:t>
            </a:r>
            <a:r>
              <a:rPr lang="en-US" sz="1600" dirty="0">
                <a:latin typeface="Calibri" panose="020F0502020204030204" pitchFamily="34" charset="0"/>
                <a:cs typeface="B Nazanin" pitchFamily="2" charset="-78"/>
              </a:rPr>
              <a:t/>
            </a:r>
            <a:br>
              <a:rPr lang="en-US" sz="1600" dirty="0">
                <a:latin typeface="Calibri" panose="020F0502020204030204" pitchFamily="34" charset="0"/>
                <a:cs typeface="B Nazanin" pitchFamily="2" charset="-78"/>
              </a:rPr>
            </a:br>
            <a:r>
              <a:rPr lang="en-US" sz="1600" dirty="0">
                <a:latin typeface="Calibri" panose="020F0502020204030204" pitchFamily="34" charset="0"/>
                <a:cs typeface="B Nazanin" pitchFamily="2" charset="-78"/>
              </a:rPr>
              <a:t>BT = </a:t>
            </a:r>
            <a:r>
              <a:rPr lang="en-US" sz="1600" dirty="0" smtClean="0">
                <a:latin typeface="Calibri" panose="020F0502020204030204" pitchFamily="34" charset="0"/>
                <a:cs typeface="B Nazanin" pitchFamily="2" charset="-78"/>
              </a:rPr>
              <a:t>Burst Tolerance </a:t>
            </a:r>
            <a:r>
              <a:rPr lang="fa-IR" sz="1600" dirty="0" smtClean="0">
                <a:latin typeface="Calibri" panose="020F0502020204030204" pitchFamily="34" charset="0"/>
                <a:cs typeface="B Nazanin" pitchFamily="2" charset="-78"/>
              </a:rPr>
              <a:t>(حداکثر اندازه ترافیک توده ای)</a:t>
            </a:r>
            <a:r>
              <a:rPr lang="en-US" sz="1600" dirty="0">
                <a:latin typeface="Calibri" panose="020F0502020204030204" pitchFamily="34" charset="0"/>
                <a:cs typeface="B Nazanin" pitchFamily="2" charset="-78"/>
              </a:rPr>
              <a:t/>
            </a:r>
            <a:br>
              <a:rPr lang="en-US" sz="1600" dirty="0">
                <a:latin typeface="Calibri" panose="020F0502020204030204" pitchFamily="34" charset="0"/>
                <a:cs typeface="B Nazanin" pitchFamily="2" charset="-78"/>
              </a:rPr>
            </a:br>
            <a:r>
              <a:rPr lang="en-US" sz="1600" dirty="0">
                <a:latin typeface="Calibri" panose="020F0502020204030204" pitchFamily="34" charset="0"/>
                <a:cs typeface="B Nazanin" pitchFamily="2" charset="-78"/>
              </a:rPr>
              <a:t>MCR = Minimum Cell </a:t>
            </a:r>
            <a:r>
              <a:rPr lang="en-US" sz="1600" dirty="0" smtClean="0">
                <a:latin typeface="Calibri" panose="020F0502020204030204" pitchFamily="34" charset="0"/>
                <a:cs typeface="B Nazanin" pitchFamily="2" charset="-78"/>
              </a:rPr>
              <a:t>Rate </a:t>
            </a:r>
            <a:r>
              <a:rPr lang="fa-IR" sz="1600" dirty="0" smtClean="0">
                <a:latin typeface="Calibri" panose="020F0502020204030204" pitchFamily="34" charset="0"/>
                <a:cs typeface="B Nazanin" pitchFamily="2" charset="-78"/>
              </a:rPr>
              <a:t>(حداقل نرخ ارسالی که هر کاربر می تواند ارسال کند)</a:t>
            </a:r>
            <a:endParaRPr lang="en-US" sz="1600" dirty="0">
              <a:latin typeface="Calibri" panose="020F0502020204030204" pitchFamily="34" charset="0"/>
              <a:cs typeface="B Nazanin" pitchFamily="2" charset="-78"/>
            </a:endParaRPr>
          </a:p>
        </p:txBody>
      </p:sp>
    </p:spTree>
    <p:extLst>
      <p:ext uri="{BB962C8B-B14F-4D97-AF65-F5344CB8AC3E}">
        <p14:creationId xmlns:p14="http://schemas.microsoft.com/office/powerpoint/2010/main" xmlns="" val="2199117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smtClean="0"/>
              <a:t>ATM Application Classes</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7311D6A0-C842-4D44-A47B-DE9F663ADA63}" type="slidenum">
              <a:rPr lang="en-US">
                <a:latin typeface="Nazanin" pitchFamily="2" charset="-78"/>
                <a:cs typeface="Nazanin" pitchFamily="2" charset="-78"/>
              </a:rPr>
              <a:pPr>
                <a:defRPr/>
              </a:pPr>
              <a:t>14</a:t>
            </a:fld>
            <a:endParaRPr lang="en-US" dirty="0">
              <a:latin typeface="Nazanin" pitchFamily="2" charset="-78"/>
              <a:cs typeface="Nazanin" pitchFamily="2" charset="-78"/>
            </a:endParaRPr>
          </a:p>
        </p:txBody>
      </p:sp>
      <p:graphicFrame>
        <p:nvGraphicFramePr>
          <p:cNvPr id="7" name="Table 6"/>
          <p:cNvGraphicFramePr>
            <a:graphicFrameLocks noGrp="1"/>
          </p:cNvGraphicFramePr>
          <p:nvPr/>
        </p:nvGraphicFramePr>
        <p:xfrm>
          <a:off x="392876" y="1214422"/>
          <a:ext cx="8358248" cy="3214710"/>
        </p:xfrm>
        <a:graphic>
          <a:graphicData uri="http://schemas.openxmlformats.org/drawingml/2006/table">
            <a:tbl>
              <a:tblPr>
                <a:tableStyleId>{3C2FFA5D-87B4-456A-9821-1D502468CF0F}</a:tableStyleId>
              </a:tblPr>
              <a:tblGrid>
                <a:gridCol w="3714776"/>
                <a:gridCol w="1357322"/>
                <a:gridCol w="1196588"/>
                <a:gridCol w="2089562"/>
              </a:tblGrid>
              <a:tr h="642942">
                <a:tc>
                  <a:txBody>
                    <a:bodyPr/>
                    <a:lstStyle/>
                    <a:p>
                      <a:pPr algn="l"/>
                      <a:r>
                        <a:rPr lang="en-US" sz="1700" dirty="0"/>
                        <a:t>Class</a:t>
                      </a:r>
                      <a:endParaRPr lang="en-US" sz="1700" dirty="0">
                        <a:solidFill>
                          <a:srgbClr val="2A2A2A"/>
                        </a:solidFill>
                      </a:endParaRPr>
                    </a:p>
                  </a:txBody>
                  <a:tcPr marL="44415" marR="44415" marT="55519" marB="55519" anchor="ctr">
                    <a:solidFill>
                      <a:srgbClr val="00B050"/>
                    </a:solidFill>
                  </a:tcPr>
                </a:tc>
                <a:tc>
                  <a:txBody>
                    <a:bodyPr/>
                    <a:lstStyle/>
                    <a:p>
                      <a:pPr algn="l"/>
                      <a:r>
                        <a:rPr lang="en-US" sz="1700" dirty="0"/>
                        <a:t>Timing Relationship</a:t>
                      </a:r>
                      <a:endParaRPr lang="en-US" sz="1700" dirty="0">
                        <a:solidFill>
                          <a:srgbClr val="2A2A2A"/>
                        </a:solidFill>
                      </a:endParaRPr>
                    </a:p>
                  </a:txBody>
                  <a:tcPr marL="44415" marR="44415" marT="55519" marB="55519" anchor="ctr">
                    <a:solidFill>
                      <a:srgbClr val="00B050"/>
                    </a:solidFill>
                  </a:tcPr>
                </a:tc>
                <a:tc>
                  <a:txBody>
                    <a:bodyPr/>
                    <a:lstStyle/>
                    <a:p>
                      <a:pPr algn="l"/>
                      <a:r>
                        <a:rPr lang="en-US" sz="1700" dirty="0"/>
                        <a:t>Bit Rate</a:t>
                      </a:r>
                      <a:endParaRPr lang="en-US" sz="1700" dirty="0">
                        <a:solidFill>
                          <a:srgbClr val="2A2A2A"/>
                        </a:solidFill>
                      </a:endParaRPr>
                    </a:p>
                  </a:txBody>
                  <a:tcPr marL="44415" marR="44415" marT="55519" marB="55519" anchor="ctr">
                    <a:solidFill>
                      <a:srgbClr val="00B050"/>
                    </a:solidFill>
                  </a:tcPr>
                </a:tc>
                <a:tc>
                  <a:txBody>
                    <a:bodyPr/>
                    <a:lstStyle/>
                    <a:p>
                      <a:pPr algn="l"/>
                      <a:r>
                        <a:rPr lang="en-US" sz="1700" dirty="0"/>
                        <a:t>Type of Connection</a:t>
                      </a:r>
                      <a:endParaRPr lang="en-US" sz="1700" dirty="0">
                        <a:solidFill>
                          <a:srgbClr val="2A2A2A"/>
                        </a:solidFill>
                      </a:endParaRPr>
                    </a:p>
                  </a:txBody>
                  <a:tcPr marL="44415" marR="44415" marT="55519" marB="55519" anchor="ctr">
                    <a:solidFill>
                      <a:srgbClr val="00B050"/>
                    </a:solidFill>
                  </a:tcPr>
                </a:tc>
              </a:tr>
              <a:tr h="642942">
                <a:tc>
                  <a:txBody>
                    <a:bodyPr/>
                    <a:lstStyle/>
                    <a:p>
                      <a:pPr fontAlgn="t"/>
                      <a:r>
                        <a:rPr lang="en-US" sz="1800" dirty="0" smtClean="0">
                          <a:cs typeface="B Nazanin" pitchFamily="2" charset="-78"/>
                        </a:rPr>
                        <a:t>A</a:t>
                      </a:r>
                    </a:p>
                    <a:p>
                      <a:pPr fontAlgn="t"/>
                      <a:r>
                        <a:rPr lang="fa-IR" sz="1600" dirty="0" smtClean="0">
                          <a:cs typeface="B Nazanin" pitchFamily="2" charset="-78"/>
                        </a:rPr>
                        <a:t>با</a:t>
                      </a:r>
                      <a:r>
                        <a:rPr lang="fa-IR" sz="1600" baseline="0" dirty="0" smtClean="0">
                          <a:cs typeface="B Nazanin" pitchFamily="2" charset="-78"/>
                        </a:rPr>
                        <a:t> نرخ ثابت با تایمینگ مانند کاربردهای پزشکی</a:t>
                      </a:r>
                      <a:endParaRPr lang="en-US" sz="1600" dirty="0">
                        <a:solidFill>
                          <a:srgbClr val="2A2A2A"/>
                        </a:solidFill>
                        <a:cs typeface="B Nazanin" pitchFamily="2" charset="-78"/>
                      </a:endParaRPr>
                    </a:p>
                  </a:txBody>
                  <a:tcPr marL="44415" marR="44415" marT="55519" marB="55519"/>
                </a:tc>
                <a:tc>
                  <a:txBody>
                    <a:bodyPr/>
                    <a:lstStyle/>
                    <a:p>
                      <a:pPr fontAlgn="t"/>
                      <a:r>
                        <a:rPr lang="en-US" sz="1800" dirty="0"/>
                        <a:t>Yes</a:t>
                      </a:r>
                      <a:endParaRPr lang="en-US" sz="1800" dirty="0">
                        <a:solidFill>
                          <a:srgbClr val="2A2A2A"/>
                        </a:solidFill>
                      </a:endParaRPr>
                    </a:p>
                  </a:txBody>
                  <a:tcPr marL="44415" marR="44415" marT="55519" marB="55519"/>
                </a:tc>
                <a:tc>
                  <a:txBody>
                    <a:bodyPr/>
                    <a:lstStyle/>
                    <a:p>
                      <a:pPr fontAlgn="t"/>
                      <a:r>
                        <a:rPr lang="en-US" sz="1800" dirty="0"/>
                        <a:t>Constant</a:t>
                      </a:r>
                      <a:endParaRPr lang="en-US" sz="1800" dirty="0">
                        <a:solidFill>
                          <a:srgbClr val="2A2A2A"/>
                        </a:solidFill>
                      </a:endParaRPr>
                    </a:p>
                  </a:txBody>
                  <a:tcPr marL="44415" marR="44415" marT="55519" marB="55519"/>
                </a:tc>
                <a:tc>
                  <a:txBody>
                    <a:bodyPr/>
                    <a:lstStyle/>
                    <a:p>
                      <a:pPr fontAlgn="t"/>
                      <a:r>
                        <a:rPr lang="en-US" sz="1800" dirty="0"/>
                        <a:t>Connection-oriented</a:t>
                      </a:r>
                      <a:endParaRPr lang="en-US" sz="1800" dirty="0">
                        <a:solidFill>
                          <a:srgbClr val="2A2A2A"/>
                        </a:solidFill>
                      </a:endParaRPr>
                    </a:p>
                  </a:txBody>
                  <a:tcPr marL="44415" marR="44415" marT="55519" marB="55519"/>
                </a:tc>
              </a:tr>
              <a:tr h="642942">
                <a:tc>
                  <a:txBody>
                    <a:bodyPr/>
                    <a:lstStyle/>
                    <a:p>
                      <a:pPr fontAlgn="t"/>
                      <a:r>
                        <a:rPr lang="en-US" sz="1800" dirty="0" smtClean="0">
                          <a:cs typeface="B Nazanin" pitchFamily="2" charset="-78"/>
                        </a:rPr>
                        <a:t>B</a:t>
                      </a:r>
                    </a:p>
                    <a:p>
                      <a:pPr fontAlgn="t"/>
                      <a:r>
                        <a:rPr lang="fa-IR" sz="1600" dirty="0" smtClean="0">
                          <a:cs typeface="B Nazanin" pitchFamily="2" charset="-78"/>
                        </a:rPr>
                        <a:t>با</a:t>
                      </a:r>
                      <a:r>
                        <a:rPr lang="fa-IR" sz="1600" baseline="0" dirty="0" smtClean="0">
                          <a:cs typeface="B Nazanin" pitchFamily="2" charset="-78"/>
                        </a:rPr>
                        <a:t> نرخ بیت متغیر با تایمینگ مانند تلویزیون</a:t>
                      </a:r>
                      <a:endParaRPr lang="en-US" sz="1600" dirty="0">
                        <a:solidFill>
                          <a:srgbClr val="2A2A2A"/>
                        </a:solidFill>
                        <a:cs typeface="B Nazanin" pitchFamily="2" charset="-78"/>
                      </a:endParaRPr>
                    </a:p>
                  </a:txBody>
                  <a:tcPr marL="44415" marR="44415" marT="55519" marB="55519"/>
                </a:tc>
                <a:tc>
                  <a:txBody>
                    <a:bodyPr/>
                    <a:lstStyle/>
                    <a:p>
                      <a:pPr fontAlgn="t"/>
                      <a:r>
                        <a:rPr lang="en-US" sz="1800" dirty="0"/>
                        <a:t>Yes</a:t>
                      </a:r>
                      <a:endParaRPr lang="en-US" sz="1800" dirty="0">
                        <a:solidFill>
                          <a:srgbClr val="2A2A2A"/>
                        </a:solidFill>
                      </a:endParaRPr>
                    </a:p>
                  </a:txBody>
                  <a:tcPr marL="44415" marR="44415" marT="55519" marB="55519"/>
                </a:tc>
                <a:tc>
                  <a:txBody>
                    <a:bodyPr/>
                    <a:lstStyle/>
                    <a:p>
                      <a:pPr fontAlgn="t"/>
                      <a:r>
                        <a:rPr lang="en-US" sz="1800"/>
                        <a:t>Variable</a:t>
                      </a:r>
                      <a:endParaRPr lang="en-US" sz="1800">
                        <a:solidFill>
                          <a:srgbClr val="2A2A2A"/>
                        </a:solidFill>
                      </a:endParaRPr>
                    </a:p>
                  </a:txBody>
                  <a:tcPr marL="44415" marR="44415" marT="55519" marB="55519"/>
                </a:tc>
                <a:tc>
                  <a:txBody>
                    <a:bodyPr/>
                    <a:lstStyle/>
                    <a:p>
                      <a:pPr fontAlgn="t"/>
                      <a:r>
                        <a:rPr lang="en-US" sz="1800"/>
                        <a:t>Connection-oriented</a:t>
                      </a:r>
                      <a:endParaRPr lang="en-US" sz="1800">
                        <a:solidFill>
                          <a:srgbClr val="2A2A2A"/>
                        </a:solidFill>
                      </a:endParaRPr>
                    </a:p>
                  </a:txBody>
                  <a:tcPr marL="44415" marR="44415" marT="55519" marB="55519"/>
                </a:tc>
              </a:tr>
              <a:tr h="642942">
                <a:tc>
                  <a:txBody>
                    <a:bodyPr/>
                    <a:lstStyle/>
                    <a:p>
                      <a:pPr fontAlgn="t"/>
                      <a:r>
                        <a:rPr lang="en-US" sz="1800" dirty="0" smtClean="0">
                          <a:cs typeface="B Nazanin" pitchFamily="2" charset="-78"/>
                        </a:rPr>
                        <a:t>C</a:t>
                      </a:r>
                    </a:p>
                    <a:p>
                      <a:pPr fontAlgn="t"/>
                      <a:r>
                        <a:rPr lang="fa-IR" sz="1600" dirty="0" smtClean="0">
                          <a:cs typeface="B Nazanin" pitchFamily="2" charset="-78"/>
                        </a:rPr>
                        <a:t>با نرخ بیت</a:t>
                      </a:r>
                      <a:r>
                        <a:rPr lang="fa-IR" sz="1600" baseline="0" dirty="0" smtClean="0">
                          <a:cs typeface="B Nazanin" pitchFamily="2" charset="-78"/>
                        </a:rPr>
                        <a:t> متغیر بدون نیاز به تایمینگ مانند دانلود</a:t>
                      </a:r>
                      <a:endParaRPr lang="en-US" sz="1600" dirty="0">
                        <a:solidFill>
                          <a:srgbClr val="2A2A2A"/>
                        </a:solidFill>
                        <a:cs typeface="B Nazanin" pitchFamily="2" charset="-78"/>
                      </a:endParaRPr>
                    </a:p>
                  </a:txBody>
                  <a:tcPr marL="44415" marR="44415" marT="55519" marB="55519"/>
                </a:tc>
                <a:tc>
                  <a:txBody>
                    <a:bodyPr/>
                    <a:lstStyle/>
                    <a:p>
                      <a:pPr fontAlgn="t"/>
                      <a:r>
                        <a:rPr lang="en-US" sz="1800"/>
                        <a:t>No</a:t>
                      </a:r>
                      <a:endParaRPr lang="en-US" sz="1800">
                        <a:solidFill>
                          <a:srgbClr val="2A2A2A"/>
                        </a:solidFill>
                      </a:endParaRPr>
                    </a:p>
                  </a:txBody>
                  <a:tcPr marL="44415" marR="44415" marT="55519" marB="55519"/>
                </a:tc>
                <a:tc>
                  <a:txBody>
                    <a:bodyPr/>
                    <a:lstStyle/>
                    <a:p>
                      <a:pPr fontAlgn="t"/>
                      <a:r>
                        <a:rPr lang="en-US" sz="1800"/>
                        <a:t>Variable</a:t>
                      </a:r>
                      <a:endParaRPr lang="en-US" sz="1800">
                        <a:solidFill>
                          <a:srgbClr val="2A2A2A"/>
                        </a:solidFill>
                      </a:endParaRPr>
                    </a:p>
                  </a:txBody>
                  <a:tcPr marL="44415" marR="44415" marT="55519" marB="55519"/>
                </a:tc>
                <a:tc>
                  <a:txBody>
                    <a:bodyPr/>
                    <a:lstStyle/>
                    <a:p>
                      <a:pPr fontAlgn="t"/>
                      <a:r>
                        <a:rPr lang="en-US" sz="1800"/>
                        <a:t>Connection-oriented</a:t>
                      </a:r>
                      <a:endParaRPr lang="en-US" sz="1800">
                        <a:solidFill>
                          <a:srgbClr val="2A2A2A"/>
                        </a:solidFill>
                      </a:endParaRPr>
                    </a:p>
                  </a:txBody>
                  <a:tcPr marL="44415" marR="44415" marT="55519" marB="55519"/>
                </a:tc>
              </a:tr>
              <a:tr h="642942">
                <a:tc>
                  <a:txBody>
                    <a:bodyPr/>
                    <a:lstStyle/>
                    <a:p>
                      <a:pPr fontAlgn="t"/>
                      <a:r>
                        <a:rPr lang="en-US" sz="1800" dirty="0" smtClean="0">
                          <a:cs typeface="B Nazanin" pitchFamily="2" charset="-78"/>
                        </a:rPr>
                        <a:t>D</a:t>
                      </a:r>
                    </a:p>
                    <a:p>
                      <a:pPr algn="l" rtl="1" fontAlgn="t"/>
                      <a:r>
                        <a:rPr lang="fa-IR" sz="1600" dirty="0" smtClean="0">
                          <a:cs typeface="B Nazanin" pitchFamily="2" charset="-78"/>
                        </a:rPr>
                        <a:t>با نرخ بیت متغیر بدون</a:t>
                      </a:r>
                      <a:r>
                        <a:rPr lang="fa-IR" sz="1600" baseline="0" dirty="0" smtClean="0">
                          <a:cs typeface="B Nazanin" pitchFamily="2" charset="-78"/>
                        </a:rPr>
                        <a:t> نیاز به تایمینگ مانند </a:t>
                      </a:r>
                      <a:r>
                        <a:rPr lang="en-US" sz="1600" baseline="0" dirty="0" smtClean="0">
                          <a:cs typeface="B Nazanin" pitchFamily="2" charset="-78"/>
                        </a:rPr>
                        <a:t>Text chat</a:t>
                      </a:r>
                      <a:endParaRPr lang="en-US" sz="1600" dirty="0">
                        <a:solidFill>
                          <a:srgbClr val="2A2A2A"/>
                        </a:solidFill>
                        <a:cs typeface="B Nazanin" pitchFamily="2" charset="-78"/>
                      </a:endParaRPr>
                    </a:p>
                  </a:txBody>
                  <a:tcPr marL="44415" marR="44415" marT="55519" marB="55519"/>
                </a:tc>
                <a:tc>
                  <a:txBody>
                    <a:bodyPr/>
                    <a:lstStyle/>
                    <a:p>
                      <a:pPr fontAlgn="t"/>
                      <a:r>
                        <a:rPr lang="en-US" sz="1800"/>
                        <a:t>No</a:t>
                      </a:r>
                      <a:endParaRPr lang="en-US" sz="1800">
                        <a:solidFill>
                          <a:srgbClr val="2A2A2A"/>
                        </a:solidFill>
                      </a:endParaRPr>
                    </a:p>
                  </a:txBody>
                  <a:tcPr marL="44415" marR="44415" marT="55519" marB="55519"/>
                </a:tc>
                <a:tc>
                  <a:txBody>
                    <a:bodyPr/>
                    <a:lstStyle/>
                    <a:p>
                      <a:pPr fontAlgn="t"/>
                      <a:r>
                        <a:rPr lang="en-US" sz="1800"/>
                        <a:t>Variable</a:t>
                      </a:r>
                      <a:endParaRPr lang="en-US" sz="1800">
                        <a:solidFill>
                          <a:srgbClr val="2A2A2A"/>
                        </a:solidFill>
                      </a:endParaRPr>
                    </a:p>
                  </a:txBody>
                  <a:tcPr marL="44415" marR="44415" marT="55519" marB="55519"/>
                </a:tc>
                <a:tc>
                  <a:txBody>
                    <a:bodyPr/>
                    <a:lstStyle/>
                    <a:p>
                      <a:pPr fontAlgn="t"/>
                      <a:r>
                        <a:rPr lang="en-US" sz="1800" dirty="0"/>
                        <a:t>Connectionless</a:t>
                      </a:r>
                      <a:endParaRPr lang="en-US" sz="1800" dirty="0">
                        <a:solidFill>
                          <a:srgbClr val="2A2A2A"/>
                        </a:solidFill>
                      </a:endParaRPr>
                    </a:p>
                  </a:txBody>
                  <a:tcPr marL="44415" marR="44415" marT="55519" marB="55519"/>
                </a:tc>
              </a:tr>
            </a:tbl>
          </a:graphicData>
        </a:graphic>
      </p:graphicFrame>
      <p:pic>
        <p:nvPicPr>
          <p:cNvPr id="1025" name="Picture 1" descr="Figure 14.6: Application classification and associated AALs."/>
          <p:cNvPicPr>
            <a:picLocks noChangeAspect="1" noChangeArrowheads="1"/>
          </p:cNvPicPr>
          <p:nvPr/>
        </p:nvPicPr>
        <p:blipFill>
          <a:blip r:embed="rId2"/>
          <a:srcRect/>
          <a:stretch>
            <a:fillRect/>
          </a:stretch>
        </p:blipFill>
        <p:spPr bwMode="auto">
          <a:xfrm>
            <a:off x="2571736" y="4643445"/>
            <a:ext cx="4000528" cy="2030119"/>
          </a:xfrm>
          <a:prstGeom prst="rect">
            <a:avLst/>
          </a:prstGeom>
          <a:noFill/>
        </p:spPr>
      </p:pic>
    </p:spTree>
    <p:extLst>
      <p:ext uri="{BB962C8B-B14F-4D97-AF65-F5344CB8AC3E}">
        <p14:creationId xmlns:p14="http://schemas.microsoft.com/office/powerpoint/2010/main" xmlns="" val="219911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smtClean="0"/>
              <a:t>ATM Adaptation Layer (AAL)</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7311D6A0-C842-4D44-A47B-DE9F663ADA63}" type="slidenum">
              <a:rPr lang="en-US">
                <a:latin typeface="Nazanin" pitchFamily="2" charset="-78"/>
                <a:cs typeface="Nazanin" pitchFamily="2" charset="-78"/>
              </a:rPr>
              <a:pPr>
                <a:defRPr/>
              </a:pPr>
              <a:t>15</a:t>
            </a:fld>
            <a:endParaRPr lang="en-US" dirty="0">
              <a:latin typeface="Nazanin" pitchFamily="2" charset="-78"/>
              <a:cs typeface="Nazanin" pitchFamily="2" charset="-78"/>
            </a:endParaRPr>
          </a:p>
        </p:txBody>
      </p:sp>
      <p:grpSp>
        <p:nvGrpSpPr>
          <p:cNvPr id="75" name="Group 74"/>
          <p:cNvGrpSpPr/>
          <p:nvPr/>
        </p:nvGrpSpPr>
        <p:grpSpPr>
          <a:xfrm>
            <a:off x="71406" y="1285860"/>
            <a:ext cx="7286676" cy="5088950"/>
            <a:chOff x="1149350" y="1276350"/>
            <a:chExt cx="5921375" cy="3950081"/>
          </a:xfrm>
        </p:grpSpPr>
        <p:sp>
          <p:nvSpPr>
            <p:cNvPr id="6" name="Rectangle 3"/>
            <p:cNvSpPr>
              <a:spLocks noChangeArrowheads="1"/>
            </p:cNvSpPr>
            <p:nvPr/>
          </p:nvSpPr>
          <p:spPr bwMode="auto">
            <a:xfrm>
              <a:off x="6318250" y="4197350"/>
              <a:ext cx="104265" cy="358945"/>
            </a:xfrm>
            <a:prstGeom prst="rect">
              <a:avLst/>
            </a:prstGeom>
            <a:noFill/>
            <a:ln w="9525">
              <a:noFill/>
              <a:miter lim="800000"/>
              <a:headEnd/>
              <a:tailEnd/>
            </a:ln>
            <a:effectLst/>
          </p:spPr>
          <p:txBody>
            <a:bodyPr wrap="none" lIns="63500" tIns="25400" rIns="63500" bIns="25400">
              <a:spAutoFit/>
            </a:bodyPr>
            <a:lstStyle/>
            <a:p>
              <a:pPr>
                <a:lnSpc>
                  <a:spcPct val="86000"/>
                </a:lnSpc>
              </a:pPr>
              <a:endParaRPr lang="en-US" sz="1600" b="1">
                <a:latin typeface="Calibri" pitchFamily="34" charset="0"/>
              </a:endParaRPr>
            </a:p>
            <a:p>
              <a:pPr>
                <a:lnSpc>
                  <a:spcPct val="81000"/>
                </a:lnSpc>
              </a:pPr>
              <a:endParaRPr lang="en-US" sz="1600" b="1">
                <a:latin typeface="Calibri" pitchFamily="34" charset="0"/>
              </a:endParaRPr>
            </a:p>
          </p:txBody>
        </p:sp>
        <p:sp>
          <p:nvSpPr>
            <p:cNvPr id="9" name="Rectangle 4"/>
            <p:cNvSpPr>
              <a:spLocks noChangeArrowheads="1"/>
            </p:cNvSpPr>
            <p:nvPr/>
          </p:nvSpPr>
          <p:spPr bwMode="auto">
            <a:xfrm>
              <a:off x="6318250" y="4210050"/>
              <a:ext cx="104265" cy="358945"/>
            </a:xfrm>
            <a:prstGeom prst="rect">
              <a:avLst/>
            </a:prstGeom>
            <a:noFill/>
            <a:ln w="9525">
              <a:noFill/>
              <a:miter lim="800000"/>
              <a:headEnd/>
              <a:tailEnd/>
            </a:ln>
            <a:effectLst/>
          </p:spPr>
          <p:txBody>
            <a:bodyPr wrap="none" lIns="63500" tIns="25400" rIns="63500" bIns="25400">
              <a:spAutoFit/>
            </a:bodyPr>
            <a:lstStyle/>
            <a:p>
              <a:pPr>
                <a:lnSpc>
                  <a:spcPct val="86000"/>
                </a:lnSpc>
              </a:pPr>
              <a:endParaRPr lang="en-US" sz="1600" b="1">
                <a:latin typeface="Calibri" pitchFamily="34" charset="0"/>
              </a:endParaRPr>
            </a:p>
            <a:p>
              <a:pPr>
                <a:lnSpc>
                  <a:spcPct val="81000"/>
                </a:lnSpc>
              </a:pPr>
              <a:endParaRPr lang="en-US" sz="1600" b="1">
                <a:latin typeface="Calibri" pitchFamily="34" charset="0"/>
              </a:endParaRPr>
            </a:p>
          </p:txBody>
        </p:sp>
        <p:sp>
          <p:nvSpPr>
            <p:cNvPr id="10" name="Rectangle 5"/>
            <p:cNvSpPr>
              <a:spLocks noChangeArrowheads="1"/>
            </p:cNvSpPr>
            <p:nvPr/>
          </p:nvSpPr>
          <p:spPr bwMode="auto">
            <a:xfrm>
              <a:off x="6318250" y="4197350"/>
              <a:ext cx="104265" cy="358945"/>
            </a:xfrm>
            <a:prstGeom prst="rect">
              <a:avLst/>
            </a:prstGeom>
            <a:noFill/>
            <a:ln w="9525">
              <a:noFill/>
              <a:miter lim="800000"/>
              <a:headEnd/>
              <a:tailEnd/>
            </a:ln>
            <a:effectLst/>
          </p:spPr>
          <p:txBody>
            <a:bodyPr wrap="none" lIns="63500" tIns="25400" rIns="63500" bIns="25400">
              <a:spAutoFit/>
            </a:bodyPr>
            <a:lstStyle/>
            <a:p>
              <a:pPr>
                <a:lnSpc>
                  <a:spcPct val="86000"/>
                </a:lnSpc>
              </a:pPr>
              <a:endParaRPr lang="en-US" sz="1600" b="1">
                <a:latin typeface="Calibri" pitchFamily="34" charset="0"/>
              </a:endParaRPr>
            </a:p>
            <a:p>
              <a:pPr>
                <a:lnSpc>
                  <a:spcPct val="81000"/>
                </a:lnSpc>
              </a:pPr>
              <a:endParaRPr lang="en-US" sz="1600" b="1">
                <a:latin typeface="Calibri" pitchFamily="34" charset="0"/>
              </a:endParaRPr>
            </a:p>
          </p:txBody>
        </p:sp>
        <p:sp>
          <p:nvSpPr>
            <p:cNvPr id="11" name="Rectangle 6"/>
            <p:cNvSpPr>
              <a:spLocks noChangeArrowheads="1"/>
            </p:cNvSpPr>
            <p:nvPr/>
          </p:nvSpPr>
          <p:spPr bwMode="auto">
            <a:xfrm>
              <a:off x="1149350" y="4527550"/>
              <a:ext cx="25400" cy="228600"/>
            </a:xfrm>
            <a:prstGeom prst="rect">
              <a:avLst/>
            </a:prstGeom>
            <a:noFill/>
            <a:ln w="9525">
              <a:noFill/>
              <a:miter lim="800000"/>
              <a:headEnd/>
              <a:tailEnd/>
            </a:ln>
            <a:effectLst/>
          </p:spPr>
          <p:txBody>
            <a:bodyPr wrap="none" anchor="ctr"/>
            <a:lstStyle/>
            <a:p>
              <a:endParaRPr lang="fa-IR" sz="1600">
                <a:latin typeface="Calibri" pitchFamily="34" charset="0"/>
              </a:endParaRPr>
            </a:p>
          </p:txBody>
        </p:sp>
        <p:sp>
          <p:nvSpPr>
            <p:cNvPr id="12" name="Rectangle 7"/>
            <p:cNvSpPr>
              <a:spLocks noChangeArrowheads="1"/>
            </p:cNvSpPr>
            <p:nvPr/>
          </p:nvSpPr>
          <p:spPr bwMode="auto">
            <a:xfrm>
              <a:off x="1212850" y="1746250"/>
              <a:ext cx="5702300" cy="3467100"/>
            </a:xfrm>
            <a:prstGeom prst="rect">
              <a:avLst/>
            </a:prstGeom>
            <a:noFill/>
            <a:ln w="9525">
              <a:noFill/>
              <a:miter lim="800000"/>
              <a:headEnd/>
              <a:tailEnd/>
            </a:ln>
            <a:effectLst/>
          </p:spPr>
          <p:txBody>
            <a:bodyPr wrap="none" anchor="ctr"/>
            <a:lstStyle/>
            <a:p>
              <a:endParaRPr lang="fa-IR" sz="1600">
                <a:latin typeface="Calibri" pitchFamily="34" charset="0"/>
              </a:endParaRPr>
            </a:p>
          </p:txBody>
        </p:sp>
        <p:sp>
          <p:nvSpPr>
            <p:cNvPr id="13" name="Rectangle 8"/>
            <p:cNvSpPr>
              <a:spLocks noChangeArrowheads="1"/>
            </p:cNvSpPr>
            <p:nvPr/>
          </p:nvSpPr>
          <p:spPr bwMode="auto">
            <a:xfrm>
              <a:off x="1212850" y="1746250"/>
              <a:ext cx="5702300" cy="3467100"/>
            </a:xfrm>
            <a:prstGeom prst="rect">
              <a:avLst/>
            </a:prstGeom>
            <a:noFill/>
            <a:ln w="25400">
              <a:solidFill>
                <a:srgbClr val="000000"/>
              </a:solidFill>
              <a:miter lim="800000"/>
              <a:headEnd/>
              <a:tailEnd/>
            </a:ln>
            <a:effectLst/>
          </p:spPr>
          <p:txBody>
            <a:bodyPr wrap="none" anchor="ctr"/>
            <a:lstStyle/>
            <a:p>
              <a:endParaRPr lang="fa-IR" sz="1600">
                <a:latin typeface="Calibri" pitchFamily="34" charset="0"/>
              </a:endParaRPr>
            </a:p>
          </p:txBody>
        </p:sp>
        <p:sp>
          <p:nvSpPr>
            <p:cNvPr id="14" name="Line 9"/>
            <p:cNvSpPr>
              <a:spLocks noChangeShapeType="1"/>
            </p:cNvSpPr>
            <p:nvPr/>
          </p:nvSpPr>
          <p:spPr bwMode="auto">
            <a:xfrm>
              <a:off x="2330450" y="1733550"/>
              <a:ext cx="0" cy="347980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15" name="Line 10"/>
            <p:cNvSpPr>
              <a:spLocks noChangeShapeType="1"/>
            </p:cNvSpPr>
            <p:nvPr/>
          </p:nvSpPr>
          <p:spPr bwMode="auto">
            <a:xfrm>
              <a:off x="1200150" y="2533650"/>
              <a:ext cx="5702300" cy="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16" name="Rectangle 11"/>
            <p:cNvSpPr>
              <a:spLocks noChangeArrowheads="1"/>
            </p:cNvSpPr>
            <p:nvPr/>
          </p:nvSpPr>
          <p:spPr bwMode="auto">
            <a:xfrm>
              <a:off x="5738813" y="3883024"/>
              <a:ext cx="1331912" cy="454406"/>
            </a:xfrm>
            <a:prstGeom prst="rect">
              <a:avLst/>
            </a:prstGeom>
            <a:noFill/>
            <a:ln w="9525">
              <a:noFill/>
              <a:miter lim="800000"/>
              <a:headEnd/>
              <a:tailEnd/>
            </a:ln>
            <a:effectLst/>
          </p:spPr>
          <p:txBody>
            <a:bodyPr lIns="92075" tIns="46038" rIns="92075" bIns="46038">
              <a:spAutoFit/>
            </a:bodyPr>
            <a:lstStyle/>
            <a:p>
              <a:r>
                <a:rPr lang="en-US" sz="1600" b="1">
                  <a:solidFill>
                    <a:srgbClr val="FF3399"/>
                  </a:solidFill>
                  <a:latin typeface="Calibri" pitchFamily="34" charset="0"/>
                </a:rPr>
                <a:t>Connectionless</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17" name="Rectangle 12"/>
            <p:cNvSpPr>
              <a:spLocks noChangeArrowheads="1"/>
            </p:cNvSpPr>
            <p:nvPr/>
          </p:nvSpPr>
          <p:spPr bwMode="auto">
            <a:xfrm>
              <a:off x="5749925" y="4048125"/>
              <a:ext cx="1309688" cy="263286"/>
            </a:xfrm>
            <a:prstGeom prst="rect">
              <a:avLst/>
            </a:prstGeom>
            <a:noFill/>
            <a:ln w="9525">
              <a:noFill/>
              <a:miter lim="800000"/>
              <a:headEnd/>
              <a:tailEnd/>
            </a:ln>
            <a:effectLst/>
          </p:spPr>
          <p:txBody>
            <a:bodyPr lIns="92075" tIns="46038" rIns="92075" bIns="46038">
              <a:spAutoFit/>
            </a:bodyPr>
            <a:lstStyle/>
            <a:p>
              <a:r>
                <a:rPr lang="en-US" sz="1600" b="1">
                  <a:solidFill>
                    <a:srgbClr val="FF3399"/>
                  </a:solidFill>
                  <a:latin typeface="Calibri" pitchFamily="34" charset="0"/>
                </a:rPr>
                <a:t> Date Transfer</a:t>
              </a:r>
            </a:p>
          </p:txBody>
        </p:sp>
        <p:sp>
          <p:nvSpPr>
            <p:cNvPr id="18" name="Line 13"/>
            <p:cNvSpPr>
              <a:spLocks noChangeShapeType="1"/>
            </p:cNvSpPr>
            <p:nvPr/>
          </p:nvSpPr>
          <p:spPr bwMode="auto">
            <a:xfrm>
              <a:off x="1200150" y="2990850"/>
              <a:ext cx="5702300" cy="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19" name="Rectangle 14"/>
            <p:cNvSpPr>
              <a:spLocks noChangeArrowheads="1"/>
            </p:cNvSpPr>
            <p:nvPr/>
          </p:nvSpPr>
          <p:spPr bwMode="auto">
            <a:xfrm>
              <a:off x="1311275" y="2663825"/>
              <a:ext cx="693322"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9900"/>
                  </a:solidFill>
                  <a:latin typeface="Calibri" pitchFamily="34" charset="0"/>
                </a:rPr>
                <a:t>Bit</a:t>
              </a:r>
              <a:r>
                <a:rPr lang="en-US" sz="1600" b="1">
                  <a:solidFill>
                    <a:srgbClr val="000000"/>
                  </a:solidFill>
                  <a:latin typeface="Calibri" pitchFamily="34" charset="0"/>
                </a:rPr>
                <a:t> </a:t>
              </a:r>
              <a:r>
                <a:rPr lang="en-US" sz="1600" b="1">
                  <a:solidFill>
                    <a:srgbClr val="009900"/>
                  </a:solidFill>
                  <a:latin typeface="Calibri" pitchFamily="34" charset="0"/>
                </a:rPr>
                <a:t>Rate</a:t>
              </a:r>
              <a:endParaRPr lang="en-US" sz="1600" b="1">
                <a:solidFill>
                  <a:srgbClr val="000000"/>
                </a:solidFill>
                <a:latin typeface="Calibri" pitchFamily="34" charset="0"/>
              </a:endParaRPr>
            </a:p>
          </p:txBody>
        </p:sp>
        <p:sp>
          <p:nvSpPr>
            <p:cNvPr id="20" name="Rectangle 15"/>
            <p:cNvSpPr>
              <a:spLocks noChangeArrowheads="1"/>
            </p:cNvSpPr>
            <p:nvPr/>
          </p:nvSpPr>
          <p:spPr bwMode="auto">
            <a:xfrm>
              <a:off x="1298575" y="3044825"/>
              <a:ext cx="940513"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FF9900"/>
                  </a:solidFill>
                  <a:latin typeface="Calibri" pitchFamily="34" charset="0"/>
                </a:rPr>
                <a:t>Connection</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21" name="Rectangle 16"/>
            <p:cNvSpPr>
              <a:spLocks noChangeArrowheads="1"/>
            </p:cNvSpPr>
            <p:nvPr/>
          </p:nvSpPr>
          <p:spPr bwMode="auto">
            <a:xfrm>
              <a:off x="1298575" y="3209925"/>
              <a:ext cx="711247"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9900"/>
                  </a:solidFill>
                  <a:latin typeface="Calibri" pitchFamily="34" charset="0"/>
                </a:rPr>
                <a:t>Mode</a:t>
              </a:r>
              <a:endParaRPr lang="en-US" sz="1600" b="1">
                <a:solidFill>
                  <a:srgbClr val="000000"/>
                </a:solidFill>
                <a:latin typeface="Calibri" pitchFamily="34" charset="0"/>
              </a:endParaRPr>
            </a:p>
          </p:txBody>
        </p:sp>
        <p:sp>
          <p:nvSpPr>
            <p:cNvPr id="22" name="Rectangle 17"/>
            <p:cNvSpPr>
              <a:spLocks noChangeArrowheads="1"/>
            </p:cNvSpPr>
            <p:nvPr/>
          </p:nvSpPr>
          <p:spPr bwMode="auto">
            <a:xfrm>
              <a:off x="1350963" y="3844925"/>
              <a:ext cx="803735"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FF3399"/>
                  </a:solidFill>
                  <a:latin typeface="Calibri" pitchFamily="34" charset="0"/>
                </a:rPr>
                <a:t>Examples</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23" name="Rectangle 18"/>
            <p:cNvSpPr>
              <a:spLocks noChangeArrowheads="1"/>
            </p:cNvSpPr>
            <p:nvPr/>
          </p:nvSpPr>
          <p:spPr bwMode="auto">
            <a:xfrm>
              <a:off x="1328738" y="4008438"/>
              <a:ext cx="521059"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of</a:t>
              </a:r>
              <a:r>
                <a:rPr lang="en-US" sz="1600" b="1">
                  <a:solidFill>
                    <a:srgbClr val="000000"/>
                  </a:solidFill>
                  <a:latin typeface="Calibri" pitchFamily="34" charset="0"/>
                </a:rPr>
                <a:t> </a:t>
              </a:r>
            </a:p>
            <a:p>
              <a:endParaRPr lang="en-US" sz="1600" b="1">
                <a:solidFill>
                  <a:srgbClr val="000000"/>
                </a:solidFill>
                <a:latin typeface="Calibri" pitchFamily="34" charset="0"/>
              </a:endParaRPr>
            </a:p>
          </p:txBody>
        </p:sp>
        <p:sp>
          <p:nvSpPr>
            <p:cNvPr id="24" name="Rectangle 19"/>
            <p:cNvSpPr>
              <a:spLocks noChangeArrowheads="1"/>
            </p:cNvSpPr>
            <p:nvPr/>
          </p:nvSpPr>
          <p:spPr bwMode="auto">
            <a:xfrm>
              <a:off x="1362075" y="4186238"/>
              <a:ext cx="715311"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FF3399"/>
                  </a:solidFill>
                  <a:latin typeface="Calibri" pitchFamily="34" charset="0"/>
                </a:rPr>
                <a:t>Services</a:t>
              </a:r>
              <a:endParaRPr lang="en-US" sz="1600" b="1">
                <a:solidFill>
                  <a:srgbClr val="000000"/>
                </a:solidFill>
                <a:latin typeface="Calibri" pitchFamily="34" charset="0"/>
              </a:endParaRPr>
            </a:p>
          </p:txBody>
        </p:sp>
        <p:sp>
          <p:nvSpPr>
            <p:cNvPr id="25" name="Rectangle 20"/>
            <p:cNvSpPr>
              <a:spLocks noChangeArrowheads="1"/>
            </p:cNvSpPr>
            <p:nvPr/>
          </p:nvSpPr>
          <p:spPr bwMode="auto">
            <a:xfrm>
              <a:off x="2339975" y="3603625"/>
              <a:ext cx="946150" cy="454406"/>
            </a:xfrm>
            <a:prstGeom prst="rect">
              <a:avLst/>
            </a:prstGeom>
            <a:noFill/>
            <a:ln w="9525">
              <a:noFill/>
              <a:miter lim="800000"/>
              <a:headEnd/>
              <a:tailEnd/>
            </a:ln>
            <a:effectLst/>
          </p:spPr>
          <p:txBody>
            <a:bodyPr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Circuit</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26" name="Rectangle 21"/>
            <p:cNvSpPr>
              <a:spLocks noChangeArrowheads="1"/>
            </p:cNvSpPr>
            <p:nvPr/>
          </p:nvSpPr>
          <p:spPr bwMode="auto">
            <a:xfrm>
              <a:off x="2339975" y="3768725"/>
              <a:ext cx="957263" cy="454406"/>
            </a:xfrm>
            <a:prstGeom prst="rect">
              <a:avLst/>
            </a:prstGeom>
            <a:noFill/>
            <a:ln w="9525">
              <a:noFill/>
              <a:miter lim="800000"/>
              <a:headEnd/>
              <a:tailEnd/>
            </a:ln>
            <a:effectLst/>
          </p:spPr>
          <p:txBody>
            <a:bodyPr lIns="92075" tIns="46038" rIns="92075" bIns="46038">
              <a:spAutoFit/>
            </a:bodyPr>
            <a:lstStyle/>
            <a:p>
              <a:r>
                <a:rPr lang="en-US" sz="1600" b="1">
                  <a:solidFill>
                    <a:srgbClr val="FF3399"/>
                  </a:solidFill>
                  <a:latin typeface="Calibri" pitchFamily="34" charset="0"/>
                </a:rPr>
                <a:t>Emulation</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27" name="Rectangle 22"/>
            <p:cNvSpPr>
              <a:spLocks noChangeArrowheads="1"/>
            </p:cNvSpPr>
            <p:nvPr/>
          </p:nvSpPr>
          <p:spPr bwMode="auto">
            <a:xfrm>
              <a:off x="2339975" y="3933825"/>
              <a:ext cx="151160" cy="454406"/>
            </a:xfrm>
            <a:prstGeom prst="rect">
              <a:avLst/>
            </a:prstGeom>
            <a:noFill/>
            <a:ln w="9525">
              <a:noFill/>
              <a:miter lim="800000"/>
              <a:headEnd/>
              <a:tailEnd/>
            </a:ln>
            <a:effectLst/>
          </p:spPr>
          <p:txBody>
            <a:bodyPr wrap="none" lIns="92075" tIns="46038" rIns="92075" bIns="46038">
              <a:spAutoFit/>
            </a:bodyPr>
            <a:lstStyle/>
            <a:p>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28" name="Rectangle 23"/>
            <p:cNvSpPr>
              <a:spLocks noChangeArrowheads="1"/>
            </p:cNvSpPr>
            <p:nvPr/>
          </p:nvSpPr>
          <p:spPr bwMode="auto">
            <a:xfrm>
              <a:off x="2339975" y="4098925"/>
              <a:ext cx="1123950" cy="454406"/>
            </a:xfrm>
            <a:prstGeom prst="rect">
              <a:avLst/>
            </a:prstGeom>
            <a:noFill/>
            <a:ln w="9525">
              <a:noFill/>
              <a:miter lim="800000"/>
              <a:headEnd/>
              <a:tailEnd/>
            </a:ln>
            <a:effectLst/>
          </p:spPr>
          <p:txBody>
            <a:bodyPr lIns="92075" tIns="46038" rIns="92075" bIns="46038">
              <a:spAutoFit/>
            </a:bodyPr>
            <a:lstStyle/>
            <a:p>
              <a:r>
                <a:rPr lang="en-US" sz="1600" b="1">
                  <a:solidFill>
                    <a:srgbClr val="FF3399"/>
                  </a:solidFill>
                  <a:latin typeface="Calibri" pitchFamily="34" charset="0"/>
                </a:rPr>
                <a:t>Constant</a:t>
              </a:r>
              <a:r>
                <a:rPr lang="en-US" sz="1600" b="1">
                  <a:solidFill>
                    <a:srgbClr val="000000"/>
                  </a:solidFill>
                  <a:latin typeface="Calibri" pitchFamily="34" charset="0"/>
                </a:rPr>
                <a:t> </a:t>
              </a:r>
              <a:r>
                <a:rPr lang="en-US" sz="1600" b="1">
                  <a:solidFill>
                    <a:srgbClr val="FF3399"/>
                  </a:solidFill>
                  <a:latin typeface="Calibri" pitchFamily="34" charset="0"/>
                </a:rPr>
                <a:t>Bit</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29" name="Rectangle 24"/>
            <p:cNvSpPr>
              <a:spLocks noChangeArrowheads="1"/>
            </p:cNvSpPr>
            <p:nvPr/>
          </p:nvSpPr>
          <p:spPr bwMode="auto">
            <a:xfrm>
              <a:off x="2339975" y="4264025"/>
              <a:ext cx="954088" cy="454406"/>
            </a:xfrm>
            <a:prstGeom prst="rect">
              <a:avLst/>
            </a:prstGeom>
            <a:noFill/>
            <a:ln w="9525">
              <a:noFill/>
              <a:miter lim="800000"/>
              <a:headEnd/>
              <a:tailEnd/>
            </a:ln>
            <a:effectLst/>
          </p:spPr>
          <p:txBody>
            <a:bodyPr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Rate</a:t>
              </a:r>
              <a:r>
                <a:rPr lang="en-US" sz="1600" b="1">
                  <a:solidFill>
                    <a:srgbClr val="000000"/>
                  </a:solidFill>
                  <a:latin typeface="Calibri" pitchFamily="34" charset="0"/>
                </a:rPr>
                <a:t> </a:t>
              </a:r>
              <a:r>
                <a:rPr lang="en-US" sz="1600" b="1">
                  <a:solidFill>
                    <a:srgbClr val="FF3399"/>
                  </a:solidFill>
                  <a:latin typeface="Calibri" pitchFamily="34" charset="0"/>
                </a:rPr>
                <a:t>Video</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30" name="Rectangle 25"/>
            <p:cNvSpPr>
              <a:spLocks noChangeArrowheads="1"/>
            </p:cNvSpPr>
            <p:nvPr/>
          </p:nvSpPr>
          <p:spPr bwMode="auto">
            <a:xfrm>
              <a:off x="2339975" y="4429124"/>
              <a:ext cx="937907"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and</a:t>
              </a:r>
              <a:r>
                <a:rPr lang="en-US" sz="1600" b="1">
                  <a:solidFill>
                    <a:srgbClr val="000000"/>
                  </a:solidFill>
                  <a:latin typeface="Calibri" pitchFamily="34" charset="0"/>
                </a:rPr>
                <a:t> </a:t>
              </a:r>
              <a:r>
                <a:rPr lang="en-US" sz="1600" b="1">
                  <a:solidFill>
                    <a:srgbClr val="FF3399"/>
                  </a:solidFill>
                  <a:latin typeface="Calibri" pitchFamily="34" charset="0"/>
                </a:rPr>
                <a:t>Audio</a:t>
              </a:r>
              <a:endParaRPr lang="en-US" sz="1600" b="1">
                <a:solidFill>
                  <a:srgbClr val="000000"/>
                </a:solidFill>
                <a:latin typeface="Calibri" pitchFamily="34" charset="0"/>
              </a:endParaRPr>
            </a:p>
          </p:txBody>
        </p:sp>
        <p:sp>
          <p:nvSpPr>
            <p:cNvPr id="31" name="Line 26"/>
            <p:cNvSpPr>
              <a:spLocks noChangeShapeType="1"/>
            </p:cNvSpPr>
            <p:nvPr/>
          </p:nvSpPr>
          <p:spPr bwMode="auto">
            <a:xfrm>
              <a:off x="3460750" y="3549650"/>
              <a:ext cx="0" cy="165100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32" name="Line 27"/>
            <p:cNvSpPr>
              <a:spLocks noChangeShapeType="1"/>
            </p:cNvSpPr>
            <p:nvPr/>
          </p:nvSpPr>
          <p:spPr bwMode="auto">
            <a:xfrm>
              <a:off x="5734050" y="2978150"/>
              <a:ext cx="0" cy="223520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33" name="Rectangle 28"/>
            <p:cNvSpPr>
              <a:spLocks noChangeArrowheads="1"/>
            </p:cNvSpPr>
            <p:nvPr/>
          </p:nvSpPr>
          <p:spPr bwMode="auto">
            <a:xfrm>
              <a:off x="2441575" y="2663825"/>
              <a:ext cx="920750" cy="263286"/>
            </a:xfrm>
            <a:prstGeom prst="rect">
              <a:avLst/>
            </a:prstGeom>
            <a:noFill/>
            <a:ln w="9525">
              <a:noFill/>
              <a:miter lim="800000"/>
              <a:headEnd/>
              <a:tailEnd/>
            </a:ln>
            <a:effectLst/>
          </p:spPr>
          <p:txBody>
            <a:bodyPr lIns="92075" tIns="46038" rIns="92075" bIns="46038">
              <a:spAutoFit/>
            </a:bodyPr>
            <a:lstStyle/>
            <a:p>
              <a:r>
                <a:rPr lang="en-US" sz="1600" b="1">
                  <a:solidFill>
                    <a:srgbClr val="009900"/>
                  </a:solidFill>
                  <a:latin typeface="Calibri" pitchFamily="34" charset="0"/>
                </a:rPr>
                <a:t>Constant</a:t>
              </a:r>
              <a:endParaRPr lang="en-US" sz="1600" b="1">
                <a:solidFill>
                  <a:srgbClr val="000000"/>
                </a:solidFill>
                <a:latin typeface="Calibri" pitchFamily="34" charset="0"/>
              </a:endParaRPr>
            </a:p>
          </p:txBody>
        </p:sp>
        <p:sp>
          <p:nvSpPr>
            <p:cNvPr id="34" name="Rectangle 29"/>
            <p:cNvSpPr>
              <a:spLocks noChangeArrowheads="1"/>
            </p:cNvSpPr>
            <p:nvPr/>
          </p:nvSpPr>
          <p:spPr bwMode="auto">
            <a:xfrm>
              <a:off x="4625975" y="2676525"/>
              <a:ext cx="1085850" cy="263286"/>
            </a:xfrm>
            <a:prstGeom prst="rect">
              <a:avLst/>
            </a:prstGeom>
            <a:noFill/>
            <a:ln w="9525">
              <a:noFill/>
              <a:miter lim="800000"/>
              <a:headEnd/>
              <a:tailEnd/>
            </a:ln>
            <a:effectLst/>
          </p:spPr>
          <p:txBody>
            <a:bodyPr lIns="92075" tIns="46038" rIns="92075" bIns="46038">
              <a:spAutoFit/>
            </a:bodyPr>
            <a:lstStyle/>
            <a:p>
              <a:r>
                <a:rPr lang="en-US" sz="1600" b="1">
                  <a:solidFill>
                    <a:srgbClr val="009900"/>
                  </a:solidFill>
                  <a:latin typeface="Calibri" pitchFamily="34" charset="0"/>
                </a:rPr>
                <a:t>Variable</a:t>
              </a:r>
              <a:endParaRPr lang="en-US" sz="1600" b="1">
                <a:solidFill>
                  <a:srgbClr val="000000"/>
                </a:solidFill>
                <a:latin typeface="Calibri" pitchFamily="34" charset="0"/>
              </a:endParaRPr>
            </a:p>
          </p:txBody>
        </p:sp>
        <p:sp>
          <p:nvSpPr>
            <p:cNvPr id="35" name="Line 30"/>
            <p:cNvSpPr>
              <a:spLocks noChangeShapeType="1"/>
            </p:cNvSpPr>
            <p:nvPr/>
          </p:nvSpPr>
          <p:spPr bwMode="auto">
            <a:xfrm>
              <a:off x="3460750" y="2533650"/>
              <a:ext cx="0" cy="44450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36" name="Rectangle 31"/>
            <p:cNvSpPr>
              <a:spLocks noChangeArrowheads="1"/>
            </p:cNvSpPr>
            <p:nvPr/>
          </p:nvSpPr>
          <p:spPr bwMode="auto">
            <a:xfrm>
              <a:off x="3063875" y="3184525"/>
              <a:ext cx="1592150"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FF9900"/>
                  </a:solidFill>
                  <a:latin typeface="Calibri" pitchFamily="34" charset="0"/>
                </a:rPr>
                <a:t>Connection</a:t>
              </a:r>
              <a:r>
                <a:rPr lang="en-US" sz="1600" b="1">
                  <a:solidFill>
                    <a:srgbClr val="000000"/>
                  </a:solidFill>
                  <a:latin typeface="Calibri" pitchFamily="34" charset="0"/>
                </a:rPr>
                <a:t> </a:t>
              </a:r>
              <a:r>
                <a:rPr lang="en-US" sz="1600" b="1">
                  <a:solidFill>
                    <a:srgbClr val="FF9900"/>
                  </a:solidFill>
                  <a:latin typeface="Calibri" pitchFamily="34" charset="0"/>
                </a:rPr>
                <a:t>Oriented</a:t>
              </a:r>
              <a:endParaRPr lang="en-US" sz="1600" b="1">
                <a:solidFill>
                  <a:srgbClr val="000000"/>
                </a:solidFill>
                <a:latin typeface="Calibri" pitchFamily="34" charset="0"/>
              </a:endParaRPr>
            </a:p>
          </p:txBody>
        </p:sp>
        <p:sp>
          <p:nvSpPr>
            <p:cNvPr id="37" name="Rectangle 32"/>
            <p:cNvSpPr>
              <a:spLocks noChangeArrowheads="1"/>
            </p:cNvSpPr>
            <p:nvPr/>
          </p:nvSpPr>
          <p:spPr bwMode="auto">
            <a:xfrm>
              <a:off x="5705475" y="3171824"/>
              <a:ext cx="1228725" cy="263286"/>
            </a:xfrm>
            <a:prstGeom prst="rect">
              <a:avLst/>
            </a:prstGeom>
            <a:noFill/>
            <a:ln w="9525">
              <a:noFill/>
              <a:miter lim="800000"/>
              <a:headEnd/>
              <a:tailEnd/>
            </a:ln>
            <a:effectLst/>
          </p:spPr>
          <p:txBody>
            <a:bodyPr lIns="92075" tIns="46038" rIns="92075" bIns="46038">
              <a:spAutoFit/>
            </a:bodyPr>
            <a:lstStyle/>
            <a:p>
              <a:r>
                <a:rPr lang="en-US" sz="1600" b="1">
                  <a:solidFill>
                    <a:srgbClr val="FF9900"/>
                  </a:solidFill>
                  <a:latin typeface="Calibri" pitchFamily="34" charset="0"/>
                </a:rPr>
                <a:t>Connectionless</a:t>
              </a:r>
              <a:endParaRPr lang="en-US" sz="1600" b="1">
                <a:solidFill>
                  <a:srgbClr val="000000"/>
                </a:solidFill>
                <a:latin typeface="Calibri" pitchFamily="34" charset="0"/>
              </a:endParaRPr>
            </a:p>
          </p:txBody>
        </p:sp>
        <p:sp>
          <p:nvSpPr>
            <p:cNvPr id="38" name="Rectangle 33"/>
            <p:cNvSpPr>
              <a:spLocks noChangeArrowheads="1"/>
            </p:cNvSpPr>
            <p:nvPr/>
          </p:nvSpPr>
          <p:spPr bwMode="auto">
            <a:xfrm>
              <a:off x="3482975" y="3819525"/>
              <a:ext cx="1116013" cy="454406"/>
            </a:xfrm>
            <a:prstGeom prst="rect">
              <a:avLst/>
            </a:prstGeom>
            <a:noFill/>
            <a:ln w="9525">
              <a:noFill/>
              <a:miter lim="800000"/>
              <a:headEnd/>
              <a:tailEnd/>
            </a:ln>
            <a:effectLst/>
          </p:spPr>
          <p:txBody>
            <a:bodyPr lIns="92075" tIns="46038" rIns="92075" bIns="46038">
              <a:spAutoFit/>
            </a:bodyPr>
            <a:lstStyle/>
            <a:p>
              <a:r>
                <a:rPr lang="en-US" sz="1600" b="1">
                  <a:solidFill>
                    <a:srgbClr val="FF3399"/>
                  </a:solidFill>
                  <a:latin typeface="Calibri" pitchFamily="34" charset="0"/>
                </a:rPr>
                <a:t>Variable</a:t>
              </a:r>
              <a:r>
                <a:rPr lang="en-US" sz="1600" b="1">
                  <a:solidFill>
                    <a:srgbClr val="000000"/>
                  </a:solidFill>
                  <a:latin typeface="Calibri" pitchFamily="34" charset="0"/>
                </a:rPr>
                <a:t> </a:t>
              </a:r>
              <a:r>
                <a:rPr lang="en-US" sz="1600" b="1">
                  <a:solidFill>
                    <a:srgbClr val="FF3399"/>
                  </a:solidFill>
                  <a:latin typeface="Calibri" pitchFamily="34" charset="0"/>
                </a:rPr>
                <a:t>Bit</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39" name="Rectangle 34"/>
            <p:cNvSpPr>
              <a:spLocks noChangeArrowheads="1"/>
            </p:cNvSpPr>
            <p:nvPr/>
          </p:nvSpPr>
          <p:spPr bwMode="auto">
            <a:xfrm>
              <a:off x="3482975" y="3984625"/>
              <a:ext cx="979905"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Rate</a:t>
              </a:r>
              <a:r>
                <a:rPr lang="en-US" sz="1600" b="1">
                  <a:solidFill>
                    <a:srgbClr val="000000"/>
                  </a:solidFill>
                  <a:latin typeface="Calibri" pitchFamily="34" charset="0"/>
                </a:rPr>
                <a:t> </a:t>
              </a:r>
              <a:r>
                <a:rPr lang="en-US" sz="1600" b="1">
                  <a:solidFill>
                    <a:srgbClr val="FF3399"/>
                  </a:solidFill>
                  <a:latin typeface="Calibri" pitchFamily="34" charset="0"/>
                </a:rPr>
                <a:t>Video</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40" name="Rectangle 35"/>
            <p:cNvSpPr>
              <a:spLocks noChangeArrowheads="1"/>
            </p:cNvSpPr>
            <p:nvPr/>
          </p:nvSpPr>
          <p:spPr bwMode="auto">
            <a:xfrm>
              <a:off x="3482975" y="4149725"/>
              <a:ext cx="975685"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and</a:t>
              </a:r>
              <a:r>
                <a:rPr lang="en-US" sz="1600" b="1">
                  <a:solidFill>
                    <a:srgbClr val="000000"/>
                  </a:solidFill>
                  <a:latin typeface="Calibri" pitchFamily="34" charset="0"/>
                </a:rPr>
                <a:t> </a:t>
              </a:r>
              <a:r>
                <a:rPr lang="en-US" sz="1600" b="1">
                  <a:solidFill>
                    <a:srgbClr val="FF3399"/>
                  </a:solidFill>
                  <a:latin typeface="Calibri" pitchFamily="34" charset="0"/>
                </a:rPr>
                <a:t>Audio</a:t>
              </a:r>
              <a:endParaRPr lang="en-US" sz="1600" b="1">
                <a:solidFill>
                  <a:srgbClr val="000000"/>
                </a:solidFill>
                <a:latin typeface="Calibri" pitchFamily="34" charset="0"/>
              </a:endParaRPr>
            </a:p>
          </p:txBody>
        </p:sp>
        <p:sp>
          <p:nvSpPr>
            <p:cNvPr id="41" name="Rectangle 36"/>
            <p:cNvSpPr>
              <a:spLocks noChangeArrowheads="1"/>
            </p:cNvSpPr>
            <p:nvPr/>
          </p:nvSpPr>
          <p:spPr bwMode="auto">
            <a:xfrm>
              <a:off x="4625975" y="3756025"/>
              <a:ext cx="991317"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FF3399"/>
                  </a:solidFill>
                  <a:latin typeface="Calibri" pitchFamily="34" charset="0"/>
                </a:rPr>
                <a:t>Connection</a:t>
              </a:r>
              <a:r>
                <a:rPr lang="en-US" sz="1600" b="1">
                  <a:solidFill>
                    <a:srgbClr val="000000"/>
                  </a:solidFill>
                  <a:latin typeface="Calibri" pitchFamily="34" charset="0"/>
                </a:rPr>
                <a:t>-</a:t>
              </a:r>
            </a:p>
            <a:p>
              <a:endParaRPr lang="en-US" sz="1600" b="1">
                <a:solidFill>
                  <a:srgbClr val="000000"/>
                </a:solidFill>
                <a:latin typeface="Calibri" pitchFamily="34" charset="0"/>
              </a:endParaRPr>
            </a:p>
          </p:txBody>
        </p:sp>
        <p:sp>
          <p:nvSpPr>
            <p:cNvPr id="42" name="Rectangle 37"/>
            <p:cNvSpPr>
              <a:spLocks noChangeArrowheads="1"/>
            </p:cNvSpPr>
            <p:nvPr/>
          </p:nvSpPr>
          <p:spPr bwMode="auto">
            <a:xfrm>
              <a:off x="4625975" y="3921125"/>
              <a:ext cx="817074"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oriented</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43" name="Rectangle 38"/>
            <p:cNvSpPr>
              <a:spLocks noChangeArrowheads="1"/>
            </p:cNvSpPr>
            <p:nvPr/>
          </p:nvSpPr>
          <p:spPr bwMode="auto">
            <a:xfrm>
              <a:off x="4625975" y="4086225"/>
              <a:ext cx="663779"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Data</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44" name="Rectangle 39"/>
            <p:cNvSpPr>
              <a:spLocks noChangeArrowheads="1"/>
            </p:cNvSpPr>
            <p:nvPr/>
          </p:nvSpPr>
          <p:spPr bwMode="auto">
            <a:xfrm>
              <a:off x="4625975" y="4251325"/>
              <a:ext cx="787217"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FF3399"/>
                  </a:solidFill>
                  <a:latin typeface="Calibri" pitchFamily="34" charset="0"/>
                </a:rPr>
                <a:t>Transfer</a:t>
              </a:r>
              <a:endParaRPr lang="en-US" sz="1600" b="1">
                <a:solidFill>
                  <a:srgbClr val="000000"/>
                </a:solidFill>
                <a:latin typeface="Calibri" pitchFamily="34" charset="0"/>
              </a:endParaRPr>
            </a:p>
          </p:txBody>
        </p:sp>
        <p:sp>
          <p:nvSpPr>
            <p:cNvPr id="45" name="Line 40"/>
            <p:cNvSpPr>
              <a:spLocks noChangeShapeType="1"/>
            </p:cNvSpPr>
            <p:nvPr/>
          </p:nvSpPr>
          <p:spPr bwMode="auto">
            <a:xfrm>
              <a:off x="1200150" y="4705350"/>
              <a:ext cx="5715000" cy="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46" name="Rectangle 41"/>
            <p:cNvSpPr>
              <a:spLocks noChangeArrowheads="1"/>
            </p:cNvSpPr>
            <p:nvPr/>
          </p:nvSpPr>
          <p:spPr bwMode="auto">
            <a:xfrm>
              <a:off x="1412875" y="4772025"/>
              <a:ext cx="462441"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0033CC"/>
                  </a:solidFill>
                  <a:latin typeface="Calibri" pitchFamily="34" charset="0"/>
                </a:rPr>
                <a:t>AAL</a:t>
              </a:r>
            </a:p>
            <a:p>
              <a:endParaRPr lang="en-US" sz="1600" b="1">
                <a:solidFill>
                  <a:srgbClr val="0033CC"/>
                </a:solidFill>
                <a:latin typeface="Calibri" pitchFamily="34" charset="0"/>
              </a:endParaRPr>
            </a:p>
          </p:txBody>
        </p:sp>
        <p:sp>
          <p:nvSpPr>
            <p:cNvPr id="47" name="Rectangle 42"/>
            <p:cNvSpPr>
              <a:spLocks noChangeArrowheads="1"/>
            </p:cNvSpPr>
            <p:nvPr/>
          </p:nvSpPr>
          <p:spPr bwMode="auto">
            <a:xfrm>
              <a:off x="1412875" y="4937125"/>
              <a:ext cx="489796"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33CC"/>
                  </a:solidFill>
                  <a:latin typeface="Calibri" pitchFamily="34" charset="0"/>
                </a:rPr>
                <a:t>TYPE</a:t>
              </a:r>
            </a:p>
          </p:txBody>
        </p:sp>
        <p:sp>
          <p:nvSpPr>
            <p:cNvPr id="48" name="Rectangle 43"/>
            <p:cNvSpPr>
              <a:spLocks noChangeArrowheads="1"/>
            </p:cNvSpPr>
            <p:nvPr/>
          </p:nvSpPr>
          <p:spPr bwMode="auto">
            <a:xfrm>
              <a:off x="2530475" y="4860924"/>
              <a:ext cx="547112"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33CC"/>
                  </a:solidFill>
                  <a:latin typeface="Calibri" pitchFamily="34" charset="0"/>
                </a:rPr>
                <a:t>AAL 1</a:t>
              </a:r>
            </a:p>
          </p:txBody>
        </p:sp>
        <p:sp>
          <p:nvSpPr>
            <p:cNvPr id="49" name="Rectangle 44"/>
            <p:cNvSpPr>
              <a:spLocks noChangeArrowheads="1"/>
            </p:cNvSpPr>
            <p:nvPr/>
          </p:nvSpPr>
          <p:spPr bwMode="auto">
            <a:xfrm>
              <a:off x="3648075" y="4860924"/>
              <a:ext cx="547112"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33CC"/>
                  </a:solidFill>
                  <a:latin typeface="Calibri" pitchFamily="34" charset="0"/>
                </a:rPr>
                <a:t>AAL 2</a:t>
              </a:r>
            </a:p>
          </p:txBody>
        </p:sp>
        <p:sp>
          <p:nvSpPr>
            <p:cNvPr id="50" name="Rectangle 45"/>
            <p:cNvSpPr>
              <a:spLocks noChangeArrowheads="1"/>
            </p:cNvSpPr>
            <p:nvPr/>
          </p:nvSpPr>
          <p:spPr bwMode="auto">
            <a:xfrm>
              <a:off x="4832350" y="4706937"/>
              <a:ext cx="825500" cy="263286"/>
            </a:xfrm>
            <a:prstGeom prst="rect">
              <a:avLst/>
            </a:prstGeom>
            <a:noFill/>
            <a:ln w="9525">
              <a:noFill/>
              <a:miter lim="800000"/>
              <a:headEnd/>
              <a:tailEnd/>
            </a:ln>
            <a:effectLst/>
          </p:spPr>
          <p:txBody>
            <a:bodyPr lIns="92075" tIns="46038" rIns="92075" bIns="46038">
              <a:spAutoFit/>
            </a:bodyPr>
            <a:lstStyle/>
            <a:p>
              <a:r>
                <a:rPr lang="en-US" sz="1600" b="1">
                  <a:solidFill>
                    <a:srgbClr val="0033CC"/>
                  </a:solidFill>
                  <a:latin typeface="Calibri" pitchFamily="34" charset="0"/>
                </a:rPr>
                <a:t>AAL 3/4</a:t>
              </a:r>
            </a:p>
          </p:txBody>
        </p:sp>
        <p:sp>
          <p:nvSpPr>
            <p:cNvPr id="51" name="Rectangle 46"/>
            <p:cNvSpPr>
              <a:spLocks noChangeArrowheads="1"/>
            </p:cNvSpPr>
            <p:nvPr/>
          </p:nvSpPr>
          <p:spPr bwMode="auto">
            <a:xfrm>
              <a:off x="4876800" y="4956174"/>
              <a:ext cx="765175" cy="263286"/>
            </a:xfrm>
            <a:prstGeom prst="rect">
              <a:avLst/>
            </a:prstGeom>
            <a:noFill/>
            <a:ln w="9525">
              <a:noFill/>
              <a:miter lim="800000"/>
              <a:headEnd/>
              <a:tailEnd/>
            </a:ln>
            <a:effectLst/>
          </p:spPr>
          <p:txBody>
            <a:bodyPr lIns="92075" tIns="46038" rIns="92075" bIns="46038">
              <a:spAutoFit/>
            </a:bodyPr>
            <a:lstStyle/>
            <a:p>
              <a:r>
                <a:rPr lang="en-US" sz="1600" b="1">
                  <a:solidFill>
                    <a:srgbClr val="0033CC"/>
                  </a:solidFill>
                  <a:latin typeface="Calibri" pitchFamily="34" charset="0"/>
                </a:rPr>
                <a:t>AAL 5</a:t>
              </a:r>
            </a:p>
          </p:txBody>
        </p:sp>
        <p:grpSp>
          <p:nvGrpSpPr>
            <p:cNvPr id="52" name="Group 62"/>
            <p:cNvGrpSpPr>
              <a:grpSpLocks/>
            </p:cNvGrpSpPr>
            <p:nvPr/>
          </p:nvGrpSpPr>
          <p:grpSpPr bwMode="auto">
            <a:xfrm>
              <a:off x="1200150" y="1276350"/>
              <a:ext cx="5715000" cy="1231900"/>
              <a:chOff x="756" y="804"/>
              <a:chExt cx="3600" cy="776"/>
            </a:xfrm>
          </p:grpSpPr>
          <p:sp>
            <p:nvSpPr>
              <p:cNvPr id="53" name="Line 47"/>
              <p:cNvSpPr>
                <a:spLocks noChangeShapeType="1"/>
              </p:cNvSpPr>
              <p:nvPr/>
            </p:nvSpPr>
            <p:spPr bwMode="auto">
              <a:xfrm>
                <a:off x="764" y="812"/>
                <a:ext cx="0" cy="304"/>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54" name="Line 48"/>
              <p:cNvSpPr>
                <a:spLocks noChangeShapeType="1"/>
              </p:cNvSpPr>
              <p:nvPr/>
            </p:nvSpPr>
            <p:spPr bwMode="auto">
              <a:xfrm>
                <a:off x="756" y="812"/>
                <a:ext cx="696" cy="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grpSp>
            <p:nvGrpSpPr>
              <p:cNvPr id="55" name="Group 58"/>
              <p:cNvGrpSpPr>
                <a:grpSpLocks/>
              </p:cNvGrpSpPr>
              <p:nvPr/>
            </p:nvGrpSpPr>
            <p:grpSpPr bwMode="auto">
              <a:xfrm>
                <a:off x="1468" y="804"/>
                <a:ext cx="2888" cy="776"/>
                <a:chOff x="1468" y="804"/>
                <a:chExt cx="2888" cy="776"/>
              </a:xfrm>
            </p:grpSpPr>
            <p:sp>
              <p:nvSpPr>
                <p:cNvPr id="59" name="Rectangle 49"/>
                <p:cNvSpPr>
                  <a:spLocks noChangeArrowheads="1"/>
                </p:cNvSpPr>
                <p:nvPr/>
              </p:nvSpPr>
              <p:spPr bwMode="auto">
                <a:xfrm>
                  <a:off x="1468" y="812"/>
                  <a:ext cx="2888" cy="280"/>
                </a:xfrm>
                <a:prstGeom prst="rect">
                  <a:avLst/>
                </a:prstGeom>
                <a:noFill/>
                <a:ln w="9525">
                  <a:noFill/>
                  <a:miter lim="800000"/>
                  <a:headEnd/>
                  <a:tailEnd/>
                </a:ln>
                <a:effectLst/>
              </p:spPr>
              <p:txBody>
                <a:bodyPr wrap="none" anchor="ctr"/>
                <a:lstStyle/>
                <a:p>
                  <a:endParaRPr lang="fa-IR" sz="1600">
                    <a:latin typeface="Calibri" pitchFamily="34" charset="0"/>
                  </a:endParaRPr>
                </a:p>
              </p:txBody>
            </p:sp>
            <p:sp>
              <p:nvSpPr>
                <p:cNvPr id="60" name="Rectangle 50"/>
                <p:cNvSpPr>
                  <a:spLocks noChangeArrowheads="1"/>
                </p:cNvSpPr>
                <p:nvPr/>
              </p:nvSpPr>
              <p:spPr bwMode="auto">
                <a:xfrm>
                  <a:off x="1468" y="812"/>
                  <a:ext cx="2888" cy="280"/>
                </a:xfrm>
                <a:prstGeom prst="rect">
                  <a:avLst/>
                </a:prstGeom>
                <a:noFill/>
                <a:ln w="25400">
                  <a:solidFill>
                    <a:srgbClr val="000000"/>
                  </a:solidFill>
                  <a:miter lim="800000"/>
                  <a:headEnd/>
                  <a:tailEnd/>
                </a:ln>
                <a:effectLst/>
              </p:spPr>
              <p:txBody>
                <a:bodyPr wrap="none" anchor="ctr"/>
                <a:lstStyle/>
                <a:p>
                  <a:endParaRPr lang="fa-IR" sz="1600">
                    <a:latin typeface="Calibri" pitchFamily="34" charset="0"/>
                  </a:endParaRPr>
                </a:p>
              </p:txBody>
            </p:sp>
            <p:sp>
              <p:nvSpPr>
                <p:cNvPr id="61" name="Line 51"/>
                <p:cNvSpPr>
                  <a:spLocks noChangeShapeType="1"/>
                </p:cNvSpPr>
                <p:nvPr/>
              </p:nvSpPr>
              <p:spPr bwMode="auto">
                <a:xfrm>
                  <a:off x="2196" y="804"/>
                  <a:ext cx="0" cy="296"/>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62" name="Line 52"/>
                <p:cNvSpPr>
                  <a:spLocks noChangeShapeType="1"/>
                </p:cNvSpPr>
                <p:nvPr/>
              </p:nvSpPr>
              <p:spPr bwMode="auto">
                <a:xfrm>
                  <a:off x="2900" y="804"/>
                  <a:ext cx="0" cy="776"/>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63" name="Line 53"/>
                <p:cNvSpPr>
                  <a:spLocks noChangeShapeType="1"/>
                </p:cNvSpPr>
                <p:nvPr/>
              </p:nvSpPr>
              <p:spPr bwMode="auto">
                <a:xfrm>
                  <a:off x="3620" y="804"/>
                  <a:ext cx="0" cy="288"/>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64" name="Rectangle 54"/>
                <p:cNvSpPr>
                  <a:spLocks noChangeArrowheads="1"/>
                </p:cNvSpPr>
                <p:nvPr/>
              </p:nvSpPr>
              <p:spPr bwMode="auto">
                <a:xfrm>
                  <a:off x="1578" y="878"/>
                  <a:ext cx="400" cy="166"/>
                </a:xfrm>
                <a:prstGeom prst="rect">
                  <a:avLst/>
                </a:prstGeom>
                <a:noFill/>
                <a:ln w="9525">
                  <a:noFill/>
                  <a:miter lim="800000"/>
                  <a:headEnd/>
                  <a:tailEnd/>
                </a:ln>
                <a:effectLst/>
              </p:spPr>
              <p:txBody>
                <a:bodyPr wrap="none" lIns="92075" tIns="46038" rIns="92075" bIns="46038">
                  <a:spAutoFit/>
                </a:bodyPr>
                <a:lstStyle/>
                <a:p>
                  <a:r>
                    <a:rPr lang="en-US" sz="1600" b="1">
                      <a:solidFill>
                        <a:srgbClr val="FF3300"/>
                      </a:solidFill>
                      <a:latin typeface="Calibri" pitchFamily="34" charset="0"/>
                    </a:rPr>
                    <a:t>Class A</a:t>
                  </a:r>
                </a:p>
              </p:txBody>
            </p:sp>
            <p:sp>
              <p:nvSpPr>
                <p:cNvPr id="65" name="Rectangle 55"/>
                <p:cNvSpPr>
                  <a:spLocks noChangeArrowheads="1"/>
                </p:cNvSpPr>
                <p:nvPr/>
              </p:nvSpPr>
              <p:spPr bwMode="auto">
                <a:xfrm>
                  <a:off x="2282" y="886"/>
                  <a:ext cx="395" cy="166"/>
                </a:xfrm>
                <a:prstGeom prst="rect">
                  <a:avLst/>
                </a:prstGeom>
                <a:noFill/>
                <a:ln w="9525">
                  <a:noFill/>
                  <a:miter lim="800000"/>
                  <a:headEnd/>
                  <a:tailEnd/>
                </a:ln>
                <a:effectLst/>
              </p:spPr>
              <p:txBody>
                <a:bodyPr wrap="none" lIns="92075" tIns="46038" rIns="92075" bIns="46038">
                  <a:spAutoFit/>
                </a:bodyPr>
                <a:lstStyle/>
                <a:p>
                  <a:r>
                    <a:rPr lang="en-US" sz="1600" b="1">
                      <a:solidFill>
                        <a:srgbClr val="FF3300"/>
                      </a:solidFill>
                      <a:latin typeface="Calibri" pitchFamily="34" charset="0"/>
                    </a:rPr>
                    <a:t>Class B</a:t>
                  </a:r>
                  <a:endParaRPr lang="en-US" sz="1600" b="1">
                    <a:solidFill>
                      <a:srgbClr val="000000"/>
                    </a:solidFill>
                    <a:latin typeface="Calibri" pitchFamily="34" charset="0"/>
                  </a:endParaRPr>
                </a:p>
              </p:txBody>
            </p:sp>
            <p:sp>
              <p:nvSpPr>
                <p:cNvPr id="66" name="Rectangle 56"/>
                <p:cNvSpPr>
                  <a:spLocks noChangeArrowheads="1"/>
                </p:cNvSpPr>
                <p:nvPr/>
              </p:nvSpPr>
              <p:spPr bwMode="auto">
                <a:xfrm>
                  <a:off x="3026" y="886"/>
                  <a:ext cx="391" cy="166"/>
                </a:xfrm>
                <a:prstGeom prst="rect">
                  <a:avLst/>
                </a:prstGeom>
                <a:noFill/>
                <a:ln w="9525">
                  <a:noFill/>
                  <a:miter lim="800000"/>
                  <a:headEnd/>
                  <a:tailEnd/>
                </a:ln>
                <a:effectLst/>
              </p:spPr>
              <p:txBody>
                <a:bodyPr wrap="none" lIns="92075" tIns="46038" rIns="92075" bIns="46038">
                  <a:spAutoFit/>
                </a:bodyPr>
                <a:lstStyle/>
                <a:p>
                  <a:r>
                    <a:rPr lang="en-US" sz="1600" b="1">
                      <a:solidFill>
                        <a:srgbClr val="FF3300"/>
                      </a:solidFill>
                      <a:latin typeface="Calibri" pitchFamily="34" charset="0"/>
                    </a:rPr>
                    <a:t>Class C</a:t>
                  </a:r>
                </a:p>
              </p:txBody>
            </p:sp>
            <p:sp>
              <p:nvSpPr>
                <p:cNvPr id="67" name="Rectangle 57"/>
                <p:cNvSpPr>
                  <a:spLocks noChangeArrowheads="1"/>
                </p:cNvSpPr>
                <p:nvPr/>
              </p:nvSpPr>
              <p:spPr bwMode="auto">
                <a:xfrm>
                  <a:off x="3738" y="894"/>
                  <a:ext cx="402" cy="166"/>
                </a:xfrm>
                <a:prstGeom prst="rect">
                  <a:avLst/>
                </a:prstGeom>
                <a:noFill/>
                <a:ln w="9525">
                  <a:noFill/>
                  <a:miter lim="800000"/>
                  <a:headEnd/>
                  <a:tailEnd/>
                </a:ln>
                <a:effectLst/>
              </p:spPr>
              <p:txBody>
                <a:bodyPr wrap="none" lIns="92075" tIns="46038" rIns="92075" bIns="46038">
                  <a:spAutoFit/>
                </a:bodyPr>
                <a:lstStyle/>
                <a:p>
                  <a:r>
                    <a:rPr lang="en-US" sz="1600" b="1">
                      <a:solidFill>
                        <a:srgbClr val="FF3300"/>
                      </a:solidFill>
                      <a:latin typeface="Calibri" pitchFamily="34" charset="0"/>
                    </a:rPr>
                    <a:t>Class D</a:t>
                  </a:r>
                  <a:endParaRPr lang="en-US" sz="1600" b="1">
                    <a:solidFill>
                      <a:srgbClr val="000000"/>
                    </a:solidFill>
                    <a:latin typeface="Calibri" pitchFamily="34" charset="0"/>
                  </a:endParaRPr>
                </a:p>
              </p:txBody>
            </p:sp>
          </p:grpSp>
          <p:sp>
            <p:nvSpPr>
              <p:cNvPr id="56" name="Rectangle 59"/>
              <p:cNvSpPr>
                <a:spLocks noChangeArrowheads="1"/>
              </p:cNvSpPr>
              <p:nvPr/>
            </p:nvSpPr>
            <p:spPr bwMode="auto">
              <a:xfrm>
                <a:off x="1930" y="1286"/>
                <a:ext cx="425" cy="166"/>
              </a:xfrm>
              <a:prstGeom prst="rect">
                <a:avLst/>
              </a:prstGeom>
              <a:noFill/>
              <a:ln w="9525">
                <a:noFill/>
                <a:miter lim="800000"/>
                <a:headEnd/>
                <a:tailEnd/>
              </a:ln>
              <a:effectLst/>
            </p:spPr>
            <p:txBody>
              <a:bodyPr wrap="none" lIns="92075" tIns="46038" rIns="92075" bIns="46038">
                <a:spAutoFit/>
              </a:bodyPr>
              <a:lstStyle/>
              <a:p>
                <a:r>
                  <a:rPr lang="en-US" sz="1600" b="1" dirty="0">
                    <a:solidFill>
                      <a:srgbClr val="0033CC"/>
                    </a:solidFill>
                    <a:latin typeface="Calibri" pitchFamily="34" charset="0"/>
                  </a:rPr>
                  <a:t>Related</a:t>
                </a:r>
                <a:endParaRPr lang="en-US" sz="1600" b="1" dirty="0">
                  <a:solidFill>
                    <a:srgbClr val="000000"/>
                  </a:solidFill>
                  <a:latin typeface="Calibri" pitchFamily="34" charset="0"/>
                </a:endParaRPr>
              </a:p>
            </p:txBody>
          </p:sp>
          <p:sp>
            <p:nvSpPr>
              <p:cNvPr id="57" name="Rectangle 60"/>
              <p:cNvSpPr>
                <a:spLocks noChangeArrowheads="1"/>
              </p:cNvSpPr>
              <p:nvPr/>
            </p:nvSpPr>
            <p:spPr bwMode="auto">
              <a:xfrm>
                <a:off x="3306" y="1286"/>
                <a:ext cx="611" cy="166"/>
              </a:xfrm>
              <a:prstGeom prst="rect">
                <a:avLst/>
              </a:prstGeom>
              <a:noFill/>
              <a:ln w="9525">
                <a:noFill/>
                <a:miter lim="800000"/>
                <a:headEnd/>
                <a:tailEnd/>
              </a:ln>
              <a:effectLst/>
            </p:spPr>
            <p:txBody>
              <a:bodyPr wrap="none" lIns="92075" tIns="46038" rIns="92075" bIns="46038">
                <a:spAutoFit/>
              </a:bodyPr>
              <a:lstStyle/>
              <a:p>
                <a:r>
                  <a:rPr lang="en-US" sz="1600" b="1">
                    <a:solidFill>
                      <a:srgbClr val="0033CC"/>
                    </a:solidFill>
                    <a:latin typeface="Calibri" pitchFamily="34" charset="0"/>
                  </a:rPr>
                  <a:t>Not Related</a:t>
                </a:r>
              </a:p>
            </p:txBody>
          </p:sp>
          <p:sp>
            <p:nvSpPr>
              <p:cNvPr id="58" name="Rectangle 61"/>
              <p:cNvSpPr>
                <a:spLocks noChangeArrowheads="1"/>
              </p:cNvSpPr>
              <p:nvPr/>
            </p:nvSpPr>
            <p:spPr bwMode="auto">
              <a:xfrm>
                <a:off x="818" y="886"/>
                <a:ext cx="409" cy="166"/>
              </a:xfrm>
              <a:prstGeom prst="rect">
                <a:avLst/>
              </a:prstGeom>
              <a:noFill/>
              <a:ln w="9525">
                <a:noFill/>
                <a:miter lim="800000"/>
                <a:headEnd/>
                <a:tailEnd/>
              </a:ln>
              <a:effectLst/>
            </p:spPr>
            <p:txBody>
              <a:bodyPr wrap="none" lIns="92075" tIns="46038" rIns="92075" bIns="46038">
                <a:spAutoFit/>
              </a:bodyPr>
              <a:lstStyle/>
              <a:p>
                <a:r>
                  <a:rPr lang="en-US" sz="1600" b="1">
                    <a:solidFill>
                      <a:srgbClr val="FF3300"/>
                    </a:solidFill>
                    <a:latin typeface="Calibri" pitchFamily="34" charset="0"/>
                  </a:rPr>
                  <a:t>Service</a:t>
                </a:r>
                <a:endParaRPr lang="en-US" sz="1600" b="1">
                  <a:solidFill>
                    <a:srgbClr val="000000"/>
                  </a:solidFill>
                  <a:latin typeface="Calibri" pitchFamily="34" charset="0"/>
                </a:endParaRPr>
              </a:p>
            </p:txBody>
          </p:sp>
        </p:grpSp>
        <p:sp>
          <p:nvSpPr>
            <p:cNvPr id="68" name="Line 63"/>
            <p:cNvSpPr>
              <a:spLocks noChangeShapeType="1"/>
            </p:cNvSpPr>
            <p:nvPr/>
          </p:nvSpPr>
          <p:spPr bwMode="auto">
            <a:xfrm>
              <a:off x="1200150" y="3562350"/>
              <a:ext cx="5715000" cy="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69" name="Line 64"/>
            <p:cNvSpPr>
              <a:spLocks noChangeShapeType="1"/>
            </p:cNvSpPr>
            <p:nvPr/>
          </p:nvSpPr>
          <p:spPr bwMode="auto">
            <a:xfrm>
              <a:off x="4603750" y="3575050"/>
              <a:ext cx="0" cy="1638300"/>
            </a:xfrm>
            <a:prstGeom prst="line">
              <a:avLst/>
            </a:prstGeom>
            <a:noFill/>
            <a:ln w="25400">
              <a:solidFill>
                <a:srgbClr val="000000"/>
              </a:solidFill>
              <a:round/>
              <a:headEnd type="none" w="sm" len="sm"/>
              <a:tailEnd type="none" w="sm" len="sm"/>
            </a:ln>
            <a:effectLst/>
          </p:spPr>
          <p:txBody>
            <a:bodyPr wrap="none" anchor="ctr"/>
            <a:lstStyle/>
            <a:p>
              <a:endParaRPr lang="fa-IR" sz="1600">
                <a:latin typeface="Calibri" pitchFamily="34" charset="0"/>
              </a:endParaRPr>
            </a:p>
          </p:txBody>
        </p:sp>
        <p:sp>
          <p:nvSpPr>
            <p:cNvPr id="70" name="Rectangle 65"/>
            <p:cNvSpPr>
              <a:spLocks noChangeArrowheads="1"/>
            </p:cNvSpPr>
            <p:nvPr/>
          </p:nvSpPr>
          <p:spPr bwMode="auto">
            <a:xfrm>
              <a:off x="1247775" y="1787525"/>
              <a:ext cx="732089"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0033CC"/>
                  </a:solidFill>
                  <a:latin typeface="Calibri" pitchFamily="34" charset="0"/>
                </a:rPr>
                <a:t>Timing</a:t>
              </a:r>
            </a:p>
            <a:p>
              <a:endParaRPr lang="en-US" sz="1600" b="1">
                <a:solidFill>
                  <a:srgbClr val="0033CC"/>
                </a:solidFill>
                <a:latin typeface="Calibri" pitchFamily="34" charset="0"/>
              </a:endParaRPr>
            </a:p>
          </p:txBody>
        </p:sp>
        <p:sp>
          <p:nvSpPr>
            <p:cNvPr id="71" name="Rectangle 66"/>
            <p:cNvSpPr>
              <a:spLocks noChangeArrowheads="1"/>
            </p:cNvSpPr>
            <p:nvPr/>
          </p:nvSpPr>
          <p:spPr bwMode="auto">
            <a:xfrm>
              <a:off x="1247775" y="1952625"/>
              <a:ext cx="835154"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0000"/>
                  </a:solidFill>
                  <a:latin typeface="Calibri" pitchFamily="34" charset="0"/>
                </a:rPr>
                <a:t>  </a:t>
              </a:r>
              <a:r>
                <a:rPr lang="en-US" sz="1600" b="1">
                  <a:solidFill>
                    <a:srgbClr val="0033CC"/>
                  </a:solidFill>
                  <a:latin typeface="Calibri" pitchFamily="34" charset="0"/>
                </a:rPr>
                <a:t>between</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72" name="Rectangle 67"/>
            <p:cNvSpPr>
              <a:spLocks noChangeArrowheads="1"/>
            </p:cNvSpPr>
            <p:nvPr/>
          </p:nvSpPr>
          <p:spPr bwMode="auto">
            <a:xfrm>
              <a:off x="1247775" y="2117725"/>
              <a:ext cx="921234" cy="454406"/>
            </a:xfrm>
            <a:prstGeom prst="rect">
              <a:avLst/>
            </a:prstGeom>
            <a:noFill/>
            <a:ln w="9525">
              <a:noFill/>
              <a:miter lim="800000"/>
              <a:headEnd/>
              <a:tailEnd/>
            </a:ln>
            <a:effectLst/>
          </p:spPr>
          <p:txBody>
            <a:bodyPr wrap="none" lIns="92075" tIns="46038" rIns="92075" bIns="46038">
              <a:spAutoFit/>
            </a:bodyPr>
            <a:lstStyle/>
            <a:p>
              <a:r>
                <a:rPr lang="en-US" sz="1600" b="1">
                  <a:solidFill>
                    <a:srgbClr val="0033CC"/>
                  </a:solidFill>
                  <a:latin typeface="Calibri" pitchFamily="34" charset="0"/>
                </a:rPr>
                <a:t>Source</a:t>
              </a:r>
              <a:r>
                <a:rPr lang="en-US" sz="1600" b="1">
                  <a:solidFill>
                    <a:srgbClr val="000000"/>
                  </a:solidFill>
                  <a:latin typeface="Calibri" pitchFamily="34" charset="0"/>
                </a:rPr>
                <a:t> </a:t>
              </a:r>
              <a:r>
                <a:rPr lang="en-US" sz="1600" b="1">
                  <a:solidFill>
                    <a:srgbClr val="0033CC"/>
                  </a:solidFill>
                  <a:latin typeface="Calibri" pitchFamily="34" charset="0"/>
                </a:rPr>
                <a:t>and</a:t>
              </a:r>
              <a:endParaRPr lang="en-US" sz="1600" b="1">
                <a:solidFill>
                  <a:srgbClr val="000000"/>
                </a:solidFill>
                <a:latin typeface="Calibri" pitchFamily="34" charset="0"/>
              </a:endParaRPr>
            </a:p>
            <a:p>
              <a:endParaRPr lang="en-US" sz="1600" b="1">
                <a:solidFill>
                  <a:srgbClr val="000000"/>
                </a:solidFill>
                <a:latin typeface="Calibri" pitchFamily="34" charset="0"/>
              </a:endParaRPr>
            </a:p>
          </p:txBody>
        </p:sp>
        <p:sp>
          <p:nvSpPr>
            <p:cNvPr id="73" name="Rectangle 68"/>
            <p:cNvSpPr>
              <a:spLocks noChangeArrowheads="1"/>
            </p:cNvSpPr>
            <p:nvPr/>
          </p:nvSpPr>
          <p:spPr bwMode="auto">
            <a:xfrm>
              <a:off x="1247775" y="2282825"/>
              <a:ext cx="950100" cy="263286"/>
            </a:xfrm>
            <a:prstGeom prst="rect">
              <a:avLst/>
            </a:prstGeom>
            <a:noFill/>
            <a:ln w="9525">
              <a:noFill/>
              <a:miter lim="800000"/>
              <a:headEnd/>
              <a:tailEnd/>
            </a:ln>
            <a:effectLst/>
          </p:spPr>
          <p:txBody>
            <a:bodyPr wrap="none" lIns="92075" tIns="46038" rIns="92075" bIns="46038">
              <a:spAutoFit/>
            </a:bodyPr>
            <a:lstStyle/>
            <a:p>
              <a:r>
                <a:rPr lang="en-US" sz="1600" b="1">
                  <a:solidFill>
                    <a:srgbClr val="0033CC"/>
                  </a:solidFill>
                  <a:latin typeface="Calibri" pitchFamily="34" charset="0"/>
                </a:rPr>
                <a:t>Destination</a:t>
              </a:r>
              <a:endParaRPr lang="en-US" sz="1600" b="1">
                <a:solidFill>
                  <a:srgbClr val="000000"/>
                </a:solidFill>
                <a:latin typeface="Calibri" pitchFamily="34" charset="0"/>
              </a:endParaRPr>
            </a:p>
          </p:txBody>
        </p:sp>
        <p:sp>
          <p:nvSpPr>
            <p:cNvPr id="74" name="Rectangle 69"/>
            <p:cNvSpPr>
              <a:spLocks noChangeArrowheads="1"/>
            </p:cNvSpPr>
            <p:nvPr/>
          </p:nvSpPr>
          <p:spPr bwMode="auto">
            <a:xfrm>
              <a:off x="5802313" y="4745037"/>
              <a:ext cx="1001712" cy="454406"/>
            </a:xfrm>
            <a:prstGeom prst="rect">
              <a:avLst/>
            </a:prstGeom>
            <a:noFill/>
            <a:ln w="9525">
              <a:noFill/>
              <a:miter lim="800000"/>
              <a:headEnd/>
              <a:tailEnd/>
            </a:ln>
            <a:effectLst/>
          </p:spPr>
          <p:txBody>
            <a:bodyPr lIns="92075" tIns="46038" rIns="92075" bIns="46038">
              <a:spAutoFit/>
            </a:bodyPr>
            <a:lstStyle/>
            <a:p>
              <a:pPr algn="ctr"/>
              <a:r>
                <a:rPr lang="en-US" sz="1600" b="1">
                  <a:solidFill>
                    <a:srgbClr val="0033CC"/>
                  </a:solidFill>
                  <a:latin typeface="Calibri" pitchFamily="34" charset="0"/>
                </a:rPr>
                <a:t>AAL3/4</a:t>
              </a:r>
              <a:br>
                <a:rPr lang="en-US" sz="1600" b="1">
                  <a:solidFill>
                    <a:srgbClr val="0033CC"/>
                  </a:solidFill>
                  <a:latin typeface="Calibri" pitchFamily="34" charset="0"/>
                </a:rPr>
              </a:br>
              <a:r>
                <a:rPr lang="en-US" sz="1600" b="1">
                  <a:solidFill>
                    <a:srgbClr val="0033CC"/>
                  </a:solidFill>
                  <a:latin typeface="Calibri" pitchFamily="34" charset="0"/>
                </a:rPr>
                <a:t>AAL 5</a:t>
              </a:r>
            </a:p>
          </p:txBody>
        </p:sp>
      </p:grpSp>
      <p:sp>
        <p:nvSpPr>
          <p:cNvPr id="76" name="Rectangle 75"/>
          <p:cNvSpPr/>
          <p:nvPr/>
        </p:nvSpPr>
        <p:spPr>
          <a:xfrm>
            <a:off x="7072330" y="1500174"/>
            <a:ext cx="2071670" cy="4154984"/>
          </a:xfrm>
          <a:prstGeom prst="rect">
            <a:avLst/>
          </a:prstGeom>
        </p:spPr>
        <p:txBody>
          <a:bodyPr wrap="square">
            <a:spAutoFit/>
          </a:bodyPr>
          <a:lstStyle/>
          <a:p>
            <a:pPr algn="r" rtl="1">
              <a:lnSpc>
                <a:spcPct val="150000"/>
              </a:lnSpc>
            </a:pPr>
            <a:r>
              <a:rPr lang="en-US" sz="1600" b="1" dirty="0" smtClean="0">
                <a:solidFill>
                  <a:srgbClr val="0070C0"/>
                </a:solidFill>
                <a:latin typeface="Times New Roman" pitchFamily="18" charset="0"/>
              </a:rPr>
              <a:t>AAL service </a:t>
            </a:r>
            <a:r>
              <a:rPr lang="en-US" sz="1600" b="1" dirty="0" smtClean="0">
                <a:solidFill>
                  <a:srgbClr val="0070C0"/>
                </a:solidFill>
                <a:latin typeface="Times New Roman" pitchFamily="18" charset="0"/>
              </a:rPr>
              <a:t>classes</a:t>
            </a:r>
            <a:r>
              <a:rPr lang="fa-IR" sz="1600" b="1" dirty="0" smtClean="0">
                <a:solidFill>
                  <a:srgbClr val="0070C0"/>
                </a:solidFill>
                <a:latin typeface="Times New Roman" pitchFamily="18" charset="0"/>
              </a:rPr>
              <a:t> :</a:t>
            </a:r>
            <a:endParaRPr lang="en-US" sz="1600" b="1" dirty="0" smtClean="0">
              <a:solidFill>
                <a:srgbClr val="0070C0"/>
              </a:solidFill>
              <a:latin typeface="Times New Roman" pitchFamily="18" charset="0"/>
            </a:endParaRPr>
          </a:p>
          <a:p>
            <a:pPr lvl="1" indent="266700" algn="r" rtl="1">
              <a:lnSpc>
                <a:spcPct val="150000"/>
              </a:lnSpc>
              <a:buFont typeface="Arial" pitchFamily="34" charset="0"/>
              <a:buChar char="•"/>
            </a:pPr>
            <a:r>
              <a:rPr lang="en-US" sz="1600" dirty="0" smtClean="0">
                <a:latin typeface="Times New Roman" pitchFamily="18" charset="0"/>
              </a:rPr>
              <a:t>Class A</a:t>
            </a:r>
          </a:p>
          <a:p>
            <a:pPr lvl="1" indent="266700" algn="r" rtl="1">
              <a:lnSpc>
                <a:spcPct val="150000"/>
              </a:lnSpc>
              <a:buFont typeface="Arial" pitchFamily="34" charset="0"/>
              <a:buChar char="•"/>
            </a:pPr>
            <a:r>
              <a:rPr lang="en-US" sz="1600" dirty="0" smtClean="0">
                <a:latin typeface="Times New Roman" pitchFamily="18" charset="0"/>
              </a:rPr>
              <a:t>Class B</a:t>
            </a:r>
          </a:p>
          <a:p>
            <a:pPr lvl="1" indent="266700" algn="r" rtl="1">
              <a:lnSpc>
                <a:spcPct val="150000"/>
              </a:lnSpc>
              <a:buFont typeface="Arial" pitchFamily="34" charset="0"/>
              <a:buChar char="•"/>
            </a:pPr>
            <a:r>
              <a:rPr lang="en-US" sz="1600" dirty="0" smtClean="0">
                <a:latin typeface="Times New Roman" pitchFamily="18" charset="0"/>
              </a:rPr>
              <a:t>Class C</a:t>
            </a:r>
          </a:p>
          <a:p>
            <a:pPr lvl="1" indent="266700" algn="r" rtl="1">
              <a:lnSpc>
                <a:spcPct val="150000"/>
              </a:lnSpc>
              <a:buFont typeface="Arial" pitchFamily="34" charset="0"/>
              <a:buChar char="•"/>
            </a:pPr>
            <a:r>
              <a:rPr lang="en-US" sz="1600" dirty="0" smtClean="0">
                <a:latin typeface="Times New Roman" pitchFamily="18" charset="0"/>
              </a:rPr>
              <a:t>Class </a:t>
            </a:r>
            <a:r>
              <a:rPr lang="en-US" sz="1600" dirty="0" smtClean="0">
                <a:latin typeface="Times New Roman" pitchFamily="18" charset="0"/>
              </a:rPr>
              <a:t>D</a:t>
            </a:r>
            <a:endParaRPr lang="fa-IR" sz="1600" dirty="0" smtClean="0">
              <a:latin typeface="Times New Roman" pitchFamily="18" charset="0"/>
            </a:endParaRPr>
          </a:p>
          <a:p>
            <a:pPr lvl="1" indent="266700" algn="r" rtl="1">
              <a:lnSpc>
                <a:spcPct val="150000"/>
              </a:lnSpc>
            </a:pPr>
            <a:endParaRPr lang="en-US" sz="1600" dirty="0" smtClean="0">
              <a:latin typeface="Times New Roman" pitchFamily="18" charset="0"/>
            </a:endParaRPr>
          </a:p>
          <a:p>
            <a:pPr algn="r" rtl="1">
              <a:lnSpc>
                <a:spcPct val="150000"/>
              </a:lnSpc>
            </a:pPr>
            <a:r>
              <a:rPr lang="en-US" sz="1600" b="1" dirty="0" smtClean="0">
                <a:solidFill>
                  <a:srgbClr val="0070C0"/>
                </a:solidFill>
                <a:latin typeface="Times New Roman" pitchFamily="18" charset="0"/>
              </a:rPr>
              <a:t>AAL </a:t>
            </a:r>
            <a:r>
              <a:rPr lang="en-US" sz="1600" b="1" dirty="0" smtClean="0">
                <a:solidFill>
                  <a:srgbClr val="0070C0"/>
                </a:solidFill>
                <a:latin typeface="Times New Roman" pitchFamily="18" charset="0"/>
              </a:rPr>
              <a:t>protocols</a:t>
            </a:r>
            <a:r>
              <a:rPr lang="fa-IR" sz="1600" b="1" dirty="0" smtClean="0">
                <a:solidFill>
                  <a:srgbClr val="0070C0"/>
                </a:solidFill>
                <a:latin typeface="Times New Roman" pitchFamily="18" charset="0"/>
              </a:rPr>
              <a:t> :</a:t>
            </a:r>
            <a:endParaRPr lang="en-US" sz="1600" b="1" dirty="0" smtClean="0">
              <a:solidFill>
                <a:srgbClr val="0070C0"/>
              </a:solidFill>
              <a:latin typeface="Times New Roman" pitchFamily="18" charset="0"/>
            </a:endParaRPr>
          </a:p>
          <a:p>
            <a:pPr lvl="1" indent="266700" algn="r" rtl="1">
              <a:lnSpc>
                <a:spcPct val="150000"/>
              </a:lnSpc>
              <a:buFont typeface="Arial" pitchFamily="34" charset="0"/>
              <a:buChar char="•"/>
            </a:pPr>
            <a:r>
              <a:rPr lang="en-US" sz="1600" dirty="0" smtClean="0">
                <a:latin typeface="Times New Roman" pitchFamily="18" charset="0"/>
              </a:rPr>
              <a:t>AAL 1</a:t>
            </a:r>
          </a:p>
          <a:p>
            <a:pPr lvl="1" indent="266700" algn="r" rtl="1">
              <a:lnSpc>
                <a:spcPct val="150000"/>
              </a:lnSpc>
              <a:buFont typeface="Arial" pitchFamily="34" charset="0"/>
              <a:buChar char="•"/>
            </a:pPr>
            <a:r>
              <a:rPr lang="en-US" sz="1600" dirty="0" smtClean="0">
                <a:latin typeface="Times New Roman" pitchFamily="18" charset="0"/>
              </a:rPr>
              <a:t>AAL 2</a:t>
            </a:r>
          </a:p>
          <a:p>
            <a:pPr lvl="1" indent="266700" algn="r" rtl="1">
              <a:lnSpc>
                <a:spcPct val="150000"/>
              </a:lnSpc>
              <a:buFont typeface="Arial" pitchFamily="34" charset="0"/>
              <a:buChar char="•"/>
            </a:pPr>
            <a:r>
              <a:rPr lang="en-US" sz="1600" dirty="0" smtClean="0">
                <a:latin typeface="Times New Roman" pitchFamily="18" charset="0"/>
              </a:rPr>
              <a:t>AAL 3/4</a:t>
            </a:r>
          </a:p>
          <a:p>
            <a:pPr lvl="1" indent="266700" algn="r" rtl="1">
              <a:lnSpc>
                <a:spcPct val="150000"/>
              </a:lnSpc>
              <a:buFont typeface="Arial" pitchFamily="34" charset="0"/>
              <a:buChar char="•"/>
            </a:pPr>
            <a:r>
              <a:rPr lang="en-US" sz="1600" dirty="0" smtClean="0">
                <a:latin typeface="Times New Roman" pitchFamily="18" charset="0"/>
              </a:rPr>
              <a:t>AAL 5</a:t>
            </a:r>
            <a:endParaRPr lang="en-US" sz="1600" dirty="0">
              <a:latin typeface="Times New Roman" pitchFamily="18" charset="0"/>
            </a:endParaRPr>
          </a:p>
        </p:txBody>
      </p:sp>
    </p:spTree>
    <p:extLst>
      <p:ext uri="{BB962C8B-B14F-4D97-AF65-F5344CB8AC3E}">
        <p14:creationId xmlns:p14="http://schemas.microsoft.com/office/powerpoint/2010/main" xmlns="" val="219911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213"/>
          <p:cNvGrpSpPr>
            <a:grpSpLocks/>
          </p:cNvGrpSpPr>
          <p:nvPr/>
        </p:nvGrpSpPr>
        <p:grpSpPr bwMode="auto">
          <a:xfrm>
            <a:off x="598488" y="1214438"/>
            <a:ext cx="8116887" cy="5564459"/>
            <a:chOff x="1338" y="975"/>
            <a:chExt cx="3988" cy="2993"/>
          </a:xfrm>
        </p:grpSpPr>
        <p:grpSp>
          <p:nvGrpSpPr>
            <p:cNvPr id="6148" name="Group 206"/>
            <p:cNvGrpSpPr>
              <a:grpSpLocks/>
            </p:cNvGrpSpPr>
            <p:nvPr/>
          </p:nvGrpSpPr>
          <p:grpSpPr bwMode="auto">
            <a:xfrm>
              <a:off x="3016" y="975"/>
              <a:ext cx="2310" cy="986"/>
              <a:chOff x="2971" y="657"/>
              <a:chExt cx="2310" cy="986"/>
            </a:xfrm>
          </p:grpSpPr>
          <p:pic>
            <p:nvPicPr>
              <p:cNvPr id="6152" name="Picture 199" descr="j0301252"/>
              <p:cNvPicPr>
                <a:picLocks noChangeAspect="1" noChangeArrowheads="1"/>
              </p:cNvPicPr>
              <p:nvPr/>
            </p:nvPicPr>
            <p:blipFill>
              <a:blip r:embed="rId2"/>
              <a:srcRect/>
              <a:stretch>
                <a:fillRect/>
              </a:stretch>
            </p:blipFill>
            <p:spPr bwMode="auto">
              <a:xfrm>
                <a:off x="4128" y="657"/>
                <a:ext cx="1153" cy="986"/>
              </a:xfrm>
              <a:prstGeom prst="rect">
                <a:avLst/>
              </a:prstGeom>
              <a:noFill/>
              <a:ln w="9525">
                <a:noFill/>
                <a:miter lim="800000"/>
                <a:headEnd/>
                <a:tailEnd/>
              </a:ln>
            </p:spPr>
          </p:pic>
          <p:grpSp>
            <p:nvGrpSpPr>
              <p:cNvPr id="6153" name="Group 204"/>
              <p:cNvGrpSpPr>
                <a:grpSpLocks/>
              </p:cNvGrpSpPr>
              <p:nvPr/>
            </p:nvGrpSpPr>
            <p:grpSpPr bwMode="auto">
              <a:xfrm>
                <a:off x="2971" y="845"/>
                <a:ext cx="1180" cy="318"/>
                <a:chOff x="657" y="527"/>
                <a:chExt cx="1180" cy="318"/>
              </a:xfrm>
            </p:grpSpPr>
            <p:sp>
              <p:nvSpPr>
                <p:cNvPr id="6154" name="AutoShape 201"/>
                <p:cNvSpPr>
                  <a:spLocks noChangeArrowheads="1"/>
                </p:cNvSpPr>
                <p:nvPr/>
              </p:nvSpPr>
              <p:spPr bwMode="auto">
                <a:xfrm>
                  <a:off x="657" y="527"/>
                  <a:ext cx="1180" cy="318"/>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endParaRPr lang="fa-IR" altLang="fa-IR"/>
                </a:p>
              </p:txBody>
            </p:sp>
            <p:sp>
              <p:nvSpPr>
                <p:cNvPr id="6155" name="Text Box 202"/>
                <p:cNvSpPr txBox="1">
                  <a:spLocks noChangeArrowheads="1"/>
                </p:cNvSpPr>
                <p:nvPr/>
              </p:nvSpPr>
              <p:spPr bwMode="auto">
                <a:xfrm>
                  <a:off x="657" y="572"/>
                  <a:ext cx="1089" cy="212"/>
                </a:xfrm>
                <a:prstGeom prst="rect">
                  <a:avLst/>
                </a:prstGeom>
                <a:noFill/>
                <a:ln w="9525">
                  <a:noFill/>
                  <a:miter lim="800000"/>
                  <a:headEnd/>
                  <a:tailEnd/>
                </a:ln>
              </p:spPr>
              <p:txBody>
                <a:bodyPr>
                  <a:spAutoFit/>
                </a:bodyPr>
                <a:lstStyle/>
                <a:p>
                  <a:pPr algn="r">
                    <a:spcBef>
                      <a:spcPct val="50000"/>
                    </a:spcBef>
                  </a:pPr>
                  <a:r>
                    <a:rPr lang="fa-IR" altLang="fa-IR" sz="1600">
                      <a:solidFill>
                        <a:srgbClr val="FF0000"/>
                      </a:solidFill>
                      <a:cs typeface="Titr" pitchFamily="2" charset="-78"/>
                    </a:rPr>
                    <a:t>هدفهاي آموزشي :</a:t>
                  </a:r>
                  <a:endParaRPr lang="en-US" altLang="fa-IR" sz="1600">
                    <a:solidFill>
                      <a:srgbClr val="FF0000"/>
                    </a:solidFill>
                    <a:cs typeface="Titr" pitchFamily="2" charset="-78"/>
                  </a:endParaRPr>
                </a:p>
              </p:txBody>
            </p:sp>
          </p:grpSp>
        </p:grpSp>
        <p:grpSp>
          <p:nvGrpSpPr>
            <p:cNvPr id="6149" name="Group 211"/>
            <p:cNvGrpSpPr>
              <a:grpSpLocks/>
            </p:cNvGrpSpPr>
            <p:nvPr/>
          </p:nvGrpSpPr>
          <p:grpSpPr bwMode="auto">
            <a:xfrm>
              <a:off x="1338" y="1920"/>
              <a:ext cx="2902" cy="2048"/>
              <a:chOff x="1565" y="1693"/>
              <a:chExt cx="2902" cy="2048"/>
            </a:xfrm>
          </p:grpSpPr>
          <p:sp>
            <p:nvSpPr>
              <p:cNvPr id="6150" name="AutoShape 208"/>
              <p:cNvSpPr>
                <a:spLocks noChangeArrowheads="1"/>
              </p:cNvSpPr>
              <p:nvPr/>
            </p:nvSpPr>
            <p:spPr bwMode="auto">
              <a:xfrm>
                <a:off x="1565" y="1693"/>
                <a:ext cx="2902" cy="1860"/>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pPr algn="ctr"/>
                <a:endParaRPr lang="fa-IR" altLang="fa-IR">
                  <a:solidFill>
                    <a:srgbClr val="006666"/>
                  </a:solidFill>
                  <a:cs typeface="Titr" pitchFamily="2" charset="-78"/>
                </a:endParaRPr>
              </a:p>
            </p:txBody>
          </p:sp>
          <p:sp>
            <p:nvSpPr>
              <p:cNvPr id="6151" name="Text Box 210"/>
              <p:cNvSpPr txBox="1">
                <a:spLocks noChangeArrowheads="1"/>
              </p:cNvSpPr>
              <p:nvPr/>
            </p:nvSpPr>
            <p:spPr bwMode="auto">
              <a:xfrm>
                <a:off x="1622" y="1978"/>
                <a:ext cx="2812" cy="1763"/>
              </a:xfrm>
              <a:prstGeom prst="rect">
                <a:avLst/>
              </a:prstGeom>
              <a:noFill/>
              <a:ln w="9525">
                <a:noFill/>
                <a:miter lim="800000"/>
                <a:headEnd/>
                <a:tailEnd/>
              </a:ln>
            </p:spPr>
            <p:txBody>
              <a:bodyPr>
                <a:spAutoFit/>
              </a:bodyPr>
              <a:lstStyle/>
              <a:p>
                <a:pPr marL="177800" indent="-177800" algn="r" rtl="1">
                  <a:spcBef>
                    <a:spcPct val="50000"/>
                  </a:spcBef>
                  <a:buFontTx/>
                  <a:buChar char="•"/>
                </a:pPr>
                <a:r>
                  <a:rPr lang="fa-IR" altLang="fa-IR" b="1" dirty="0" smtClean="0">
                    <a:solidFill>
                      <a:srgbClr val="000066"/>
                    </a:solidFill>
                    <a:latin typeface="Calibri" pitchFamily="34" charset="0"/>
                    <a:cs typeface="B Lotus" pitchFamily="2" charset="-78"/>
                  </a:rPr>
                  <a:t>ساختار شبکه های </a:t>
                </a:r>
                <a:r>
                  <a:rPr lang="en-US" altLang="fa-IR" b="1" dirty="0" smtClean="0">
                    <a:solidFill>
                      <a:srgbClr val="000066"/>
                    </a:solidFill>
                    <a:latin typeface="Calibri" pitchFamily="34" charset="0"/>
                    <a:cs typeface="B Lotus" pitchFamily="2" charset="-78"/>
                  </a:rPr>
                  <a:t>ISDN</a:t>
                </a:r>
              </a:p>
              <a:p>
                <a:pPr marL="177800" indent="-177800" algn="r" rtl="1">
                  <a:spcBef>
                    <a:spcPct val="50000"/>
                  </a:spcBef>
                  <a:buFontTx/>
                  <a:buChar char="•"/>
                </a:pPr>
                <a:r>
                  <a:rPr lang="fa-IR" altLang="fa-IR" b="1" dirty="0" smtClean="0">
                    <a:solidFill>
                      <a:srgbClr val="000066"/>
                    </a:solidFill>
                    <a:latin typeface="Calibri" pitchFamily="34" charset="0"/>
                    <a:cs typeface="B Lotus" pitchFamily="2" charset="-78"/>
                  </a:rPr>
                  <a:t>معرفی شاخه های اصلی </a:t>
                </a:r>
                <a:r>
                  <a:rPr lang="en-US" altLang="fa-IR" b="1" dirty="0" smtClean="0">
                    <a:solidFill>
                      <a:srgbClr val="000066"/>
                    </a:solidFill>
                    <a:latin typeface="Calibri" pitchFamily="34" charset="0"/>
                    <a:cs typeface="B Lotus" pitchFamily="2" charset="-78"/>
                  </a:rPr>
                  <a:t>ISDN</a:t>
                </a:r>
                <a:endParaRPr lang="fa-IR" altLang="fa-IR" b="1" dirty="0" smtClean="0">
                  <a:solidFill>
                    <a:srgbClr val="000066"/>
                  </a:solidFill>
                  <a:latin typeface="Calibri" pitchFamily="34" charset="0"/>
                  <a:cs typeface="B Lotus" pitchFamily="2" charset="-78"/>
                </a:endParaRPr>
              </a:p>
              <a:p>
                <a:pPr marL="635000" lvl="1" indent="-177800" algn="r" rtl="1">
                  <a:spcBef>
                    <a:spcPct val="50000"/>
                  </a:spcBef>
                  <a:buFontTx/>
                  <a:buChar char="•"/>
                </a:pPr>
                <a:r>
                  <a:rPr lang="en-US" altLang="fa-IR" b="1" dirty="0" smtClean="0">
                    <a:solidFill>
                      <a:srgbClr val="000066"/>
                    </a:solidFill>
                    <a:latin typeface="Calibri" pitchFamily="34" charset="0"/>
                    <a:cs typeface="B Lotus" pitchFamily="2" charset="-78"/>
                  </a:rPr>
                  <a:t>N-ISDN</a:t>
                </a:r>
              </a:p>
              <a:p>
                <a:pPr marL="635000" lvl="1" indent="-177800" algn="r" rtl="1">
                  <a:spcBef>
                    <a:spcPct val="50000"/>
                  </a:spcBef>
                  <a:buFontTx/>
                  <a:buChar char="•"/>
                </a:pPr>
                <a:r>
                  <a:rPr lang="en-US" altLang="fa-IR" b="1" dirty="0" smtClean="0">
                    <a:solidFill>
                      <a:srgbClr val="000066"/>
                    </a:solidFill>
                    <a:latin typeface="Calibri" pitchFamily="34" charset="0"/>
                    <a:cs typeface="B Lotus" pitchFamily="2" charset="-78"/>
                  </a:rPr>
                  <a:t>B-ISDN</a:t>
                </a:r>
              </a:p>
              <a:p>
                <a:pPr marL="1092200" lvl="2" indent="-177800" algn="r" rtl="1">
                  <a:spcBef>
                    <a:spcPct val="50000"/>
                  </a:spcBef>
                  <a:buFontTx/>
                  <a:buChar char="•"/>
                </a:pPr>
                <a:r>
                  <a:rPr lang="en-US" altLang="fa-IR" b="1" dirty="0" smtClean="0">
                    <a:solidFill>
                      <a:srgbClr val="000066"/>
                    </a:solidFill>
                    <a:latin typeface="Calibri" pitchFamily="34" charset="0"/>
                    <a:cs typeface="B Lotus" pitchFamily="2" charset="-78"/>
                  </a:rPr>
                  <a:t>ATM</a:t>
                </a:r>
              </a:p>
              <a:p>
                <a:pPr marL="1549400" lvl="3" indent="-177800" algn="r" rtl="1">
                  <a:spcBef>
                    <a:spcPct val="50000"/>
                  </a:spcBef>
                  <a:buFontTx/>
                  <a:buChar char="•"/>
                </a:pPr>
                <a:r>
                  <a:rPr lang="fa-IR" altLang="fa-IR" b="1" dirty="0" smtClean="0">
                    <a:solidFill>
                      <a:srgbClr val="000066"/>
                    </a:solidFill>
                    <a:latin typeface="Calibri" pitchFamily="34" charset="0"/>
                    <a:cs typeface="B Lotus" pitchFamily="2" charset="-78"/>
                  </a:rPr>
                  <a:t>معماری </a:t>
                </a:r>
                <a:r>
                  <a:rPr lang="en-US" altLang="fa-IR" b="1" dirty="0" smtClean="0">
                    <a:solidFill>
                      <a:srgbClr val="000066"/>
                    </a:solidFill>
                    <a:latin typeface="Calibri" pitchFamily="34" charset="0"/>
                    <a:cs typeface="B Lotus" pitchFamily="2" charset="-78"/>
                  </a:rPr>
                  <a:t>ATM</a:t>
                </a:r>
                <a:endParaRPr lang="en-US" altLang="fa-IR" b="1" dirty="0">
                  <a:solidFill>
                    <a:srgbClr val="000066"/>
                  </a:solidFill>
                  <a:latin typeface="Calibri" pitchFamily="34" charset="0"/>
                  <a:cs typeface="B Lotus" pitchFamily="2" charset="-78"/>
                </a:endParaRPr>
              </a:p>
              <a:p>
                <a:pPr marL="177800" indent="-177800" algn="r" rtl="1">
                  <a:spcBef>
                    <a:spcPct val="50000"/>
                  </a:spcBef>
                </a:pPr>
                <a:endParaRPr lang="fa-IR" altLang="fa-IR" b="1" dirty="0">
                  <a:solidFill>
                    <a:srgbClr val="000066"/>
                  </a:solidFill>
                  <a:latin typeface="Calibri" pitchFamily="34" charset="0"/>
                  <a:cs typeface="B Lotus" pitchFamily="2" charset="-78"/>
                </a:endParaRPr>
              </a:p>
              <a:p>
                <a:pPr marL="177800" indent="-177800" algn="r" rtl="1">
                  <a:spcBef>
                    <a:spcPct val="50000"/>
                  </a:spcBef>
                  <a:buFontTx/>
                  <a:buChar char="•"/>
                </a:pPr>
                <a:endParaRPr lang="fa-IR" altLang="fa-IR" b="1" dirty="0">
                  <a:solidFill>
                    <a:srgbClr val="000066"/>
                  </a:solidFill>
                  <a:latin typeface="Calibri" pitchFamily="34" charset="0"/>
                  <a:cs typeface="B Lotus" pitchFamily="2" charset="-78"/>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0"/>
          <p:cNvSpPr>
            <a:spLocks noGrp="1"/>
          </p:cNvSpPr>
          <p:nvPr>
            <p:ph type="body" idx="1"/>
          </p:nvPr>
        </p:nvSpPr>
        <p:spPr>
          <a:xfrm>
            <a:off x="142875" y="142875"/>
            <a:ext cx="8829675" cy="571500"/>
          </a:xfrm>
        </p:spPr>
        <p:txBody>
          <a:bodyPr>
            <a:normAutofit/>
          </a:bodyPr>
          <a:lstStyle/>
          <a:p>
            <a:pPr marL="17463" eaLnBrk="1" hangingPunct="1">
              <a:spcBef>
                <a:spcPct val="0"/>
              </a:spcBef>
            </a:pPr>
            <a:r>
              <a:rPr lang="en-US" altLang="fa-IR" dirty="0" smtClean="0">
                <a:latin typeface="Calibri" pitchFamily="34" charset="0"/>
              </a:rPr>
              <a:t>ISDN</a:t>
            </a:r>
            <a:r>
              <a:rPr lang="fa-IR" altLang="fa-IR" dirty="0" smtClean="0">
                <a:latin typeface="Calibri" pitchFamily="34" charset="0"/>
              </a:rPr>
              <a:t> (</a:t>
            </a:r>
            <a:r>
              <a:rPr lang="en-US" altLang="fa-IR" dirty="0" smtClean="0">
                <a:latin typeface="Calibri" pitchFamily="34" charset="0"/>
              </a:rPr>
              <a:t>Integrated Services Digital Network</a:t>
            </a:r>
            <a:r>
              <a:rPr lang="fa-IR" altLang="fa-IR" dirty="0" smtClean="0">
                <a:latin typeface="Calibri" pitchFamily="34" charset="0"/>
              </a:rPr>
              <a:t>) </a:t>
            </a:r>
            <a:r>
              <a:rPr lang="fa-IR" altLang="fa-IR" dirty="0" smtClean="0">
                <a:latin typeface="Calibri" pitchFamily="34" charset="0"/>
              </a:rPr>
              <a:t>چیست </a:t>
            </a:r>
            <a:r>
              <a:rPr lang="fa-IR" altLang="fa-IR" dirty="0" smtClean="0">
                <a:latin typeface="Calibri" pitchFamily="34" charset="0"/>
              </a:rPr>
              <a:t>؟</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a:defRPr/>
            </a:pPr>
            <a:fld id="{598EF61B-9C9B-4EED-8B5F-83511E928145}" type="slidenum">
              <a:rPr lang="en-US">
                <a:latin typeface="Nazanin" pitchFamily="2" charset="-78"/>
                <a:cs typeface="Nazanin" pitchFamily="2" charset="-78"/>
              </a:rPr>
              <a:pPr>
                <a:defRPr/>
              </a:pPr>
              <a:t>3</a:t>
            </a:fld>
            <a:endParaRPr lang="en-US" dirty="0">
              <a:latin typeface="Nazanin" pitchFamily="2" charset="-78"/>
              <a:cs typeface="Nazanin" pitchFamily="2" charset="-78"/>
            </a:endParaRPr>
          </a:p>
        </p:txBody>
      </p:sp>
      <p:sp>
        <p:nvSpPr>
          <p:cNvPr id="18" name="Rectangle 3"/>
          <p:cNvSpPr txBox="1">
            <a:spLocks noChangeArrowheads="1"/>
          </p:cNvSpPr>
          <p:nvPr/>
        </p:nvSpPr>
        <p:spPr bwMode="auto">
          <a:xfrm>
            <a:off x="214313" y="1143000"/>
            <a:ext cx="8786812" cy="3214693"/>
          </a:xfrm>
          <a:prstGeom prst="rect">
            <a:avLst/>
          </a:prstGeom>
          <a:noFill/>
          <a:ln w="9525">
            <a:noFill/>
            <a:miter lim="800000"/>
            <a:headEnd/>
            <a:tailEnd/>
          </a:ln>
        </p:spPr>
        <p:txBody>
          <a:bodyPr/>
          <a:lstStyle/>
          <a:p>
            <a:pPr marL="273050" indent="-190500" algn="just" rtl="1">
              <a:lnSpc>
                <a:spcPct val="150000"/>
              </a:lnSpc>
              <a:buFont typeface="Arial" pitchFamily="34" charset="0"/>
              <a:buChar char="•"/>
            </a:pPr>
            <a:r>
              <a:rPr lang="en-US" sz="2000" b="1" dirty="0">
                <a:latin typeface="Calibri" pitchFamily="34" charset="0"/>
                <a:cs typeface="B Nazanin" pitchFamily="2" charset="-78"/>
              </a:rPr>
              <a:t>ISDN </a:t>
            </a:r>
            <a:r>
              <a:rPr lang="ar-SA" sz="2000" b="1" dirty="0">
                <a:latin typeface="Calibri" pitchFamily="34" charset="0"/>
                <a:cs typeface="B Nazanin" pitchFamily="2" charset="-78"/>
              </a:rPr>
              <a:t> </a:t>
            </a:r>
            <a:r>
              <a:rPr lang="ar-SA" sz="2000" b="1" dirty="0" smtClean="0">
                <a:latin typeface="Calibri" pitchFamily="34" charset="0"/>
                <a:cs typeface="B Nazanin" pitchFamily="2" charset="-78"/>
              </a:rPr>
              <a:t>شبكه‌اي </a:t>
            </a:r>
            <a:r>
              <a:rPr lang="ar-SA" sz="2000" b="1" dirty="0">
                <a:latin typeface="Calibri" pitchFamily="34" charset="0"/>
                <a:cs typeface="B Nazanin" pitchFamily="2" charset="-78"/>
              </a:rPr>
              <a:t>مبتني بر شبكة ديجيتالي </a:t>
            </a:r>
            <a:r>
              <a:rPr lang="ar-SA" sz="2000" b="1" dirty="0" smtClean="0">
                <a:latin typeface="Calibri" pitchFamily="34" charset="0"/>
                <a:cs typeface="B Nazanin" pitchFamily="2" charset="-78"/>
              </a:rPr>
              <a:t>يكپارچ</a:t>
            </a:r>
            <a:r>
              <a:rPr lang="fa-IR" sz="2000" b="1" dirty="0" smtClean="0">
                <a:latin typeface="Calibri" pitchFamily="34" charset="0"/>
                <a:cs typeface="B Nazanin" pitchFamily="2" charset="-78"/>
              </a:rPr>
              <a:t>ه</a:t>
            </a:r>
            <a:r>
              <a:rPr lang="ar-SA" sz="2000" b="1" dirty="0" smtClean="0">
                <a:latin typeface="Calibri" pitchFamily="34" charset="0"/>
                <a:cs typeface="B Nazanin" pitchFamily="2" charset="-78"/>
              </a:rPr>
              <a:t> </a:t>
            </a:r>
            <a:r>
              <a:rPr lang="ar-SA" sz="2000" b="1" dirty="0">
                <a:latin typeface="Calibri" pitchFamily="34" charset="0"/>
                <a:cs typeface="B Nazanin" pitchFamily="2" charset="-78"/>
              </a:rPr>
              <a:t>خدمات تلفني بوده كه از طيف وسيعي از خدمات مشتمل بر خدمات صوتي وغير صوتي</a:t>
            </a:r>
            <a:r>
              <a:rPr lang="ar-SA" sz="2000" b="1" dirty="0" smtClean="0">
                <a:latin typeface="Calibri" pitchFamily="34" charset="0"/>
                <a:cs typeface="B Nazanin" pitchFamily="2" charset="-78"/>
              </a:rPr>
              <a:t>،</a:t>
            </a:r>
            <a:r>
              <a:rPr lang="fa-IR" sz="2000" b="1" dirty="0" smtClean="0">
                <a:latin typeface="Calibri" pitchFamily="34" charset="0"/>
                <a:cs typeface="B Nazanin" pitchFamily="2" charset="-78"/>
              </a:rPr>
              <a:t> </a:t>
            </a:r>
            <a:r>
              <a:rPr lang="ar-SA" sz="2000" b="1" dirty="0" smtClean="0">
                <a:latin typeface="Calibri" pitchFamily="34" charset="0"/>
                <a:cs typeface="B Nazanin" pitchFamily="2" charset="-78"/>
              </a:rPr>
              <a:t>پشتيباني مي‌كند</a:t>
            </a:r>
            <a:r>
              <a:rPr lang="en-US" sz="2000" b="1" dirty="0" smtClean="0">
                <a:latin typeface="Calibri" pitchFamily="34" charset="0"/>
                <a:cs typeface="B Nazanin" pitchFamily="2" charset="-78"/>
              </a:rPr>
              <a:t>.</a:t>
            </a:r>
            <a:endParaRPr lang="en-US" sz="2000" b="1" dirty="0">
              <a:latin typeface="Calibri" pitchFamily="34" charset="0"/>
              <a:cs typeface="B Nazanin" pitchFamily="2" charset="-78"/>
            </a:endParaRPr>
          </a:p>
          <a:p>
            <a:pPr marL="273050" indent="-190500" algn="just" rtl="1">
              <a:lnSpc>
                <a:spcPct val="150000"/>
              </a:lnSpc>
              <a:buFont typeface="Arial" pitchFamily="34" charset="0"/>
              <a:buChar char="•"/>
            </a:pPr>
            <a:r>
              <a:rPr lang="fa-IR" sz="2000" b="1" dirty="0" smtClean="0">
                <a:latin typeface="Calibri" pitchFamily="34" charset="0"/>
                <a:cs typeface="B Nazanin" pitchFamily="2" charset="-78"/>
              </a:rPr>
              <a:t>در حقيقت تلاشی برای جايگزينی سيستم تلفنی آنالوگ با ديجيتال بود كه علاوه بر داده‌های صوتی، داده‌های ديجيتال را به خوبی پشتيبانی كند. به اين معنی كه انتقال صوت در اين نوع شبكه‌ها به صورت ديجيتال می‌باشد. </a:t>
            </a:r>
          </a:p>
          <a:p>
            <a:pPr marL="273050" indent="-190500" algn="just" rtl="1">
              <a:lnSpc>
                <a:spcPct val="150000"/>
              </a:lnSpc>
              <a:buFont typeface="Arial" pitchFamily="34" charset="0"/>
              <a:buChar char="•"/>
            </a:pPr>
            <a:r>
              <a:rPr lang="fa-IR" sz="2000" b="1" dirty="0" smtClean="0">
                <a:latin typeface="Calibri" pitchFamily="34" charset="0"/>
                <a:cs typeface="B Nazanin" pitchFamily="2" charset="-78"/>
              </a:rPr>
              <a:t>یک بستر و یک </a:t>
            </a:r>
            <a:r>
              <a:rPr lang="en-US" sz="2000" b="1" dirty="0" smtClean="0">
                <a:latin typeface="Calibri" pitchFamily="34" charset="0"/>
                <a:cs typeface="B Nazanin" pitchFamily="2" charset="-78"/>
              </a:rPr>
              <a:t>Interface</a:t>
            </a:r>
            <a:r>
              <a:rPr lang="fa-IR" sz="2000" b="1" dirty="0" smtClean="0">
                <a:latin typeface="Calibri" pitchFamily="34" charset="0"/>
                <a:cs typeface="B Nazanin" pitchFamily="2" charset="-78"/>
              </a:rPr>
              <a:t> تعریف </a:t>
            </a:r>
            <a:r>
              <a:rPr lang="fa-IR" sz="2000" b="1" dirty="0" smtClean="0">
                <a:latin typeface="Calibri" pitchFamily="34" charset="0"/>
                <a:cs typeface="B Nazanin" pitchFamily="2" charset="-78"/>
              </a:rPr>
              <a:t>می</a:t>
            </a:r>
            <a:r>
              <a:rPr lang="ar-SA" sz="2000" b="1" dirty="0" smtClean="0">
                <a:cs typeface="B Nazanin" pitchFamily="2" charset="-78"/>
              </a:rPr>
              <a:t>‌</a:t>
            </a:r>
            <a:r>
              <a:rPr lang="fa-IR" sz="2000" b="1" dirty="0" smtClean="0">
                <a:latin typeface="Calibri" pitchFamily="34" charset="0"/>
                <a:cs typeface="B Nazanin" pitchFamily="2" charset="-78"/>
              </a:rPr>
              <a:t>کند </a:t>
            </a:r>
            <a:r>
              <a:rPr lang="fa-IR" sz="2000" b="1" dirty="0" smtClean="0">
                <a:latin typeface="Calibri" pitchFamily="34" charset="0"/>
                <a:cs typeface="B Nazanin" pitchFamily="2" charset="-78"/>
              </a:rPr>
              <a:t>که قابلیت دسترسی به </a:t>
            </a:r>
            <a:r>
              <a:rPr lang="fa-IR" sz="2000" b="1" dirty="0" smtClean="0">
                <a:latin typeface="Calibri" pitchFamily="34" charset="0"/>
                <a:cs typeface="B Nazanin" pitchFamily="2" charset="-78"/>
              </a:rPr>
              <a:t>استاندارد شبکه</a:t>
            </a:r>
            <a:r>
              <a:rPr lang="ar-SA" sz="2000" b="1" dirty="0" smtClean="0">
                <a:cs typeface="B Nazanin" pitchFamily="2" charset="-78"/>
              </a:rPr>
              <a:t>‌</a:t>
            </a:r>
            <a:r>
              <a:rPr lang="fa-IR" sz="2000" b="1" dirty="0" smtClean="0">
                <a:latin typeface="Calibri" pitchFamily="34" charset="0"/>
                <a:cs typeface="B Nazanin" pitchFamily="2" charset="-78"/>
              </a:rPr>
              <a:t>های </a:t>
            </a:r>
            <a:r>
              <a:rPr lang="fa-IR" sz="2000" b="1" dirty="0" smtClean="0">
                <a:latin typeface="Calibri" pitchFamily="34" charset="0"/>
                <a:cs typeface="B Nazanin" pitchFamily="2" charset="-78"/>
              </a:rPr>
              <a:t>مختلف </a:t>
            </a:r>
            <a:r>
              <a:rPr lang="fa-IR" sz="2000" b="1" dirty="0" smtClean="0">
                <a:latin typeface="Calibri" pitchFamily="34" charset="0"/>
                <a:cs typeface="B Nazanin" pitchFamily="2" charset="-78"/>
              </a:rPr>
              <a:t>مانند  </a:t>
            </a:r>
            <a:r>
              <a:rPr lang="en-US" sz="2000" b="1" dirty="0" smtClean="0">
                <a:latin typeface="Calibri" pitchFamily="34" charset="0"/>
                <a:cs typeface="B Nazanin" pitchFamily="2" charset="-78"/>
              </a:rPr>
              <a:t>Circuit </a:t>
            </a:r>
            <a:r>
              <a:rPr lang="en-US" sz="2000" b="1" dirty="0" err="1" smtClean="0">
                <a:latin typeface="Calibri" pitchFamily="34" charset="0"/>
                <a:cs typeface="B Nazanin" pitchFamily="2" charset="-78"/>
              </a:rPr>
              <a:t>Seitched</a:t>
            </a:r>
            <a:r>
              <a:rPr lang="fa-IR" sz="2000" b="1" dirty="0" smtClean="0">
                <a:latin typeface="Calibri" pitchFamily="34" charset="0"/>
                <a:cs typeface="B Nazanin" pitchFamily="2" charset="-78"/>
              </a:rPr>
              <a:t> و </a:t>
            </a:r>
            <a:r>
              <a:rPr lang="en-US" sz="2000" b="1" dirty="0" smtClean="0">
                <a:latin typeface="Calibri" pitchFamily="34" charset="0"/>
                <a:cs typeface="B Nazanin" pitchFamily="2" charset="-78"/>
              </a:rPr>
              <a:t>Packet Switched</a:t>
            </a:r>
            <a:r>
              <a:rPr lang="fa-IR" sz="2000" b="1" dirty="0" smtClean="0">
                <a:latin typeface="Calibri" pitchFamily="34" charset="0"/>
                <a:cs typeface="B Nazanin" pitchFamily="2" charset="-78"/>
              </a:rPr>
              <a:t> و </a:t>
            </a:r>
            <a:r>
              <a:rPr lang="en-US" sz="2000" b="1" dirty="0" smtClean="0">
                <a:latin typeface="Calibri" pitchFamily="34" charset="0"/>
                <a:cs typeface="B Nazanin" pitchFamily="2" charset="-78"/>
              </a:rPr>
              <a:t>Leased Line</a:t>
            </a:r>
            <a:r>
              <a:rPr lang="fa-IR" sz="2000" b="1" dirty="0" smtClean="0">
                <a:latin typeface="Calibri" pitchFamily="34" charset="0"/>
                <a:cs typeface="B Nazanin" pitchFamily="2" charset="-78"/>
              </a:rPr>
              <a:t> و ... را ایجاد </a:t>
            </a:r>
            <a:r>
              <a:rPr lang="fa-IR" sz="2000" b="1" dirty="0" smtClean="0">
                <a:latin typeface="Calibri" pitchFamily="34" charset="0"/>
                <a:cs typeface="B Nazanin" pitchFamily="2" charset="-78"/>
              </a:rPr>
              <a:t>می</a:t>
            </a:r>
            <a:r>
              <a:rPr lang="ar-SA" sz="2000" b="1" dirty="0" smtClean="0">
                <a:cs typeface="B Nazanin" pitchFamily="2" charset="-78"/>
              </a:rPr>
              <a:t>‌</a:t>
            </a:r>
            <a:r>
              <a:rPr lang="fa-IR" sz="2000" b="1" dirty="0" smtClean="0">
                <a:latin typeface="Calibri" pitchFamily="34" charset="0"/>
                <a:cs typeface="B Nazanin" pitchFamily="2" charset="-78"/>
              </a:rPr>
              <a:t>کند</a:t>
            </a:r>
            <a:r>
              <a:rPr lang="fa-IR" sz="2000" b="1" dirty="0" smtClean="0">
                <a:latin typeface="Calibri" pitchFamily="34" charset="0"/>
                <a:cs typeface="B Nazanin" pitchFamily="2" charset="-78"/>
              </a:rPr>
              <a:t>.</a:t>
            </a:r>
          </a:p>
        </p:txBody>
      </p:sp>
      <p:graphicFrame>
        <p:nvGraphicFramePr>
          <p:cNvPr id="14" name="Diagram 13"/>
          <p:cNvGraphicFramePr/>
          <p:nvPr/>
        </p:nvGraphicFramePr>
        <p:xfrm>
          <a:off x="571472" y="4437098"/>
          <a:ext cx="8001056" cy="1992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429830D8-B413-4124-B6C7-00A4AD994C3B}" type="slidenum">
              <a:rPr lang="en-US">
                <a:latin typeface="Nazanin" pitchFamily="2" charset="-78"/>
                <a:cs typeface="Nazanin" pitchFamily="2" charset="-78"/>
              </a:rPr>
              <a:pPr>
                <a:defRPr/>
              </a:pPr>
              <a:t>4</a:t>
            </a:fld>
            <a:endParaRPr lang="en-US" dirty="0">
              <a:latin typeface="Nazanin" pitchFamily="2" charset="-78"/>
              <a:cs typeface="Nazanin" pitchFamily="2" charset="-78"/>
            </a:endParaRPr>
          </a:p>
        </p:txBody>
      </p:sp>
      <p:graphicFrame>
        <p:nvGraphicFramePr>
          <p:cNvPr id="6" name="Diagram 5"/>
          <p:cNvGraphicFramePr/>
          <p:nvPr>
            <p:extLst>
              <p:ext uri="{D42A27DB-BD31-4B8C-83A1-F6EECF244321}">
                <p14:modId xmlns:p14="http://schemas.microsoft.com/office/powerpoint/2010/main" xmlns="" val="801561175"/>
              </p:ext>
            </p:extLst>
          </p:nvPr>
        </p:nvGraphicFramePr>
        <p:xfrm>
          <a:off x="285720" y="1285860"/>
          <a:ext cx="864399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10"/>
          <p:cNvSpPr txBox="1">
            <a:spLocks/>
          </p:cNvSpPr>
          <p:nvPr/>
        </p:nvSpPr>
        <p:spPr bwMode="auto">
          <a:xfrm>
            <a:off x="214282" y="142852"/>
            <a:ext cx="8829675" cy="571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17463" marR="0" lvl="0" indent="0" algn="r" defTabSz="914400" rtl="1" eaLnBrk="1" fontAlgn="base" latinLnBrk="0" hangingPunct="1">
              <a:lnSpc>
                <a:spcPts val="2300"/>
              </a:lnSpc>
              <a:spcBef>
                <a:spcPct val="0"/>
              </a:spcBef>
              <a:spcAft>
                <a:spcPct val="0"/>
              </a:spcAft>
              <a:buClr>
                <a:schemeClr val="accent1"/>
              </a:buClr>
              <a:buSzPct val="80000"/>
              <a:buFont typeface="Wingdings 2" pitchFamily="18" charset="2"/>
              <a:buNone/>
              <a:tabLst/>
              <a:defRPr/>
            </a:pPr>
            <a:r>
              <a:rPr kumimoji="0" lang="en-US" altLang="fa-IR" sz="2800" b="1" i="0" u="none" strike="noStrike" kern="1200" cap="none" spc="0" normalizeH="0" baseline="0" noProof="0" dirty="0" smtClean="0">
                <a:ln>
                  <a:noFill/>
                </a:ln>
                <a:solidFill>
                  <a:srgbClr val="0070C0"/>
                </a:solidFill>
                <a:effectLst/>
                <a:uLnTx/>
                <a:uFillTx/>
                <a:latin typeface="Calibri" pitchFamily="34" charset="0"/>
                <a:cs typeface="B Nazanin" pitchFamily="2" charset="-78"/>
              </a:rPr>
              <a:t>ISDN</a:t>
            </a:r>
            <a:r>
              <a:rPr kumimoji="0" lang="fa-IR" altLang="fa-IR" sz="2800" b="1" i="0" u="none" strike="noStrike" kern="1200" cap="none" spc="0" normalizeH="0" baseline="0" noProof="0" dirty="0" smtClean="0">
                <a:ln>
                  <a:noFill/>
                </a:ln>
                <a:solidFill>
                  <a:srgbClr val="0070C0"/>
                </a:solidFill>
                <a:effectLst/>
                <a:uLnTx/>
                <a:uFillTx/>
                <a:latin typeface="Calibri" pitchFamily="34" charset="0"/>
                <a:cs typeface="B Nazanin" pitchFamily="2" charset="-78"/>
              </a:rPr>
              <a:t> (</a:t>
            </a:r>
            <a:r>
              <a:rPr kumimoji="0" lang="en-US" altLang="fa-IR" sz="2800" b="1" i="0" u="none" strike="noStrike" kern="1200" cap="none" spc="0" normalizeH="0" baseline="0" noProof="0" dirty="0" smtClean="0">
                <a:ln>
                  <a:noFill/>
                </a:ln>
                <a:solidFill>
                  <a:srgbClr val="0070C0"/>
                </a:solidFill>
                <a:effectLst/>
                <a:uLnTx/>
                <a:uFillTx/>
                <a:latin typeface="Calibri" pitchFamily="34" charset="0"/>
                <a:cs typeface="B Nazanin" pitchFamily="2" charset="-78"/>
              </a:rPr>
              <a:t>Integrated Services Digital Network</a:t>
            </a:r>
            <a:r>
              <a:rPr kumimoji="0" lang="fa-IR" altLang="fa-IR" sz="2800" b="1" i="0" u="none" strike="noStrike" kern="1200" cap="none" spc="0" normalizeH="0" baseline="0" noProof="0" dirty="0" smtClean="0">
                <a:ln>
                  <a:noFill/>
                </a:ln>
                <a:solidFill>
                  <a:srgbClr val="0070C0"/>
                </a:solidFill>
                <a:effectLst/>
                <a:uLnTx/>
                <a:uFillTx/>
                <a:latin typeface="Calibri" pitchFamily="34" charset="0"/>
                <a:cs typeface="B Nazanin" pitchFamily="2" charset="-78"/>
              </a:rPr>
              <a:t>) چیست ؟</a:t>
            </a:r>
            <a:endParaRPr kumimoji="0" lang="en-US" altLang="fa-IR" sz="2800" b="1" i="0" u="none" strike="noStrike" kern="1200" cap="none" spc="0" normalizeH="0" baseline="0" noProof="0" dirty="0" smtClean="0">
              <a:ln>
                <a:noFill/>
              </a:ln>
              <a:solidFill>
                <a:srgbClr val="0070C0"/>
              </a:solidFill>
              <a:effectLst/>
              <a:uLnTx/>
              <a:uFillTx/>
              <a:latin typeface="Calibri" pitchFamily="34" charset="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102246"/>
            <a:ext cx="4968552" cy="1408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70" name="Text Placeholder 10"/>
          <p:cNvSpPr>
            <a:spLocks noGrp="1"/>
          </p:cNvSpPr>
          <p:nvPr>
            <p:ph type="body" idx="1"/>
          </p:nvPr>
        </p:nvSpPr>
        <p:spPr>
          <a:xfrm>
            <a:off x="142875" y="142875"/>
            <a:ext cx="8829675" cy="571500"/>
          </a:xfrm>
        </p:spPr>
        <p:txBody>
          <a:bodyPr>
            <a:normAutofit/>
          </a:bodyPr>
          <a:lstStyle/>
          <a:p>
            <a:pPr lvl="0"/>
            <a:r>
              <a:rPr lang="en-US" dirty="0" smtClean="0"/>
              <a:t>N-ISDN (Narrowband ISDN)</a:t>
            </a:r>
            <a:endParaRPr lang="fa-IR" dirty="0"/>
          </a:p>
        </p:txBody>
      </p:sp>
      <p:sp>
        <p:nvSpPr>
          <p:cNvPr id="8" name="Slide Number Placeholder 7"/>
          <p:cNvSpPr>
            <a:spLocks noGrp="1"/>
          </p:cNvSpPr>
          <p:nvPr>
            <p:ph type="sldNum" sz="quarter" idx="11"/>
          </p:nvPr>
        </p:nvSpPr>
        <p:spPr/>
        <p:txBody>
          <a:bodyPr/>
          <a:lstStyle/>
          <a:p>
            <a:pPr>
              <a:defRPr/>
            </a:pPr>
            <a:fld id="{598EF61B-9C9B-4EED-8B5F-83511E928145}" type="slidenum">
              <a:rPr lang="en-US">
                <a:latin typeface="Nazanin" pitchFamily="2" charset="-78"/>
                <a:cs typeface="Nazanin" pitchFamily="2" charset="-78"/>
              </a:rPr>
              <a:pPr>
                <a:defRPr/>
              </a:pPr>
              <a:t>5</a:t>
            </a:fld>
            <a:endParaRPr lang="en-US" dirty="0">
              <a:latin typeface="Nazanin" pitchFamily="2" charset="-78"/>
              <a:cs typeface="Nazanin" pitchFamily="2" charset="-78"/>
            </a:endParaRPr>
          </a:p>
        </p:txBody>
      </p:sp>
      <p:sp>
        <p:nvSpPr>
          <p:cNvPr id="18" name="Rectangle 3"/>
          <p:cNvSpPr txBox="1">
            <a:spLocks noChangeArrowheads="1"/>
          </p:cNvSpPr>
          <p:nvPr/>
        </p:nvSpPr>
        <p:spPr bwMode="auto">
          <a:xfrm>
            <a:off x="5156895" y="1052736"/>
            <a:ext cx="3844229" cy="1447570"/>
          </a:xfrm>
          <a:prstGeom prst="rect">
            <a:avLst/>
          </a:prstGeom>
          <a:noFill/>
          <a:ln w="9525">
            <a:noFill/>
            <a:miter lim="800000"/>
            <a:headEnd/>
            <a:tailEnd/>
          </a:ln>
        </p:spPr>
        <p:txBody>
          <a:bodyPr/>
          <a:lstStyle/>
          <a:p>
            <a:pPr marL="273050" indent="-190500" algn="just" rtl="1">
              <a:lnSpc>
                <a:spcPct val="150000"/>
              </a:lnSpc>
              <a:buFont typeface="Arial" pitchFamily="34" charset="0"/>
              <a:buChar char="•"/>
            </a:pPr>
            <a:r>
              <a:rPr lang="ar-SA" b="1" dirty="0" smtClean="0">
                <a:cs typeface="B Nazanin" panose="00000400000000000000" pitchFamily="2" charset="-78"/>
              </a:rPr>
              <a:t>پهنای </a:t>
            </a:r>
            <a:r>
              <a:rPr lang="ar-SA" b="1" dirty="0">
                <a:cs typeface="B Nazanin" panose="00000400000000000000" pitchFamily="2" charset="-78"/>
              </a:rPr>
              <a:t>باند پایین است که برای </a:t>
            </a:r>
            <a:r>
              <a:rPr lang="ar-SA" b="1" dirty="0" smtClean="0">
                <a:cs typeface="B Nazanin" panose="00000400000000000000" pitchFamily="2" charset="-78"/>
              </a:rPr>
              <a:t>استفاده‌های </a:t>
            </a:r>
            <a:r>
              <a:rPr lang="ar-SA" b="1" dirty="0">
                <a:cs typeface="B Nazanin" panose="00000400000000000000" pitchFamily="2" charset="-78"/>
              </a:rPr>
              <a:t>شخصی طراحی شده </a:t>
            </a:r>
            <a:r>
              <a:rPr lang="ar-SA" b="1" dirty="0" smtClean="0">
                <a:cs typeface="B Nazanin" panose="00000400000000000000" pitchFamily="2" charset="-78"/>
              </a:rPr>
              <a:t>است. در</a:t>
            </a:r>
            <a:r>
              <a:rPr lang="fa-IR" b="1" dirty="0" smtClean="0">
                <a:cs typeface="B Nazanin" panose="00000400000000000000" pitchFamily="2" charset="-78"/>
              </a:rPr>
              <a:t> </a:t>
            </a:r>
            <a:r>
              <a:rPr lang="en-US" b="1" dirty="0" smtClean="0">
                <a:cs typeface="B Nazanin" panose="00000400000000000000" pitchFamily="2" charset="-78"/>
              </a:rPr>
              <a:t> N-ISDN</a:t>
            </a:r>
            <a:r>
              <a:rPr lang="ar-SA" b="1" dirty="0">
                <a:cs typeface="B Nazanin" panose="00000400000000000000" pitchFamily="2" charset="-78"/>
              </a:rPr>
              <a:t>دو استاندارد مهم وجود دارد.</a:t>
            </a:r>
            <a:endParaRPr lang="fa-IR" b="1" dirty="0" smtClean="0">
              <a:cs typeface="B Nazanin" pitchFamily="2" charset="-78"/>
            </a:endParaRPr>
          </a:p>
        </p:txBody>
      </p:sp>
      <p:graphicFrame>
        <p:nvGraphicFramePr>
          <p:cNvPr id="2" name="Diagram 1"/>
          <p:cNvGraphicFramePr/>
          <p:nvPr>
            <p:extLst>
              <p:ext uri="{D42A27DB-BD31-4B8C-83A1-F6EECF244321}">
                <p14:modId xmlns:p14="http://schemas.microsoft.com/office/powerpoint/2010/main" xmlns="" val="1940132272"/>
              </p:ext>
            </p:extLst>
          </p:nvPr>
        </p:nvGraphicFramePr>
        <p:xfrm>
          <a:off x="437567" y="2708920"/>
          <a:ext cx="8340303"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4731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0"/>
          <p:cNvSpPr>
            <a:spLocks noGrp="1"/>
          </p:cNvSpPr>
          <p:nvPr>
            <p:ph type="body" idx="1"/>
          </p:nvPr>
        </p:nvSpPr>
        <p:spPr>
          <a:xfrm>
            <a:off x="142875" y="142875"/>
            <a:ext cx="8829675" cy="571500"/>
          </a:xfrm>
        </p:spPr>
        <p:txBody>
          <a:bodyPr>
            <a:normAutofit/>
          </a:bodyPr>
          <a:lstStyle/>
          <a:p>
            <a:pPr lvl="0"/>
            <a:r>
              <a:rPr lang="en-US" dirty="0"/>
              <a:t>B</a:t>
            </a:r>
            <a:r>
              <a:rPr lang="en-US" dirty="0" smtClean="0"/>
              <a:t>-ISDN (</a:t>
            </a:r>
            <a:r>
              <a:rPr lang="en-US" dirty="0"/>
              <a:t>Broadband</a:t>
            </a:r>
            <a:r>
              <a:rPr lang="en-US" dirty="0" smtClean="0"/>
              <a:t> ISDN)</a:t>
            </a:r>
            <a:endParaRPr lang="fa-IR" dirty="0"/>
          </a:p>
        </p:txBody>
      </p:sp>
      <p:sp>
        <p:nvSpPr>
          <p:cNvPr id="8" name="Slide Number Placeholder 7"/>
          <p:cNvSpPr>
            <a:spLocks noGrp="1"/>
          </p:cNvSpPr>
          <p:nvPr>
            <p:ph type="sldNum" sz="quarter" idx="11"/>
          </p:nvPr>
        </p:nvSpPr>
        <p:spPr/>
        <p:txBody>
          <a:bodyPr/>
          <a:lstStyle/>
          <a:p>
            <a:pPr>
              <a:defRPr/>
            </a:pPr>
            <a:fld id="{598EF61B-9C9B-4EED-8B5F-83511E928145}" type="slidenum">
              <a:rPr lang="en-US">
                <a:latin typeface="Nazanin" pitchFamily="2" charset="-78"/>
                <a:cs typeface="Nazanin" pitchFamily="2" charset="-78"/>
              </a:rPr>
              <a:pPr>
                <a:defRPr/>
              </a:pPr>
              <a:t>6</a:t>
            </a:fld>
            <a:endParaRPr lang="en-US" dirty="0">
              <a:latin typeface="Nazanin" pitchFamily="2" charset="-78"/>
              <a:cs typeface="Nazanin" pitchFamily="2" charset="-78"/>
            </a:endParaRPr>
          </a:p>
        </p:txBody>
      </p:sp>
      <p:sp>
        <p:nvSpPr>
          <p:cNvPr id="18" name="Rectangle 3"/>
          <p:cNvSpPr txBox="1">
            <a:spLocks noChangeArrowheads="1"/>
          </p:cNvSpPr>
          <p:nvPr/>
        </p:nvSpPr>
        <p:spPr bwMode="auto">
          <a:xfrm>
            <a:off x="214313" y="1052736"/>
            <a:ext cx="8786812" cy="5472608"/>
          </a:xfrm>
          <a:prstGeom prst="rect">
            <a:avLst/>
          </a:prstGeom>
          <a:noFill/>
          <a:ln w="9525">
            <a:noFill/>
            <a:miter lim="800000"/>
            <a:headEnd/>
            <a:tailEnd/>
          </a:ln>
        </p:spPr>
        <p:txBody>
          <a:bodyPr/>
          <a:lstStyle/>
          <a:p>
            <a:pPr marL="273050" lvl="1" indent="-190500" algn="just" rtl="1" eaLnBrk="1" hangingPunct="1">
              <a:lnSpc>
                <a:spcPct val="150000"/>
              </a:lnSpc>
              <a:spcAft>
                <a:spcPts val="0"/>
              </a:spcAft>
              <a:buFont typeface="Arial" pitchFamily="34" charset="0"/>
              <a:buChar char="•"/>
              <a:defRPr/>
            </a:pPr>
            <a:r>
              <a:rPr lang="fa-IR" altLang="zh-CN" sz="2000" b="1" dirty="0">
                <a:latin typeface="Calibri" panose="020F0502020204030204" pitchFamily="34" charset="0"/>
                <a:cs typeface="B Nazanin" panose="00000400000000000000" pitchFamily="2" charset="-78"/>
              </a:rPr>
              <a:t>بر تکنولوژی </a:t>
            </a:r>
            <a:r>
              <a:rPr lang="en-GB" altLang="zh-CN" sz="2000" b="1" dirty="0">
                <a:latin typeface="Calibri" panose="020F0502020204030204" pitchFamily="34" charset="0"/>
                <a:cs typeface="B Nazanin" panose="00000400000000000000" pitchFamily="2" charset="-78"/>
              </a:rPr>
              <a:t>ATM </a:t>
            </a:r>
            <a:r>
              <a:rPr lang="fa-IR" altLang="zh-CN" sz="2000" b="1" dirty="0">
                <a:latin typeface="Calibri" panose="020F0502020204030204" pitchFamily="34" charset="0"/>
                <a:cs typeface="B Nazanin" panose="00000400000000000000" pitchFamily="2" charset="-78"/>
              </a:rPr>
              <a:t> استوار است که شبکه‌ای با پهنای باند بالا برای انتقال داده می‌باشد که اکثر  </a:t>
            </a:r>
            <a:r>
              <a:rPr lang="en-GB" altLang="zh-CN" sz="2000" b="1" dirty="0">
                <a:latin typeface="Calibri" panose="020F0502020204030204" pitchFamily="34" charset="0"/>
                <a:cs typeface="B Nazanin" panose="00000400000000000000" pitchFamily="2" charset="-78"/>
              </a:rPr>
              <a:t>BACKBONE‌</a:t>
            </a:r>
            <a:r>
              <a:rPr lang="fa-IR" altLang="zh-CN" sz="2000" b="1" dirty="0">
                <a:latin typeface="Calibri" panose="020F0502020204030204" pitchFamily="34" charset="0"/>
                <a:cs typeface="B Nazanin" panose="00000400000000000000" pitchFamily="2" charset="-78"/>
              </a:rPr>
              <a:t> های جهان از این نوع شبکه برای انتقال داده، استفاده می‌‌کنند</a:t>
            </a:r>
            <a:r>
              <a:rPr lang="fa-IR" altLang="zh-CN" sz="2000" b="1" dirty="0" smtClean="0">
                <a:latin typeface="Calibri" panose="020F0502020204030204" pitchFamily="34" charset="0"/>
                <a:cs typeface="B Nazanin" panose="00000400000000000000" pitchFamily="2" charset="-78"/>
              </a:rPr>
              <a:t>.</a:t>
            </a:r>
            <a:endParaRPr lang="en-US" altLang="zh-CN" sz="2000" b="1" dirty="0" smtClean="0">
              <a:latin typeface="Calibri" panose="020F0502020204030204" pitchFamily="34" charset="0"/>
              <a:cs typeface="B Nazanin" panose="00000400000000000000" pitchFamily="2" charset="-78"/>
            </a:endParaRPr>
          </a:p>
          <a:p>
            <a:pPr marL="273050" lvl="1" indent="-190500" algn="just" rtl="1" eaLnBrk="1" hangingPunct="1">
              <a:lnSpc>
                <a:spcPct val="150000"/>
              </a:lnSpc>
              <a:spcAft>
                <a:spcPts val="0"/>
              </a:spcAft>
              <a:buFont typeface="Arial" pitchFamily="34" charset="0"/>
              <a:buChar char="•"/>
              <a:defRPr/>
            </a:pPr>
            <a:r>
              <a:rPr lang="fa-IR" altLang="zh-CN" sz="2000" b="1" dirty="0" smtClean="0">
                <a:latin typeface="Calibri" panose="020F0502020204030204" pitchFamily="34" charset="0"/>
                <a:cs typeface="B Nazanin" panose="00000400000000000000" pitchFamily="2" charset="-78"/>
              </a:rPr>
              <a:t>در این نوع شبکه دیگر چیزی به نام انتقال صدا یا انتقال داده در آن نخواهیم دید و </a:t>
            </a:r>
            <a:r>
              <a:rPr lang="fa-IR" altLang="zh-CN" sz="2000" b="1" dirty="0" smtClean="0">
                <a:solidFill>
                  <a:schemeClr val="accent3"/>
                </a:solidFill>
                <a:latin typeface="Calibri" panose="020F0502020204030204" pitchFamily="34" charset="0"/>
                <a:cs typeface="B Nazanin" panose="00000400000000000000" pitchFamily="2" charset="-78"/>
              </a:rPr>
              <a:t>همه چیز به صورت انتقال داده تبدیل می شود. </a:t>
            </a:r>
            <a:r>
              <a:rPr lang="fa-IR" altLang="zh-CN" sz="2000" b="1" dirty="0" smtClean="0">
                <a:latin typeface="Calibri" panose="020F0502020204030204" pitchFamily="34" charset="0"/>
                <a:cs typeface="B Nazanin" panose="00000400000000000000" pitchFamily="2" charset="-78"/>
              </a:rPr>
              <a:t>(حتی صدا هم در این استاندارد تبدیل به دیتا خواهد شد)</a:t>
            </a:r>
          </a:p>
          <a:p>
            <a:pPr marL="273050" lvl="1" indent="-190500" algn="just" rtl="1" eaLnBrk="1" hangingPunct="1">
              <a:lnSpc>
                <a:spcPct val="150000"/>
              </a:lnSpc>
              <a:spcAft>
                <a:spcPts val="0"/>
              </a:spcAft>
              <a:buFont typeface="Arial" pitchFamily="34" charset="0"/>
              <a:buChar char="•"/>
              <a:defRPr/>
            </a:pPr>
            <a:r>
              <a:rPr lang="fa-IR" altLang="zh-CN" sz="2000" b="1" dirty="0" smtClean="0">
                <a:latin typeface="Calibri" panose="020F0502020204030204" pitchFamily="34" charset="0"/>
                <a:cs typeface="B Nazanin" panose="00000400000000000000" pitchFamily="2" charset="-78"/>
              </a:rPr>
              <a:t>یعنی بجای 3 نوع مختلف شبکه به نامهای </a:t>
            </a:r>
            <a:r>
              <a:rPr lang="en-US" altLang="zh-CN" sz="2000" b="1" dirty="0" smtClean="0">
                <a:latin typeface="Calibri" panose="020F0502020204030204" pitchFamily="34" charset="0"/>
                <a:cs typeface="B Nazanin" panose="00000400000000000000" pitchFamily="2" charset="-78"/>
              </a:rPr>
              <a:t>Circuit Switched</a:t>
            </a:r>
            <a:r>
              <a:rPr lang="fa-IR" altLang="zh-CN" sz="2000" b="1" dirty="0" smtClean="0">
                <a:latin typeface="Calibri" panose="020F0502020204030204" pitchFamily="34" charset="0"/>
                <a:cs typeface="B Nazanin" panose="00000400000000000000" pitchFamily="2" charset="-78"/>
              </a:rPr>
              <a:t> و </a:t>
            </a:r>
            <a:r>
              <a:rPr lang="en-US" altLang="zh-CN" sz="2000" b="1" dirty="0" smtClean="0">
                <a:latin typeface="Calibri" panose="020F0502020204030204" pitchFamily="34" charset="0"/>
                <a:cs typeface="B Nazanin" panose="00000400000000000000" pitchFamily="2" charset="-78"/>
              </a:rPr>
              <a:t>Packet switched</a:t>
            </a:r>
            <a:r>
              <a:rPr lang="fa-IR" altLang="zh-CN" sz="2000" b="1" dirty="0" smtClean="0">
                <a:latin typeface="Calibri" panose="020F0502020204030204" pitchFamily="34" charset="0"/>
                <a:cs typeface="B Nazanin" panose="00000400000000000000" pitchFamily="2" charset="-78"/>
              </a:rPr>
              <a:t> و </a:t>
            </a:r>
            <a:r>
              <a:rPr lang="en-US" altLang="zh-CN" sz="2000" b="1" dirty="0" smtClean="0">
                <a:latin typeface="Calibri" panose="020F0502020204030204" pitchFamily="34" charset="0"/>
                <a:cs typeface="B Nazanin" panose="00000400000000000000" pitchFamily="2" charset="-78"/>
              </a:rPr>
              <a:t> Leased Line</a:t>
            </a:r>
            <a:r>
              <a:rPr lang="fa-IR" altLang="zh-CN" sz="2000" b="1" dirty="0" smtClean="0">
                <a:latin typeface="Calibri" panose="020F0502020204030204" pitchFamily="34" charset="0"/>
                <a:cs typeface="B Nazanin" panose="00000400000000000000" pitchFamily="2" charset="-78"/>
              </a:rPr>
              <a:t> </a:t>
            </a:r>
            <a:r>
              <a:rPr lang="fa-IR" altLang="zh-CN" sz="2000" b="1" dirty="0" smtClean="0">
                <a:solidFill>
                  <a:srgbClr val="00B050"/>
                </a:solidFill>
                <a:latin typeface="Calibri" panose="020F0502020204030204" pitchFamily="34" charset="0"/>
                <a:cs typeface="B Nazanin" panose="00000400000000000000" pitchFamily="2" charset="-78"/>
              </a:rPr>
              <a:t>یک شبکه بوجود می آید به نام </a:t>
            </a:r>
            <a:r>
              <a:rPr lang="en-US" altLang="zh-CN" sz="2000" b="1" dirty="0" smtClean="0">
                <a:solidFill>
                  <a:srgbClr val="00B050"/>
                </a:solidFill>
                <a:latin typeface="Calibri" panose="020F0502020204030204" pitchFamily="34" charset="0"/>
                <a:cs typeface="B Nazanin" panose="00000400000000000000" pitchFamily="2" charset="-78"/>
              </a:rPr>
              <a:t>ATM</a:t>
            </a:r>
          </a:p>
          <a:p>
            <a:pPr marL="273050" lvl="1" indent="-190500" algn="just" rtl="1" eaLnBrk="1" hangingPunct="1">
              <a:lnSpc>
                <a:spcPct val="150000"/>
              </a:lnSpc>
              <a:spcAft>
                <a:spcPts val="0"/>
              </a:spcAft>
              <a:buFont typeface="Arial" pitchFamily="34" charset="0"/>
              <a:buChar char="•"/>
              <a:defRPr/>
            </a:pPr>
            <a:r>
              <a:rPr lang="fa-IR" altLang="zh-CN" sz="2000" b="1" dirty="0" smtClean="0">
                <a:latin typeface="Calibri" panose="020F0502020204030204" pitchFamily="34" charset="0"/>
                <a:cs typeface="B Nazanin" panose="00000400000000000000" pitchFamily="2" charset="-78"/>
              </a:rPr>
              <a:t>ما به کمک </a:t>
            </a:r>
            <a:r>
              <a:rPr lang="en-US" altLang="zh-CN" sz="2000" b="1" dirty="0" smtClean="0">
                <a:latin typeface="Calibri" panose="020F0502020204030204" pitchFamily="34" charset="0"/>
                <a:cs typeface="B Nazanin" panose="00000400000000000000" pitchFamily="2" charset="-78"/>
              </a:rPr>
              <a:t>ATM</a:t>
            </a:r>
            <a:r>
              <a:rPr lang="fa-IR" altLang="zh-CN" sz="2000" b="1" dirty="0" smtClean="0">
                <a:latin typeface="Calibri" panose="020F0502020204030204" pitchFamily="34" charset="0"/>
                <a:cs typeface="B Nazanin" panose="00000400000000000000" pitchFamily="2" charset="-78"/>
              </a:rPr>
              <a:t> می توانیم کاری کنیم که از تمامی شبکه های آنالوگ موجود بی نیاز شویم و در کل دنیا یک شبکه خواهیم داشت و آن هم </a:t>
            </a:r>
            <a:r>
              <a:rPr lang="fa-IR" altLang="zh-CN" sz="2000" b="1" dirty="0" smtClean="0">
                <a:solidFill>
                  <a:srgbClr val="FF0000"/>
                </a:solidFill>
                <a:latin typeface="Calibri" panose="020F0502020204030204" pitchFamily="34" charset="0"/>
                <a:cs typeface="B Nazanin" panose="00000400000000000000" pitchFamily="2" charset="-78"/>
              </a:rPr>
              <a:t>شبکه دیتا </a:t>
            </a:r>
            <a:r>
              <a:rPr lang="fa-IR" altLang="zh-CN" sz="2000" b="1" dirty="0" smtClean="0">
                <a:latin typeface="Calibri" panose="020F0502020204030204" pitchFamily="34" charset="0"/>
                <a:cs typeface="B Nazanin" panose="00000400000000000000" pitchFamily="2" charset="-78"/>
              </a:rPr>
              <a:t>است.</a:t>
            </a:r>
            <a:endParaRPr lang="fa-IR" altLang="zh-CN" sz="2000" b="1" dirty="0">
              <a:latin typeface="Calibri" panose="020F0502020204030204" pitchFamily="34" charset="0"/>
              <a:cs typeface="B Nazanin" panose="00000400000000000000" pitchFamily="2" charset="-78"/>
            </a:endParaRPr>
          </a:p>
        </p:txBody>
      </p:sp>
      <p:pic>
        <p:nvPicPr>
          <p:cNvPr id="1026" name="Picture 2" descr="http://pi4.informatik.uni-mannheim.de/pi4.data/content/courses/1996-ss/rn96/CN-Title/graphic/bisdnceb.gi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203" t="19200" r="8122" b="13462"/>
          <a:stretch/>
        </p:blipFill>
        <p:spPr bwMode="auto">
          <a:xfrm>
            <a:off x="1678613" y="4854207"/>
            <a:ext cx="5786775" cy="1815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552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a:latin typeface="Calibri" pitchFamily="34" charset="0"/>
              </a:rPr>
              <a:t>مدل لایه‌ای </a:t>
            </a:r>
            <a:r>
              <a:rPr lang="fa-IR" altLang="fa-IR" dirty="0" smtClean="0">
                <a:latin typeface="Calibri" pitchFamily="34" charset="0"/>
              </a:rPr>
              <a:t>شبکه </a:t>
            </a:r>
            <a:r>
              <a:rPr lang="en-US" altLang="fa-IR" dirty="0" smtClean="0">
                <a:latin typeface="Calibri" pitchFamily="34" charset="0"/>
              </a:rPr>
              <a:t>B-ISDN</a:t>
            </a:r>
          </a:p>
        </p:txBody>
      </p:sp>
      <p:sp>
        <p:nvSpPr>
          <p:cNvPr id="8" name="Slide Number Placeholder 7"/>
          <p:cNvSpPr>
            <a:spLocks noGrp="1"/>
          </p:cNvSpPr>
          <p:nvPr>
            <p:ph type="sldNum" sz="quarter" idx="11"/>
          </p:nvPr>
        </p:nvSpPr>
        <p:spPr/>
        <p:txBody>
          <a:bodyPr/>
          <a:lstStyle/>
          <a:p>
            <a:pPr>
              <a:defRPr/>
            </a:pPr>
            <a:fld id="{DBA06ABA-0937-4EDD-8E9E-809C2BAD83E9}" type="slidenum">
              <a:rPr lang="en-US">
                <a:latin typeface="Nazanin" pitchFamily="2" charset="-78"/>
                <a:cs typeface="Nazanin" pitchFamily="2" charset="-78"/>
              </a:rPr>
              <a:pPr>
                <a:defRPr/>
              </a:pPr>
              <a:t>7</a:t>
            </a:fld>
            <a:endParaRPr lang="en-US" dirty="0">
              <a:latin typeface="Nazanin" pitchFamily="2" charset="-78"/>
              <a:cs typeface="Nazanin" pitchFamily="2" charset="-78"/>
            </a:endParaRPr>
          </a:p>
        </p:txBody>
      </p:sp>
      <p:sp>
        <p:nvSpPr>
          <p:cNvPr id="2" name="Rectangle 1"/>
          <p:cNvSpPr/>
          <p:nvPr/>
        </p:nvSpPr>
        <p:spPr>
          <a:xfrm>
            <a:off x="395536" y="1196752"/>
            <a:ext cx="8424936" cy="553998"/>
          </a:xfrm>
          <a:prstGeom prst="rect">
            <a:avLst/>
          </a:prstGeom>
        </p:spPr>
        <p:txBody>
          <a:bodyPr wrap="square">
            <a:spAutoFit/>
          </a:bodyPr>
          <a:lstStyle/>
          <a:p>
            <a:pPr marL="273050" lvl="1" indent="-190500" algn="just" rtl="1" eaLnBrk="1" hangingPunct="1">
              <a:lnSpc>
                <a:spcPct val="150000"/>
              </a:lnSpc>
              <a:spcAft>
                <a:spcPts val="0"/>
              </a:spcAft>
              <a:buFont typeface="Arial" pitchFamily="34" charset="0"/>
              <a:buChar char="•"/>
              <a:defRPr/>
            </a:pPr>
            <a:r>
              <a:rPr lang="fa-IR" altLang="zh-CN" sz="2000" b="1" dirty="0" smtClean="0">
                <a:latin typeface="Calibri" panose="020F0502020204030204" pitchFamily="34" charset="0"/>
                <a:cs typeface="B Nazanin" panose="00000400000000000000" pitchFamily="2" charset="-78"/>
              </a:rPr>
              <a:t>یک مدل </a:t>
            </a:r>
            <a:r>
              <a:rPr lang="fa-IR" altLang="zh-CN" sz="2000" b="1" dirty="0" smtClean="0">
                <a:latin typeface="Calibri" panose="020F0502020204030204" pitchFamily="34" charset="0"/>
                <a:cs typeface="B Nazanin" panose="00000400000000000000" pitchFamily="2" charset="-78"/>
              </a:rPr>
              <a:t>لایه</a:t>
            </a:r>
            <a:r>
              <a:rPr lang="ar-SA" sz="2000" b="1" dirty="0" smtClean="0">
                <a:cs typeface="B Nazanin" pitchFamily="2" charset="-78"/>
              </a:rPr>
              <a:t>‌</a:t>
            </a:r>
            <a:r>
              <a:rPr lang="fa-IR" altLang="zh-CN" sz="2000" b="1" dirty="0" smtClean="0">
                <a:latin typeface="Calibri" panose="020F0502020204030204" pitchFamily="34" charset="0"/>
                <a:cs typeface="B Nazanin" panose="00000400000000000000" pitchFamily="2" charset="-78"/>
              </a:rPr>
              <a:t>ای </a:t>
            </a:r>
            <a:r>
              <a:rPr lang="fa-IR" altLang="zh-CN" sz="2000" b="1" dirty="0" smtClean="0">
                <a:latin typeface="Calibri" panose="020F0502020204030204" pitchFamily="34" charset="0"/>
                <a:cs typeface="B Nazanin" panose="00000400000000000000" pitchFamily="2" charset="-78"/>
              </a:rPr>
              <a:t>3 بعدی </a:t>
            </a:r>
            <a:r>
              <a:rPr lang="fa-IR" altLang="zh-CN" sz="2000" b="1" dirty="0" smtClean="0">
                <a:latin typeface="Calibri" panose="020F0502020204030204" pitchFamily="34" charset="0"/>
                <a:cs typeface="B Nazanin" panose="00000400000000000000" pitchFamily="2" charset="-78"/>
              </a:rPr>
              <a:t>می</a:t>
            </a:r>
            <a:r>
              <a:rPr lang="ar-SA" sz="2000" b="1" dirty="0" smtClean="0">
                <a:cs typeface="B Nazanin" pitchFamily="2" charset="-78"/>
              </a:rPr>
              <a:t>‌</a:t>
            </a:r>
            <a:r>
              <a:rPr lang="fa-IR" altLang="zh-CN" sz="2000" b="1" dirty="0" smtClean="0">
                <a:latin typeface="Calibri" panose="020F0502020204030204" pitchFamily="34" charset="0"/>
                <a:cs typeface="B Nazanin" panose="00000400000000000000" pitchFamily="2" charset="-78"/>
              </a:rPr>
              <a:t>باشد </a:t>
            </a:r>
            <a:r>
              <a:rPr lang="fa-IR" altLang="zh-CN" sz="2000" b="1" dirty="0" smtClean="0">
                <a:latin typeface="Calibri" panose="020F0502020204030204" pitchFamily="34" charset="0"/>
                <a:cs typeface="B Nazanin" panose="00000400000000000000" pitchFamily="2" charset="-78"/>
              </a:rPr>
              <a:t>که این سه لایه عبارتند از :</a:t>
            </a:r>
            <a:endParaRPr lang="en-US" altLang="zh-CN" sz="2000" b="1" dirty="0">
              <a:latin typeface="Calibri" panose="020F0502020204030204" pitchFamily="34" charset="0"/>
              <a:cs typeface="B Nazanin" panose="00000400000000000000" pitchFamily="2" charset="-78"/>
            </a:endParaRPr>
          </a:p>
        </p:txBody>
      </p:sp>
      <p:graphicFrame>
        <p:nvGraphicFramePr>
          <p:cNvPr id="11" name="Diagram 10"/>
          <p:cNvGraphicFramePr/>
          <p:nvPr>
            <p:extLst>
              <p:ext uri="{D42A27DB-BD31-4B8C-83A1-F6EECF244321}">
                <p14:modId xmlns:p14="http://schemas.microsoft.com/office/powerpoint/2010/main" xmlns="" val="1357138715"/>
              </p:ext>
            </p:extLst>
          </p:nvPr>
        </p:nvGraphicFramePr>
        <p:xfrm>
          <a:off x="437567" y="2060848"/>
          <a:ext cx="8340303"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a:latin typeface="Calibri" pitchFamily="34" charset="0"/>
              </a:rPr>
              <a:t>لایه‌های </a:t>
            </a:r>
            <a:r>
              <a:rPr lang="fa-IR" altLang="fa-IR" dirty="0" smtClean="0">
                <a:latin typeface="Calibri" pitchFamily="34" charset="0"/>
              </a:rPr>
              <a:t>شبکه </a:t>
            </a:r>
            <a:r>
              <a:rPr lang="en-US" altLang="fa-IR" dirty="0" smtClean="0">
                <a:latin typeface="Calibri" pitchFamily="34" charset="0"/>
              </a:rPr>
              <a:t>  B - ISDN</a:t>
            </a:r>
          </a:p>
        </p:txBody>
      </p:sp>
      <p:sp>
        <p:nvSpPr>
          <p:cNvPr id="8" name="Slide Number Placeholder 7"/>
          <p:cNvSpPr>
            <a:spLocks noGrp="1"/>
          </p:cNvSpPr>
          <p:nvPr>
            <p:ph type="sldNum" sz="quarter" idx="11"/>
          </p:nvPr>
        </p:nvSpPr>
        <p:spPr/>
        <p:txBody>
          <a:bodyPr/>
          <a:lstStyle/>
          <a:p>
            <a:pPr>
              <a:defRPr/>
            </a:pPr>
            <a:fld id="{4A7A3143-31FB-4477-ABC8-0324768C9C54}" type="slidenum">
              <a:rPr lang="en-US">
                <a:latin typeface="Nazanin" pitchFamily="2" charset="-78"/>
                <a:cs typeface="Nazanin" pitchFamily="2" charset="-78"/>
              </a:rPr>
              <a:pPr>
                <a:defRPr/>
              </a:pPr>
              <a:t>8</a:t>
            </a:fld>
            <a:endParaRPr lang="en-US" dirty="0">
              <a:latin typeface="Nazanin" pitchFamily="2" charset="-78"/>
              <a:cs typeface="Nazanin" pitchFamily="2" charset="-78"/>
            </a:endParaRPr>
          </a:p>
        </p:txBody>
      </p:sp>
      <p:sp>
        <p:nvSpPr>
          <p:cNvPr id="5" name="Rectangle 3"/>
          <p:cNvSpPr txBox="1">
            <a:spLocks noChangeArrowheads="1"/>
          </p:cNvSpPr>
          <p:nvPr/>
        </p:nvSpPr>
        <p:spPr>
          <a:xfrm>
            <a:off x="214313" y="3643314"/>
            <a:ext cx="8786812" cy="2857499"/>
          </a:xfrm>
          <a:prstGeom prst="rect">
            <a:avLst/>
          </a:prstGeom>
        </p:spPr>
        <p:txBody>
          <a:bodyPr/>
          <a:lstStyle/>
          <a:p>
            <a:pPr marL="1077913" indent="-627063" algn="r" rtl="1">
              <a:tabLst>
                <a:tab pos="1255713" algn="l"/>
              </a:tabLst>
              <a:defRPr/>
            </a:pPr>
            <a:endParaRPr lang="fa-IR" altLang="fa-IR" sz="2000" dirty="0">
              <a:latin typeface="Calibri" pitchFamily="34" charset="0"/>
            </a:endParaRPr>
          </a:p>
          <a:p>
            <a:pPr marL="1077913" indent="-627063" algn="r" rtl="1">
              <a:tabLst>
                <a:tab pos="1255713" algn="l"/>
              </a:tabLst>
              <a:defRPr/>
            </a:pPr>
            <a:endParaRPr lang="fa-IR" altLang="fa-IR" sz="2000" dirty="0">
              <a:latin typeface="Calibri" pitchFamily="34" charset="0"/>
            </a:endParaRPr>
          </a:p>
        </p:txBody>
      </p:sp>
      <p:graphicFrame>
        <p:nvGraphicFramePr>
          <p:cNvPr id="9" name="Diagram 8"/>
          <p:cNvGraphicFramePr/>
          <p:nvPr>
            <p:extLst>
              <p:ext uri="{D42A27DB-BD31-4B8C-83A1-F6EECF244321}">
                <p14:modId xmlns:p14="http://schemas.microsoft.com/office/powerpoint/2010/main" xmlns="" val="2199550136"/>
              </p:ext>
            </p:extLst>
          </p:nvPr>
        </p:nvGraphicFramePr>
        <p:xfrm>
          <a:off x="437567" y="1087030"/>
          <a:ext cx="8340303" cy="558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مزایا و معایب شبکه‌های </a:t>
            </a:r>
            <a:r>
              <a:rPr lang="en-US" altLang="fa-IR" dirty="0" smtClean="0">
                <a:latin typeface="Calibri" pitchFamily="34" charset="0"/>
              </a:rPr>
              <a:t>ATM</a:t>
            </a:r>
          </a:p>
        </p:txBody>
      </p:sp>
      <p:sp>
        <p:nvSpPr>
          <p:cNvPr id="8" name="Slide Number Placeholder 7"/>
          <p:cNvSpPr>
            <a:spLocks noGrp="1"/>
          </p:cNvSpPr>
          <p:nvPr>
            <p:ph type="sldNum" sz="quarter" idx="11"/>
          </p:nvPr>
        </p:nvSpPr>
        <p:spPr/>
        <p:txBody>
          <a:bodyPr/>
          <a:lstStyle/>
          <a:p>
            <a:pPr>
              <a:defRPr/>
            </a:pPr>
            <a:fld id="{8DCD7EDE-1064-4BF3-8DC1-61D2C92F3AB8}" type="slidenum">
              <a:rPr lang="en-US">
                <a:latin typeface="Nazanin" pitchFamily="2" charset="-78"/>
                <a:cs typeface="Nazanin" pitchFamily="2" charset="-78"/>
              </a:rPr>
              <a:pPr>
                <a:defRPr/>
              </a:pPr>
              <a:t>9</a:t>
            </a:fld>
            <a:endParaRPr lang="en-US" dirty="0">
              <a:latin typeface="Nazanin" pitchFamily="2" charset="-78"/>
              <a:cs typeface="Nazanin" pitchFamily="2" charset="-78"/>
            </a:endParaRPr>
          </a:p>
        </p:txBody>
      </p:sp>
      <p:graphicFrame>
        <p:nvGraphicFramePr>
          <p:cNvPr id="6" name="Diagram 5"/>
          <p:cNvGraphicFramePr/>
          <p:nvPr>
            <p:extLst>
              <p:ext uri="{D42A27DB-BD31-4B8C-83A1-F6EECF244321}">
                <p14:modId xmlns:p14="http://schemas.microsoft.com/office/powerpoint/2010/main" xmlns="" val="2409399098"/>
              </p:ext>
            </p:extLst>
          </p:nvPr>
        </p:nvGraphicFramePr>
        <p:xfrm>
          <a:off x="437567" y="1196752"/>
          <a:ext cx="8340303"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4489</TotalTime>
  <Words>1493</Words>
  <Application>Microsoft Office PowerPoint</Application>
  <PresentationFormat>On-screen Show (4:3)</PresentationFormat>
  <Paragraphs>240</Paragraphs>
  <Slides>15</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Arial</vt:lpstr>
      <vt:lpstr>Nazanin</vt:lpstr>
      <vt:lpstr>Wingdings</vt:lpstr>
      <vt:lpstr>Calibri</vt:lpstr>
      <vt:lpstr>Titr</vt:lpstr>
      <vt:lpstr>B Lotus</vt:lpstr>
      <vt:lpstr>B Nazanin</vt:lpstr>
      <vt:lpstr>Wingdings 2</vt:lpstr>
      <vt:lpstr>B Roya</vt:lpstr>
      <vt:lpstr>Gill Sans MT</vt:lpstr>
      <vt:lpstr>SimSun</vt:lpstr>
      <vt:lpstr>B Compset</vt:lpstr>
      <vt:lpstr>华文中宋</vt:lpstr>
      <vt:lpstr>Times New Roman</vt:lpstr>
      <vt:lpstr>Verdana</vt:lpstr>
      <vt:lpstr>Majalla UI</vt: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Javanmard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Miandari</dc:creator>
  <cp:keywords>اسلاید پنجم درس شبکه های گسترده</cp:keywords>
  <cp:lastModifiedBy>Shahed</cp:lastModifiedBy>
  <cp:revision>334</cp:revision>
  <dcterms:created xsi:type="dcterms:W3CDTF">2010-11-18T23:30:56Z</dcterms:created>
  <dcterms:modified xsi:type="dcterms:W3CDTF">2015-11-10T07:24:11Z</dcterms:modified>
</cp:coreProperties>
</file>