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4" r:id="rId27"/>
    <p:sldId id="285" r:id="rId28"/>
    <p:sldId id="286" r:id="rId29"/>
    <p:sldId id="287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61" y="1988058"/>
            <a:ext cx="513524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661" y="2314616"/>
            <a:ext cx="6876415" cy="3673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4" Type="http://schemas.openxmlformats.org/officeDocument/2006/relationships/image" Target="../media/image353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4.png"/><Relationship Id="rId18" Type="http://schemas.openxmlformats.org/officeDocument/2006/relationships/image" Target="../media/image369.png"/><Relationship Id="rId26" Type="http://schemas.openxmlformats.org/officeDocument/2006/relationships/image" Target="../media/image377.png"/><Relationship Id="rId39" Type="http://schemas.openxmlformats.org/officeDocument/2006/relationships/image" Target="../media/image390.png"/><Relationship Id="rId21" Type="http://schemas.openxmlformats.org/officeDocument/2006/relationships/image" Target="../media/image372.png"/><Relationship Id="rId34" Type="http://schemas.openxmlformats.org/officeDocument/2006/relationships/image" Target="../media/image385.png"/><Relationship Id="rId42" Type="http://schemas.openxmlformats.org/officeDocument/2006/relationships/image" Target="../media/image393.png"/><Relationship Id="rId7" Type="http://schemas.openxmlformats.org/officeDocument/2006/relationships/image" Target="../media/image358.png"/><Relationship Id="rId2" Type="http://schemas.openxmlformats.org/officeDocument/2006/relationships/image" Target="../media/image2.png"/><Relationship Id="rId16" Type="http://schemas.openxmlformats.org/officeDocument/2006/relationships/image" Target="../media/image367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7.png"/><Relationship Id="rId11" Type="http://schemas.openxmlformats.org/officeDocument/2006/relationships/image" Target="../media/image362.png"/><Relationship Id="rId24" Type="http://schemas.openxmlformats.org/officeDocument/2006/relationships/image" Target="../media/image375.png"/><Relationship Id="rId32" Type="http://schemas.openxmlformats.org/officeDocument/2006/relationships/image" Target="../media/image383.png"/><Relationship Id="rId37" Type="http://schemas.openxmlformats.org/officeDocument/2006/relationships/image" Target="../media/image388.png"/><Relationship Id="rId40" Type="http://schemas.openxmlformats.org/officeDocument/2006/relationships/image" Target="../media/image391.png"/><Relationship Id="rId45" Type="http://schemas.openxmlformats.org/officeDocument/2006/relationships/image" Target="../media/image396.png"/><Relationship Id="rId5" Type="http://schemas.openxmlformats.org/officeDocument/2006/relationships/image" Target="../media/image356.png"/><Relationship Id="rId15" Type="http://schemas.openxmlformats.org/officeDocument/2006/relationships/image" Target="../media/image366.png"/><Relationship Id="rId23" Type="http://schemas.openxmlformats.org/officeDocument/2006/relationships/image" Target="../media/image374.png"/><Relationship Id="rId28" Type="http://schemas.openxmlformats.org/officeDocument/2006/relationships/image" Target="../media/image379.png"/><Relationship Id="rId36" Type="http://schemas.openxmlformats.org/officeDocument/2006/relationships/image" Target="../media/image387.png"/><Relationship Id="rId10" Type="http://schemas.openxmlformats.org/officeDocument/2006/relationships/image" Target="../media/image361.png"/><Relationship Id="rId19" Type="http://schemas.openxmlformats.org/officeDocument/2006/relationships/image" Target="../media/image370.png"/><Relationship Id="rId31" Type="http://schemas.openxmlformats.org/officeDocument/2006/relationships/image" Target="../media/image382.png"/><Relationship Id="rId44" Type="http://schemas.openxmlformats.org/officeDocument/2006/relationships/image" Target="../media/image395.png"/><Relationship Id="rId4" Type="http://schemas.openxmlformats.org/officeDocument/2006/relationships/image" Target="../media/image355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Relationship Id="rId22" Type="http://schemas.openxmlformats.org/officeDocument/2006/relationships/image" Target="../media/image373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Relationship Id="rId35" Type="http://schemas.openxmlformats.org/officeDocument/2006/relationships/image" Target="../media/image386.png"/><Relationship Id="rId43" Type="http://schemas.openxmlformats.org/officeDocument/2006/relationships/image" Target="../media/image394.png"/><Relationship Id="rId8" Type="http://schemas.openxmlformats.org/officeDocument/2006/relationships/image" Target="../media/image359.png"/><Relationship Id="rId3" Type="http://schemas.openxmlformats.org/officeDocument/2006/relationships/image" Target="../media/image3.png"/><Relationship Id="rId12" Type="http://schemas.openxmlformats.org/officeDocument/2006/relationships/image" Target="../media/image363.png"/><Relationship Id="rId17" Type="http://schemas.openxmlformats.org/officeDocument/2006/relationships/image" Target="../media/image368.png"/><Relationship Id="rId25" Type="http://schemas.openxmlformats.org/officeDocument/2006/relationships/image" Target="../media/image376.png"/><Relationship Id="rId33" Type="http://schemas.openxmlformats.org/officeDocument/2006/relationships/image" Target="../media/image384.png"/><Relationship Id="rId38" Type="http://schemas.openxmlformats.org/officeDocument/2006/relationships/image" Target="../media/image389.png"/><Relationship Id="rId46" Type="http://schemas.openxmlformats.org/officeDocument/2006/relationships/image" Target="../media/image397.png"/><Relationship Id="rId20" Type="http://schemas.openxmlformats.org/officeDocument/2006/relationships/image" Target="../media/image371.png"/><Relationship Id="rId41" Type="http://schemas.openxmlformats.org/officeDocument/2006/relationships/image" Target="../media/image39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2.png"/><Relationship Id="rId18" Type="http://schemas.openxmlformats.org/officeDocument/2006/relationships/image" Target="../media/image407.png"/><Relationship Id="rId26" Type="http://schemas.openxmlformats.org/officeDocument/2006/relationships/image" Target="../media/image414.png"/><Relationship Id="rId39" Type="http://schemas.openxmlformats.org/officeDocument/2006/relationships/image" Target="../media/image426.png"/><Relationship Id="rId21" Type="http://schemas.openxmlformats.org/officeDocument/2006/relationships/image" Target="../media/image410.png"/><Relationship Id="rId34" Type="http://schemas.openxmlformats.org/officeDocument/2006/relationships/image" Target="../media/image421.png"/><Relationship Id="rId42" Type="http://schemas.openxmlformats.org/officeDocument/2006/relationships/image" Target="../media/image429.png"/><Relationship Id="rId7" Type="http://schemas.openxmlformats.org/officeDocument/2006/relationships/image" Target="../media/image398.png"/><Relationship Id="rId2" Type="http://schemas.openxmlformats.org/officeDocument/2006/relationships/image" Target="../media/image2.png"/><Relationship Id="rId16" Type="http://schemas.openxmlformats.org/officeDocument/2006/relationships/image" Target="../media/image405.png"/><Relationship Id="rId20" Type="http://schemas.openxmlformats.org/officeDocument/2006/relationships/image" Target="../media/image409.png"/><Relationship Id="rId29" Type="http://schemas.openxmlformats.org/officeDocument/2006/relationships/image" Target="../media/image416.png"/><Relationship Id="rId41" Type="http://schemas.openxmlformats.org/officeDocument/2006/relationships/image" Target="../media/image4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7.png"/><Relationship Id="rId11" Type="http://schemas.openxmlformats.org/officeDocument/2006/relationships/image" Target="../media/image362.png"/><Relationship Id="rId24" Type="http://schemas.openxmlformats.org/officeDocument/2006/relationships/image" Target="../media/image413.png"/><Relationship Id="rId32" Type="http://schemas.openxmlformats.org/officeDocument/2006/relationships/image" Target="../media/image419.png"/><Relationship Id="rId37" Type="http://schemas.openxmlformats.org/officeDocument/2006/relationships/image" Target="../media/image424.png"/><Relationship Id="rId40" Type="http://schemas.openxmlformats.org/officeDocument/2006/relationships/image" Target="../media/image427.png"/><Relationship Id="rId5" Type="http://schemas.openxmlformats.org/officeDocument/2006/relationships/image" Target="../media/image356.png"/><Relationship Id="rId15" Type="http://schemas.openxmlformats.org/officeDocument/2006/relationships/image" Target="../media/image404.png"/><Relationship Id="rId23" Type="http://schemas.openxmlformats.org/officeDocument/2006/relationships/image" Target="../media/image412.png"/><Relationship Id="rId28" Type="http://schemas.openxmlformats.org/officeDocument/2006/relationships/image" Target="../media/image415.png"/><Relationship Id="rId36" Type="http://schemas.openxmlformats.org/officeDocument/2006/relationships/image" Target="../media/image423.png"/><Relationship Id="rId10" Type="http://schemas.openxmlformats.org/officeDocument/2006/relationships/image" Target="../media/image361.png"/><Relationship Id="rId19" Type="http://schemas.openxmlformats.org/officeDocument/2006/relationships/image" Target="../media/image408.png"/><Relationship Id="rId31" Type="http://schemas.openxmlformats.org/officeDocument/2006/relationships/image" Target="../media/image418.png"/><Relationship Id="rId44" Type="http://schemas.openxmlformats.org/officeDocument/2006/relationships/image" Target="../media/image431.jpg"/><Relationship Id="rId4" Type="http://schemas.openxmlformats.org/officeDocument/2006/relationships/image" Target="../media/image355.png"/><Relationship Id="rId9" Type="http://schemas.openxmlformats.org/officeDocument/2006/relationships/image" Target="../media/image400.png"/><Relationship Id="rId14" Type="http://schemas.openxmlformats.org/officeDocument/2006/relationships/image" Target="../media/image403.png"/><Relationship Id="rId22" Type="http://schemas.openxmlformats.org/officeDocument/2006/relationships/image" Target="../media/image411.png"/><Relationship Id="rId27" Type="http://schemas.openxmlformats.org/officeDocument/2006/relationships/image" Target="../media/image396.png"/><Relationship Id="rId30" Type="http://schemas.openxmlformats.org/officeDocument/2006/relationships/image" Target="../media/image417.png"/><Relationship Id="rId35" Type="http://schemas.openxmlformats.org/officeDocument/2006/relationships/image" Target="../media/image422.png"/><Relationship Id="rId43" Type="http://schemas.openxmlformats.org/officeDocument/2006/relationships/image" Target="../media/image430.png"/><Relationship Id="rId8" Type="http://schemas.openxmlformats.org/officeDocument/2006/relationships/image" Target="../media/image399.png"/><Relationship Id="rId3" Type="http://schemas.openxmlformats.org/officeDocument/2006/relationships/image" Target="../media/image3.png"/><Relationship Id="rId12" Type="http://schemas.openxmlformats.org/officeDocument/2006/relationships/image" Target="../media/image401.png"/><Relationship Id="rId17" Type="http://schemas.openxmlformats.org/officeDocument/2006/relationships/image" Target="../media/image406.png"/><Relationship Id="rId25" Type="http://schemas.openxmlformats.org/officeDocument/2006/relationships/image" Target="../media/image377.png"/><Relationship Id="rId33" Type="http://schemas.openxmlformats.org/officeDocument/2006/relationships/image" Target="../media/image420.png"/><Relationship Id="rId38" Type="http://schemas.openxmlformats.org/officeDocument/2006/relationships/image" Target="../media/image4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png"/><Relationship Id="rId18" Type="http://schemas.openxmlformats.org/officeDocument/2006/relationships/image" Target="../media/image445.png"/><Relationship Id="rId26" Type="http://schemas.openxmlformats.org/officeDocument/2006/relationships/image" Target="../media/image453.png"/><Relationship Id="rId39" Type="http://schemas.openxmlformats.org/officeDocument/2006/relationships/image" Target="../media/image466.png"/><Relationship Id="rId21" Type="http://schemas.openxmlformats.org/officeDocument/2006/relationships/image" Target="../media/image448.png"/><Relationship Id="rId34" Type="http://schemas.openxmlformats.org/officeDocument/2006/relationships/image" Target="../media/image461.png"/><Relationship Id="rId42" Type="http://schemas.openxmlformats.org/officeDocument/2006/relationships/image" Target="../media/image469.png"/><Relationship Id="rId47" Type="http://schemas.openxmlformats.org/officeDocument/2006/relationships/image" Target="../media/image474.png"/><Relationship Id="rId7" Type="http://schemas.openxmlformats.org/officeDocument/2006/relationships/image" Target="../media/image435.png"/><Relationship Id="rId2" Type="http://schemas.openxmlformats.org/officeDocument/2006/relationships/image" Target="../media/image2.png"/><Relationship Id="rId16" Type="http://schemas.openxmlformats.org/officeDocument/2006/relationships/image" Target="../media/image443.png"/><Relationship Id="rId29" Type="http://schemas.openxmlformats.org/officeDocument/2006/relationships/image" Target="../media/image4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4.png"/><Relationship Id="rId11" Type="http://schemas.openxmlformats.org/officeDocument/2006/relationships/image" Target="../media/image439.png"/><Relationship Id="rId24" Type="http://schemas.openxmlformats.org/officeDocument/2006/relationships/image" Target="../media/image451.png"/><Relationship Id="rId32" Type="http://schemas.openxmlformats.org/officeDocument/2006/relationships/image" Target="../media/image459.png"/><Relationship Id="rId37" Type="http://schemas.openxmlformats.org/officeDocument/2006/relationships/image" Target="../media/image464.png"/><Relationship Id="rId40" Type="http://schemas.openxmlformats.org/officeDocument/2006/relationships/image" Target="../media/image467.png"/><Relationship Id="rId45" Type="http://schemas.openxmlformats.org/officeDocument/2006/relationships/image" Target="../media/image472.png"/><Relationship Id="rId5" Type="http://schemas.openxmlformats.org/officeDocument/2006/relationships/image" Target="../media/image433.png"/><Relationship Id="rId15" Type="http://schemas.openxmlformats.org/officeDocument/2006/relationships/image" Target="../media/image239.png"/><Relationship Id="rId23" Type="http://schemas.openxmlformats.org/officeDocument/2006/relationships/image" Target="../media/image450.png"/><Relationship Id="rId28" Type="http://schemas.openxmlformats.org/officeDocument/2006/relationships/image" Target="../media/image455.png"/><Relationship Id="rId36" Type="http://schemas.openxmlformats.org/officeDocument/2006/relationships/image" Target="../media/image463.png"/><Relationship Id="rId10" Type="http://schemas.openxmlformats.org/officeDocument/2006/relationships/image" Target="../media/image438.png"/><Relationship Id="rId19" Type="http://schemas.openxmlformats.org/officeDocument/2006/relationships/image" Target="../media/image446.png"/><Relationship Id="rId31" Type="http://schemas.openxmlformats.org/officeDocument/2006/relationships/image" Target="../media/image458.png"/><Relationship Id="rId44" Type="http://schemas.openxmlformats.org/officeDocument/2006/relationships/image" Target="../media/image471.png"/><Relationship Id="rId4" Type="http://schemas.openxmlformats.org/officeDocument/2006/relationships/image" Target="../media/image432.png"/><Relationship Id="rId9" Type="http://schemas.openxmlformats.org/officeDocument/2006/relationships/image" Target="../media/image437.png"/><Relationship Id="rId14" Type="http://schemas.openxmlformats.org/officeDocument/2006/relationships/image" Target="../media/image442.png"/><Relationship Id="rId22" Type="http://schemas.openxmlformats.org/officeDocument/2006/relationships/image" Target="../media/image449.png"/><Relationship Id="rId27" Type="http://schemas.openxmlformats.org/officeDocument/2006/relationships/image" Target="../media/image454.png"/><Relationship Id="rId30" Type="http://schemas.openxmlformats.org/officeDocument/2006/relationships/image" Target="../media/image457.png"/><Relationship Id="rId35" Type="http://schemas.openxmlformats.org/officeDocument/2006/relationships/image" Target="../media/image462.png"/><Relationship Id="rId43" Type="http://schemas.openxmlformats.org/officeDocument/2006/relationships/image" Target="../media/image470.png"/><Relationship Id="rId48" Type="http://schemas.openxmlformats.org/officeDocument/2006/relationships/image" Target="../media/image475.png"/><Relationship Id="rId8" Type="http://schemas.openxmlformats.org/officeDocument/2006/relationships/image" Target="../media/image436.png"/><Relationship Id="rId3" Type="http://schemas.openxmlformats.org/officeDocument/2006/relationships/image" Target="../media/image3.png"/><Relationship Id="rId12" Type="http://schemas.openxmlformats.org/officeDocument/2006/relationships/image" Target="../media/image440.png"/><Relationship Id="rId17" Type="http://schemas.openxmlformats.org/officeDocument/2006/relationships/image" Target="../media/image444.png"/><Relationship Id="rId25" Type="http://schemas.openxmlformats.org/officeDocument/2006/relationships/image" Target="../media/image452.png"/><Relationship Id="rId33" Type="http://schemas.openxmlformats.org/officeDocument/2006/relationships/image" Target="../media/image460.png"/><Relationship Id="rId38" Type="http://schemas.openxmlformats.org/officeDocument/2006/relationships/image" Target="../media/image465.png"/><Relationship Id="rId46" Type="http://schemas.openxmlformats.org/officeDocument/2006/relationships/image" Target="../media/image473.png"/><Relationship Id="rId20" Type="http://schemas.openxmlformats.org/officeDocument/2006/relationships/image" Target="../media/image447.png"/><Relationship Id="rId41" Type="http://schemas.openxmlformats.org/officeDocument/2006/relationships/image" Target="../media/image46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8.png"/><Relationship Id="rId21" Type="http://schemas.openxmlformats.org/officeDocument/2006/relationships/image" Target="../media/image493.png"/><Relationship Id="rId42" Type="http://schemas.openxmlformats.org/officeDocument/2006/relationships/image" Target="../media/image514.png"/><Relationship Id="rId47" Type="http://schemas.openxmlformats.org/officeDocument/2006/relationships/image" Target="../media/image519.png"/><Relationship Id="rId63" Type="http://schemas.openxmlformats.org/officeDocument/2006/relationships/image" Target="../media/image535.png"/><Relationship Id="rId68" Type="http://schemas.openxmlformats.org/officeDocument/2006/relationships/image" Target="../media/image540.png"/><Relationship Id="rId84" Type="http://schemas.openxmlformats.org/officeDocument/2006/relationships/image" Target="../media/image556.png"/><Relationship Id="rId16" Type="http://schemas.openxmlformats.org/officeDocument/2006/relationships/image" Target="../media/image488.png"/><Relationship Id="rId11" Type="http://schemas.openxmlformats.org/officeDocument/2006/relationships/image" Target="../media/image483.png"/><Relationship Id="rId32" Type="http://schemas.openxmlformats.org/officeDocument/2006/relationships/image" Target="../media/image504.png"/><Relationship Id="rId37" Type="http://schemas.openxmlformats.org/officeDocument/2006/relationships/image" Target="../media/image509.png"/><Relationship Id="rId53" Type="http://schemas.openxmlformats.org/officeDocument/2006/relationships/image" Target="../media/image525.png"/><Relationship Id="rId58" Type="http://schemas.openxmlformats.org/officeDocument/2006/relationships/image" Target="../media/image530.png"/><Relationship Id="rId74" Type="http://schemas.openxmlformats.org/officeDocument/2006/relationships/image" Target="../media/image546.png"/><Relationship Id="rId79" Type="http://schemas.openxmlformats.org/officeDocument/2006/relationships/image" Target="../media/image551.png"/><Relationship Id="rId5" Type="http://schemas.openxmlformats.org/officeDocument/2006/relationships/image" Target="../media/image477.png"/><Relationship Id="rId19" Type="http://schemas.openxmlformats.org/officeDocument/2006/relationships/image" Target="../media/image491.png"/><Relationship Id="rId14" Type="http://schemas.openxmlformats.org/officeDocument/2006/relationships/image" Target="../media/image486.png"/><Relationship Id="rId22" Type="http://schemas.openxmlformats.org/officeDocument/2006/relationships/image" Target="../media/image494.png"/><Relationship Id="rId27" Type="http://schemas.openxmlformats.org/officeDocument/2006/relationships/image" Target="../media/image499.png"/><Relationship Id="rId30" Type="http://schemas.openxmlformats.org/officeDocument/2006/relationships/image" Target="../media/image502.png"/><Relationship Id="rId35" Type="http://schemas.openxmlformats.org/officeDocument/2006/relationships/image" Target="../media/image507.png"/><Relationship Id="rId43" Type="http://schemas.openxmlformats.org/officeDocument/2006/relationships/image" Target="../media/image515.png"/><Relationship Id="rId48" Type="http://schemas.openxmlformats.org/officeDocument/2006/relationships/image" Target="../media/image520.png"/><Relationship Id="rId56" Type="http://schemas.openxmlformats.org/officeDocument/2006/relationships/image" Target="../media/image528.png"/><Relationship Id="rId64" Type="http://schemas.openxmlformats.org/officeDocument/2006/relationships/image" Target="../media/image536.png"/><Relationship Id="rId69" Type="http://schemas.openxmlformats.org/officeDocument/2006/relationships/image" Target="../media/image541.png"/><Relationship Id="rId77" Type="http://schemas.openxmlformats.org/officeDocument/2006/relationships/image" Target="../media/image549.png"/><Relationship Id="rId8" Type="http://schemas.openxmlformats.org/officeDocument/2006/relationships/image" Target="../media/image480.png"/><Relationship Id="rId51" Type="http://schemas.openxmlformats.org/officeDocument/2006/relationships/image" Target="../media/image523.png"/><Relationship Id="rId72" Type="http://schemas.openxmlformats.org/officeDocument/2006/relationships/image" Target="../media/image544.png"/><Relationship Id="rId80" Type="http://schemas.openxmlformats.org/officeDocument/2006/relationships/image" Target="../media/image552.png"/><Relationship Id="rId85" Type="http://schemas.openxmlformats.org/officeDocument/2006/relationships/image" Target="../media/image557.png"/><Relationship Id="rId3" Type="http://schemas.openxmlformats.org/officeDocument/2006/relationships/image" Target="../media/image3.png"/><Relationship Id="rId12" Type="http://schemas.openxmlformats.org/officeDocument/2006/relationships/image" Target="../media/image484.png"/><Relationship Id="rId17" Type="http://schemas.openxmlformats.org/officeDocument/2006/relationships/image" Target="../media/image489.png"/><Relationship Id="rId25" Type="http://schemas.openxmlformats.org/officeDocument/2006/relationships/image" Target="../media/image497.png"/><Relationship Id="rId33" Type="http://schemas.openxmlformats.org/officeDocument/2006/relationships/image" Target="../media/image505.png"/><Relationship Id="rId38" Type="http://schemas.openxmlformats.org/officeDocument/2006/relationships/image" Target="../media/image510.png"/><Relationship Id="rId46" Type="http://schemas.openxmlformats.org/officeDocument/2006/relationships/image" Target="../media/image518.png"/><Relationship Id="rId59" Type="http://schemas.openxmlformats.org/officeDocument/2006/relationships/image" Target="../media/image531.png"/><Relationship Id="rId67" Type="http://schemas.openxmlformats.org/officeDocument/2006/relationships/image" Target="../media/image539.png"/><Relationship Id="rId20" Type="http://schemas.openxmlformats.org/officeDocument/2006/relationships/image" Target="../media/image492.png"/><Relationship Id="rId41" Type="http://schemas.openxmlformats.org/officeDocument/2006/relationships/image" Target="../media/image513.png"/><Relationship Id="rId54" Type="http://schemas.openxmlformats.org/officeDocument/2006/relationships/image" Target="../media/image526.png"/><Relationship Id="rId62" Type="http://schemas.openxmlformats.org/officeDocument/2006/relationships/image" Target="../media/image534.png"/><Relationship Id="rId70" Type="http://schemas.openxmlformats.org/officeDocument/2006/relationships/image" Target="../media/image542.png"/><Relationship Id="rId75" Type="http://schemas.openxmlformats.org/officeDocument/2006/relationships/image" Target="../media/image547.png"/><Relationship Id="rId83" Type="http://schemas.openxmlformats.org/officeDocument/2006/relationships/image" Target="../media/image555.png"/><Relationship Id="rId88" Type="http://schemas.openxmlformats.org/officeDocument/2006/relationships/image" Target="../media/image5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8.png"/><Relationship Id="rId15" Type="http://schemas.openxmlformats.org/officeDocument/2006/relationships/image" Target="../media/image487.png"/><Relationship Id="rId23" Type="http://schemas.openxmlformats.org/officeDocument/2006/relationships/image" Target="../media/image495.png"/><Relationship Id="rId28" Type="http://schemas.openxmlformats.org/officeDocument/2006/relationships/image" Target="../media/image500.png"/><Relationship Id="rId36" Type="http://schemas.openxmlformats.org/officeDocument/2006/relationships/image" Target="../media/image508.png"/><Relationship Id="rId49" Type="http://schemas.openxmlformats.org/officeDocument/2006/relationships/image" Target="../media/image521.png"/><Relationship Id="rId57" Type="http://schemas.openxmlformats.org/officeDocument/2006/relationships/image" Target="../media/image529.png"/><Relationship Id="rId10" Type="http://schemas.openxmlformats.org/officeDocument/2006/relationships/image" Target="../media/image482.png"/><Relationship Id="rId31" Type="http://schemas.openxmlformats.org/officeDocument/2006/relationships/image" Target="../media/image503.png"/><Relationship Id="rId44" Type="http://schemas.openxmlformats.org/officeDocument/2006/relationships/image" Target="../media/image516.png"/><Relationship Id="rId52" Type="http://schemas.openxmlformats.org/officeDocument/2006/relationships/image" Target="../media/image524.png"/><Relationship Id="rId60" Type="http://schemas.openxmlformats.org/officeDocument/2006/relationships/image" Target="../media/image532.png"/><Relationship Id="rId65" Type="http://schemas.openxmlformats.org/officeDocument/2006/relationships/image" Target="../media/image537.png"/><Relationship Id="rId73" Type="http://schemas.openxmlformats.org/officeDocument/2006/relationships/image" Target="../media/image545.png"/><Relationship Id="rId78" Type="http://schemas.openxmlformats.org/officeDocument/2006/relationships/image" Target="../media/image550.png"/><Relationship Id="rId81" Type="http://schemas.openxmlformats.org/officeDocument/2006/relationships/image" Target="../media/image553.png"/><Relationship Id="rId86" Type="http://schemas.openxmlformats.org/officeDocument/2006/relationships/image" Target="../media/image558.png"/><Relationship Id="rId4" Type="http://schemas.openxmlformats.org/officeDocument/2006/relationships/image" Target="../media/image476.png"/><Relationship Id="rId9" Type="http://schemas.openxmlformats.org/officeDocument/2006/relationships/image" Target="../media/image481.png"/><Relationship Id="rId13" Type="http://schemas.openxmlformats.org/officeDocument/2006/relationships/image" Target="../media/image485.png"/><Relationship Id="rId18" Type="http://schemas.openxmlformats.org/officeDocument/2006/relationships/image" Target="../media/image490.png"/><Relationship Id="rId39" Type="http://schemas.openxmlformats.org/officeDocument/2006/relationships/image" Target="../media/image511.png"/><Relationship Id="rId34" Type="http://schemas.openxmlformats.org/officeDocument/2006/relationships/image" Target="../media/image506.png"/><Relationship Id="rId50" Type="http://schemas.openxmlformats.org/officeDocument/2006/relationships/image" Target="../media/image522.png"/><Relationship Id="rId55" Type="http://schemas.openxmlformats.org/officeDocument/2006/relationships/image" Target="../media/image527.png"/><Relationship Id="rId76" Type="http://schemas.openxmlformats.org/officeDocument/2006/relationships/image" Target="../media/image548.png"/><Relationship Id="rId7" Type="http://schemas.openxmlformats.org/officeDocument/2006/relationships/image" Target="../media/image479.png"/><Relationship Id="rId71" Type="http://schemas.openxmlformats.org/officeDocument/2006/relationships/image" Target="../media/image543.png"/><Relationship Id="rId2" Type="http://schemas.openxmlformats.org/officeDocument/2006/relationships/image" Target="../media/image2.png"/><Relationship Id="rId29" Type="http://schemas.openxmlformats.org/officeDocument/2006/relationships/image" Target="../media/image501.png"/><Relationship Id="rId24" Type="http://schemas.openxmlformats.org/officeDocument/2006/relationships/image" Target="../media/image496.png"/><Relationship Id="rId40" Type="http://schemas.openxmlformats.org/officeDocument/2006/relationships/image" Target="../media/image512.png"/><Relationship Id="rId45" Type="http://schemas.openxmlformats.org/officeDocument/2006/relationships/image" Target="../media/image517.png"/><Relationship Id="rId66" Type="http://schemas.openxmlformats.org/officeDocument/2006/relationships/image" Target="../media/image538.png"/><Relationship Id="rId87" Type="http://schemas.openxmlformats.org/officeDocument/2006/relationships/image" Target="../media/image559.png"/><Relationship Id="rId61" Type="http://schemas.openxmlformats.org/officeDocument/2006/relationships/image" Target="../media/image533.png"/><Relationship Id="rId82" Type="http://schemas.openxmlformats.org/officeDocument/2006/relationships/image" Target="../media/image5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jp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5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0.png"/><Relationship Id="rId21" Type="http://schemas.openxmlformats.org/officeDocument/2006/relationships/image" Target="../media/image585.png"/><Relationship Id="rId42" Type="http://schemas.openxmlformats.org/officeDocument/2006/relationships/image" Target="../media/image605.png"/><Relationship Id="rId47" Type="http://schemas.openxmlformats.org/officeDocument/2006/relationships/image" Target="../media/image610.png"/><Relationship Id="rId63" Type="http://schemas.openxmlformats.org/officeDocument/2006/relationships/image" Target="../media/image626.png"/><Relationship Id="rId68" Type="http://schemas.openxmlformats.org/officeDocument/2006/relationships/image" Target="../media/image631.png"/><Relationship Id="rId7" Type="http://schemas.openxmlformats.org/officeDocument/2006/relationships/image" Target="../media/image571.png"/><Relationship Id="rId71" Type="http://schemas.openxmlformats.org/officeDocument/2006/relationships/image" Target="../media/image634.png"/><Relationship Id="rId2" Type="http://schemas.openxmlformats.org/officeDocument/2006/relationships/image" Target="../media/image566.png"/><Relationship Id="rId16" Type="http://schemas.openxmlformats.org/officeDocument/2006/relationships/image" Target="../media/image580.png"/><Relationship Id="rId29" Type="http://schemas.openxmlformats.org/officeDocument/2006/relationships/image" Target="../media/image592.png"/><Relationship Id="rId11" Type="http://schemas.openxmlformats.org/officeDocument/2006/relationships/image" Target="../media/image575.png"/><Relationship Id="rId24" Type="http://schemas.openxmlformats.org/officeDocument/2006/relationships/image" Target="../media/image588.png"/><Relationship Id="rId32" Type="http://schemas.openxmlformats.org/officeDocument/2006/relationships/image" Target="../media/image595.png"/><Relationship Id="rId37" Type="http://schemas.openxmlformats.org/officeDocument/2006/relationships/image" Target="../media/image600.png"/><Relationship Id="rId40" Type="http://schemas.openxmlformats.org/officeDocument/2006/relationships/image" Target="../media/image603.png"/><Relationship Id="rId45" Type="http://schemas.openxmlformats.org/officeDocument/2006/relationships/image" Target="../media/image608.png"/><Relationship Id="rId53" Type="http://schemas.openxmlformats.org/officeDocument/2006/relationships/image" Target="../media/image616.png"/><Relationship Id="rId58" Type="http://schemas.openxmlformats.org/officeDocument/2006/relationships/image" Target="../media/image621.png"/><Relationship Id="rId66" Type="http://schemas.openxmlformats.org/officeDocument/2006/relationships/image" Target="../media/image629.png"/><Relationship Id="rId5" Type="http://schemas.openxmlformats.org/officeDocument/2006/relationships/image" Target="../media/image569.png"/><Relationship Id="rId61" Type="http://schemas.openxmlformats.org/officeDocument/2006/relationships/image" Target="../media/image624.png"/><Relationship Id="rId19" Type="http://schemas.openxmlformats.org/officeDocument/2006/relationships/image" Target="../media/image583.png"/><Relationship Id="rId14" Type="http://schemas.openxmlformats.org/officeDocument/2006/relationships/image" Target="../media/image578.png"/><Relationship Id="rId22" Type="http://schemas.openxmlformats.org/officeDocument/2006/relationships/image" Target="../media/image586.png"/><Relationship Id="rId27" Type="http://schemas.openxmlformats.org/officeDocument/2006/relationships/image" Target="../media/image591.png"/><Relationship Id="rId30" Type="http://schemas.openxmlformats.org/officeDocument/2006/relationships/image" Target="../media/image593.png"/><Relationship Id="rId35" Type="http://schemas.openxmlformats.org/officeDocument/2006/relationships/image" Target="../media/image598.png"/><Relationship Id="rId43" Type="http://schemas.openxmlformats.org/officeDocument/2006/relationships/image" Target="../media/image606.png"/><Relationship Id="rId48" Type="http://schemas.openxmlformats.org/officeDocument/2006/relationships/image" Target="../media/image611.png"/><Relationship Id="rId56" Type="http://schemas.openxmlformats.org/officeDocument/2006/relationships/image" Target="../media/image619.png"/><Relationship Id="rId64" Type="http://schemas.openxmlformats.org/officeDocument/2006/relationships/image" Target="../media/image627.png"/><Relationship Id="rId69" Type="http://schemas.openxmlformats.org/officeDocument/2006/relationships/image" Target="../media/image632.png"/><Relationship Id="rId8" Type="http://schemas.openxmlformats.org/officeDocument/2006/relationships/image" Target="../media/image572.png"/><Relationship Id="rId51" Type="http://schemas.openxmlformats.org/officeDocument/2006/relationships/image" Target="../media/image614.png"/><Relationship Id="rId72" Type="http://schemas.openxmlformats.org/officeDocument/2006/relationships/image" Target="../media/image635.png"/><Relationship Id="rId3" Type="http://schemas.openxmlformats.org/officeDocument/2006/relationships/image" Target="../media/image567.png"/><Relationship Id="rId12" Type="http://schemas.openxmlformats.org/officeDocument/2006/relationships/image" Target="../media/image576.png"/><Relationship Id="rId17" Type="http://schemas.openxmlformats.org/officeDocument/2006/relationships/image" Target="../media/image581.png"/><Relationship Id="rId25" Type="http://schemas.openxmlformats.org/officeDocument/2006/relationships/image" Target="../media/image589.png"/><Relationship Id="rId33" Type="http://schemas.openxmlformats.org/officeDocument/2006/relationships/image" Target="../media/image596.png"/><Relationship Id="rId38" Type="http://schemas.openxmlformats.org/officeDocument/2006/relationships/image" Target="../media/image601.png"/><Relationship Id="rId46" Type="http://schemas.openxmlformats.org/officeDocument/2006/relationships/image" Target="../media/image609.png"/><Relationship Id="rId59" Type="http://schemas.openxmlformats.org/officeDocument/2006/relationships/image" Target="../media/image622.png"/><Relationship Id="rId67" Type="http://schemas.openxmlformats.org/officeDocument/2006/relationships/image" Target="../media/image630.png"/><Relationship Id="rId20" Type="http://schemas.openxmlformats.org/officeDocument/2006/relationships/image" Target="../media/image584.png"/><Relationship Id="rId41" Type="http://schemas.openxmlformats.org/officeDocument/2006/relationships/image" Target="../media/image604.png"/><Relationship Id="rId54" Type="http://schemas.openxmlformats.org/officeDocument/2006/relationships/image" Target="../media/image617.png"/><Relationship Id="rId62" Type="http://schemas.openxmlformats.org/officeDocument/2006/relationships/image" Target="../media/image625.png"/><Relationship Id="rId70" Type="http://schemas.openxmlformats.org/officeDocument/2006/relationships/image" Target="../media/image6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5" Type="http://schemas.openxmlformats.org/officeDocument/2006/relationships/image" Target="../media/image579.png"/><Relationship Id="rId23" Type="http://schemas.openxmlformats.org/officeDocument/2006/relationships/image" Target="../media/image587.png"/><Relationship Id="rId28" Type="http://schemas.openxmlformats.org/officeDocument/2006/relationships/image" Target="../media/image70.png"/><Relationship Id="rId36" Type="http://schemas.openxmlformats.org/officeDocument/2006/relationships/image" Target="../media/image599.png"/><Relationship Id="rId49" Type="http://schemas.openxmlformats.org/officeDocument/2006/relationships/image" Target="../media/image612.png"/><Relationship Id="rId57" Type="http://schemas.openxmlformats.org/officeDocument/2006/relationships/image" Target="../media/image620.png"/><Relationship Id="rId10" Type="http://schemas.openxmlformats.org/officeDocument/2006/relationships/image" Target="../media/image574.png"/><Relationship Id="rId31" Type="http://schemas.openxmlformats.org/officeDocument/2006/relationships/image" Target="../media/image594.png"/><Relationship Id="rId44" Type="http://schemas.openxmlformats.org/officeDocument/2006/relationships/image" Target="../media/image607.png"/><Relationship Id="rId52" Type="http://schemas.openxmlformats.org/officeDocument/2006/relationships/image" Target="../media/image615.png"/><Relationship Id="rId60" Type="http://schemas.openxmlformats.org/officeDocument/2006/relationships/image" Target="../media/image623.png"/><Relationship Id="rId65" Type="http://schemas.openxmlformats.org/officeDocument/2006/relationships/image" Target="../media/image628.png"/><Relationship Id="rId4" Type="http://schemas.openxmlformats.org/officeDocument/2006/relationships/image" Target="../media/image568.png"/><Relationship Id="rId9" Type="http://schemas.openxmlformats.org/officeDocument/2006/relationships/image" Target="../media/image573.png"/><Relationship Id="rId13" Type="http://schemas.openxmlformats.org/officeDocument/2006/relationships/image" Target="../media/image577.png"/><Relationship Id="rId18" Type="http://schemas.openxmlformats.org/officeDocument/2006/relationships/image" Target="../media/image582.png"/><Relationship Id="rId39" Type="http://schemas.openxmlformats.org/officeDocument/2006/relationships/image" Target="../media/image602.png"/><Relationship Id="rId34" Type="http://schemas.openxmlformats.org/officeDocument/2006/relationships/image" Target="../media/image597.png"/><Relationship Id="rId50" Type="http://schemas.openxmlformats.org/officeDocument/2006/relationships/image" Target="../media/image613.png"/><Relationship Id="rId55" Type="http://schemas.openxmlformats.org/officeDocument/2006/relationships/image" Target="../media/image61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7.png"/><Relationship Id="rId18" Type="http://schemas.openxmlformats.org/officeDocument/2006/relationships/image" Target="../media/image652.png"/><Relationship Id="rId26" Type="http://schemas.openxmlformats.org/officeDocument/2006/relationships/image" Target="../media/image660.png"/><Relationship Id="rId39" Type="http://schemas.openxmlformats.org/officeDocument/2006/relationships/image" Target="../media/image673.png"/><Relationship Id="rId21" Type="http://schemas.openxmlformats.org/officeDocument/2006/relationships/image" Target="../media/image655.png"/><Relationship Id="rId34" Type="http://schemas.openxmlformats.org/officeDocument/2006/relationships/image" Target="../media/image668.png"/><Relationship Id="rId42" Type="http://schemas.openxmlformats.org/officeDocument/2006/relationships/image" Target="../media/image676.png"/><Relationship Id="rId47" Type="http://schemas.openxmlformats.org/officeDocument/2006/relationships/image" Target="../media/image681.png"/><Relationship Id="rId50" Type="http://schemas.openxmlformats.org/officeDocument/2006/relationships/image" Target="../media/image684.png"/><Relationship Id="rId55" Type="http://schemas.openxmlformats.org/officeDocument/2006/relationships/image" Target="../media/image689.png"/><Relationship Id="rId63" Type="http://schemas.openxmlformats.org/officeDocument/2006/relationships/image" Target="../media/image697.png"/><Relationship Id="rId7" Type="http://schemas.openxmlformats.org/officeDocument/2006/relationships/image" Target="../media/image641.png"/><Relationship Id="rId2" Type="http://schemas.openxmlformats.org/officeDocument/2006/relationships/image" Target="../media/image636.png"/><Relationship Id="rId16" Type="http://schemas.openxmlformats.org/officeDocument/2006/relationships/image" Target="../media/image650.png"/><Relationship Id="rId29" Type="http://schemas.openxmlformats.org/officeDocument/2006/relationships/image" Target="../media/image663.png"/><Relationship Id="rId11" Type="http://schemas.openxmlformats.org/officeDocument/2006/relationships/image" Target="../media/image645.png"/><Relationship Id="rId24" Type="http://schemas.openxmlformats.org/officeDocument/2006/relationships/image" Target="../media/image658.png"/><Relationship Id="rId32" Type="http://schemas.openxmlformats.org/officeDocument/2006/relationships/image" Target="../media/image666.png"/><Relationship Id="rId37" Type="http://schemas.openxmlformats.org/officeDocument/2006/relationships/image" Target="../media/image671.png"/><Relationship Id="rId40" Type="http://schemas.openxmlformats.org/officeDocument/2006/relationships/image" Target="../media/image674.png"/><Relationship Id="rId45" Type="http://schemas.openxmlformats.org/officeDocument/2006/relationships/image" Target="../media/image679.png"/><Relationship Id="rId53" Type="http://schemas.openxmlformats.org/officeDocument/2006/relationships/image" Target="../media/image687.png"/><Relationship Id="rId58" Type="http://schemas.openxmlformats.org/officeDocument/2006/relationships/image" Target="../media/image692.png"/><Relationship Id="rId5" Type="http://schemas.openxmlformats.org/officeDocument/2006/relationships/image" Target="../media/image639.png"/><Relationship Id="rId61" Type="http://schemas.openxmlformats.org/officeDocument/2006/relationships/image" Target="../media/image695.png"/><Relationship Id="rId19" Type="http://schemas.openxmlformats.org/officeDocument/2006/relationships/image" Target="../media/image653.png"/><Relationship Id="rId14" Type="http://schemas.openxmlformats.org/officeDocument/2006/relationships/image" Target="../media/image648.png"/><Relationship Id="rId22" Type="http://schemas.openxmlformats.org/officeDocument/2006/relationships/image" Target="../media/image656.png"/><Relationship Id="rId27" Type="http://schemas.openxmlformats.org/officeDocument/2006/relationships/image" Target="../media/image661.png"/><Relationship Id="rId30" Type="http://schemas.openxmlformats.org/officeDocument/2006/relationships/image" Target="../media/image664.png"/><Relationship Id="rId35" Type="http://schemas.openxmlformats.org/officeDocument/2006/relationships/image" Target="../media/image669.png"/><Relationship Id="rId43" Type="http://schemas.openxmlformats.org/officeDocument/2006/relationships/image" Target="../media/image677.png"/><Relationship Id="rId48" Type="http://schemas.openxmlformats.org/officeDocument/2006/relationships/image" Target="../media/image682.png"/><Relationship Id="rId56" Type="http://schemas.openxmlformats.org/officeDocument/2006/relationships/image" Target="../media/image690.png"/><Relationship Id="rId64" Type="http://schemas.openxmlformats.org/officeDocument/2006/relationships/image" Target="../media/image698.png"/><Relationship Id="rId8" Type="http://schemas.openxmlformats.org/officeDocument/2006/relationships/image" Target="../media/image642.png"/><Relationship Id="rId51" Type="http://schemas.openxmlformats.org/officeDocument/2006/relationships/image" Target="../media/image685.png"/><Relationship Id="rId3" Type="http://schemas.openxmlformats.org/officeDocument/2006/relationships/image" Target="../media/image637.png"/><Relationship Id="rId12" Type="http://schemas.openxmlformats.org/officeDocument/2006/relationships/image" Target="../media/image646.png"/><Relationship Id="rId17" Type="http://schemas.openxmlformats.org/officeDocument/2006/relationships/image" Target="../media/image651.png"/><Relationship Id="rId25" Type="http://schemas.openxmlformats.org/officeDocument/2006/relationships/image" Target="../media/image659.png"/><Relationship Id="rId33" Type="http://schemas.openxmlformats.org/officeDocument/2006/relationships/image" Target="../media/image667.png"/><Relationship Id="rId38" Type="http://schemas.openxmlformats.org/officeDocument/2006/relationships/image" Target="../media/image672.png"/><Relationship Id="rId46" Type="http://schemas.openxmlformats.org/officeDocument/2006/relationships/image" Target="../media/image680.png"/><Relationship Id="rId59" Type="http://schemas.openxmlformats.org/officeDocument/2006/relationships/image" Target="../media/image693.png"/><Relationship Id="rId20" Type="http://schemas.openxmlformats.org/officeDocument/2006/relationships/image" Target="../media/image654.png"/><Relationship Id="rId41" Type="http://schemas.openxmlformats.org/officeDocument/2006/relationships/image" Target="../media/image675.png"/><Relationship Id="rId54" Type="http://schemas.openxmlformats.org/officeDocument/2006/relationships/image" Target="../media/image688.png"/><Relationship Id="rId62" Type="http://schemas.openxmlformats.org/officeDocument/2006/relationships/image" Target="../media/image6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5" Type="http://schemas.openxmlformats.org/officeDocument/2006/relationships/image" Target="../media/image649.png"/><Relationship Id="rId23" Type="http://schemas.openxmlformats.org/officeDocument/2006/relationships/image" Target="../media/image657.png"/><Relationship Id="rId28" Type="http://schemas.openxmlformats.org/officeDocument/2006/relationships/image" Target="../media/image662.png"/><Relationship Id="rId36" Type="http://schemas.openxmlformats.org/officeDocument/2006/relationships/image" Target="../media/image670.png"/><Relationship Id="rId49" Type="http://schemas.openxmlformats.org/officeDocument/2006/relationships/image" Target="../media/image683.png"/><Relationship Id="rId57" Type="http://schemas.openxmlformats.org/officeDocument/2006/relationships/image" Target="../media/image691.png"/><Relationship Id="rId10" Type="http://schemas.openxmlformats.org/officeDocument/2006/relationships/image" Target="../media/image644.png"/><Relationship Id="rId31" Type="http://schemas.openxmlformats.org/officeDocument/2006/relationships/image" Target="../media/image665.png"/><Relationship Id="rId44" Type="http://schemas.openxmlformats.org/officeDocument/2006/relationships/image" Target="../media/image678.png"/><Relationship Id="rId52" Type="http://schemas.openxmlformats.org/officeDocument/2006/relationships/image" Target="../media/image686.png"/><Relationship Id="rId60" Type="http://schemas.openxmlformats.org/officeDocument/2006/relationships/image" Target="../media/image694.png"/><Relationship Id="rId4" Type="http://schemas.openxmlformats.org/officeDocument/2006/relationships/image" Target="../media/image638.png"/><Relationship Id="rId9" Type="http://schemas.openxmlformats.org/officeDocument/2006/relationships/image" Target="../media/image643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5.png"/><Relationship Id="rId21" Type="http://schemas.openxmlformats.org/officeDocument/2006/relationships/image" Target="../media/image714.png"/><Relationship Id="rId42" Type="http://schemas.openxmlformats.org/officeDocument/2006/relationships/image" Target="../media/image734.png"/><Relationship Id="rId47" Type="http://schemas.openxmlformats.org/officeDocument/2006/relationships/image" Target="../media/image739.png"/><Relationship Id="rId63" Type="http://schemas.openxmlformats.org/officeDocument/2006/relationships/image" Target="../media/image755.png"/><Relationship Id="rId68" Type="http://schemas.openxmlformats.org/officeDocument/2006/relationships/image" Target="../media/image760.png"/><Relationship Id="rId84" Type="http://schemas.openxmlformats.org/officeDocument/2006/relationships/image" Target="../media/image776.png"/><Relationship Id="rId16" Type="http://schemas.openxmlformats.org/officeDocument/2006/relationships/image" Target="../media/image709.png"/><Relationship Id="rId11" Type="http://schemas.openxmlformats.org/officeDocument/2006/relationships/image" Target="../media/image704.png"/><Relationship Id="rId32" Type="http://schemas.openxmlformats.org/officeDocument/2006/relationships/image" Target="../media/image724.png"/><Relationship Id="rId37" Type="http://schemas.openxmlformats.org/officeDocument/2006/relationships/image" Target="../media/image729.png"/><Relationship Id="rId53" Type="http://schemas.openxmlformats.org/officeDocument/2006/relationships/image" Target="../media/image745.png"/><Relationship Id="rId58" Type="http://schemas.openxmlformats.org/officeDocument/2006/relationships/image" Target="../media/image750.png"/><Relationship Id="rId74" Type="http://schemas.openxmlformats.org/officeDocument/2006/relationships/image" Target="../media/image766.png"/><Relationship Id="rId79" Type="http://schemas.openxmlformats.org/officeDocument/2006/relationships/image" Target="../media/image771.png"/><Relationship Id="rId5" Type="http://schemas.openxmlformats.org/officeDocument/2006/relationships/image" Target="../media/image700.png"/><Relationship Id="rId19" Type="http://schemas.openxmlformats.org/officeDocument/2006/relationships/image" Target="../media/image712.png"/><Relationship Id="rId14" Type="http://schemas.openxmlformats.org/officeDocument/2006/relationships/image" Target="../media/image707.png"/><Relationship Id="rId22" Type="http://schemas.openxmlformats.org/officeDocument/2006/relationships/image" Target="../media/image715.png"/><Relationship Id="rId27" Type="http://schemas.openxmlformats.org/officeDocument/2006/relationships/image" Target="../media/image719.png"/><Relationship Id="rId30" Type="http://schemas.openxmlformats.org/officeDocument/2006/relationships/image" Target="../media/image722.png"/><Relationship Id="rId35" Type="http://schemas.openxmlformats.org/officeDocument/2006/relationships/image" Target="../media/image727.png"/><Relationship Id="rId43" Type="http://schemas.openxmlformats.org/officeDocument/2006/relationships/image" Target="../media/image735.png"/><Relationship Id="rId48" Type="http://schemas.openxmlformats.org/officeDocument/2006/relationships/image" Target="../media/image740.png"/><Relationship Id="rId56" Type="http://schemas.openxmlformats.org/officeDocument/2006/relationships/image" Target="../media/image748.png"/><Relationship Id="rId64" Type="http://schemas.openxmlformats.org/officeDocument/2006/relationships/image" Target="../media/image756.png"/><Relationship Id="rId69" Type="http://schemas.openxmlformats.org/officeDocument/2006/relationships/image" Target="../media/image761.png"/><Relationship Id="rId77" Type="http://schemas.openxmlformats.org/officeDocument/2006/relationships/image" Target="../media/image769.png"/><Relationship Id="rId8" Type="http://schemas.openxmlformats.org/officeDocument/2006/relationships/image" Target="../media/image702.png"/><Relationship Id="rId51" Type="http://schemas.openxmlformats.org/officeDocument/2006/relationships/image" Target="../media/image743.png"/><Relationship Id="rId72" Type="http://schemas.openxmlformats.org/officeDocument/2006/relationships/image" Target="../media/image764.png"/><Relationship Id="rId80" Type="http://schemas.openxmlformats.org/officeDocument/2006/relationships/image" Target="../media/image772.png"/><Relationship Id="rId85" Type="http://schemas.openxmlformats.org/officeDocument/2006/relationships/image" Target="../media/image777.png"/><Relationship Id="rId3" Type="http://schemas.openxmlformats.org/officeDocument/2006/relationships/image" Target="../media/image3.png"/><Relationship Id="rId12" Type="http://schemas.openxmlformats.org/officeDocument/2006/relationships/image" Target="../media/image705.png"/><Relationship Id="rId17" Type="http://schemas.openxmlformats.org/officeDocument/2006/relationships/image" Target="../media/image710.png"/><Relationship Id="rId25" Type="http://schemas.openxmlformats.org/officeDocument/2006/relationships/image" Target="../media/image718.png"/><Relationship Id="rId33" Type="http://schemas.openxmlformats.org/officeDocument/2006/relationships/image" Target="../media/image725.png"/><Relationship Id="rId38" Type="http://schemas.openxmlformats.org/officeDocument/2006/relationships/image" Target="../media/image730.png"/><Relationship Id="rId46" Type="http://schemas.openxmlformats.org/officeDocument/2006/relationships/image" Target="../media/image738.png"/><Relationship Id="rId59" Type="http://schemas.openxmlformats.org/officeDocument/2006/relationships/image" Target="../media/image751.png"/><Relationship Id="rId67" Type="http://schemas.openxmlformats.org/officeDocument/2006/relationships/image" Target="../media/image759.png"/><Relationship Id="rId20" Type="http://schemas.openxmlformats.org/officeDocument/2006/relationships/image" Target="../media/image713.png"/><Relationship Id="rId41" Type="http://schemas.openxmlformats.org/officeDocument/2006/relationships/image" Target="../media/image733.png"/><Relationship Id="rId54" Type="http://schemas.openxmlformats.org/officeDocument/2006/relationships/image" Target="../media/image746.png"/><Relationship Id="rId62" Type="http://schemas.openxmlformats.org/officeDocument/2006/relationships/image" Target="../media/image754.png"/><Relationship Id="rId70" Type="http://schemas.openxmlformats.org/officeDocument/2006/relationships/image" Target="../media/image762.png"/><Relationship Id="rId75" Type="http://schemas.openxmlformats.org/officeDocument/2006/relationships/image" Target="../media/image767.png"/><Relationship Id="rId83" Type="http://schemas.openxmlformats.org/officeDocument/2006/relationships/image" Target="../media/image7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7.png"/><Relationship Id="rId15" Type="http://schemas.openxmlformats.org/officeDocument/2006/relationships/image" Target="../media/image708.png"/><Relationship Id="rId23" Type="http://schemas.openxmlformats.org/officeDocument/2006/relationships/image" Target="../media/image716.png"/><Relationship Id="rId28" Type="http://schemas.openxmlformats.org/officeDocument/2006/relationships/image" Target="../media/image720.png"/><Relationship Id="rId36" Type="http://schemas.openxmlformats.org/officeDocument/2006/relationships/image" Target="../media/image728.png"/><Relationship Id="rId49" Type="http://schemas.openxmlformats.org/officeDocument/2006/relationships/image" Target="../media/image741.png"/><Relationship Id="rId57" Type="http://schemas.openxmlformats.org/officeDocument/2006/relationships/image" Target="../media/image749.png"/><Relationship Id="rId10" Type="http://schemas.openxmlformats.org/officeDocument/2006/relationships/image" Target="../media/image361.png"/><Relationship Id="rId31" Type="http://schemas.openxmlformats.org/officeDocument/2006/relationships/image" Target="../media/image723.png"/><Relationship Id="rId44" Type="http://schemas.openxmlformats.org/officeDocument/2006/relationships/image" Target="../media/image736.png"/><Relationship Id="rId52" Type="http://schemas.openxmlformats.org/officeDocument/2006/relationships/image" Target="../media/image744.png"/><Relationship Id="rId60" Type="http://schemas.openxmlformats.org/officeDocument/2006/relationships/image" Target="../media/image752.png"/><Relationship Id="rId65" Type="http://schemas.openxmlformats.org/officeDocument/2006/relationships/image" Target="../media/image757.png"/><Relationship Id="rId73" Type="http://schemas.openxmlformats.org/officeDocument/2006/relationships/image" Target="../media/image765.png"/><Relationship Id="rId78" Type="http://schemas.openxmlformats.org/officeDocument/2006/relationships/image" Target="../media/image770.png"/><Relationship Id="rId81" Type="http://schemas.openxmlformats.org/officeDocument/2006/relationships/image" Target="../media/image773.png"/><Relationship Id="rId86" Type="http://schemas.openxmlformats.org/officeDocument/2006/relationships/image" Target="../media/image778.png"/><Relationship Id="rId4" Type="http://schemas.openxmlformats.org/officeDocument/2006/relationships/image" Target="../media/image699.png"/><Relationship Id="rId9" Type="http://schemas.openxmlformats.org/officeDocument/2006/relationships/image" Target="../media/image703.png"/><Relationship Id="rId13" Type="http://schemas.openxmlformats.org/officeDocument/2006/relationships/image" Target="../media/image706.png"/><Relationship Id="rId18" Type="http://schemas.openxmlformats.org/officeDocument/2006/relationships/image" Target="../media/image711.png"/><Relationship Id="rId39" Type="http://schemas.openxmlformats.org/officeDocument/2006/relationships/image" Target="../media/image731.png"/><Relationship Id="rId34" Type="http://schemas.openxmlformats.org/officeDocument/2006/relationships/image" Target="../media/image726.png"/><Relationship Id="rId50" Type="http://schemas.openxmlformats.org/officeDocument/2006/relationships/image" Target="../media/image742.png"/><Relationship Id="rId55" Type="http://schemas.openxmlformats.org/officeDocument/2006/relationships/image" Target="../media/image747.png"/><Relationship Id="rId76" Type="http://schemas.openxmlformats.org/officeDocument/2006/relationships/image" Target="../media/image768.png"/><Relationship Id="rId7" Type="http://schemas.openxmlformats.org/officeDocument/2006/relationships/image" Target="../media/image701.png"/><Relationship Id="rId71" Type="http://schemas.openxmlformats.org/officeDocument/2006/relationships/image" Target="../media/image763.png"/><Relationship Id="rId2" Type="http://schemas.openxmlformats.org/officeDocument/2006/relationships/image" Target="../media/image2.png"/><Relationship Id="rId29" Type="http://schemas.openxmlformats.org/officeDocument/2006/relationships/image" Target="../media/image721.png"/><Relationship Id="rId24" Type="http://schemas.openxmlformats.org/officeDocument/2006/relationships/image" Target="../media/image717.png"/><Relationship Id="rId40" Type="http://schemas.openxmlformats.org/officeDocument/2006/relationships/image" Target="../media/image732.png"/><Relationship Id="rId45" Type="http://schemas.openxmlformats.org/officeDocument/2006/relationships/image" Target="../media/image737.png"/><Relationship Id="rId66" Type="http://schemas.openxmlformats.org/officeDocument/2006/relationships/image" Target="../media/image758.png"/><Relationship Id="rId61" Type="http://schemas.openxmlformats.org/officeDocument/2006/relationships/image" Target="../media/image753.png"/><Relationship Id="rId82" Type="http://schemas.openxmlformats.org/officeDocument/2006/relationships/image" Target="../media/image77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2.png"/><Relationship Id="rId21" Type="http://schemas.openxmlformats.org/officeDocument/2006/relationships/image" Target="../media/image797.png"/><Relationship Id="rId42" Type="http://schemas.openxmlformats.org/officeDocument/2006/relationships/image" Target="../media/image818.png"/><Relationship Id="rId47" Type="http://schemas.openxmlformats.org/officeDocument/2006/relationships/image" Target="../media/image823.png"/><Relationship Id="rId63" Type="http://schemas.openxmlformats.org/officeDocument/2006/relationships/image" Target="../media/image839.png"/><Relationship Id="rId68" Type="http://schemas.openxmlformats.org/officeDocument/2006/relationships/image" Target="../media/image844.png"/><Relationship Id="rId84" Type="http://schemas.openxmlformats.org/officeDocument/2006/relationships/image" Target="../media/image859.png"/><Relationship Id="rId89" Type="http://schemas.openxmlformats.org/officeDocument/2006/relationships/image" Target="../media/image864.png"/><Relationship Id="rId16" Type="http://schemas.openxmlformats.org/officeDocument/2006/relationships/image" Target="../media/image792.png"/><Relationship Id="rId107" Type="http://schemas.openxmlformats.org/officeDocument/2006/relationships/image" Target="../media/image882.png"/><Relationship Id="rId11" Type="http://schemas.openxmlformats.org/officeDocument/2006/relationships/image" Target="../media/image787.png"/><Relationship Id="rId32" Type="http://schemas.openxmlformats.org/officeDocument/2006/relationships/image" Target="../media/image808.png"/><Relationship Id="rId37" Type="http://schemas.openxmlformats.org/officeDocument/2006/relationships/image" Target="../media/image813.png"/><Relationship Id="rId53" Type="http://schemas.openxmlformats.org/officeDocument/2006/relationships/image" Target="../media/image829.png"/><Relationship Id="rId58" Type="http://schemas.openxmlformats.org/officeDocument/2006/relationships/image" Target="../media/image834.png"/><Relationship Id="rId74" Type="http://schemas.openxmlformats.org/officeDocument/2006/relationships/image" Target="../media/image850.png"/><Relationship Id="rId79" Type="http://schemas.openxmlformats.org/officeDocument/2006/relationships/image" Target="../media/image855.png"/><Relationship Id="rId102" Type="http://schemas.openxmlformats.org/officeDocument/2006/relationships/image" Target="../media/image877.png"/><Relationship Id="rId5" Type="http://schemas.openxmlformats.org/officeDocument/2006/relationships/image" Target="../media/image781.png"/><Relationship Id="rId90" Type="http://schemas.openxmlformats.org/officeDocument/2006/relationships/image" Target="../media/image865.png"/><Relationship Id="rId95" Type="http://schemas.openxmlformats.org/officeDocument/2006/relationships/image" Target="../media/image870.png"/><Relationship Id="rId22" Type="http://schemas.openxmlformats.org/officeDocument/2006/relationships/image" Target="../media/image798.png"/><Relationship Id="rId27" Type="http://schemas.openxmlformats.org/officeDocument/2006/relationships/image" Target="../media/image803.png"/><Relationship Id="rId43" Type="http://schemas.openxmlformats.org/officeDocument/2006/relationships/image" Target="../media/image819.png"/><Relationship Id="rId48" Type="http://schemas.openxmlformats.org/officeDocument/2006/relationships/image" Target="../media/image824.png"/><Relationship Id="rId64" Type="http://schemas.openxmlformats.org/officeDocument/2006/relationships/image" Target="../media/image840.png"/><Relationship Id="rId69" Type="http://schemas.openxmlformats.org/officeDocument/2006/relationships/image" Target="../media/image845.png"/><Relationship Id="rId80" Type="http://schemas.openxmlformats.org/officeDocument/2006/relationships/image" Target="../media/image856.png"/><Relationship Id="rId85" Type="http://schemas.openxmlformats.org/officeDocument/2006/relationships/image" Target="../media/image860.png"/><Relationship Id="rId12" Type="http://schemas.openxmlformats.org/officeDocument/2006/relationships/image" Target="../media/image788.png"/><Relationship Id="rId17" Type="http://schemas.openxmlformats.org/officeDocument/2006/relationships/image" Target="../media/image793.png"/><Relationship Id="rId33" Type="http://schemas.openxmlformats.org/officeDocument/2006/relationships/image" Target="../media/image809.png"/><Relationship Id="rId38" Type="http://schemas.openxmlformats.org/officeDocument/2006/relationships/image" Target="../media/image814.png"/><Relationship Id="rId59" Type="http://schemas.openxmlformats.org/officeDocument/2006/relationships/image" Target="../media/image835.png"/><Relationship Id="rId103" Type="http://schemas.openxmlformats.org/officeDocument/2006/relationships/image" Target="../media/image878.png"/><Relationship Id="rId108" Type="http://schemas.openxmlformats.org/officeDocument/2006/relationships/image" Target="../media/image883.png"/><Relationship Id="rId54" Type="http://schemas.openxmlformats.org/officeDocument/2006/relationships/image" Target="../media/image830.png"/><Relationship Id="rId70" Type="http://schemas.openxmlformats.org/officeDocument/2006/relationships/image" Target="../media/image846.png"/><Relationship Id="rId75" Type="http://schemas.openxmlformats.org/officeDocument/2006/relationships/image" Target="../media/image851.png"/><Relationship Id="rId91" Type="http://schemas.openxmlformats.org/officeDocument/2006/relationships/image" Target="../media/image866.png"/><Relationship Id="rId96" Type="http://schemas.openxmlformats.org/officeDocument/2006/relationships/image" Target="../media/image8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2.png"/><Relationship Id="rId15" Type="http://schemas.openxmlformats.org/officeDocument/2006/relationships/image" Target="../media/image791.png"/><Relationship Id="rId23" Type="http://schemas.openxmlformats.org/officeDocument/2006/relationships/image" Target="../media/image799.png"/><Relationship Id="rId28" Type="http://schemas.openxmlformats.org/officeDocument/2006/relationships/image" Target="../media/image804.png"/><Relationship Id="rId36" Type="http://schemas.openxmlformats.org/officeDocument/2006/relationships/image" Target="../media/image812.png"/><Relationship Id="rId49" Type="http://schemas.openxmlformats.org/officeDocument/2006/relationships/image" Target="../media/image825.png"/><Relationship Id="rId57" Type="http://schemas.openxmlformats.org/officeDocument/2006/relationships/image" Target="../media/image833.png"/><Relationship Id="rId106" Type="http://schemas.openxmlformats.org/officeDocument/2006/relationships/image" Target="../media/image881.png"/><Relationship Id="rId10" Type="http://schemas.openxmlformats.org/officeDocument/2006/relationships/image" Target="../media/image786.png"/><Relationship Id="rId31" Type="http://schemas.openxmlformats.org/officeDocument/2006/relationships/image" Target="../media/image807.png"/><Relationship Id="rId44" Type="http://schemas.openxmlformats.org/officeDocument/2006/relationships/image" Target="../media/image820.png"/><Relationship Id="rId52" Type="http://schemas.openxmlformats.org/officeDocument/2006/relationships/image" Target="../media/image828.png"/><Relationship Id="rId60" Type="http://schemas.openxmlformats.org/officeDocument/2006/relationships/image" Target="../media/image836.png"/><Relationship Id="rId65" Type="http://schemas.openxmlformats.org/officeDocument/2006/relationships/image" Target="../media/image841.png"/><Relationship Id="rId73" Type="http://schemas.openxmlformats.org/officeDocument/2006/relationships/image" Target="../media/image849.png"/><Relationship Id="rId78" Type="http://schemas.openxmlformats.org/officeDocument/2006/relationships/image" Target="../media/image854.png"/><Relationship Id="rId81" Type="http://schemas.openxmlformats.org/officeDocument/2006/relationships/image" Target="../media/image241.png"/><Relationship Id="rId86" Type="http://schemas.openxmlformats.org/officeDocument/2006/relationships/image" Target="../media/image861.png"/><Relationship Id="rId94" Type="http://schemas.openxmlformats.org/officeDocument/2006/relationships/image" Target="../media/image869.png"/><Relationship Id="rId99" Type="http://schemas.openxmlformats.org/officeDocument/2006/relationships/image" Target="../media/image874.png"/><Relationship Id="rId101" Type="http://schemas.openxmlformats.org/officeDocument/2006/relationships/image" Target="../media/image876.png"/><Relationship Id="rId4" Type="http://schemas.openxmlformats.org/officeDocument/2006/relationships/image" Target="../media/image780.png"/><Relationship Id="rId9" Type="http://schemas.openxmlformats.org/officeDocument/2006/relationships/image" Target="../media/image785.png"/><Relationship Id="rId13" Type="http://schemas.openxmlformats.org/officeDocument/2006/relationships/image" Target="../media/image789.png"/><Relationship Id="rId18" Type="http://schemas.openxmlformats.org/officeDocument/2006/relationships/image" Target="../media/image794.png"/><Relationship Id="rId39" Type="http://schemas.openxmlformats.org/officeDocument/2006/relationships/image" Target="../media/image815.png"/><Relationship Id="rId109" Type="http://schemas.openxmlformats.org/officeDocument/2006/relationships/image" Target="../media/image884.png"/><Relationship Id="rId34" Type="http://schemas.openxmlformats.org/officeDocument/2006/relationships/image" Target="../media/image810.png"/><Relationship Id="rId50" Type="http://schemas.openxmlformats.org/officeDocument/2006/relationships/image" Target="../media/image826.png"/><Relationship Id="rId55" Type="http://schemas.openxmlformats.org/officeDocument/2006/relationships/image" Target="../media/image831.png"/><Relationship Id="rId76" Type="http://schemas.openxmlformats.org/officeDocument/2006/relationships/image" Target="../media/image852.png"/><Relationship Id="rId97" Type="http://schemas.openxmlformats.org/officeDocument/2006/relationships/image" Target="../media/image872.png"/><Relationship Id="rId104" Type="http://schemas.openxmlformats.org/officeDocument/2006/relationships/image" Target="../media/image879.png"/><Relationship Id="rId7" Type="http://schemas.openxmlformats.org/officeDocument/2006/relationships/image" Target="../media/image783.png"/><Relationship Id="rId71" Type="http://schemas.openxmlformats.org/officeDocument/2006/relationships/image" Target="../media/image847.png"/><Relationship Id="rId92" Type="http://schemas.openxmlformats.org/officeDocument/2006/relationships/image" Target="../media/image867.png"/><Relationship Id="rId2" Type="http://schemas.openxmlformats.org/officeDocument/2006/relationships/image" Target="../media/image239.png"/><Relationship Id="rId29" Type="http://schemas.openxmlformats.org/officeDocument/2006/relationships/image" Target="../media/image805.png"/><Relationship Id="rId24" Type="http://schemas.openxmlformats.org/officeDocument/2006/relationships/image" Target="../media/image800.png"/><Relationship Id="rId40" Type="http://schemas.openxmlformats.org/officeDocument/2006/relationships/image" Target="../media/image816.png"/><Relationship Id="rId45" Type="http://schemas.openxmlformats.org/officeDocument/2006/relationships/image" Target="../media/image821.png"/><Relationship Id="rId66" Type="http://schemas.openxmlformats.org/officeDocument/2006/relationships/image" Target="../media/image842.png"/><Relationship Id="rId87" Type="http://schemas.openxmlformats.org/officeDocument/2006/relationships/image" Target="../media/image862.png"/><Relationship Id="rId61" Type="http://schemas.openxmlformats.org/officeDocument/2006/relationships/image" Target="../media/image837.png"/><Relationship Id="rId82" Type="http://schemas.openxmlformats.org/officeDocument/2006/relationships/image" Target="../media/image857.png"/><Relationship Id="rId19" Type="http://schemas.openxmlformats.org/officeDocument/2006/relationships/image" Target="../media/image795.png"/><Relationship Id="rId14" Type="http://schemas.openxmlformats.org/officeDocument/2006/relationships/image" Target="../media/image790.png"/><Relationship Id="rId30" Type="http://schemas.openxmlformats.org/officeDocument/2006/relationships/image" Target="../media/image806.png"/><Relationship Id="rId35" Type="http://schemas.openxmlformats.org/officeDocument/2006/relationships/image" Target="../media/image811.png"/><Relationship Id="rId56" Type="http://schemas.openxmlformats.org/officeDocument/2006/relationships/image" Target="../media/image832.png"/><Relationship Id="rId77" Type="http://schemas.openxmlformats.org/officeDocument/2006/relationships/image" Target="../media/image853.png"/><Relationship Id="rId100" Type="http://schemas.openxmlformats.org/officeDocument/2006/relationships/image" Target="../media/image875.png"/><Relationship Id="rId105" Type="http://schemas.openxmlformats.org/officeDocument/2006/relationships/image" Target="../media/image880.png"/><Relationship Id="rId8" Type="http://schemas.openxmlformats.org/officeDocument/2006/relationships/image" Target="../media/image784.png"/><Relationship Id="rId51" Type="http://schemas.openxmlformats.org/officeDocument/2006/relationships/image" Target="../media/image827.png"/><Relationship Id="rId72" Type="http://schemas.openxmlformats.org/officeDocument/2006/relationships/image" Target="../media/image848.png"/><Relationship Id="rId93" Type="http://schemas.openxmlformats.org/officeDocument/2006/relationships/image" Target="../media/image868.png"/><Relationship Id="rId98" Type="http://schemas.openxmlformats.org/officeDocument/2006/relationships/image" Target="../media/image873.png"/><Relationship Id="rId3" Type="http://schemas.openxmlformats.org/officeDocument/2006/relationships/image" Target="../media/image779.png"/><Relationship Id="rId25" Type="http://schemas.openxmlformats.org/officeDocument/2006/relationships/image" Target="../media/image801.png"/><Relationship Id="rId46" Type="http://schemas.openxmlformats.org/officeDocument/2006/relationships/image" Target="../media/image822.png"/><Relationship Id="rId67" Type="http://schemas.openxmlformats.org/officeDocument/2006/relationships/image" Target="../media/image843.png"/><Relationship Id="rId20" Type="http://schemas.openxmlformats.org/officeDocument/2006/relationships/image" Target="../media/image796.png"/><Relationship Id="rId41" Type="http://schemas.openxmlformats.org/officeDocument/2006/relationships/image" Target="../media/image817.png"/><Relationship Id="rId62" Type="http://schemas.openxmlformats.org/officeDocument/2006/relationships/image" Target="../media/image838.png"/><Relationship Id="rId83" Type="http://schemas.openxmlformats.org/officeDocument/2006/relationships/image" Target="../media/image858.png"/><Relationship Id="rId88" Type="http://schemas.openxmlformats.org/officeDocument/2006/relationships/image" Target="../media/image863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8.png"/><Relationship Id="rId21" Type="http://schemas.openxmlformats.org/officeDocument/2006/relationships/image" Target="../media/image903.png"/><Relationship Id="rId42" Type="http://schemas.openxmlformats.org/officeDocument/2006/relationships/image" Target="../media/image924.png"/><Relationship Id="rId47" Type="http://schemas.openxmlformats.org/officeDocument/2006/relationships/image" Target="../media/image929.png"/><Relationship Id="rId63" Type="http://schemas.openxmlformats.org/officeDocument/2006/relationships/image" Target="../media/image945.png"/><Relationship Id="rId68" Type="http://schemas.openxmlformats.org/officeDocument/2006/relationships/image" Target="../media/image950.png"/><Relationship Id="rId7" Type="http://schemas.openxmlformats.org/officeDocument/2006/relationships/image" Target="../media/image889.png"/><Relationship Id="rId2" Type="http://schemas.openxmlformats.org/officeDocument/2006/relationships/image" Target="../media/image885.png"/><Relationship Id="rId16" Type="http://schemas.openxmlformats.org/officeDocument/2006/relationships/image" Target="../media/image898.png"/><Relationship Id="rId29" Type="http://schemas.openxmlformats.org/officeDocument/2006/relationships/image" Target="../media/image911.png"/><Relationship Id="rId11" Type="http://schemas.openxmlformats.org/officeDocument/2006/relationships/image" Target="../media/image893.png"/><Relationship Id="rId24" Type="http://schemas.openxmlformats.org/officeDocument/2006/relationships/image" Target="../media/image906.png"/><Relationship Id="rId32" Type="http://schemas.openxmlformats.org/officeDocument/2006/relationships/image" Target="../media/image914.png"/><Relationship Id="rId37" Type="http://schemas.openxmlformats.org/officeDocument/2006/relationships/image" Target="../media/image919.png"/><Relationship Id="rId40" Type="http://schemas.openxmlformats.org/officeDocument/2006/relationships/image" Target="../media/image922.png"/><Relationship Id="rId45" Type="http://schemas.openxmlformats.org/officeDocument/2006/relationships/image" Target="../media/image927.png"/><Relationship Id="rId53" Type="http://schemas.openxmlformats.org/officeDocument/2006/relationships/image" Target="../media/image935.png"/><Relationship Id="rId58" Type="http://schemas.openxmlformats.org/officeDocument/2006/relationships/image" Target="../media/image940.png"/><Relationship Id="rId66" Type="http://schemas.openxmlformats.org/officeDocument/2006/relationships/image" Target="../media/image948.png"/><Relationship Id="rId5" Type="http://schemas.openxmlformats.org/officeDocument/2006/relationships/image" Target="../media/image887.png"/><Relationship Id="rId61" Type="http://schemas.openxmlformats.org/officeDocument/2006/relationships/image" Target="../media/image943.png"/><Relationship Id="rId19" Type="http://schemas.openxmlformats.org/officeDocument/2006/relationships/image" Target="../media/image901.png"/><Relationship Id="rId14" Type="http://schemas.openxmlformats.org/officeDocument/2006/relationships/image" Target="../media/image896.png"/><Relationship Id="rId22" Type="http://schemas.openxmlformats.org/officeDocument/2006/relationships/image" Target="../media/image904.png"/><Relationship Id="rId27" Type="http://schemas.openxmlformats.org/officeDocument/2006/relationships/image" Target="../media/image909.png"/><Relationship Id="rId30" Type="http://schemas.openxmlformats.org/officeDocument/2006/relationships/image" Target="../media/image912.png"/><Relationship Id="rId35" Type="http://schemas.openxmlformats.org/officeDocument/2006/relationships/image" Target="../media/image917.png"/><Relationship Id="rId43" Type="http://schemas.openxmlformats.org/officeDocument/2006/relationships/image" Target="../media/image925.png"/><Relationship Id="rId48" Type="http://schemas.openxmlformats.org/officeDocument/2006/relationships/image" Target="../media/image930.png"/><Relationship Id="rId56" Type="http://schemas.openxmlformats.org/officeDocument/2006/relationships/image" Target="../media/image938.png"/><Relationship Id="rId64" Type="http://schemas.openxmlformats.org/officeDocument/2006/relationships/image" Target="../media/image946.png"/><Relationship Id="rId69" Type="http://schemas.openxmlformats.org/officeDocument/2006/relationships/image" Target="../media/image951.png"/><Relationship Id="rId8" Type="http://schemas.openxmlformats.org/officeDocument/2006/relationships/image" Target="../media/image890.png"/><Relationship Id="rId51" Type="http://schemas.openxmlformats.org/officeDocument/2006/relationships/image" Target="../media/image933.png"/><Relationship Id="rId3" Type="http://schemas.openxmlformats.org/officeDocument/2006/relationships/image" Target="../media/image886.png"/><Relationship Id="rId12" Type="http://schemas.openxmlformats.org/officeDocument/2006/relationships/image" Target="../media/image894.png"/><Relationship Id="rId17" Type="http://schemas.openxmlformats.org/officeDocument/2006/relationships/image" Target="../media/image899.png"/><Relationship Id="rId25" Type="http://schemas.openxmlformats.org/officeDocument/2006/relationships/image" Target="../media/image907.png"/><Relationship Id="rId33" Type="http://schemas.openxmlformats.org/officeDocument/2006/relationships/image" Target="../media/image915.png"/><Relationship Id="rId38" Type="http://schemas.openxmlformats.org/officeDocument/2006/relationships/image" Target="../media/image920.png"/><Relationship Id="rId46" Type="http://schemas.openxmlformats.org/officeDocument/2006/relationships/image" Target="../media/image928.png"/><Relationship Id="rId59" Type="http://schemas.openxmlformats.org/officeDocument/2006/relationships/image" Target="../media/image941.png"/><Relationship Id="rId67" Type="http://schemas.openxmlformats.org/officeDocument/2006/relationships/image" Target="../media/image949.png"/><Relationship Id="rId20" Type="http://schemas.openxmlformats.org/officeDocument/2006/relationships/image" Target="../media/image902.png"/><Relationship Id="rId41" Type="http://schemas.openxmlformats.org/officeDocument/2006/relationships/image" Target="../media/image923.png"/><Relationship Id="rId54" Type="http://schemas.openxmlformats.org/officeDocument/2006/relationships/image" Target="../media/image936.png"/><Relationship Id="rId62" Type="http://schemas.openxmlformats.org/officeDocument/2006/relationships/image" Target="../media/image944.png"/><Relationship Id="rId70" Type="http://schemas.openxmlformats.org/officeDocument/2006/relationships/image" Target="../media/image9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8.png"/><Relationship Id="rId15" Type="http://schemas.openxmlformats.org/officeDocument/2006/relationships/image" Target="../media/image897.png"/><Relationship Id="rId23" Type="http://schemas.openxmlformats.org/officeDocument/2006/relationships/image" Target="../media/image905.png"/><Relationship Id="rId28" Type="http://schemas.openxmlformats.org/officeDocument/2006/relationships/image" Target="../media/image910.png"/><Relationship Id="rId36" Type="http://schemas.openxmlformats.org/officeDocument/2006/relationships/image" Target="../media/image918.png"/><Relationship Id="rId49" Type="http://schemas.openxmlformats.org/officeDocument/2006/relationships/image" Target="../media/image931.png"/><Relationship Id="rId57" Type="http://schemas.openxmlformats.org/officeDocument/2006/relationships/image" Target="../media/image939.png"/><Relationship Id="rId10" Type="http://schemas.openxmlformats.org/officeDocument/2006/relationships/image" Target="../media/image892.png"/><Relationship Id="rId31" Type="http://schemas.openxmlformats.org/officeDocument/2006/relationships/image" Target="../media/image913.png"/><Relationship Id="rId44" Type="http://schemas.openxmlformats.org/officeDocument/2006/relationships/image" Target="../media/image926.png"/><Relationship Id="rId52" Type="http://schemas.openxmlformats.org/officeDocument/2006/relationships/image" Target="../media/image934.png"/><Relationship Id="rId60" Type="http://schemas.openxmlformats.org/officeDocument/2006/relationships/image" Target="../media/image942.png"/><Relationship Id="rId65" Type="http://schemas.openxmlformats.org/officeDocument/2006/relationships/image" Target="../media/image947.png"/><Relationship Id="rId4" Type="http://schemas.openxmlformats.org/officeDocument/2006/relationships/image" Target="../media/image239.png"/><Relationship Id="rId9" Type="http://schemas.openxmlformats.org/officeDocument/2006/relationships/image" Target="../media/image891.png"/><Relationship Id="rId13" Type="http://schemas.openxmlformats.org/officeDocument/2006/relationships/image" Target="../media/image895.png"/><Relationship Id="rId18" Type="http://schemas.openxmlformats.org/officeDocument/2006/relationships/image" Target="../media/image900.png"/><Relationship Id="rId39" Type="http://schemas.openxmlformats.org/officeDocument/2006/relationships/image" Target="../media/image921.png"/><Relationship Id="rId34" Type="http://schemas.openxmlformats.org/officeDocument/2006/relationships/image" Target="../media/image916.png"/><Relationship Id="rId50" Type="http://schemas.openxmlformats.org/officeDocument/2006/relationships/image" Target="../media/image932.png"/><Relationship Id="rId55" Type="http://schemas.openxmlformats.org/officeDocument/2006/relationships/image" Target="../media/image93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4.png"/><Relationship Id="rId18" Type="http://schemas.openxmlformats.org/officeDocument/2006/relationships/image" Target="../media/image969.png"/><Relationship Id="rId26" Type="http://schemas.openxmlformats.org/officeDocument/2006/relationships/image" Target="../media/image977.png"/><Relationship Id="rId39" Type="http://schemas.openxmlformats.org/officeDocument/2006/relationships/image" Target="../media/image990.png"/><Relationship Id="rId21" Type="http://schemas.openxmlformats.org/officeDocument/2006/relationships/image" Target="../media/image972.png"/><Relationship Id="rId34" Type="http://schemas.openxmlformats.org/officeDocument/2006/relationships/image" Target="../media/image985.png"/><Relationship Id="rId42" Type="http://schemas.openxmlformats.org/officeDocument/2006/relationships/hyperlink" Target="http://www.slideshare.net/gsantosh031/bit-torrent-ppt" TargetMode="External"/><Relationship Id="rId7" Type="http://schemas.openxmlformats.org/officeDocument/2006/relationships/image" Target="../media/image958.png"/><Relationship Id="rId2" Type="http://schemas.openxmlformats.org/officeDocument/2006/relationships/image" Target="../media/image953.png"/><Relationship Id="rId16" Type="http://schemas.openxmlformats.org/officeDocument/2006/relationships/image" Target="../media/image967.png"/><Relationship Id="rId20" Type="http://schemas.openxmlformats.org/officeDocument/2006/relationships/image" Target="../media/image971.png"/><Relationship Id="rId29" Type="http://schemas.openxmlformats.org/officeDocument/2006/relationships/image" Target="../media/image980.png"/><Relationship Id="rId41" Type="http://schemas.openxmlformats.org/officeDocument/2006/relationships/hyperlink" Target="http://www.howtogeek.com/141257/htg-explains-how-does-bittorrent-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7.png"/><Relationship Id="rId11" Type="http://schemas.openxmlformats.org/officeDocument/2006/relationships/image" Target="../media/image962.png"/><Relationship Id="rId24" Type="http://schemas.openxmlformats.org/officeDocument/2006/relationships/image" Target="../media/image975.png"/><Relationship Id="rId32" Type="http://schemas.openxmlformats.org/officeDocument/2006/relationships/image" Target="../media/image983.png"/><Relationship Id="rId37" Type="http://schemas.openxmlformats.org/officeDocument/2006/relationships/image" Target="../media/image988.png"/><Relationship Id="rId40" Type="http://schemas.openxmlformats.org/officeDocument/2006/relationships/hyperlink" Target="http://www.morehawes.co.uk/the-bittorrent-protocol.html" TargetMode="External"/><Relationship Id="rId5" Type="http://schemas.openxmlformats.org/officeDocument/2006/relationships/image" Target="../media/image956.png"/><Relationship Id="rId15" Type="http://schemas.openxmlformats.org/officeDocument/2006/relationships/image" Target="../media/image966.png"/><Relationship Id="rId23" Type="http://schemas.openxmlformats.org/officeDocument/2006/relationships/image" Target="../media/image974.png"/><Relationship Id="rId28" Type="http://schemas.openxmlformats.org/officeDocument/2006/relationships/image" Target="../media/image979.png"/><Relationship Id="rId36" Type="http://schemas.openxmlformats.org/officeDocument/2006/relationships/image" Target="../media/image987.png"/><Relationship Id="rId10" Type="http://schemas.openxmlformats.org/officeDocument/2006/relationships/image" Target="../media/image961.png"/><Relationship Id="rId19" Type="http://schemas.openxmlformats.org/officeDocument/2006/relationships/image" Target="../media/image970.png"/><Relationship Id="rId31" Type="http://schemas.openxmlformats.org/officeDocument/2006/relationships/image" Target="../media/image982.png"/><Relationship Id="rId44" Type="http://schemas.openxmlformats.org/officeDocument/2006/relationships/hyperlink" Target="http://www.bittorrent.org/protocol.html" TargetMode="External"/><Relationship Id="rId4" Type="http://schemas.openxmlformats.org/officeDocument/2006/relationships/image" Target="../media/image955.png"/><Relationship Id="rId9" Type="http://schemas.openxmlformats.org/officeDocument/2006/relationships/image" Target="../media/image960.png"/><Relationship Id="rId14" Type="http://schemas.openxmlformats.org/officeDocument/2006/relationships/image" Target="../media/image965.png"/><Relationship Id="rId22" Type="http://schemas.openxmlformats.org/officeDocument/2006/relationships/image" Target="../media/image973.png"/><Relationship Id="rId27" Type="http://schemas.openxmlformats.org/officeDocument/2006/relationships/image" Target="../media/image978.png"/><Relationship Id="rId30" Type="http://schemas.openxmlformats.org/officeDocument/2006/relationships/image" Target="../media/image981.png"/><Relationship Id="rId35" Type="http://schemas.openxmlformats.org/officeDocument/2006/relationships/image" Target="../media/image986.png"/><Relationship Id="rId43" Type="http://schemas.openxmlformats.org/officeDocument/2006/relationships/hyperlink" Target="http://www.cs.cornell.edu/courses/cs514/2008sp/bittorrent.ppt" TargetMode="External"/><Relationship Id="rId8" Type="http://schemas.openxmlformats.org/officeDocument/2006/relationships/image" Target="../media/image959.png"/><Relationship Id="rId3" Type="http://schemas.openxmlformats.org/officeDocument/2006/relationships/image" Target="../media/image954.png"/><Relationship Id="rId12" Type="http://schemas.openxmlformats.org/officeDocument/2006/relationships/image" Target="../media/image963.png"/><Relationship Id="rId17" Type="http://schemas.openxmlformats.org/officeDocument/2006/relationships/image" Target="../media/image968.png"/><Relationship Id="rId25" Type="http://schemas.openxmlformats.org/officeDocument/2006/relationships/image" Target="../media/image976.png"/><Relationship Id="rId33" Type="http://schemas.openxmlformats.org/officeDocument/2006/relationships/image" Target="../media/image984.png"/><Relationship Id="rId38" Type="http://schemas.openxmlformats.org/officeDocument/2006/relationships/image" Target="../media/image9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99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7" Type="http://schemas.openxmlformats.org/officeDocument/2006/relationships/image" Target="../media/image69.png"/><Relationship Id="rId2" Type="http://schemas.openxmlformats.org/officeDocument/2006/relationships/image" Target="../media/image2.png"/><Relationship Id="rId16" Type="http://schemas.openxmlformats.org/officeDocument/2006/relationships/image" Target="../media/image78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20" Type="http://schemas.openxmlformats.org/officeDocument/2006/relationships/image" Target="../media/image82.png"/><Relationship Id="rId41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50" Type="http://schemas.openxmlformats.org/officeDocument/2006/relationships/image" Target="../media/image155.png"/><Relationship Id="rId55" Type="http://schemas.openxmlformats.org/officeDocument/2006/relationships/image" Target="../media/image160.png"/><Relationship Id="rId63" Type="http://schemas.openxmlformats.org/officeDocument/2006/relationships/image" Target="../media/image168.png"/><Relationship Id="rId7" Type="http://schemas.openxmlformats.org/officeDocument/2006/relationships/image" Target="../media/image112.png"/><Relationship Id="rId2" Type="http://schemas.openxmlformats.org/officeDocument/2006/relationships/image" Target="../media/image2.png"/><Relationship Id="rId16" Type="http://schemas.openxmlformats.org/officeDocument/2006/relationships/image" Target="../media/image121.png"/><Relationship Id="rId29" Type="http://schemas.openxmlformats.org/officeDocument/2006/relationships/image" Target="../media/image134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3" Type="http://schemas.openxmlformats.org/officeDocument/2006/relationships/image" Target="../media/image158.png"/><Relationship Id="rId58" Type="http://schemas.openxmlformats.org/officeDocument/2006/relationships/image" Target="../media/image163.png"/><Relationship Id="rId66" Type="http://schemas.openxmlformats.org/officeDocument/2006/relationships/image" Target="../media/image171.png"/><Relationship Id="rId5" Type="http://schemas.openxmlformats.org/officeDocument/2006/relationships/image" Target="../media/image110.png"/><Relationship Id="rId61" Type="http://schemas.openxmlformats.org/officeDocument/2006/relationships/image" Target="../media/image166.png"/><Relationship Id="rId19" Type="http://schemas.openxmlformats.org/officeDocument/2006/relationships/image" Target="../media/image12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56" Type="http://schemas.openxmlformats.org/officeDocument/2006/relationships/image" Target="../media/image161.png"/><Relationship Id="rId64" Type="http://schemas.openxmlformats.org/officeDocument/2006/relationships/image" Target="../media/image169.png"/><Relationship Id="rId8" Type="http://schemas.openxmlformats.org/officeDocument/2006/relationships/image" Target="../media/image113.png"/><Relationship Id="rId51" Type="http://schemas.openxmlformats.org/officeDocument/2006/relationships/image" Target="../media/image156.png"/><Relationship Id="rId3" Type="http://schemas.openxmlformats.org/officeDocument/2006/relationships/image" Target="../media/image3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59" Type="http://schemas.openxmlformats.org/officeDocument/2006/relationships/image" Target="../media/image164.png"/><Relationship Id="rId20" Type="http://schemas.openxmlformats.org/officeDocument/2006/relationships/image" Target="../media/image125.png"/><Relationship Id="rId41" Type="http://schemas.openxmlformats.org/officeDocument/2006/relationships/image" Target="../media/image146.png"/><Relationship Id="rId54" Type="http://schemas.openxmlformats.org/officeDocument/2006/relationships/image" Target="../media/image159.png"/><Relationship Id="rId62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57" Type="http://schemas.openxmlformats.org/officeDocument/2006/relationships/image" Target="../media/image162.png"/><Relationship Id="rId10" Type="http://schemas.openxmlformats.org/officeDocument/2006/relationships/image" Target="../media/image115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52" Type="http://schemas.openxmlformats.org/officeDocument/2006/relationships/image" Target="../media/image157.png"/><Relationship Id="rId60" Type="http://schemas.openxmlformats.org/officeDocument/2006/relationships/image" Target="../media/image165.png"/><Relationship Id="rId65" Type="http://schemas.openxmlformats.org/officeDocument/2006/relationships/image" Target="../media/image17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9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9" Type="http://schemas.openxmlformats.org/officeDocument/2006/relationships/image" Target="../media/image206.png"/><Relationship Id="rId21" Type="http://schemas.openxmlformats.org/officeDocument/2006/relationships/image" Target="../media/image188.png"/><Relationship Id="rId34" Type="http://schemas.openxmlformats.org/officeDocument/2006/relationships/image" Target="../media/image201.png"/><Relationship Id="rId42" Type="http://schemas.openxmlformats.org/officeDocument/2006/relationships/image" Target="../media/image209.png"/><Relationship Id="rId47" Type="http://schemas.openxmlformats.org/officeDocument/2006/relationships/image" Target="../media/image214.png"/><Relationship Id="rId50" Type="http://schemas.openxmlformats.org/officeDocument/2006/relationships/image" Target="../media/image217.png"/><Relationship Id="rId55" Type="http://schemas.openxmlformats.org/officeDocument/2006/relationships/image" Target="../media/image222.png"/><Relationship Id="rId63" Type="http://schemas.openxmlformats.org/officeDocument/2006/relationships/image" Target="../media/image230.png"/><Relationship Id="rId7" Type="http://schemas.openxmlformats.org/officeDocument/2006/relationships/image" Target="../media/image174.png"/><Relationship Id="rId2" Type="http://schemas.openxmlformats.org/officeDocument/2006/relationships/image" Target="../media/image2.png"/><Relationship Id="rId16" Type="http://schemas.openxmlformats.org/officeDocument/2006/relationships/image" Target="../media/image183.png"/><Relationship Id="rId29" Type="http://schemas.openxmlformats.org/officeDocument/2006/relationships/image" Target="../media/image196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32" Type="http://schemas.openxmlformats.org/officeDocument/2006/relationships/image" Target="../media/image199.png"/><Relationship Id="rId37" Type="http://schemas.openxmlformats.org/officeDocument/2006/relationships/image" Target="../media/image204.png"/><Relationship Id="rId40" Type="http://schemas.openxmlformats.org/officeDocument/2006/relationships/image" Target="../media/image207.png"/><Relationship Id="rId45" Type="http://schemas.openxmlformats.org/officeDocument/2006/relationships/image" Target="../media/image212.png"/><Relationship Id="rId53" Type="http://schemas.openxmlformats.org/officeDocument/2006/relationships/image" Target="../media/image220.png"/><Relationship Id="rId58" Type="http://schemas.openxmlformats.org/officeDocument/2006/relationships/image" Target="../media/image225.png"/><Relationship Id="rId5" Type="http://schemas.openxmlformats.org/officeDocument/2006/relationships/image" Target="../media/image173.png"/><Relationship Id="rId61" Type="http://schemas.openxmlformats.org/officeDocument/2006/relationships/image" Target="../media/image228.png"/><Relationship Id="rId19" Type="http://schemas.openxmlformats.org/officeDocument/2006/relationships/image" Target="../media/image18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Relationship Id="rId30" Type="http://schemas.openxmlformats.org/officeDocument/2006/relationships/image" Target="../media/image197.png"/><Relationship Id="rId35" Type="http://schemas.openxmlformats.org/officeDocument/2006/relationships/image" Target="../media/image202.png"/><Relationship Id="rId43" Type="http://schemas.openxmlformats.org/officeDocument/2006/relationships/image" Target="../media/image210.png"/><Relationship Id="rId48" Type="http://schemas.openxmlformats.org/officeDocument/2006/relationships/image" Target="../media/image215.png"/><Relationship Id="rId56" Type="http://schemas.openxmlformats.org/officeDocument/2006/relationships/image" Target="../media/image223.png"/><Relationship Id="rId64" Type="http://schemas.openxmlformats.org/officeDocument/2006/relationships/image" Target="../media/image231.png"/><Relationship Id="rId8" Type="http://schemas.openxmlformats.org/officeDocument/2006/relationships/image" Target="../media/image175.png"/><Relationship Id="rId51" Type="http://schemas.openxmlformats.org/officeDocument/2006/relationships/image" Target="../media/image218.png"/><Relationship Id="rId3" Type="http://schemas.openxmlformats.org/officeDocument/2006/relationships/image" Target="../media/image3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33" Type="http://schemas.openxmlformats.org/officeDocument/2006/relationships/image" Target="../media/image200.png"/><Relationship Id="rId38" Type="http://schemas.openxmlformats.org/officeDocument/2006/relationships/image" Target="../media/image205.png"/><Relationship Id="rId46" Type="http://schemas.openxmlformats.org/officeDocument/2006/relationships/image" Target="../media/image213.png"/><Relationship Id="rId59" Type="http://schemas.openxmlformats.org/officeDocument/2006/relationships/image" Target="../media/image226.png"/><Relationship Id="rId20" Type="http://schemas.openxmlformats.org/officeDocument/2006/relationships/image" Target="../media/image187.png"/><Relationship Id="rId41" Type="http://schemas.openxmlformats.org/officeDocument/2006/relationships/image" Target="../media/image208.png"/><Relationship Id="rId54" Type="http://schemas.openxmlformats.org/officeDocument/2006/relationships/image" Target="../media/image221.png"/><Relationship Id="rId62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5.png"/><Relationship Id="rId36" Type="http://schemas.openxmlformats.org/officeDocument/2006/relationships/image" Target="../media/image203.png"/><Relationship Id="rId49" Type="http://schemas.openxmlformats.org/officeDocument/2006/relationships/image" Target="../media/image216.png"/><Relationship Id="rId57" Type="http://schemas.openxmlformats.org/officeDocument/2006/relationships/image" Target="../media/image224.png"/><Relationship Id="rId10" Type="http://schemas.openxmlformats.org/officeDocument/2006/relationships/image" Target="../media/image177.png"/><Relationship Id="rId31" Type="http://schemas.openxmlformats.org/officeDocument/2006/relationships/image" Target="../media/image198.png"/><Relationship Id="rId44" Type="http://schemas.openxmlformats.org/officeDocument/2006/relationships/image" Target="../media/image211.png"/><Relationship Id="rId52" Type="http://schemas.openxmlformats.org/officeDocument/2006/relationships/image" Target="../media/image219.png"/><Relationship Id="rId60" Type="http://schemas.openxmlformats.org/officeDocument/2006/relationships/image" Target="../media/image22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3.png"/><Relationship Id="rId7" Type="http://schemas.openxmlformats.org/officeDocument/2006/relationships/image" Target="../media/image2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4.jpg"/><Relationship Id="rId5" Type="http://schemas.openxmlformats.org/officeDocument/2006/relationships/image" Target="../media/image233.jpg"/><Relationship Id="rId4" Type="http://schemas.openxmlformats.org/officeDocument/2006/relationships/image" Target="../media/image232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9" Type="http://schemas.openxmlformats.org/officeDocument/2006/relationships/image" Target="../media/image272.png"/><Relationship Id="rId21" Type="http://schemas.openxmlformats.org/officeDocument/2006/relationships/image" Target="../media/image254.png"/><Relationship Id="rId34" Type="http://schemas.openxmlformats.org/officeDocument/2006/relationships/image" Target="../media/image267.png"/><Relationship Id="rId7" Type="http://schemas.openxmlformats.org/officeDocument/2006/relationships/image" Target="../media/image240.png"/><Relationship Id="rId2" Type="http://schemas.openxmlformats.org/officeDocument/2006/relationships/image" Target="../media/image2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41" Type="http://schemas.openxmlformats.org/officeDocument/2006/relationships/image" Target="../media/image2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31" Type="http://schemas.openxmlformats.org/officeDocument/2006/relationships/image" Target="../media/image264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8" Type="http://schemas.openxmlformats.org/officeDocument/2006/relationships/image" Target="../media/image241.png"/><Relationship Id="rId3" Type="http://schemas.openxmlformats.org/officeDocument/2006/relationships/image" Target="../media/image3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jpg"/><Relationship Id="rId3" Type="http://schemas.openxmlformats.org/officeDocument/2006/relationships/image" Target="../media/image3.png"/><Relationship Id="rId7" Type="http://schemas.openxmlformats.org/officeDocument/2006/relationships/image" Target="../media/image2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2.png"/><Relationship Id="rId21" Type="http://schemas.openxmlformats.org/officeDocument/2006/relationships/image" Target="../media/image297.png"/><Relationship Id="rId42" Type="http://schemas.openxmlformats.org/officeDocument/2006/relationships/image" Target="../media/image318.png"/><Relationship Id="rId47" Type="http://schemas.openxmlformats.org/officeDocument/2006/relationships/image" Target="../media/image323.png"/><Relationship Id="rId63" Type="http://schemas.openxmlformats.org/officeDocument/2006/relationships/image" Target="../media/image339.png"/><Relationship Id="rId68" Type="http://schemas.openxmlformats.org/officeDocument/2006/relationships/image" Target="../media/image344.png"/><Relationship Id="rId2" Type="http://schemas.openxmlformats.org/officeDocument/2006/relationships/image" Target="../media/image2.png"/><Relationship Id="rId16" Type="http://schemas.openxmlformats.org/officeDocument/2006/relationships/image" Target="../media/image292.png"/><Relationship Id="rId29" Type="http://schemas.openxmlformats.org/officeDocument/2006/relationships/image" Target="../media/image305.png"/><Relationship Id="rId11" Type="http://schemas.openxmlformats.org/officeDocument/2006/relationships/image" Target="../media/image287.png"/><Relationship Id="rId24" Type="http://schemas.openxmlformats.org/officeDocument/2006/relationships/image" Target="../media/image300.png"/><Relationship Id="rId32" Type="http://schemas.openxmlformats.org/officeDocument/2006/relationships/image" Target="../media/image308.png"/><Relationship Id="rId37" Type="http://schemas.openxmlformats.org/officeDocument/2006/relationships/image" Target="../media/image313.png"/><Relationship Id="rId40" Type="http://schemas.openxmlformats.org/officeDocument/2006/relationships/image" Target="../media/image316.png"/><Relationship Id="rId45" Type="http://schemas.openxmlformats.org/officeDocument/2006/relationships/image" Target="../media/image321.png"/><Relationship Id="rId53" Type="http://schemas.openxmlformats.org/officeDocument/2006/relationships/image" Target="../media/image329.png"/><Relationship Id="rId58" Type="http://schemas.openxmlformats.org/officeDocument/2006/relationships/image" Target="../media/image334.png"/><Relationship Id="rId66" Type="http://schemas.openxmlformats.org/officeDocument/2006/relationships/image" Target="../media/image342.png"/><Relationship Id="rId74" Type="http://schemas.openxmlformats.org/officeDocument/2006/relationships/image" Target="../media/image350.png"/><Relationship Id="rId5" Type="http://schemas.openxmlformats.org/officeDocument/2006/relationships/image" Target="../media/image281.png"/><Relationship Id="rId61" Type="http://schemas.openxmlformats.org/officeDocument/2006/relationships/image" Target="../media/image337.png"/><Relationship Id="rId19" Type="http://schemas.openxmlformats.org/officeDocument/2006/relationships/image" Target="../media/image295.png"/><Relationship Id="rId14" Type="http://schemas.openxmlformats.org/officeDocument/2006/relationships/image" Target="../media/image290.png"/><Relationship Id="rId22" Type="http://schemas.openxmlformats.org/officeDocument/2006/relationships/image" Target="../media/image298.png"/><Relationship Id="rId27" Type="http://schemas.openxmlformats.org/officeDocument/2006/relationships/image" Target="../media/image303.png"/><Relationship Id="rId30" Type="http://schemas.openxmlformats.org/officeDocument/2006/relationships/image" Target="../media/image306.png"/><Relationship Id="rId35" Type="http://schemas.openxmlformats.org/officeDocument/2006/relationships/image" Target="../media/image311.png"/><Relationship Id="rId43" Type="http://schemas.openxmlformats.org/officeDocument/2006/relationships/image" Target="../media/image319.png"/><Relationship Id="rId48" Type="http://schemas.openxmlformats.org/officeDocument/2006/relationships/image" Target="../media/image324.png"/><Relationship Id="rId56" Type="http://schemas.openxmlformats.org/officeDocument/2006/relationships/image" Target="../media/image332.png"/><Relationship Id="rId64" Type="http://schemas.openxmlformats.org/officeDocument/2006/relationships/image" Target="../media/image340.png"/><Relationship Id="rId69" Type="http://schemas.openxmlformats.org/officeDocument/2006/relationships/image" Target="../media/image345.png"/><Relationship Id="rId8" Type="http://schemas.openxmlformats.org/officeDocument/2006/relationships/image" Target="../media/image284.png"/><Relationship Id="rId51" Type="http://schemas.openxmlformats.org/officeDocument/2006/relationships/image" Target="../media/image327.png"/><Relationship Id="rId72" Type="http://schemas.openxmlformats.org/officeDocument/2006/relationships/image" Target="../media/image348.png"/><Relationship Id="rId3" Type="http://schemas.openxmlformats.org/officeDocument/2006/relationships/image" Target="../media/image3.png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5" Type="http://schemas.openxmlformats.org/officeDocument/2006/relationships/image" Target="../media/image301.png"/><Relationship Id="rId33" Type="http://schemas.openxmlformats.org/officeDocument/2006/relationships/image" Target="../media/image309.png"/><Relationship Id="rId38" Type="http://schemas.openxmlformats.org/officeDocument/2006/relationships/image" Target="../media/image314.png"/><Relationship Id="rId46" Type="http://schemas.openxmlformats.org/officeDocument/2006/relationships/image" Target="../media/image322.png"/><Relationship Id="rId59" Type="http://schemas.openxmlformats.org/officeDocument/2006/relationships/image" Target="../media/image335.png"/><Relationship Id="rId67" Type="http://schemas.openxmlformats.org/officeDocument/2006/relationships/image" Target="../media/image343.png"/><Relationship Id="rId20" Type="http://schemas.openxmlformats.org/officeDocument/2006/relationships/image" Target="../media/image296.png"/><Relationship Id="rId41" Type="http://schemas.openxmlformats.org/officeDocument/2006/relationships/image" Target="../media/image317.png"/><Relationship Id="rId54" Type="http://schemas.openxmlformats.org/officeDocument/2006/relationships/image" Target="../media/image330.png"/><Relationship Id="rId62" Type="http://schemas.openxmlformats.org/officeDocument/2006/relationships/image" Target="../media/image338.png"/><Relationship Id="rId70" Type="http://schemas.openxmlformats.org/officeDocument/2006/relationships/image" Target="../media/image346.png"/><Relationship Id="rId75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2.png"/><Relationship Id="rId15" Type="http://schemas.openxmlformats.org/officeDocument/2006/relationships/image" Target="../media/image291.png"/><Relationship Id="rId23" Type="http://schemas.openxmlformats.org/officeDocument/2006/relationships/image" Target="../media/image299.png"/><Relationship Id="rId28" Type="http://schemas.openxmlformats.org/officeDocument/2006/relationships/image" Target="../media/image304.png"/><Relationship Id="rId36" Type="http://schemas.openxmlformats.org/officeDocument/2006/relationships/image" Target="../media/image312.png"/><Relationship Id="rId49" Type="http://schemas.openxmlformats.org/officeDocument/2006/relationships/image" Target="../media/image325.png"/><Relationship Id="rId57" Type="http://schemas.openxmlformats.org/officeDocument/2006/relationships/image" Target="../media/image333.png"/><Relationship Id="rId10" Type="http://schemas.openxmlformats.org/officeDocument/2006/relationships/image" Target="../media/image286.png"/><Relationship Id="rId31" Type="http://schemas.openxmlformats.org/officeDocument/2006/relationships/image" Target="../media/image307.png"/><Relationship Id="rId44" Type="http://schemas.openxmlformats.org/officeDocument/2006/relationships/image" Target="../media/image320.png"/><Relationship Id="rId52" Type="http://schemas.openxmlformats.org/officeDocument/2006/relationships/image" Target="../media/image328.png"/><Relationship Id="rId60" Type="http://schemas.openxmlformats.org/officeDocument/2006/relationships/image" Target="../media/image336.png"/><Relationship Id="rId65" Type="http://schemas.openxmlformats.org/officeDocument/2006/relationships/image" Target="../media/image341.png"/><Relationship Id="rId73" Type="http://schemas.openxmlformats.org/officeDocument/2006/relationships/image" Target="../media/image349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Relationship Id="rId13" Type="http://schemas.openxmlformats.org/officeDocument/2006/relationships/image" Target="../media/image289.png"/><Relationship Id="rId18" Type="http://schemas.openxmlformats.org/officeDocument/2006/relationships/image" Target="../media/image294.png"/><Relationship Id="rId39" Type="http://schemas.openxmlformats.org/officeDocument/2006/relationships/image" Target="../media/image315.png"/><Relationship Id="rId34" Type="http://schemas.openxmlformats.org/officeDocument/2006/relationships/image" Target="../media/image310.png"/><Relationship Id="rId50" Type="http://schemas.openxmlformats.org/officeDocument/2006/relationships/image" Target="../media/image326.png"/><Relationship Id="rId55" Type="http://schemas.openxmlformats.org/officeDocument/2006/relationships/image" Target="../media/image331.png"/><Relationship Id="rId76" Type="http://schemas.openxmlformats.org/officeDocument/2006/relationships/image" Target="../media/image352.png"/><Relationship Id="rId7" Type="http://schemas.openxmlformats.org/officeDocument/2006/relationships/image" Target="../media/image283.png"/><Relationship Id="rId71" Type="http://schemas.openxmlformats.org/officeDocument/2006/relationships/image" Target="../media/image3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2841"/>
            <a:ext cx="8968105" cy="275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11742" y="4243882"/>
            <a:ext cx="3077082" cy="276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90164"/>
            <a:ext cx="8968105" cy="1660525"/>
          </a:xfrm>
          <a:custGeom>
            <a:avLst/>
            <a:gdLst/>
            <a:ahLst/>
            <a:cxnLst/>
            <a:rect l="l" t="t" r="r" b="b"/>
            <a:pathLst>
              <a:path w="8968105" h="1660525">
                <a:moveTo>
                  <a:pt x="0" y="1660270"/>
                </a:moveTo>
                <a:lnTo>
                  <a:pt x="8968105" y="1660270"/>
                </a:lnTo>
                <a:lnTo>
                  <a:pt x="8968105" y="0"/>
                </a:lnTo>
                <a:lnTo>
                  <a:pt x="0" y="0"/>
                </a:lnTo>
                <a:lnTo>
                  <a:pt x="0" y="166027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1742" y="2590164"/>
            <a:ext cx="3077210" cy="1660525"/>
          </a:xfrm>
          <a:custGeom>
            <a:avLst/>
            <a:gdLst/>
            <a:ahLst/>
            <a:cxnLst/>
            <a:rect l="l" t="t" r="r" b="b"/>
            <a:pathLst>
              <a:path w="3077209" h="1660525">
                <a:moveTo>
                  <a:pt x="0" y="1660270"/>
                </a:moveTo>
                <a:lnTo>
                  <a:pt x="3077082" y="1660270"/>
                </a:lnTo>
                <a:lnTo>
                  <a:pt x="3077082" y="0"/>
                </a:lnTo>
                <a:lnTo>
                  <a:pt x="0" y="0"/>
                </a:lnTo>
                <a:lnTo>
                  <a:pt x="0" y="166027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5332" y="2629027"/>
            <a:ext cx="450977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UNR</a:t>
            </a:r>
            <a:r>
              <a:rPr sz="5400" b="1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VELING</a:t>
            </a:r>
            <a:endParaRPr sz="5400">
              <a:latin typeface="Arial"/>
              <a:cs typeface="Arial"/>
            </a:endParaRPr>
          </a:p>
          <a:p>
            <a:pPr marL="635" algn="ctr">
              <a:lnSpc>
                <a:spcPts val="6155"/>
              </a:lnSpc>
            </a:pPr>
            <a:r>
              <a:rPr sz="5400" b="1" spc="-40" dirty="0">
                <a:solidFill>
                  <a:srgbClr val="FFFFFF"/>
                </a:solidFill>
                <a:latin typeface="Arial"/>
                <a:cs typeface="Arial"/>
              </a:rPr>
              <a:t>Bit-Torrent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8571" y="4823586"/>
            <a:ext cx="266890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Presented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lang="en-US" sz="24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lang="en-US" sz="2400" b="1" dirty="0">
                <a:solidFill>
                  <a:srgbClr val="FFFFFF"/>
                </a:solidFill>
                <a:latin typeface="Trebuchet MS"/>
                <a:cs typeface="Trebuchet MS"/>
              </a:rPr>
              <a:t>Daniyal Safaee</a:t>
            </a:r>
          </a:p>
        </p:txBody>
      </p:sp>
      <p:sp>
        <p:nvSpPr>
          <p:cNvPr id="9" name="object 9"/>
          <p:cNvSpPr/>
          <p:nvPr/>
        </p:nvSpPr>
        <p:spPr>
          <a:xfrm>
            <a:off x="8675496" y="2957017"/>
            <a:ext cx="3352419" cy="1171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1145" y="2942666"/>
            <a:ext cx="3381375" cy="1200150"/>
          </a:xfrm>
          <a:custGeom>
            <a:avLst/>
            <a:gdLst/>
            <a:ahLst/>
            <a:cxnLst/>
            <a:rect l="l" t="t" r="r" b="b"/>
            <a:pathLst>
              <a:path w="3381375" h="1200150">
                <a:moveTo>
                  <a:pt x="0" y="1199819"/>
                </a:moveTo>
                <a:lnTo>
                  <a:pt x="3380994" y="1199819"/>
                </a:lnTo>
                <a:lnTo>
                  <a:pt x="3380994" y="0"/>
                </a:lnTo>
                <a:lnTo>
                  <a:pt x="0" y="0"/>
                </a:lnTo>
                <a:lnTo>
                  <a:pt x="0" y="1199819"/>
                </a:lnTo>
                <a:close/>
              </a:path>
            </a:pathLst>
          </a:custGeom>
          <a:ln w="28575">
            <a:solidFill>
              <a:srgbClr val="208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496" y="1534160"/>
            <a:ext cx="3352419" cy="1422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1145" y="1519936"/>
            <a:ext cx="3381375" cy="1451610"/>
          </a:xfrm>
          <a:custGeom>
            <a:avLst/>
            <a:gdLst/>
            <a:ahLst/>
            <a:cxnLst/>
            <a:rect l="l" t="t" r="r" b="b"/>
            <a:pathLst>
              <a:path w="3381375" h="1451610">
                <a:moveTo>
                  <a:pt x="0" y="1451356"/>
                </a:moveTo>
                <a:lnTo>
                  <a:pt x="3380994" y="1451356"/>
                </a:lnTo>
                <a:lnTo>
                  <a:pt x="3380994" y="0"/>
                </a:lnTo>
                <a:lnTo>
                  <a:pt x="0" y="0"/>
                </a:lnTo>
                <a:lnTo>
                  <a:pt x="0" y="1451356"/>
                </a:lnTo>
                <a:close/>
              </a:path>
            </a:pathLst>
          </a:custGeom>
          <a:ln w="28574">
            <a:solidFill>
              <a:srgbClr val="208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8015" y="2200033"/>
            <a:ext cx="5306060" cy="386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8660" y="1089533"/>
            <a:ext cx="2927985" cy="371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3961" y="1520063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3961" y="1505585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7891" y="804672"/>
            <a:ext cx="3560064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970" y="2211387"/>
            <a:ext cx="5061458" cy="3867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4182" y="6275019"/>
            <a:ext cx="5173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9475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FIG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10:	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SWARM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PEERS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r>
              <a:rPr sz="1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1252" y="6275019"/>
            <a:ext cx="3980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946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FIG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9:	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PARTS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 A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r>
              <a:rPr sz="1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572" y="1003808"/>
            <a:ext cx="2927985" cy="371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4873" y="1434211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4873" y="141973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788" y="719327"/>
            <a:ext cx="356006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576" y="2506979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476" y="2478023"/>
            <a:ext cx="1652016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276" y="2478023"/>
            <a:ext cx="696468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388" y="2782823"/>
            <a:ext cx="1638300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387" y="3432047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795" y="3407664"/>
            <a:ext cx="69189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67" y="3407664"/>
            <a:ext cx="145846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2911" y="3407664"/>
            <a:ext cx="736092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8379" y="3407664"/>
            <a:ext cx="68884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6604" y="3407664"/>
            <a:ext cx="1313688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9667" y="3407664"/>
            <a:ext cx="1062227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271" y="3407664"/>
            <a:ext cx="1255776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6423" y="3407664"/>
            <a:ext cx="1188720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4520" y="3407664"/>
            <a:ext cx="795527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3795" y="3709415"/>
            <a:ext cx="1220724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0763" y="3709415"/>
            <a:ext cx="1228344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5351" y="3709415"/>
            <a:ext cx="739139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0735" y="3709415"/>
            <a:ext cx="1225296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2276" y="3709415"/>
            <a:ext cx="1063752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62271" y="3709415"/>
            <a:ext cx="949451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9491" y="3709415"/>
            <a:ext cx="77419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19928" y="3709415"/>
            <a:ext cx="960120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0735" y="4011167"/>
            <a:ext cx="1348739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6932" y="4011167"/>
            <a:ext cx="646176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7387" y="4765547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3795" y="4741164"/>
            <a:ext cx="1008888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3103" y="4741164"/>
            <a:ext cx="1447799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1323" y="4741164"/>
            <a:ext cx="734568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6311" y="4741164"/>
            <a:ext cx="955548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02279" y="4741164"/>
            <a:ext cx="1505712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58411" y="4741164"/>
            <a:ext cx="1588008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6840" y="4741164"/>
            <a:ext cx="774191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21452" y="4741164"/>
            <a:ext cx="958596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3795" y="5042915"/>
            <a:ext cx="1101852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03019" y="5042915"/>
            <a:ext cx="1537716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88107" y="5042915"/>
            <a:ext cx="996695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32176" y="5042915"/>
            <a:ext cx="1114044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3591" y="5042915"/>
            <a:ext cx="957072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8035" y="5042915"/>
            <a:ext cx="1130808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76215" y="5042915"/>
            <a:ext cx="68884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12435" y="5042915"/>
            <a:ext cx="1124712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84520" y="5042915"/>
            <a:ext cx="795527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795" y="5344667"/>
            <a:ext cx="958596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2144" y="5344667"/>
            <a:ext cx="960119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9719" y="5344667"/>
            <a:ext cx="644651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97142" y="2213787"/>
            <a:ext cx="4754880" cy="40563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79805" y="2657347"/>
            <a:ext cx="9930130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69570" algn="l"/>
              </a:tabLst>
            </a:pPr>
            <a:r>
              <a:rPr sz="24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Tracker: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marL="241300" marR="4396740" indent="-228600" algn="just">
              <a:lnSpc>
                <a:spcPts val="2380"/>
              </a:lnSpc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tracker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a server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that keeps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track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those</a:t>
            </a:r>
            <a:r>
              <a:rPr sz="22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seeds</a:t>
            </a:r>
            <a:r>
              <a:rPr sz="22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2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peers</a:t>
            </a:r>
            <a:r>
              <a:rPr sz="22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200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200" spc="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  <a:p>
            <a:pPr marL="2428240">
              <a:lnSpc>
                <a:spcPts val="2335"/>
              </a:lnSpc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swarm.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241300" marR="4396740" indent="-228600" algn="just">
              <a:lnSpc>
                <a:spcPts val="2380"/>
              </a:lnSpc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tracker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not directly involved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the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transfer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does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copy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11: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Working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Tracker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572" y="1003808"/>
            <a:ext cx="2927985" cy="371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4873" y="1434211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4873" y="141973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788" y="719327"/>
            <a:ext cx="356006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" y="2051304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3" y="2022348"/>
            <a:ext cx="1427988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7255" y="2022348"/>
            <a:ext cx="696468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396" y="2327148"/>
            <a:ext cx="1414272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740" y="2976372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48" y="2951988"/>
            <a:ext cx="69189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9367" y="2951988"/>
            <a:ext cx="893063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755" y="2951988"/>
            <a:ext cx="1452371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3451" y="2951988"/>
            <a:ext cx="1258824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2951988"/>
            <a:ext cx="736091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7015" y="2951988"/>
            <a:ext cx="841248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2588" y="2951988"/>
            <a:ext cx="1926336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3148" y="3253740"/>
            <a:ext cx="1581912" cy="6263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7672" y="3253740"/>
            <a:ext cx="1272539" cy="6263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2823" y="3253740"/>
            <a:ext cx="2005583" cy="6263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1020" y="3253740"/>
            <a:ext cx="958596" cy="626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2228" y="3253740"/>
            <a:ext cx="893063" cy="626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2747" y="3253740"/>
            <a:ext cx="646176" cy="626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148" y="3555491"/>
            <a:ext cx="1450847" cy="626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3748" y="3555491"/>
            <a:ext cx="1586484" cy="626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1507" y="3555491"/>
            <a:ext cx="774192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6976" y="3555491"/>
            <a:ext cx="733044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7476" y="3555491"/>
            <a:ext cx="644651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6740" y="4436364"/>
            <a:ext cx="618744" cy="60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148" y="4411979"/>
            <a:ext cx="731520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6424" y="4411979"/>
            <a:ext cx="1068324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6504" y="4411979"/>
            <a:ext cx="1618488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6748" y="4411979"/>
            <a:ext cx="1092708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1211" y="4411979"/>
            <a:ext cx="958596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1564" y="4411979"/>
            <a:ext cx="1737360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3148" y="4713732"/>
            <a:ext cx="1400556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7944" y="4713732"/>
            <a:ext cx="845819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19527" y="4713732"/>
            <a:ext cx="688848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42616" y="4713732"/>
            <a:ext cx="1260347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37203" y="4713732"/>
            <a:ext cx="1699260" cy="6263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70703" y="4713732"/>
            <a:ext cx="998220" cy="626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148" y="5015484"/>
            <a:ext cx="1496568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27504" y="5015484"/>
            <a:ext cx="2034540" cy="6263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89832" y="5015484"/>
            <a:ext cx="1092708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0328" y="5015484"/>
            <a:ext cx="958596" cy="626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3148" y="5317235"/>
            <a:ext cx="1447800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90700" y="5317235"/>
            <a:ext cx="996696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28672" y="5317235"/>
            <a:ext cx="1223772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9900" y="5317235"/>
            <a:ext cx="644651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29157" y="2201671"/>
            <a:ext cx="4778375" cy="36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Client: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ts val="2380"/>
              </a:lnSpc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client is an executable  program which implements the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Bit- 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protocol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45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 runs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together with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operating  system on a 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user‟s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machine, </a:t>
            </a:r>
            <a:r>
              <a:rPr sz="2200" spc="-26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handles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interactions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 tracker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90586" y="6466738"/>
            <a:ext cx="289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12: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Client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812916" y="2145347"/>
            <a:ext cx="5839079" cy="42932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7165" y="1163066"/>
            <a:ext cx="2927985" cy="371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2339" y="1593596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2339" y="1579117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5888" y="877824"/>
            <a:ext cx="356006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19" y="2240279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591" y="2211323"/>
            <a:ext cx="1360932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748" y="2211323"/>
            <a:ext cx="696468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0" y="2211323"/>
            <a:ext cx="870203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4476" y="2211323"/>
            <a:ext cx="748284" cy="676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8983" y="2211323"/>
            <a:ext cx="1054608" cy="676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8376" y="2211323"/>
            <a:ext cx="696468" cy="676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9627" y="2211323"/>
            <a:ext cx="696468" cy="676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4503" y="2516123"/>
            <a:ext cx="2764536" cy="490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931" y="2709672"/>
            <a:ext cx="646176" cy="6004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4588" y="2683764"/>
            <a:ext cx="1008888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6755" y="2683764"/>
            <a:ext cx="960119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0155" y="2683764"/>
            <a:ext cx="1272540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5976" y="2683764"/>
            <a:ext cx="734568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3823" y="2683764"/>
            <a:ext cx="803148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0252" y="2683764"/>
            <a:ext cx="84886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2400" y="2683764"/>
            <a:ext cx="2048255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3935" y="2683764"/>
            <a:ext cx="736091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39" y="2985516"/>
            <a:ext cx="1456944" cy="626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0992" y="2985516"/>
            <a:ext cx="1034795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4495" y="2985516"/>
            <a:ext cx="1382268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5471" y="2985516"/>
            <a:ext cx="1019555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83735" y="2985516"/>
            <a:ext cx="795527" cy="626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7971" y="2985516"/>
            <a:ext cx="1333500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58384" y="2985516"/>
            <a:ext cx="961643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39" y="3287267"/>
            <a:ext cx="995172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0263" y="3287267"/>
            <a:ext cx="1220724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2264" y="3287267"/>
            <a:ext cx="1019556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4620" y="3287267"/>
            <a:ext cx="1278635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10711" y="3287267"/>
            <a:ext cx="644651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8931" y="4171188"/>
            <a:ext cx="646176" cy="600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339" y="4145279"/>
            <a:ext cx="1274063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9948" y="4145279"/>
            <a:ext cx="1335024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85516" y="4145279"/>
            <a:ext cx="949452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5511" y="4145279"/>
            <a:ext cx="2049780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5835" y="4145279"/>
            <a:ext cx="774191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5339" y="4447032"/>
            <a:ext cx="1498092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70888" y="4447032"/>
            <a:ext cx="644651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931" y="5330952"/>
            <a:ext cx="646176" cy="600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5339" y="5305044"/>
            <a:ext cx="1129284" cy="6263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4123" y="5305044"/>
            <a:ext cx="1219200" cy="6263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82823" y="5305044"/>
            <a:ext cx="734568" cy="6263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6891" y="5305044"/>
            <a:ext cx="2048256" cy="626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84647" y="5305044"/>
            <a:ext cx="1135379" cy="6263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339" y="5606796"/>
            <a:ext cx="1661160" cy="6263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16251" y="5606796"/>
            <a:ext cx="1223772" cy="6263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7479" y="5606796"/>
            <a:ext cx="644652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40739" y="2287666"/>
            <a:ext cx="5216525" cy="152781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910"/>
              </a:spcBef>
              <a:buFont typeface="Wingdings"/>
              <a:buChar char=""/>
              <a:tabLst>
                <a:tab pos="374650" algn="l"/>
              </a:tabLst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Piece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(of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file):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ts val="2380"/>
              </a:lnSpc>
              <a:spcBef>
                <a:spcPts val="1040"/>
              </a:spcBef>
              <a:buClr>
                <a:srgbClr val="FFFFFF"/>
              </a:buClr>
              <a:buFont typeface="Wingdings"/>
              <a:buChar char=""/>
              <a:tabLst>
                <a:tab pos="32131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file which is to be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downloaded is  divided into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similar size 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pieces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but  last piece size varies.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0739" y="4313301"/>
            <a:ext cx="9861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24201" y="4313301"/>
            <a:ext cx="817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pi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39770" y="4313301"/>
            <a:ext cx="2817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2950" algn="l"/>
                <a:tab pos="257302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downlo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69339" y="4615053"/>
            <a:ext cx="1083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parallel.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0739" y="5473090"/>
            <a:ext cx="1870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300" algn="l"/>
                <a:tab pos="117983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Each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piece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37077" y="5473090"/>
            <a:ext cx="2075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downloaded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39283" y="5473090"/>
            <a:ext cx="618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69339" y="5774842"/>
            <a:ext cx="2010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different</a:t>
            </a:r>
            <a:r>
              <a:rPr sz="2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62800" y="4246448"/>
            <a:ext cx="3868674" cy="19390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62800" y="4246448"/>
            <a:ext cx="3869054" cy="1939289"/>
          </a:xfrm>
          <a:custGeom>
            <a:avLst/>
            <a:gdLst/>
            <a:ahLst/>
            <a:cxnLst/>
            <a:rect l="l" t="t" r="r" b="b"/>
            <a:pathLst>
              <a:path w="3869054" h="1939289">
                <a:moveTo>
                  <a:pt x="0" y="1939036"/>
                </a:moveTo>
                <a:lnTo>
                  <a:pt x="3868674" y="1939036"/>
                </a:lnTo>
                <a:lnTo>
                  <a:pt x="3868674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ln w="12699">
            <a:solidFill>
              <a:srgbClr val="A7D4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255129" y="4282185"/>
            <a:ext cx="198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33830" algn="l"/>
                <a:tab pos="1767839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	:	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255129" y="4647945"/>
            <a:ext cx="2204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17905" algn="l"/>
                <a:tab pos="1649095" algn="l"/>
              </a:tabLst>
            </a:pPr>
            <a:r>
              <a:rPr sz="2400" spc="-5" dirty="0">
                <a:latin typeface="Arial"/>
                <a:cs typeface="Arial"/>
              </a:rPr>
              <a:t>could	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split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457690" y="4282185"/>
            <a:ext cx="1496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79400">
              <a:lnSpc>
                <a:spcPct val="100000"/>
              </a:lnSpc>
              <a:spcBef>
                <a:spcPts val="100"/>
              </a:spcBef>
              <a:tabLst>
                <a:tab pos="1058545" algn="l"/>
                <a:tab pos="1092200" algn="l"/>
              </a:tabLst>
            </a:pPr>
            <a:r>
              <a:rPr sz="2400" spc="-2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spc="-5" dirty="0">
                <a:latin typeface="Arial"/>
                <a:cs typeface="Arial"/>
              </a:rPr>
              <a:t>Mb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file  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	</a:t>
            </a:r>
            <a:r>
              <a:rPr sz="2400" spc="-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5129" y="5013705"/>
            <a:ext cx="3697604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following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pieces: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  <a:tabLst>
                <a:tab pos="353060" algn="l"/>
                <a:tab pos="656590" algn="l"/>
                <a:tab pos="1671955" algn="l"/>
                <a:tab pos="2822575" algn="l"/>
                <a:tab pos="3514725" algn="l"/>
              </a:tabLst>
            </a:pPr>
            <a:r>
              <a:rPr sz="2400" dirty="0">
                <a:latin typeface="Arial"/>
                <a:cs typeface="Arial"/>
              </a:rPr>
              <a:t>5	*	</a:t>
            </a:r>
            <a:r>
              <a:rPr sz="2400" spc="-5" dirty="0">
                <a:latin typeface="Arial"/>
                <a:cs typeface="Arial"/>
              </a:rPr>
              <a:t>256k</a:t>
            </a:r>
            <a:r>
              <a:rPr sz="2400" dirty="0">
                <a:latin typeface="Arial"/>
                <a:cs typeface="Arial"/>
              </a:rPr>
              <a:t>b	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eces,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</a:pPr>
            <a:r>
              <a:rPr sz="2400" spc="-5" dirty="0">
                <a:latin typeface="Arial"/>
                <a:cs typeface="Arial"/>
              </a:rPr>
              <a:t>final piece 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120kb.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75018" y="2884551"/>
            <a:ext cx="4371975" cy="8667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554" y="1027557"/>
            <a:ext cx="6331838" cy="477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2270" y="1536446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167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2270" y="1521967"/>
            <a:ext cx="6297295" cy="29209"/>
          </a:xfrm>
          <a:custGeom>
            <a:avLst/>
            <a:gdLst/>
            <a:ahLst/>
            <a:cxnLst/>
            <a:rect l="l" t="t" r="r" b="b"/>
            <a:pathLst>
              <a:path w="6297295" h="29209">
                <a:moveTo>
                  <a:pt x="0" y="28955"/>
                </a:moveTo>
                <a:lnTo>
                  <a:pt x="6297167" y="28955"/>
                </a:lnTo>
                <a:lnTo>
                  <a:pt x="6297167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5311" y="821436"/>
            <a:ext cx="4526280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8944" y="821436"/>
            <a:ext cx="780288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0111" y="821436"/>
            <a:ext cx="6605015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9180" y="1947672"/>
            <a:ext cx="697992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4063" y="1918716"/>
            <a:ext cx="1094232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1576" y="1918716"/>
            <a:ext cx="1562100" cy="676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6955" y="1918716"/>
            <a:ext cx="1040892" cy="676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1128" y="1918716"/>
            <a:ext cx="1845564" cy="676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9971" y="1918716"/>
            <a:ext cx="868679" cy="676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1932" y="1918716"/>
            <a:ext cx="746760" cy="676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71971" y="1918716"/>
            <a:ext cx="1533144" cy="676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9919" y="1918716"/>
            <a:ext cx="1578864" cy="676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32064" y="1918716"/>
            <a:ext cx="868679" cy="6766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75547" y="1918716"/>
            <a:ext cx="1437131" cy="6766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85959" y="1918716"/>
            <a:ext cx="746759" cy="676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4063" y="2247900"/>
            <a:ext cx="1633727" cy="6766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7544" y="2247900"/>
            <a:ext cx="1043940" cy="676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31235" y="2247900"/>
            <a:ext cx="1083564" cy="6766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4552" y="2247900"/>
            <a:ext cx="1040891" cy="6766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6720" y="2247900"/>
            <a:ext cx="1467612" cy="6766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4084" y="2247900"/>
            <a:ext cx="862584" cy="6766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7944" y="2247900"/>
            <a:ext cx="1511807" cy="6766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9504" y="2247900"/>
            <a:ext cx="1837944" cy="6766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7200" y="2247900"/>
            <a:ext cx="1562100" cy="6766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80576" y="2247900"/>
            <a:ext cx="1152144" cy="6766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74063" y="2577083"/>
            <a:ext cx="1040891" cy="676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29739" y="2577083"/>
            <a:ext cx="696468" cy="676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9180" y="3061716"/>
            <a:ext cx="697992" cy="647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4063" y="3032760"/>
            <a:ext cx="1094232" cy="676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7567" y="3032760"/>
            <a:ext cx="1562100" cy="676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48939" y="3032760"/>
            <a:ext cx="1368552" cy="6766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26764" y="3032760"/>
            <a:ext cx="1891284" cy="6766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8844" y="3032760"/>
            <a:ext cx="1205484" cy="6766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3600" y="3032760"/>
            <a:ext cx="1235963" cy="6766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88835" y="3032760"/>
            <a:ext cx="870203" cy="6766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68311" y="3032760"/>
            <a:ext cx="746759" cy="676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24343" y="3032760"/>
            <a:ext cx="1575816" cy="6766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09431" y="3032760"/>
            <a:ext cx="1431035" cy="6766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49740" y="3032760"/>
            <a:ext cx="982979" cy="6766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4063" y="3361944"/>
            <a:ext cx="745236" cy="6766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4291" y="3361944"/>
            <a:ext cx="868680" cy="6766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97964" y="3361944"/>
            <a:ext cx="905256" cy="6766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58211" y="3361944"/>
            <a:ext cx="1783080" cy="6766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96284" y="3361944"/>
            <a:ext cx="1322832" cy="6766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74108" y="3361944"/>
            <a:ext cx="792479" cy="6766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3103" y="3361944"/>
            <a:ext cx="1432560" cy="67665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10655" y="3361944"/>
            <a:ext cx="1037844" cy="6766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05016" y="3361944"/>
            <a:ext cx="1699260" cy="67665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59268" y="3361944"/>
            <a:ext cx="979931" cy="6766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95716" y="3361944"/>
            <a:ext cx="1511807" cy="67665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62516" y="3361944"/>
            <a:ext cx="870203" cy="6766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74063" y="3691128"/>
            <a:ext cx="1467612" cy="676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7900" y="3691128"/>
            <a:ext cx="1185672" cy="6766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48355" y="3691128"/>
            <a:ext cx="696468" cy="676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9180" y="4177284"/>
            <a:ext cx="697992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74063" y="4148328"/>
            <a:ext cx="765048" cy="6766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53896" y="4148328"/>
            <a:ext cx="708660" cy="6766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73351" y="4148328"/>
            <a:ext cx="1039368" cy="676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5039" y="4148328"/>
            <a:ext cx="1575815" cy="67665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13176" y="4148328"/>
            <a:ext cx="1562100" cy="67665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86071" y="4148328"/>
            <a:ext cx="1562100" cy="6766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58967" y="4148328"/>
            <a:ext cx="1286256" cy="6766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57544" y="4148328"/>
            <a:ext cx="870203" cy="6766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38543" y="4148328"/>
            <a:ext cx="1469136" cy="67665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18476" y="4148328"/>
            <a:ext cx="1299972" cy="67665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29243" y="4148328"/>
            <a:ext cx="1229868" cy="6766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69907" y="4148328"/>
            <a:ext cx="1162811" cy="67665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74063" y="4477511"/>
            <a:ext cx="1078991" cy="67665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86711" y="4477511"/>
            <a:ext cx="922019" cy="67665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42388" y="4477511"/>
            <a:ext cx="2459736" cy="67665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37303" y="4477511"/>
            <a:ext cx="1598676" cy="67665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69635" y="4477511"/>
            <a:ext cx="868680" cy="676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73496" y="4477511"/>
            <a:ext cx="1411224" cy="67665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18376" y="4477511"/>
            <a:ext cx="745235" cy="67665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97268" y="4477511"/>
            <a:ext cx="2430779" cy="67665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61704" y="4477511"/>
            <a:ext cx="867155" cy="67665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462516" y="4477511"/>
            <a:ext cx="870203" cy="67665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4063" y="4806696"/>
            <a:ext cx="745236" cy="67665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25524" y="4806696"/>
            <a:ext cx="1530096" cy="67665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70404" y="4806696"/>
            <a:ext cx="696468" cy="6766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59180" y="5291328"/>
            <a:ext cx="697992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4063" y="5262371"/>
            <a:ext cx="1260348" cy="67665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63495" y="5262371"/>
            <a:ext cx="1040892" cy="67665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33472" y="5262371"/>
            <a:ext cx="1368552" cy="67665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31108" y="5262371"/>
            <a:ext cx="1780032" cy="67665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40223" y="5262371"/>
            <a:ext cx="1207008" cy="67665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76315" y="5262371"/>
            <a:ext cx="1452371" cy="67665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57771" y="5262371"/>
            <a:ext cx="1039368" cy="6766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26223" y="5262371"/>
            <a:ext cx="1674876" cy="67665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30183" y="5262371"/>
            <a:ext cx="2002535" cy="67665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74063" y="5591555"/>
            <a:ext cx="1249680" cy="67665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31492" y="5591555"/>
            <a:ext cx="1037844" cy="6766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77083" y="5591555"/>
            <a:ext cx="2084832" cy="67665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72711" y="5591555"/>
            <a:ext cx="1191767" cy="67665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79264" y="5591555"/>
            <a:ext cx="696467" cy="676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59180" y="6076188"/>
            <a:ext cx="697992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74063" y="6047232"/>
            <a:ext cx="1274064" cy="67665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52827" y="6047232"/>
            <a:ext cx="1037844" cy="6766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99944" y="6047232"/>
            <a:ext cx="1671828" cy="67665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81044" y="6047232"/>
            <a:ext cx="795527" cy="67665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84320" y="6047232"/>
            <a:ext cx="1975103" cy="67665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70220" y="6047232"/>
            <a:ext cx="1615440" cy="67665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94931" y="6047232"/>
            <a:ext cx="1351787" cy="67665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55992" y="6047232"/>
            <a:ext cx="2420111" cy="67665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90888" y="6047232"/>
            <a:ext cx="696468" cy="676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321688" y="2097735"/>
            <a:ext cx="8729345" cy="45212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3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torrent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file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functions 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special pointer to locate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specific file and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swarm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of people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currently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sharing that  file.</a:t>
            </a:r>
            <a:endParaRPr sz="2400">
              <a:latin typeface="Trebuchet MS"/>
              <a:cs typeface="Trebuchet MS"/>
            </a:endParaRPr>
          </a:p>
          <a:p>
            <a:pPr marL="241300" marR="6985" indent="-228600" algn="just">
              <a:lnSpc>
                <a:spcPts val="259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client software, then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talks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tracker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server for  2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10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minutes, while it scours the internet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people to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swarm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with.</a:t>
            </a:r>
            <a:endParaRPr sz="2400">
              <a:latin typeface="Trebuchet MS"/>
              <a:cs typeface="Trebuchet MS"/>
            </a:endParaRPr>
          </a:p>
          <a:p>
            <a:pPr marL="241300" marR="7620" indent="-228600" algn="just">
              <a:lnSpc>
                <a:spcPts val="2590"/>
              </a:lnSpc>
              <a:spcBef>
                <a:spcPts val="101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tracker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locates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users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swarm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with, each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user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automatically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labeled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either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“leech/peer” or as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“seed”.</a:t>
            </a:r>
            <a:endParaRPr sz="2400">
              <a:latin typeface="Trebuchet MS"/>
              <a:cs typeface="Trebuchet MS"/>
            </a:endParaRPr>
          </a:p>
          <a:p>
            <a:pPr marL="241300" marR="6350" indent="-228600" algn="just">
              <a:lnSpc>
                <a:spcPts val="259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Then the client software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then begins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transfer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depending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upon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connection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type.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transfer is complete, seeding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starts</a:t>
            </a:r>
            <a:r>
              <a:rPr sz="24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automatically.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  <p:sp>
        <p:nvSpPr>
          <p:cNvPr id="26" name="object 26"/>
          <p:cNvSpPr/>
          <p:nvPr/>
        </p:nvSpPr>
        <p:spPr>
          <a:xfrm>
            <a:off x="2494407" y="3021202"/>
            <a:ext cx="334645" cy="1601470"/>
          </a:xfrm>
          <a:custGeom>
            <a:avLst/>
            <a:gdLst/>
            <a:ahLst/>
            <a:cxnLst/>
            <a:rect l="l" t="t" r="r" b="b"/>
            <a:pathLst>
              <a:path w="334644" h="1601470">
                <a:moveTo>
                  <a:pt x="0" y="1519301"/>
                </a:moveTo>
                <a:lnTo>
                  <a:pt x="23241" y="1601343"/>
                </a:lnTo>
                <a:lnTo>
                  <a:pt x="69869" y="1540129"/>
                </a:lnTo>
                <a:lnTo>
                  <a:pt x="41275" y="1540129"/>
                </a:lnTo>
                <a:lnTo>
                  <a:pt x="28829" y="1537716"/>
                </a:lnTo>
                <a:lnTo>
                  <a:pt x="31196" y="1525286"/>
                </a:lnTo>
                <a:lnTo>
                  <a:pt x="0" y="1519301"/>
                </a:lnTo>
                <a:close/>
              </a:path>
              <a:path w="334644" h="1601470">
                <a:moveTo>
                  <a:pt x="31196" y="1525286"/>
                </a:moveTo>
                <a:lnTo>
                  <a:pt x="28829" y="1537716"/>
                </a:lnTo>
                <a:lnTo>
                  <a:pt x="41275" y="1540129"/>
                </a:lnTo>
                <a:lnTo>
                  <a:pt x="43647" y="1527674"/>
                </a:lnTo>
                <a:lnTo>
                  <a:pt x="31196" y="1525286"/>
                </a:lnTo>
                <a:close/>
              </a:path>
              <a:path w="334644" h="1601470">
                <a:moveTo>
                  <a:pt x="43647" y="1527674"/>
                </a:moveTo>
                <a:lnTo>
                  <a:pt x="41275" y="1540129"/>
                </a:lnTo>
                <a:lnTo>
                  <a:pt x="69869" y="1540129"/>
                </a:lnTo>
                <a:lnTo>
                  <a:pt x="74803" y="1533652"/>
                </a:lnTo>
                <a:lnTo>
                  <a:pt x="43647" y="1527674"/>
                </a:lnTo>
                <a:close/>
              </a:path>
              <a:path w="334644" h="1601470">
                <a:moveTo>
                  <a:pt x="321691" y="0"/>
                </a:moveTo>
                <a:lnTo>
                  <a:pt x="31196" y="1525286"/>
                </a:lnTo>
                <a:lnTo>
                  <a:pt x="43647" y="1527674"/>
                </a:lnTo>
                <a:lnTo>
                  <a:pt x="334263" y="2286"/>
                </a:lnTo>
                <a:lnTo>
                  <a:pt x="321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2489" y="3519678"/>
            <a:ext cx="305435" cy="781050"/>
          </a:xfrm>
          <a:custGeom>
            <a:avLst/>
            <a:gdLst/>
            <a:ahLst/>
            <a:cxnLst/>
            <a:rect l="l" t="t" r="r" b="b"/>
            <a:pathLst>
              <a:path w="305435" h="781050">
                <a:moveTo>
                  <a:pt x="113284" y="745871"/>
                </a:moveTo>
                <a:lnTo>
                  <a:pt x="96520" y="763778"/>
                </a:lnTo>
                <a:lnTo>
                  <a:pt x="97155" y="767969"/>
                </a:lnTo>
                <a:lnTo>
                  <a:pt x="99695" y="771906"/>
                </a:lnTo>
                <a:lnTo>
                  <a:pt x="102108" y="775843"/>
                </a:lnTo>
                <a:lnTo>
                  <a:pt x="105537" y="778383"/>
                </a:lnTo>
                <a:lnTo>
                  <a:pt x="109982" y="779526"/>
                </a:lnTo>
                <a:lnTo>
                  <a:pt x="114554" y="780542"/>
                </a:lnTo>
                <a:lnTo>
                  <a:pt x="118745" y="779907"/>
                </a:lnTo>
                <a:lnTo>
                  <a:pt x="122682" y="777494"/>
                </a:lnTo>
                <a:lnTo>
                  <a:pt x="126746" y="775081"/>
                </a:lnTo>
                <a:lnTo>
                  <a:pt x="129159" y="771525"/>
                </a:lnTo>
                <a:lnTo>
                  <a:pt x="130302" y="767080"/>
                </a:lnTo>
                <a:lnTo>
                  <a:pt x="131318" y="762635"/>
                </a:lnTo>
                <a:lnTo>
                  <a:pt x="130683" y="758317"/>
                </a:lnTo>
                <a:lnTo>
                  <a:pt x="128143" y="754380"/>
                </a:lnTo>
                <a:lnTo>
                  <a:pt x="125730" y="750443"/>
                </a:lnTo>
                <a:lnTo>
                  <a:pt x="122301" y="747903"/>
                </a:lnTo>
                <a:lnTo>
                  <a:pt x="113284" y="745871"/>
                </a:lnTo>
                <a:close/>
              </a:path>
              <a:path w="305435" h="781050">
                <a:moveTo>
                  <a:pt x="150242" y="677545"/>
                </a:moveTo>
                <a:lnTo>
                  <a:pt x="43561" y="677545"/>
                </a:lnTo>
                <a:lnTo>
                  <a:pt x="109601" y="693293"/>
                </a:lnTo>
                <a:lnTo>
                  <a:pt x="117221" y="694509"/>
                </a:lnTo>
                <a:lnTo>
                  <a:pt x="124460" y="694356"/>
                </a:lnTo>
                <a:lnTo>
                  <a:pt x="150242" y="677545"/>
                </a:lnTo>
                <a:close/>
              </a:path>
              <a:path w="305435" h="781050">
                <a:moveTo>
                  <a:pt x="0" y="645414"/>
                </a:moveTo>
                <a:lnTo>
                  <a:pt x="3048" y="667893"/>
                </a:lnTo>
                <a:lnTo>
                  <a:pt x="27305" y="673735"/>
                </a:lnTo>
                <a:lnTo>
                  <a:pt x="24130" y="687197"/>
                </a:lnTo>
                <a:lnTo>
                  <a:pt x="40386" y="691007"/>
                </a:lnTo>
                <a:lnTo>
                  <a:pt x="43561" y="677545"/>
                </a:lnTo>
                <a:lnTo>
                  <a:pt x="150242" y="677545"/>
                </a:lnTo>
                <a:lnTo>
                  <a:pt x="151403" y="675614"/>
                </a:lnTo>
                <a:lnTo>
                  <a:pt x="152287" y="673100"/>
                </a:lnTo>
                <a:lnTo>
                  <a:pt x="116078" y="673100"/>
                </a:lnTo>
                <a:lnTo>
                  <a:pt x="48514" y="656971"/>
                </a:lnTo>
                <a:lnTo>
                  <a:pt x="49455" y="653034"/>
                </a:lnTo>
                <a:lnTo>
                  <a:pt x="32258" y="653034"/>
                </a:lnTo>
                <a:lnTo>
                  <a:pt x="0" y="645414"/>
                </a:lnTo>
                <a:close/>
              </a:path>
              <a:path w="305435" h="781050">
                <a:moveTo>
                  <a:pt x="138176" y="638937"/>
                </a:moveTo>
                <a:lnTo>
                  <a:pt x="139573" y="645287"/>
                </a:lnTo>
                <a:lnTo>
                  <a:pt x="139573" y="651002"/>
                </a:lnTo>
                <a:lnTo>
                  <a:pt x="123443" y="673100"/>
                </a:lnTo>
                <a:lnTo>
                  <a:pt x="152287" y="673100"/>
                </a:lnTo>
                <a:lnTo>
                  <a:pt x="157099" y="640207"/>
                </a:lnTo>
                <a:lnTo>
                  <a:pt x="138176" y="638937"/>
                </a:lnTo>
                <a:close/>
              </a:path>
              <a:path w="305435" h="781050">
                <a:moveTo>
                  <a:pt x="39878" y="621157"/>
                </a:moveTo>
                <a:lnTo>
                  <a:pt x="32258" y="653034"/>
                </a:lnTo>
                <a:lnTo>
                  <a:pt x="49455" y="653034"/>
                </a:lnTo>
                <a:lnTo>
                  <a:pt x="56134" y="625094"/>
                </a:lnTo>
                <a:lnTo>
                  <a:pt x="39878" y="621157"/>
                </a:lnTo>
                <a:close/>
              </a:path>
              <a:path w="305435" h="781050">
                <a:moveTo>
                  <a:pt x="101584" y="507285"/>
                </a:moveTo>
                <a:lnTo>
                  <a:pt x="64230" y="526827"/>
                </a:lnTo>
                <a:lnTo>
                  <a:pt x="53322" y="559558"/>
                </a:lnTo>
                <a:lnTo>
                  <a:pt x="54022" y="570420"/>
                </a:lnTo>
                <a:lnTo>
                  <a:pt x="79009" y="605615"/>
                </a:lnTo>
                <a:lnTo>
                  <a:pt x="115875" y="617293"/>
                </a:lnTo>
                <a:lnTo>
                  <a:pt x="128238" y="617489"/>
                </a:lnTo>
                <a:lnTo>
                  <a:pt x="139600" y="615614"/>
                </a:lnTo>
                <a:lnTo>
                  <a:pt x="149987" y="611632"/>
                </a:lnTo>
                <a:lnTo>
                  <a:pt x="158960" y="605730"/>
                </a:lnTo>
                <a:lnTo>
                  <a:pt x="166243" y="597947"/>
                </a:lnTo>
                <a:lnTo>
                  <a:pt x="167406" y="595933"/>
                </a:lnTo>
                <a:lnTo>
                  <a:pt x="127246" y="595933"/>
                </a:lnTo>
                <a:lnTo>
                  <a:pt x="107696" y="593344"/>
                </a:lnTo>
                <a:lnTo>
                  <a:pt x="74023" y="571553"/>
                </a:lnTo>
                <a:lnTo>
                  <a:pt x="70923" y="558928"/>
                </a:lnTo>
                <a:lnTo>
                  <a:pt x="71755" y="552069"/>
                </a:lnTo>
                <a:lnTo>
                  <a:pt x="77706" y="539210"/>
                </a:lnTo>
                <a:lnTo>
                  <a:pt x="88122" y="531495"/>
                </a:lnTo>
                <a:lnTo>
                  <a:pt x="102991" y="528923"/>
                </a:lnTo>
                <a:lnTo>
                  <a:pt x="163532" y="528923"/>
                </a:lnTo>
                <a:lnTo>
                  <a:pt x="161119" y="526208"/>
                </a:lnTo>
                <a:lnTo>
                  <a:pt x="151828" y="519303"/>
                </a:lnTo>
                <a:lnTo>
                  <a:pt x="140632" y="513826"/>
                </a:lnTo>
                <a:lnTo>
                  <a:pt x="127508" y="509778"/>
                </a:lnTo>
                <a:lnTo>
                  <a:pt x="113980" y="507490"/>
                </a:lnTo>
                <a:lnTo>
                  <a:pt x="101584" y="507285"/>
                </a:lnTo>
                <a:close/>
              </a:path>
              <a:path w="305435" h="781050">
                <a:moveTo>
                  <a:pt x="163532" y="528923"/>
                </a:moveTo>
                <a:lnTo>
                  <a:pt x="102991" y="528923"/>
                </a:lnTo>
                <a:lnTo>
                  <a:pt x="122301" y="531495"/>
                </a:lnTo>
                <a:lnTo>
                  <a:pt x="131826" y="534332"/>
                </a:lnTo>
                <a:lnTo>
                  <a:pt x="159650" y="565765"/>
                </a:lnTo>
                <a:lnTo>
                  <a:pt x="158750" y="572770"/>
                </a:lnTo>
                <a:lnTo>
                  <a:pt x="152773" y="585682"/>
                </a:lnTo>
                <a:lnTo>
                  <a:pt x="142271" y="593391"/>
                </a:lnTo>
                <a:lnTo>
                  <a:pt x="127246" y="595933"/>
                </a:lnTo>
                <a:lnTo>
                  <a:pt x="167406" y="595933"/>
                </a:lnTo>
                <a:lnTo>
                  <a:pt x="171811" y="588307"/>
                </a:lnTo>
                <a:lnTo>
                  <a:pt x="175641" y="576834"/>
                </a:lnTo>
                <a:lnTo>
                  <a:pt x="177351" y="565046"/>
                </a:lnTo>
                <a:lnTo>
                  <a:pt x="176752" y="554069"/>
                </a:lnTo>
                <a:lnTo>
                  <a:pt x="173819" y="543901"/>
                </a:lnTo>
                <a:lnTo>
                  <a:pt x="168529" y="534543"/>
                </a:lnTo>
                <a:lnTo>
                  <a:pt x="163532" y="528923"/>
                </a:lnTo>
                <a:close/>
              </a:path>
              <a:path w="305435" h="781050">
                <a:moveTo>
                  <a:pt x="80010" y="452755"/>
                </a:moveTo>
                <a:lnTo>
                  <a:pt x="75057" y="473456"/>
                </a:lnTo>
                <a:lnTo>
                  <a:pt x="191389" y="501142"/>
                </a:lnTo>
                <a:lnTo>
                  <a:pt x="196215" y="480441"/>
                </a:lnTo>
                <a:lnTo>
                  <a:pt x="129540" y="464566"/>
                </a:lnTo>
                <a:lnTo>
                  <a:pt x="122850" y="462418"/>
                </a:lnTo>
                <a:lnTo>
                  <a:pt x="116887" y="459390"/>
                </a:lnTo>
                <a:lnTo>
                  <a:pt x="113977" y="457200"/>
                </a:lnTo>
                <a:lnTo>
                  <a:pt x="98552" y="457200"/>
                </a:lnTo>
                <a:lnTo>
                  <a:pt x="80010" y="452755"/>
                </a:lnTo>
                <a:close/>
              </a:path>
              <a:path w="305435" h="781050">
                <a:moveTo>
                  <a:pt x="91567" y="403225"/>
                </a:moveTo>
                <a:lnTo>
                  <a:pt x="88518" y="409829"/>
                </a:lnTo>
                <a:lnTo>
                  <a:pt x="86614" y="415036"/>
                </a:lnTo>
                <a:lnTo>
                  <a:pt x="85725" y="418719"/>
                </a:lnTo>
                <a:lnTo>
                  <a:pt x="84585" y="429482"/>
                </a:lnTo>
                <a:lnTo>
                  <a:pt x="86328" y="439483"/>
                </a:lnTo>
                <a:lnTo>
                  <a:pt x="90975" y="448722"/>
                </a:lnTo>
                <a:lnTo>
                  <a:pt x="98552" y="457200"/>
                </a:lnTo>
                <a:lnTo>
                  <a:pt x="113977" y="457200"/>
                </a:lnTo>
                <a:lnTo>
                  <a:pt x="111662" y="455457"/>
                </a:lnTo>
                <a:lnTo>
                  <a:pt x="107187" y="450596"/>
                </a:lnTo>
                <a:lnTo>
                  <a:pt x="101727" y="443484"/>
                </a:lnTo>
                <a:lnTo>
                  <a:pt x="99949" y="436372"/>
                </a:lnTo>
                <a:lnTo>
                  <a:pt x="101727" y="429006"/>
                </a:lnTo>
                <a:lnTo>
                  <a:pt x="102743" y="424434"/>
                </a:lnTo>
                <a:lnTo>
                  <a:pt x="105410" y="420370"/>
                </a:lnTo>
                <a:lnTo>
                  <a:pt x="109601" y="416560"/>
                </a:lnTo>
                <a:lnTo>
                  <a:pt x="91567" y="403225"/>
                </a:lnTo>
                <a:close/>
              </a:path>
              <a:path w="305435" h="781050">
                <a:moveTo>
                  <a:pt x="100457" y="366776"/>
                </a:moveTo>
                <a:lnTo>
                  <a:pt x="95504" y="387477"/>
                </a:lnTo>
                <a:lnTo>
                  <a:pt x="211836" y="415163"/>
                </a:lnTo>
                <a:lnTo>
                  <a:pt x="216789" y="394462"/>
                </a:lnTo>
                <a:lnTo>
                  <a:pt x="150114" y="378587"/>
                </a:lnTo>
                <a:lnTo>
                  <a:pt x="143351" y="376439"/>
                </a:lnTo>
                <a:lnTo>
                  <a:pt x="137350" y="373411"/>
                </a:lnTo>
                <a:lnTo>
                  <a:pt x="134432" y="371221"/>
                </a:lnTo>
                <a:lnTo>
                  <a:pt x="118999" y="371221"/>
                </a:lnTo>
                <a:lnTo>
                  <a:pt x="100457" y="366776"/>
                </a:lnTo>
                <a:close/>
              </a:path>
              <a:path w="305435" h="781050">
                <a:moveTo>
                  <a:pt x="112014" y="317246"/>
                </a:moveTo>
                <a:lnTo>
                  <a:pt x="109093" y="323850"/>
                </a:lnTo>
                <a:lnTo>
                  <a:pt x="107187" y="329057"/>
                </a:lnTo>
                <a:lnTo>
                  <a:pt x="106299" y="332740"/>
                </a:lnTo>
                <a:lnTo>
                  <a:pt x="105086" y="343503"/>
                </a:lnTo>
                <a:lnTo>
                  <a:pt x="106791" y="353504"/>
                </a:lnTo>
                <a:lnTo>
                  <a:pt x="111424" y="362743"/>
                </a:lnTo>
                <a:lnTo>
                  <a:pt x="118999" y="371221"/>
                </a:lnTo>
                <a:lnTo>
                  <a:pt x="134432" y="371221"/>
                </a:lnTo>
                <a:lnTo>
                  <a:pt x="132111" y="369478"/>
                </a:lnTo>
                <a:lnTo>
                  <a:pt x="127635" y="364617"/>
                </a:lnTo>
                <a:lnTo>
                  <a:pt x="122301" y="357505"/>
                </a:lnTo>
                <a:lnTo>
                  <a:pt x="120396" y="350393"/>
                </a:lnTo>
                <a:lnTo>
                  <a:pt x="122174" y="343027"/>
                </a:lnTo>
                <a:lnTo>
                  <a:pt x="123190" y="338455"/>
                </a:lnTo>
                <a:lnTo>
                  <a:pt x="125857" y="334391"/>
                </a:lnTo>
                <a:lnTo>
                  <a:pt x="130048" y="330581"/>
                </a:lnTo>
                <a:lnTo>
                  <a:pt x="112014" y="317246"/>
                </a:lnTo>
                <a:close/>
              </a:path>
              <a:path w="305435" h="781050">
                <a:moveTo>
                  <a:pt x="176137" y="213141"/>
                </a:moveTo>
                <a:lnTo>
                  <a:pt x="139928" y="226254"/>
                </a:lnTo>
                <a:lnTo>
                  <a:pt x="123178" y="265543"/>
                </a:lnTo>
                <a:lnTo>
                  <a:pt x="123184" y="267835"/>
                </a:lnTo>
                <a:lnTo>
                  <a:pt x="138886" y="306274"/>
                </a:lnTo>
                <a:lnTo>
                  <a:pt x="173355" y="324866"/>
                </a:lnTo>
                <a:lnTo>
                  <a:pt x="186715" y="326888"/>
                </a:lnTo>
                <a:lnTo>
                  <a:pt x="199183" y="326469"/>
                </a:lnTo>
                <a:lnTo>
                  <a:pt x="210770" y="323597"/>
                </a:lnTo>
                <a:lnTo>
                  <a:pt x="221487" y="318262"/>
                </a:lnTo>
                <a:lnTo>
                  <a:pt x="229895" y="311735"/>
                </a:lnTo>
                <a:lnTo>
                  <a:pt x="235880" y="304843"/>
                </a:lnTo>
                <a:lnTo>
                  <a:pt x="188908" y="304843"/>
                </a:lnTo>
                <a:lnTo>
                  <a:pt x="179070" y="303276"/>
                </a:lnTo>
                <a:lnTo>
                  <a:pt x="180042" y="299212"/>
                </a:lnTo>
                <a:lnTo>
                  <a:pt x="164337" y="299212"/>
                </a:lnTo>
                <a:lnTo>
                  <a:pt x="156083" y="296418"/>
                </a:lnTo>
                <a:lnTo>
                  <a:pt x="141239" y="265543"/>
                </a:lnTo>
                <a:lnTo>
                  <a:pt x="142240" y="258826"/>
                </a:lnTo>
                <a:lnTo>
                  <a:pt x="171323" y="232791"/>
                </a:lnTo>
                <a:lnTo>
                  <a:pt x="195943" y="232791"/>
                </a:lnTo>
                <a:lnTo>
                  <a:pt x="199136" y="219456"/>
                </a:lnTo>
                <a:lnTo>
                  <a:pt x="195580" y="217424"/>
                </a:lnTo>
                <a:lnTo>
                  <a:pt x="191389" y="215900"/>
                </a:lnTo>
                <a:lnTo>
                  <a:pt x="186944" y="214757"/>
                </a:lnTo>
                <a:lnTo>
                  <a:pt x="176137" y="213141"/>
                </a:lnTo>
                <a:close/>
              </a:path>
              <a:path w="305435" h="781050">
                <a:moveTo>
                  <a:pt x="242443" y="239268"/>
                </a:moveTo>
                <a:lnTo>
                  <a:pt x="225552" y="244475"/>
                </a:lnTo>
                <a:lnTo>
                  <a:pt x="228548" y="251833"/>
                </a:lnTo>
                <a:lnTo>
                  <a:pt x="230092" y="259619"/>
                </a:lnTo>
                <a:lnTo>
                  <a:pt x="213233" y="299593"/>
                </a:lnTo>
                <a:lnTo>
                  <a:pt x="188908" y="304843"/>
                </a:lnTo>
                <a:lnTo>
                  <a:pt x="235880" y="304843"/>
                </a:lnTo>
                <a:lnTo>
                  <a:pt x="247719" y="262764"/>
                </a:lnTo>
                <a:lnTo>
                  <a:pt x="247241" y="255651"/>
                </a:lnTo>
                <a:lnTo>
                  <a:pt x="246507" y="248793"/>
                </a:lnTo>
                <a:lnTo>
                  <a:pt x="244856" y="243205"/>
                </a:lnTo>
                <a:lnTo>
                  <a:pt x="242443" y="239268"/>
                </a:lnTo>
                <a:close/>
              </a:path>
              <a:path w="305435" h="781050">
                <a:moveTo>
                  <a:pt x="195943" y="232791"/>
                </a:moveTo>
                <a:lnTo>
                  <a:pt x="171323" y="232791"/>
                </a:lnTo>
                <a:lnTo>
                  <a:pt x="179578" y="234823"/>
                </a:lnTo>
                <a:lnTo>
                  <a:pt x="164337" y="299212"/>
                </a:lnTo>
                <a:lnTo>
                  <a:pt x="180042" y="299212"/>
                </a:lnTo>
                <a:lnTo>
                  <a:pt x="195943" y="232791"/>
                </a:lnTo>
                <a:close/>
              </a:path>
              <a:path w="305435" h="781050">
                <a:moveTo>
                  <a:pt x="189912" y="97371"/>
                </a:moveTo>
                <a:lnTo>
                  <a:pt x="173672" y="101076"/>
                </a:lnTo>
                <a:lnTo>
                  <a:pt x="162099" y="110948"/>
                </a:lnTo>
                <a:lnTo>
                  <a:pt x="155194" y="127000"/>
                </a:lnTo>
                <a:lnTo>
                  <a:pt x="153767" y="137997"/>
                </a:lnTo>
                <a:lnTo>
                  <a:pt x="154828" y="147923"/>
                </a:lnTo>
                <a:lnTo>
                  <a:pt x="158390" y="156753"/>
                </a:lnTo>
                <a:lnTo>
                  <a:pt x="164465" y="164465"/>
                </a:lnTo>
                <a:lnTo>
                  <a:pt x="147955" y="167386"/>
                </a:lnTo>
                <a:lnTo>
                  <a:pt x="144526" y="181483"/>
                </a:lnTo>
                <a:lnTo>
                  <a:pt x="260858" y="209169"/>
                </a:lnTo>
                <a:lnTo>
                  <a:pt x="265811" y="188595"/>
                </a:lnTo>
                <a:lnTo>
                  <a:pt x="179324" y="168021"/>
                </a:lnTo>
                <a:lnTo>
                  <a:pt x="175895" y="164211"/>
                </a:lnTo>
                <a:lnTo>
                  <a:pt x="173355" y="159512"/>
                </a:lnTo>
                <a:lnTo>
                  <a:pt x="171704" y="153670"/>
                </a:lnTo>
                <a:lnTo>
                  <a:pt x="170180" y="147828"/>
                </a:lnTo>
                <a:lnTo>
                  <a:pt x="169926" y="142621"/>
                </a:lnTo>
                <a:lnTo>
                  <a:pt x="171127" y="137668"/>
                </a:lnTo>
                <a:lnTo>
                  <a:pt x="173101" y="129159"/>
                </a:lnTo>
                <a:lnTo>
                  <a:pt x="177037" y="123444"/>
                </a:lnTo>
                <a:lnTo>
                  <a:pt x="182880" y="120904"/>
                </a:lnTo>
                <a:lnTo>
                  <a:pt x="187880" y="119520"/>
                </a:lnTo>
                <a:lnTo>
                  <a:pt x="194119" y="119173"/>
                </a:lnTo>
                <a:lnTo>
                  <a:pt x="282301" y="119173"/>
                </a:lnTo>
                <a:lnTo>
                  <a:pt x="282829" y="116967"/>
                </a:lnTo>
                <a:lnTo>
                  <a:pt x="210820" y="99822"/>
                </a:lnTo>
                <a:lnTo>
                  <a:pt x="189912" y="97371"/>
                </a:lnTo>
                <a:close/>
              </a:path>
              <a:path w="305435" h="781050">
                <a:moveTo>
                  <a:pt x="282301" y="119173"/>
                </a:moveTo>
                <a:lnTo>
                  <a:pt x="194119" y="119173"/>
                </a:lnTo>
                <a:lnTo>
                  <a:pt x="201596" y="119850"/>
                </a:lnTo>
                <a:lnTo>
                  <a:pt x="210312" y="121539"/>
                </a:lnTo>
                <a:lnTo>
                  <a:pt x="277876" y="137668"/>
                </a:lnTo>
                <a:lnTo>
                  <a:pt x="282301" y="119173"/>
                </a:lnTo>
                <a:close/>
              </a:path>
              <a:path w="305435" h="781050">
                <a:moveTo>
                  <a:pt x="298157" y="56387"/>
                </a:moveTo>
                <a:lnTo>
                  <a:pt x="191516" y="56387"/>
                </a:lnTo>
                <a:lnTo>
                  <a:pt x="257556" y="72136"/>
                </a:lnTo>
                <a:lnTo>
                  <a:pt x="265176" y="73352"/>
                </a:lnTo>
                <a:lnTo>
                  <a:pt x="272415" y="73199"/>
                </a:lnTo>
                <a:lnTo>
                  <a:pt x="298157" y="56387"/>
                </a:lnTo>
                <a:close/>
              </a:path>
              <a:path w="305435" h="781050">
                <a:moveTo>
                  <a:pt x="147955" y="24257"/>
                </a:moveTo>
                <a:lnTo>
                  <a:pt x="151003" y="46736"/>
                </a:lnTo>
                <a:lnTo>
                  <a:pt x="175260" y="52577"/>
                </a:lnTo>
                <a:lnTo>
                  <a:pt x="172085" y="66039"/>
                </a:lnTo>
                <a:lnTo>
                  <a:pt x="188341" y="69850"/>
                </a:lnTo>
                <a:lnTo>
                  <a:pt x="191516" y="56387"/>
                </a:lnTo>
                <a:lnTo>
                  <a:pt x="298157" y="56387"/>
                </a:lnTo>
                <a:lnTo>
                  <a:pt x="299305" y="54457"/>
                </a:lnTo>
                <a:lnTo>
                  <a:pt x="300159" y="51943"/>
                </a:lnTo>
                <a:lnTo>
                  <a:pt x="271399" y="51943"/>
                </a:lnTo>
                <a:lnTo>
                  <a:pt x="264033" y="51816"/>
                </a:lnTo>
                <a:lnTo>
                  <a:pt x="196469" y="35813"/>
                </a:lnTo>
                <a:lnTo>
                  <a:pt x="197406" y="31876"/>
                </a:lnTo>
                <a:lnTo>
                  <a:pt x="180212" y="31876"/>
                </a:lnTo>
                <a:lnTo>
                  <a:pt x="147955" y="24257"/>
                </a:lnTo>
                <a:close/>
              </a:path>
              <a:path w="305435" h="781050">
                <a:moveTo>
                  <a:pt x="286131" y="17780"/>
                </a:moveTo>
                <a:lnTo>
                  <a:pt x="287528" y="24130"/>
                </a:lnTo>
                <a:lnTo>
                  <a:pt x="287528" y="29845"/>
                </a:lnTo>
                <a:lnTo>
                  <a:pt x="286258" y="35179"/>
                </a:lnTo>
                <a:lnTo>
                  <a:pt x="284480" y="42418"/>
                </a:lnTo>
                <a:lnTo>
                  <a:pt x="281178" y="47244"/>
                </a:lnTo>
                <a:lnTo>
                  <a:pt x="276225" y="49530"/>
                </a:lnTo>
                <a:lnTo>
                  <a:pt x="271399" y="51943"/>
                </a:lnTo>
                <a:lnTo>
                  <a:pt x="300159" y="51943"/>
                </a:lnTo>
                <a:lnTo>
                  <a:pt x="301498" y="48006"/>
                </a:lnTo>
                <a:lnTo>
                  <a:pt x="303143" y="40409"/>
                </a:lnTo>
                <a:lnTo>
                  <a:pt x="304276" y="33051"/>
                </a:lnTo>
                <a:lnTo>
                  <a:pt x="304909" y="25931"/>
                </a:lnTo>
                <a:lnTo>
                  <a:pt x="305054" y="19050"/>
                </a:lnTo>
                <a:lnTo>
                  <a:pt x="286131" y="17780"/>
                </a:lnTo>
                <a:close/>
              </a:path>
              <a:path w="305435" h="781050">
                <a:moveTo>
                  <a:pt x="187833" y="0"/>
                </a:moveTo>
                <a:lnTo>
                  <a:pt x="180212" y="31876"/>
                </a:lnTo>
                <a:lnTo>
                  <a:pt x="197406" y="31876"/>
                </a:lnTo>
                <a:lnTo>
                  <a:pt x="204089" y="3810"/>
                </a:lnTo>
                <a:lnTo>
                  <a:pt x="187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  <p:sp>
        <p:nvSpPr>
          <p:cNvPr id="26" name="object 26"/>
          <p:cNvSpPr/>
          <p:nvPr/>
        </p:nvSpPr>
        <p:spPr>
          <a:xfrm>
            <a:off x="3058032" y="3150489"/>
            <a:ext cx="2822575" cy="1529715"/>
          </a:xfrm>
          <a:custGeom>
            <a:avLst/>
            <a:gdLst/>
            <a:ahLst/>
            <a:cxnLst/>
            <a:rect l="l" t="t" r="r" b="b"/>
            <a:pathLst>
              <a:path w="2822575" h="1529714">
                <a:moveTo>
                  <a:pt x="2752296" y="30578"/>
                </a:moveTo>
                <a:lnTo>
                  <a:pt x="0" y="1518412"/>
                </a:lnTo>
                <a:lnTo>
                  <a:pt x="5968" y="1529588"/>
                </a:lnTo>
                <a:lnTo>
                  <a:pt x="2758314" y="41727"/>
                </a:lnTo>
                <a:lnTo>
                  <a:pt x="2752296" y="30578"/>
                </a:lnTo>
                <a:close/>
              </a:path>
              <a:path w="2822575" h="1529714">
                <a:moveTo>
                  <a:pt x="2805132" y="24511"/>
                </a:moveTo>
                <a:lnTo>
                  <a:pt x="2763520" y="24511"/>
                </a:lnTo>
                <a:lnTo>
                  <a:pt x="2769489" y="35687"/>
                </a:lnTo>
                <a:lnTo>
                  <a:pt x="2758314" y="41727"/>
                </a:lnTo>
                <a:lnTo>
                  <a:pt x="2773426" y="69723"/>
                </a:lnTo>
                <a:lnTo>
                  <a:pt x="2805132" y="24511"/>
                </a:lnTo>
                <a:close/>
              </a:path>
              <a:path w="2822575" h="1529714">
                <a:moveTo>
                  <a:pt x="2763520" y="24511"/>
                </a:moveTo>
                <a:lnTo>
                  <a:pt x="2752296" y="30578"/>
                </a:lnTo>
                <a:lnTo>
                  <a:pt x="2758314" y="41727"/>
                </a:lnTo>
                <a:lnTo>
                  <a:pt x="2769489" y="35687"/>
                </a:lnTo>
                <a:lnTo>
                  <a:pt x="2763520" y="24511"/>
                </a:lnTo>
                <a:close/>
              </a:path>
              <a:path w="2822575" h="1529714">
                <a:moveTo>
                  <a:pt x="2822321" y="0"/>
                </a:moveTo>
                <a:lnTo>
                  <a:pt x="2737231" y="2666"/>
                </a:lnTo>
                <a:lnTo>
                  <a:pt x="2752296" y="30578"/>
                </a:lnTo>
                <a:lnTo>
                  <a:pt x="2763520" y="24511"/>
                </a:lnTo>
                <a:lnTo>
                  <a:pt x="2805132" y="24511"/>
                </a:lnTo>
                <a:lnTo>
                  <a:pt x="2822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1145" y="3636264"/>
            <a:ext cx="362585" cy="264160"/>
          </a:xfrm>
          <a:custGeom>
            <a:avLst/>
            <a:gdLst/>
            <a:ahLst/>
            <a:cxnLst/>
            <a:rect l="l" t="t" r="r" b="b"/>
            <a:pathLst>
              <a:path w="362585" h="264160">
                <a:moveTo>
                  <a:pt x="73398" y="94255"/>
                </a:moveTo>
                <a:lnTo>
                  <a:pt x="26410" y="113416"/>
                </a:lnTo>
                <a:lnTo>
                  <a:pt x="1906" y="152654"/>
                </a:lnTo>
                <a:lnTo>
                  <a:pt x="0" y="168374"/>
                </a:lnTo>
                <a:lnTo>
                  <a:pt x="1319" y="184308"/>
                </a:lnTo>
                <a:lnTo>
                  <a:pt x="23542" y="232007"/>
                </a:lnTo>
                <a:lnTo>
                  <a:pt x="60707" y="260350"/>
                </a:lnTo>
                <a:lnTo>
                  <a:pt x="89251" y="263890"/>
                </a:lnTo>
                <a:lnTo>
                  <a:pt x="103749" y="260617"/>
                </a:lnTo>
                <a:lnTo>
                  <a:pt x="118365" y="254000"/>
                </a:lnTo>
                <a:lnTo>
                  <a:pt x="124842" y="250001"/>
                </a:lnTo>
                <a:lnTo>
                  <a:pt x="131129" y="245443"/>
                </a:lnTo>
                <a:lnTo>
                  <a:pt x="135830" y="241506"/>
                </a:lnTo>
                <a:lnTo>
                  <a:pt x="90933" y="241506"/>
                </a:lnTo>
                <a:lnTo>
                  <a:pt x="80218" y="241349"/>
                </a:lnTo>
                <a:lnTo>
                  <a:pt x="41826" y="217380"/>
                </a:lnTo>
                <a:lnTo>
                  <a:pt x="24417" y="180895"/>
                </a:lnTo>
                <a:lnTo>
                  <a:pt x="22948" y="168374"/>
                </a:lnTo>
                <a:lnTo>
                  <a:pt x="23750" y="157099"/>
                </a:lnTo>
                <a:lnTo>
                  <a:pt x="50039" y="121412"/>
                </a:lnTo>
                <a:lnTo>
                  <a:pt x="74989" y="115411"/>
                </a:lnTo>
                <a:lnTo>
                  <a:pt x="84932" y="115411"/>
                </a:lnTo>
                <a:lnTo>
                  <a:pt x="83948" y="95377"/>
                </a:lnTo>
                <a:lnTo>
                  <a:pt x="73398" y="94255"/>
                </a:lnTo>
                <a:close/>
              </a:path>
              <a:path w="362585" h="264160">
                <a:moveTo>
                  <a:pt x="139286" y="177292"/>
                </a:moveTo>
                <a:lnTo>
                  <a:pt x="113666" y="177292"/>
                </a:lnTo>
                <a:lnTo>
                  <a:pt x="132462" y="210566"/>
                </a:lnTo>
                <a:lnTo>
                  <a:pt x="129581" y="217614"/>
                </a:lnTo>
                <a:lnTo>
                  <a:pt x="90933" y="241506"/>
                </a:lnTo>
                <a:lnTo>
                  <a:pt x="135830" y="241506"/>
                </a:lnTo>
                <a:lnTo>
                  <a:pt x="158751" y="211709"/>
                </a:lnTo>
                <a:lnTo>
                  <a:pt x="139286" y="177292"/>
                </a:lnTo>
                <a:close/>
              </a:path>
              <a:path w="362585" h="264160">
                <a:moveTo>
                  <a:pt x="206740" y="70133"/>
                </a:moveTo>
                <a:lnTo>
                  <a:pt x="166036" y="84984"/>
                </a:lnTo>
                <a:lnTo>
                  <a:pt x="147458" y="123791"/>
                </a:lnTo>
                <a:lnTo>
                  <a:pt x="148068" y="136255"/>
                </a:lnTo>
                <a:lnTo>
                  <a:pt x="164869" y="172886"/>
                </a:lnTo>
                <a:lnTo>
                  <a:pt x="205370" y="194248"/>
                </a:lnTo>
                <a:lnTo>
                  <a:pt x="215695" y="193881"/>
                </a:lnTo>
                <a:lnTo>
                  <a:pt x="252414" y="174757"/>
                </a:lnTo>
                <a:lnTo>
                  <a:pt x="209807" y="174757"/>
                </a:lnTo>
                <a:lnTo>
                  <a:pt x="202947" y="173736"/>
                </a:lnTo>
                <a:lnTo>
                  <a:pt x="195470" y="170759"/>
                </a:lnTo>
                <a:lnTo>
                  <a:pt x="188660" y="166020"/>
                </a:lnTo>
                <a:lnTo>
                  <a:pt x="182516" y="159519"/>
                </a:lnTo>
                <a:lnTo>
                  <a:pt x="177039" y="151256"/>
                </a:lnTo>
                <a:lnTo>
                  <a:pt x="201268" y="137541"/>
                </a:lnTo>
                <a:lnTo>
                  <a:pt x="169927" y="137541"/>
                </a:lnTo>
                <a:lnTo>
                  <a:pt x="166371" y="129667"/>
                </a:lnTo>
                <a:lnTo>
                  <a:pt x="165998" y="123791"/>
                </a:lnTo>
                <a:lnTo>
                  <a:pt x="165940" y="121412"/>
                </a:lnTo>
                <a:lnTo>
                  <a:pt x="168276" y="113665"/>
                </a:lnTo>
                <a:lnTo>
                  <a:pt x="203767" y="89104"/>
                </a:lnTo>
                <a:lnTo>
                  <a:pt x="241915" y="89104"/>
                </a:lnTo>
                <a:lnTo>
                  <a:pt x="240972" y="87721"/>
                </a:lnTo>
                <a:lnTo>
                  <a:pt x="233872" y="80549"/>
                </a:lnTo>
                <a:lnTo>
                  <a:pt x="225819" y="75235"/>
                </a:lnTo>
                <a:lnTo>
                  <a:pt x="216790" y="71755"/>
                </a:lnTo>
                <a:lnTo>
                  <a:pt x="206740" y="70133"/>
                </a:lnTo>
                <a:close/>
              </a:path>
              <a:path w="362585" h="264160">
                <a:moveTo>
                  <a:pt x="123699" y="149733"/>
                </a:moveTo>
                <a:lnTo>
                  <a:pt x="84583" y="171958"/>
                </a:lnTo>
                <a:lnTo>
                  <a:pt x="93854" y="188468"/>
                </a:lnTo>
                <a:lnTo>
                  <a:pt x="113666" y="177292"/>
                </a:lnTo>
                <a:lnTo>
                  <a:pt x="139286" y="177292"/>
                </a:lnTo>
                <a:lnTo>
                  <a:pt x="123699" y="149733"/>
                </a:lnTo>
                <a:close/>
              </a:path>
              <a:path w="362585" h="264160">
                <a:moveTo>
                  <a:pt x="251715" y="145161"/>
                </a:moveTo>
                <a:lnTo>
                  <a:pt x="223575" y="172610"/>
                </a:lnTo>
                <a:lnTo>
                  <a:pt x="209807" y="174757"/>
                </a:lnTo>
                <a:lnTo>
                  <a:pt x="252414" y="174757"/>
                </a:lnTo>
                <a:lnTo>
                  <a:pt x="266955" y="154050"/>
                </a:lnTo>
                <a:lnTo>
                  <a:pt x="251715" y="145161"/>
                </a:lnTo>
                <a:close/>
              </a:path>
              <a:path w="362585" h="264160">
                <a:moveTo>
                  <a:pt x="241915" y="89104"/>
                </a:moveTo>
                <a:lnTo>
                  <a:pt x="203767" y="89104"/>
                </a:lnTo>
                <a:lnTo>
                  <a:pt x="209932" y="90297"/>
                </a:lnTo>
                <a:lnTo>
                  <a:pt x="217425" y="92710"/>
                </a:lnTo>
                <a:lnTo>
                  <a:pt x="223267" y="97536"/>
                </a:lnTo>
                <a:lnTo>
                  <a:pt x="227585" y="105029"/>
                </a:lnTo>
                <a:lnTo>
                  <a:pt x="169927" y="137541"/>
                </a:lnTo>
                <a:lnTo>
                  <a:pt x="201268" y="137541"/>
                </a:lnTo>
                <a:lnTo>
                  <a:pt x="251969" y="108838"/>
                </a:lnTo>
                <a:lnTo>
                  <a:pt x="251080" y="104902"/>
                </a:lnTo>
                <a:lnTo>
                  <a:pt x="249429" y="100837"/>
                </a:lnTo>
                <a:lnTo>
                  <a:pt x="247143" y="96774"/>
                </a:lnTo>
                <a:lnTo>
                  <a:pt x="241915" y="89104"/>
                </a:lnTo>
                <a:close/>
              </a:path>
              <a:path w="362585" h="264160">
                <a:moveTo>
                  <a:pt x="281883" y="53848"/>
                </a:moveTo>
                <a:lnTo>
                  <a:pt x="257557" y="53848"/>
                </a:lnTo>
                <a:lnTo>
                  <a:pt x="290958" y="112903"/>
                </a:lnTo>
                <a:lnTo>
                  <a:pt x="325947" y="132841"/>
                </a:lnTo>
                <a:lnTo>
                  <a:pt x="332372" y="131460"/>
                </a:lnTo>
                <a:lnTo>
                  <a:pt x="360119" y="113284"/>
                </a:lnTo>
                <a:lnTo>
                  <a:pt x="325248" y="113284"/>
                </a:lnTo>
                <a:lnTo>
                  <a:pt x="320168" y="111252"/>
                </a:lnTo>
                <a:lnTo>
                  <a:pt x="315215" y="109219"/>
                </a:lnTo>
                <a:lnTo>
                  <a:pt x="310262" y="103886"/>
                </a:lnTo>
                <a:lnTo>
                  <a:pt x="305309" y="95123"/>
                </a:lnTo>
                <a:lnTo>
                  <a:pt x="281883" y="53848"/>
                </a:lnTo>
                <a:close/>
              </a:path>
              <a:path w="362585" h="264160">
                <a:moveTo>
                  <a:pt x="84932" y="115411"/>
                </a:moveTo>
                <a:lnTo>
                  <a:pt x="74989" y="115411"/>
                </a:lnTo>
                <a:lnTo>
                  <a:pt x="84964" y="116078"/>
                </a:lnTo>
                <a:lnTo>
                  <a:pt x="84932" y="115411"/>
                </a:lnTo>
                <a:close/>
              </a:path>
              <a:path w="362585" h="264160">
                <a:moveTo>
                  <a:pt x="350267" y="96900"/>
                </a:moveTo>
                <a:lnTo>
                  <a:pt x="346584" y="102108"/>
                </a:lnTo>
                <a:lnTo>
                  <a:pt x="342266" y="106044"/>
                </a:lnTo>
                <a:lnTo>
                  <a:pt x="331090" y="112394"/>
                </a:lnTo>
                <a:lnTo>
                  <a:pt x="325248" y="113284"/>
                </a:lnTo>
                <a:lnTo>
                  <a:pt x="360119" y="113284"/>
                </a:lnTo>
                <a:lnTo>
                  <a:pt x="362078" y="111506"/>
                </a:lnTo>
                <a:lnTo>
                  <a:pt x="350267" y="96900"/>
                </a:lnTo>
                <a:close/>
              </a:path>
              <a:path w="362585" h="264160">
                <a:moveTo>
                  <a:pt x="251461" y="0"/>
                </a:moveTo>
                <a:lnTo>
                  <a:pt x="236983" y="17525"/>
                </a:lnTo>
                <a:lnTo>
                  <a:pt x="249302" y="39369"/>
                </a:lnTo>
                <a:lnTo>
                  <a:pt x="237237" y="46100"/>
                </a:lnTo>
                <a:lnTo>
                  <a:pt x="245492" y="60706"/>
                </a:lnTo>
                <a:lnTo>
                  <a:pt x="257557" y="53848"/>
                </a:lnTo>
                <a:lnTo>
                  <a:pt x="281883" y="53848"/>
                </a:lnTo>
                <a:lnTo>
                  <a:pt x="275972" y="43434"/>
                </a:lnTo>
                <a:lnTo>
                  <a:pt x="301847" y="28829"/>
                </a:lnTo>
                <a:lnTo>
                  <a:pt x="267717" y="28829"/>
                </a:lnTo>
                <a:lnTo>
                  <a:pt x="251461" y="0"/>
                </a:lnTo>
                <a:close/>
              </a:path>
              <a:path w="362585" h="264160">
                <a:moveTo>
                  <a:pt x="296292" y="12700"/>
                </a:moveTo>
                <a:lnTo>
                  <a:pt x="267717" y="28829"/>
                </a:lnTo>
                <a:lnTo>
                  <a:pt x="301847" y="28829"/>
                </a:lnTo>
                <a:lnTo>
                  <a:pt x="304547" y="27305"/>
                </a:lnTo>
                <a:lnTo>
                  <a:pt x="296292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5826" y="3648075"/>
            <a:ext cx="51435" cy="40640"/>
          </a:xfrm>
          <a:custGeom>
            <a:avLst/>
            <a:gdLst/>
            <a:ahLst/>
            <a:cxnLst/>
            <a:rect l="l" t="t" r="r" b="b"/>
            <a:pathLst>
              <a:path w="51435" h="40639">
                <a:moveTo>
                  <a:pt x="41656" y="0"/>
                </a:moveTo>
                <a:lnTo>
                  <a:pt x="0" y="23494"/>
                </a:lnTo>
                <a:lnTo>
                  <a:pt x="9651" y="40512"/>
                </a:lnTo>
                <a:lnTo>
                  <a:pt x="51181" y="17018"/>
                </a:lnTo>
                <a:lnTo>
                  <a:pt x="41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9928" y="3138826"/>
            <a:ext cx="872490" cy="551180"/>
          </a:xfrm>
          <a:custGeom>
            <a:avLst/>
            <a:gdLst/>
            <a:ahLst/>
            <a:cxnLst/>
            <a:rect l="l" t="t" r="r" b="b"/>
            <a:pathLst>
              <a:path w="872489" h="551179">
                <a:moveTo>
                  <a:pt x="89742" y="447039"/>
                </a:moveTo>
                <a:lnTo>
                  <a:pt x="58308" y="447039"/>
                </a:lnTo>
                <a:lnTo>
                  <a:pt x="67010" y="453389"/>
                </a:lnTo>
                <a:lnTo>
                  <a:pt x="74675" y="463550"/>
                </a:lnTo>
                <a:lnTo>
                  <a:pt x="68834" y="463550"/>
                </a:lnTo>
                <a:lnTo>
                  <a:pt x="63881" y="466089"/>
                </a:lnTo>
                <a:lnTo>
                  <a:pt x="60071" y="468629"/>
                </a:lnTo>
                <a:lnTo>
                  <a:pt x="50184" y="474979"/>
                </a:lnTo>
                <a:lnTo>
                  <a:pt x="28096" y="507999"/>
                </a:lnTo>
                <a:lnTo>
                  <a:pt x="27416" y="516889"/>
                </a:lnTo>
                <a:lnTo>
                  <a:pt x="28807" y="525779"/>
                </a:lnTo>
                <a:lnTo>
                  <a:pt x="53721" y="551179"/>
                </a:lnTo>
                <a:lnTo>
                  <a:pt x="67246" y="551179"/>
                </a:lnTo>
                <a:lnTo>
                  <a:pt x="73723" y="549909"/>
                </a:lnTo>
                <a:lnTo>
                  <a:pt x="80010" y="547369"/>
                </a:lnTo>
                <a:lnTo>
                  <a:pt x="90150" y="541019"/>
                </a:lnTo>
                <a:lnTo>
                  <a:pt x="96780" y="533399"/>
                </a:lnTo>
                <a:lnTo>
                  <a:pt x="62436" y="533399"/>
                </a:lnTo>
                <a:lnTo>
                  <a:pt x="55993" y="529589"/>
                </a:lnTo>
                <a:lnTo>
                  <a:pt x="50800" y="523239"/>
                </a:lnTo>
                <a:lnTo>
                  <a:pt x="47117" y="516889"/>
                </a:lnTo>
                <a:lnTo>
                  <a:pt x="46862" y="509269"/>
                </a:lnTo>
                <a:lnTo>
                  <a:pt x="50037" y="501649"/>
                </a:lnTo>
                <a:lnTo>
                  <a:pt x="75564" y="478789"/>
                </a:lnTo>
                <a:lnTo>
                  <a:pt x="82042" y="476249"/>
                </a:lnTo>
                <a:lnTo>
                  <a:pt x="106502" y="476249"/>
                </a:lnTo>
                <a:lnTo>
                  <a:pt x="93852" y="453389"/>
                </a:lnTo>
                <a:lnTo>
                  <a:pt x="89742" y="447039"/>
                </a:lnTo>
                <a:close/>
              </a:path>
              <a:path w="872489" h="551179">
                <a:moveTo>
                  <a:pt x="106502" y="476249"/>
                </a:moveTo>
                <a:lnTo>
                  <a:pt x="82042" y="476249"/>
                </a:lnTo>
                <a:lnTo>
                  <a:pt x="96393" y="501649"/>
                </a:lnTo>
                <a:lnTo>
                  <a:pt x="94087" y="510539"/>
                </a:lnTo>
                <a:lnTo>
                  <a:pt x="62436" y="533399"/>
                </a:lnTo>
                <a:lnTo>
                  <a:pt x="96780" y="533399"/>
                </a:lnTo>
                <a:lnTo>
                  <a:pt x="97885" y="532129"/>
                </a:lnTo>
                <a:lnTo>
                  <a:pt x="103191" y="524509"/>
                </a:lnTo>
                <a:lnTo>
                  <a:pt x="106045" y="514349"/>
                </a:lnTo>
                <a:lnTo>
                  <a:pt x="138684" y="514349"/>
                </a:lnTo>
                <a:lnTo>
                  <a:pt x="133476" y="505459"/>
                </a:lnTo>
                <a:lnTo>
                  <a:pt x="126237" y="505459"/>
                </a:lnTo>
                <a:lnTo>
                  <a:pt x="120142" y="500379"/>
                </a:lnTo>
                <a:lnTo>
                  <a:pt x="114935" y="491489"/>
                </a:lnTo>
                <a:lnTo>
                  <a:pt x="106502" y="476249"/>
                </a:lnTo>
                <a:close/>
              </a:path>
              <a:path w="872489" h="551179">
                <a:moveTo>
                  <a:pt x="138684" y="514349"/>
                </a:moveTo>
                <a:lnTo>
                  <a:pt x="106045" y="514349"/>
                </a:lnTo>
                <a:lnTo>
                  <a:pt x="110362" y="518159"/>
                </a:lnTo>
                <a:lnTo>
                  <a:pt x="115062" y="520699"/>
                </a:lnTo>
                <a:lnTo>
                  <a:pt x="124968" y="520699"/>
                </a:lnTo>
                <a:lnTo>
                  <a:pt x="131191" y="518159"/>
                </a:lnTo>
                <a:lnTo>
                  <a:pt x="138684" y="514349"/>
                </a:lnTo>
                <a:close/>
              </a:path>
              <a:path w="872489" h="551179">
                <a:moveTo>
                  <a:pt x="112522" y="388619"/>
                </a:moveTo>
                <a:lnTo>
                  <a:pt x="99949" y="396239"/>
                </a:lnTo>
                <a:lnTo>
                  <a:pt x="158750" y="500379"/>
                </a:lnTo>
                <a:lnTo>
                  <a:pt x="177292" y="490219"/>
                </a:lnTo>
                <a:lnTo>
                  <a:pt x="133476" y="412750"/>
                </a:lnTo>
                <a:lnTo>
                  <a:pt x="133858" y="407669"/>
                </a:lnTo>
                <a:lnTo>
                  <a:pt x="135636" y="402589"/>
                </a:lnTo>
                <a:lnTo>
                  <a:pt x="138017" y="398779"/>
                </a:lnTo>
                <a:lnTo>
                  <a:pt x="125984" y="398779"/>
                </a:lnTo>
                <a:lnTo>
                  <a:pt x="112522" y="388619"/>
                </a:lnTo>
                <a:close/>
              </a:path>
              <a:path w="872489" h="551179">
                <a:moveTo>
                  <a:pt x="56598" y="425450"/>
                </a:moveTo>
                <a:lnTo>
                  <a:pt x="47339" y="426719"/>
                </a:lnTo>
                <a:lnTo>
                  <a:pt x="37270" y="430529"/>
                </a:lnTo>
                <a:lnTo>
                  <a:pt x="26416" y="435609"/>
                </a:lnTo>
                <a:lnTo>
                  <a:pt x="20700" y="438150"/>
                </a:lnTo>
                <a:lnTo>
                  <a:pt x="15367" y="443229"/>
                </a:lnTo>
                <a:lnTo>
                  <a:pt x="10413" y="448309"/>
                </a:lnTo>
                <a:lnTo>
                  <a:pt x="5334" y="453389"/>
                </a:lnTo>
                <a:lnTo>
                  <a:pt x="1905" y="458469"/>
                </a:lnTo>
                <a:lnTo>
                  <a:pt x="0" y="463550"/>
                </a:lnTo>
                <a:lnTo>
                  <a:pt x="16510" y="474979"/>
                </a:lnTo>
                <a:lnTo>
                  <a:pt x="19343" y="468629"/>
                </a:lnTo>
                <a:lnTo>
                  <a:pt x="23844" y="461009"/>
                </a:lnTo>
                <a:lnTo>
                  <a:pt x="30011" y="455929"/>
                </a:lnTo>
                <a:lnTo>
                  <a:pt x="37846" y="450850"/>
                </a:lnTo>
                <a:lnTo>
                  <a:pt x="48583" y="447039"/>
                </a:lnTo>
                <a:lnTo>
                  <a:pt x="89742" y="447039"/>
                </a:lnTo>
                <a:lnTo>
                  <a:pt x="87276" y="443229"/>
                </a:lnTo>
                <a:lnTo>
                  <a:pt x="80295" y="435609"/>
                </a:lnTo>
                <a:lnTo>
                  <a:pt x="72886" y="430529"/>
                </a:lnTo>
                <a:lnTo>
                  <a:pt x="65024" y="426719"/>
                </a:lnTo>
                <a:lnTo>
                  <a:pt x="56598" y="425450"/>
                </a:lnTo>
                <a:close/>
              </a:path>
              <a:path w="872489" h="551179">
                <a:moveTo>
                  <a:pt x="199101" y="381000"/>
                </a:moveTo>
                <a:lnTo>
                  <a:pt x="164464" y="381000"/>
                </a:lnTo>
                <a:lnTo>
                  <a:pt x="170434" y="383539"/>
                </a:lnTo>
                <a:lnTo>
                  <a:pt x="174843" y="386079"/>
                </a:lnTo>
                <a:lnTo>
                  <a:pt x="179324" y="389889"/>
                </a:lnTo>
                <a:lnTo>
                  <a:pt x="183899" y="396239"/>
                </a:lnTo>
                <a:lnTo>
                  <a:pt x="188595" y="403859"/>
                </a:lnTo>
                <a:lnTo>
                  <a:pt x="222758" y="463550"/>
                </a:lnTo>
                <a:lnTo>
                  <a:pt x="241300" y="453389"/>
                </a:lnTo>
                <a:lnTo>
                  <a:pt x="204850" y="388619"/>
                </a:lnTo>
                <a:lnTo>
                  <a:pt x="199101" y="381000"/>
                </a:lnTo>
                <a:close/>
              </a:path>
              <a:path w="872489" h="551179">
                <a:moveTo>
                  <a:pt x="221234" y="327659"/>
                </a:moveTo>
                <a:lnTo>
                  <a:pt x="208661" y="335279"/>
                </a:lnTo>
                <a:lnTo>
                  <a:pt x="267588" y="438150"/>
                </a:lnTo>
                <a:lnTo>
                  <a:pt x="286004" y="427989"/>
                </a:lnTo>
                <a:lnTo>
                  <a:pt x="242188" y="350519"/>
                </a:lnTo>
                <a:lnTo>
                  <a:pt x="242570" y="345439"/>
                </a:lnTo>
                <a:lnTo>
                  <a:pt x="244348" y="340359"/>
                </a:lnTo>
                <a:lnTo>
                  <a:pt x="245935" y="337819"/>
                </a:lnTo>
                <a:lnTo>
                  <a:pt x="234696" y="337819"/>
                </a:lnTo>
                <a:lnTo>
                  <a:pt x="221234" y="327659"/>
                </a:lnTo>
                <a:close/>
              </a:path>
              <a:path w="872489" h="551179">
                <a:moveTo>
                  <a:pt x="306854" y="318769"/>
                </a:moveTo>
                <a:lnTo>
                  <a:pt x="273304" y="318769"/>
                </a:lnTo>
                <a:lnTo>
                  <a:pt x="279146" y="321309"/>
                </a:lnTo>
                <a:lnTo>
                  <a:pt x="283573" y="323850"/>
                </a:lnTo>
                <a:lnTo>
                  <a:pt x="288083" y="328929"/>
                </a:lnTo>
                <a:lnTo>
                  <a:pt x="292665" y="334009"/>
                </a:lnTo>
                <a:lnTo>
                  <a:pt x="297307" y="341629"/>
                </a:lnTo>
                <a:lnTo>
                  <a:pt x="331597" y="402589"/>
                </a:lnTo>
                <a:lnTo>
                  <a:pt x="350012" y="392429"/>
                </a:lnTo>
                <a:lnTo>
                  <a:pt x="313563" y="327659"/>
                </a:lnTo>
                <a:lnTo>
                  <a:pt x="306854" y="318769"/>
                </a:lnTo>
                <a:close/>
              </a:path>
              <a:path w="872489" h="551179">
                <a:moveTo>
                  <a:pt x="163524" y="360679"/>
                </a:moveTo>
                <a:lnTo>
                  <a:pt x="127438" y="389889"/>
                </a:lnTo>
                <a:lnTo>
                  <a:pt x="125984" y="398779"/>
                </a:lnTo>
                <a:lnTo>
                  <a:pt x="138017" y="398779"/>
                </a:lnTo>
                <a:lnTo>
                  <a:pt x="141986" y="392429"/>
                </a:lnTo>
                <a:lnTo>
                  <a:pt x="145669" y="388619"/>
                </a:lnTo>
                <a:lnTo>
                  <a:pt x="149860" y="386079"/>
                </a:lnTo>
                <a:lnTo>
                  <a:pt x="157734" y="381000"/>
                </a:lnTo>
                <a:lnTo>
                  <a:pt x="199101" y="381000"/>
                </a:lnTo>
                <a:lnTo>
                  <a:pt x="192393" y="372109"/>
                </a:lnTo>
                <a:lnTo>
                  <a:pt x="178625" y="363219"/>
                </a:lnTo>
                <a:lnTo>
                  <a:pt x="163524" y="360679"/>
                </a:lnTo>
                <a:close/>
              </a:path>
              <a:path w="872489" h="551179">
                <a:moveTo>
                  <a:pt x="389084" y="240029"/>
                </a:moveTo>
                <a:lnTo>
                  <a:pt x="347069" y="255269"/>
                </a:lnTo>
                <a:lnTo>
                  <a:pt x="329690" y="293369"/>
                </a:lnTo>
                <a:lnTo>
                  <a:pt x="330819" y="304800"/>
                </a:lnTo>
                <a:lnTo>
                  <a:pt x="347327" y="340359"/>
                </a:lnTo>
                <a:lnTo>
                  <a:pt x="385181" y="363219"/>
                </a:lnTo>
                <a:lnTo>
                  <a:pt x="395811" y="364489"/>
                </a:lnTo>
                <a:lnTo>
                  <a:pt x="406655" y="361950"/>
                </a:lnTo>
                <a:lnTo>
                  <a:pt x="417702" y="356869"/>
                </a:lnTo>
                <a:lnTo>
                  <a:pt x="427487" y="349250"/>
                </a:lnTo>
                <a:lnTo>
                  <a:pt x="431302" y="345439"/>
                </a:lnTo>
                <a:lnTo>
                  <a:pt x="395716" y="345439"/>
                </a:lnTo>
                <a:lnTo>
                  <a:pt x="382905" y="342900"/>
                </a:lnTo>
                <a:lnTo>
                  <a:pt x="354953" y="308609"/>
                </a:lnTo>
                <a:lnTo>
                  <a:pt x="350674" y="292100"/>
                </a:lnTo>
                <a:lnTo>
                  <a:pt x="350774" y="284479"/>
                </a:lnTo>
                <a:lnTo>
                  <a:pt x="378579" y="259079"/>
                </a:lnTo>
                <a:lnTo>
                  <a:pt x="421825" y="259079"/>
                </a:lnTo>
                <a:lnTo>
                  <a:pt x="418274" y="255269"/>
                </a:lnTo>
                <a:lnTo>
                  <a:pt x="409225" y="247650"/>
                </a:lnTo>
                <a:lnTo>
                  <a:pt x="399414" y="242569"/>
                </a:lnTo>
                <a:lnTo>
                  <a:pt x="389084" y="240029"/>
                </a:lnTo>
                <a:close/>
              </a:path>
              <a:path w="872489" h="551179">
                <a:moveTo>
                  <a:pt x="421825" y="259079"/>
                </a:moveTo>
                <a:lnTo>
                  <a:pt x="378579" y="259079"/>
                </a:lnTo>
                <a:lnTo>
                  <a:pt x="391318" y="261619"/>
                </a:lnTo>
                <a:lnTo>
                  <a:pt x="403344" y="270509"/>
                </a:lnTo>
                <a:lnTo>
                  <a:pt x="423495" y="311150"/>
                </a:lnTo>
                <a:lnTo>
                  <a:pt x="423545" y="318769"/>
                </a:lnTo>
                <a:lnTo>
                  <a:pt x="422088" y="326389"/>
                </a:lnTo>
                <a:lnTo>
                  <a:pt x="419226" y="331469"/>
                </a:lnTo>
                <a:lnTo>
                  <a:pt x="414936" y="336550"/>
                </a:lnTo>
                <a:lnTo>
                  <a:pt x="409194" y="341629"/>
                </a:lnTo>
                <a:lnTo>
                  <a:pt x="395716" y="345439"/>
                </a:lnTo>
                <a:lnTo>
                  <a:pt x="431302" y="345439"/>
                </a:lnTo>
                <a:lnTo>
                  <a:pt x="435117" y="341629"/>
                </a:lnTo>
                <a:lnTo>
                  <a:pt x="440580" y="332739"/>
                </a:lnTo>
                <a:lnTo>
                  <a:pt x="443864" y="322579"/>
                </a:lnTo>
                <a:lnTo>
                  <a:pt x="444890" y="311150"/>
                </a:lnTo>
                <a:lnTo>
                  <a:pt x="443595" y="299719"/>
                </a:lnTo>
                <a:lnTo>
                  <a:pt x="439989" y="288289"/>
                </a:lnTo>
                <a:lnTo>
                  <a:pt x="434086" y="275589"/>
                </a:lnTo>
                <a:lnTo>
                  <a:pt x="426561" y="264159"/>
                </a:lnTo>
                <a:lnTo>
                  <a:pt x="421825" y="259079"/>
                </a:lnTo>
                <a:close/>
              </a:path>
              <a:path w="872489" h="551179">
                <a:moveTo>
                  <a:pt x="272236" y="299719"/>
                </a:moveTo>
                <a:lnTo>
                  <a:pt x="236168" y="327659"/>
                </a:lnTo>
                <a:lnTo>
                  <a:pt x="234696" y="337819"/>
                </a:lnTo>
                <a:lnTo>
                  <a:pt x="245935" y="337819"/>
                </a:lnTo>
                <a:lnTo>
                  <a:pt x="250698" y="330200"/>
                </a:lnTo>
                <a:lnTo>
                  <a:pt x="254381" y="326389"/>
                </a:lnTo>
                <a:lnTo>
                  <a:pt x="258572" y="323850"/>
                </a:lnTo>
                <a:lnTo>
                  <a:pt x="266446" y="320039"/>
                </a:lnTo>
                <a:lnTo>
                  <a:pt x="273304" y="318769"/>
                </a:lnTo>
                <a:lnTo>
                  <a:pt x="306854" y="318769"/>
                </a:lnTo>
                <a:lnTo>
                  <a:pt x="301105" y="311150"/>
                </a:lnTo>
                <a:lnTo>
                  <a:pt x="287337" y="300989"/>
                </a:lnTo>
                <a:lnTo>
                  <a:pt x="272236" y="299719"/>
                </a:lnTo>
                <a:close/>
              </a:path>
              <a:path w="872489" h="551179">
                <a:moveTo>
                  <a:pt x="440944" y="203200"/>
                </a:moveTo>
                <a:lnTo>
                  <a:pt x="461137" y="281939"/>
                </a:lnTo>
                <a:lnTo>
                  <a:pt x="493508" y="306069"/>
                </a:lnTo>
                <a:lnTo>
                  <a:pt x="501284" y="306069"/>
                </a:lnTo>
                <a:lnTo>
                  <a:pt x="532384" y="285750"/>
                </a:lnTo>
                <a:lnTo>
                  <a:pt x="503074" y="285750"/>
                </a:lnTo>
                <a:lnTo>
                  <a:pt x="493998" y="284479"/>
                </a:lnTo>
                <a:lnTo>
                  <a:pt x="485826" y="279400"/>
                </a:lnTo>
                <a:lnTo>
                  <a:pt x="478536" y="269239"/>
                </a:lnTo>
                <a:lnTo>
                  <a:pt x="440944" y="203200"/>
                </a:lnTo>
                <a:close/>
              </a:path>
              <a:path w="872489" h="551179">
                <a:moveTo>
                  <a:pt x="507111" y="166369"/>
                </a:moveTo>
                <a:lnTo>
                  <a:pt x="488569" y="176529"/>
                </a:lnTo>
                <a:lnTo>
                  <a:pt x="529971" y="248919"/>
                </a:lnTo>
                <a:lnTo>
                  <a:pt x="530987" y="255269"/>
                </a:lnTo>
                <a:lnTo>
                  <a:pt x="503074" y="285750"/>
                </a:lnTo>
                <a:lnTo>
                  <a:pt x="532384" y="285750"/>
                </a:lnTo>
                <a:lnTo>
                  <a:pt x="533273" y="284479"/>
                </a:lnTo>
                <a:lnTo>
                  <a:pt x="537591" y="276859"/>
                </a:lnTo>
                <a:lnTo>
                  <a:pt x="539623" y="270509"/>
                </a:lnTo>
                <a:lnTo>
                  <a:pt x="539369" y="265429"/>
                </a:lnTo>
                <a:lnTo>
                  <a:pt x="563734" y="265429"/>
                </a:lnTo>
                <a:lnTo>
                  <a:pt x="507111" y="166369"/>
                </a:lnTo>
                <a:close/>
              </a:path>
              <a:path w="872489" h="551179">
                <a:moveTo>
                  <a:pt x="563734" y="265429"/>
                </a:moveTo>
                <a:lnTo>
                  <a:pt x="539369" y="265429"/>
                </a:lnTo>
                <a:lnTo>
                  <a:pt x="547497" y="280669"/>
                </a:lnTo>
                <a:lnTo>
                  <a:pt x="565912" y="269239"/>
                </a:lnTo>
                <a:lnTo>
                  <a:pt x="563734" y="265429"/>
                </a:lnTo>
                <a:close/>
              </a:path>
              <a:path w="872489" h="551179">
                <a:moveTo>
                  <a:pt x="544957" y="144779"/>
                </a:moveTo>
                <a:lnTo>
                  <a:pt x="532257" y="151129"/>
                </a:lnTo>
                <a:lnTo>
                  <a:pt x="591185" y="255269"/>
                </a:lnTo>
                <a:lnTo>
                  <a:pt x="609600" y="245109"/>
                </a:lnTo>
                <a:lnTo>
                  <a:pt x="565912" y="167639"/>
                </a:lnTo>
                <a:lnTo>
                  <a:pt x="566166" y="162559"/>
                </a:lnTo>
                <a:lnTo>
                  <a:pt x="567944" y="157479"/>
                </a:lnTo>
                <a:lnTo>
                  <a:pt x="569531" y="154939"/>
                </a:lnTo>
                <a:lnTo>
                  <a:pt x="558292" y="154939"/>
                </a:lnTo>
                <a:lnTo>
                  <a:pt x="544957" y="144779"/>
                </a:lnTo>
                <a:close/>
              </a:path>
              <a:path w="872489" h="551179">
                <a:moveTo>
                  <a:pt x="630957" y="135889"/>
                </a:moveTo>
                <a:lnTo>
                  <a:pt x="596900" y="135889"/>
                </a:lnTo>
                <a:lnTo>
                  <a:pt x="602742" y="138429"/>
                </a:lnTo>
                <a:lnTo>
                  <a:pt x="607169" y="140969"/>
                </a:lnTo>
                <a:lnTo>
                  <a:pt x="611679" y="146050"/>
                </a:lnTo>
                <a:lnTo>
                  <a:pt x="616261" y="151129"/>
                </a:lnTo>
                <a:lnTo>
                  <a:pt x="620902" y="158750"/>
                </a:lnTo>
                <a:lnTo>
                  <a:pt x="655193" y="219709"/>
                </a:lnTo>
                <a:lnTo>
                  <a:pt x="673608" y="208279"/>
                </a:lnTo>
                <a:lnTo>
                  <a:pt x="637159" y="144779"/>
                </a:lnTo>
                <a:lnTo>
                  <a:pt x="630957" y="135889"/>
                </a:lnTo>
                <a:close/>
              </a:path>
              <a:path w="872489" h="551179">
                <a:moveTo>
                  <a:pt x="719963" y="53339"/>
                </a:moveTo>
                <a:lnTo>
                  <a:pt x="713994" y="53339"/>
                </a:lnTo>
                <a:lnTo>
                  <a:pt x="698881" y="55879"/>
                </a:lnTo>
                <a:lnTo>
                  <a:pt x="666765" y="77469"/>
                </a:lnTo>
                <a:lnTo>
                  <a:pt x="654369" y="110489"/>
                </a:lnTo>
                <a:lnTo>
                  <a:pt x="655145" y="121919"/>
                </a:lnTo>
                <a:lnTo>
                  <a:pt x="671663" y="157479"/>
                </a:lnTo>
                <a:lnTo>
                  <a:pt x="710951" y="180339"/>
                </a:lnTo>
                <a:lnTo>
                  <a:pt x="721820" y="179069"/>
                </a:lnTo>
                <a:lnTo>
                  <a:pt x="732617" y="176529"/>
                </a:lnTo>
                <a:lnTo>
                  <a:pt x="743331" y="171450"/>
                </a:lnTo>
                <a:lnTo>
                  <a:pt x="753500" y="165100"/>
                </a:lnTo>
                <a:lnTo>
                  <a:pt x="760389" y="160019"/>
                </a:lnTo>
                <a:lnTo>
                  <a:pt x="715740" y="160019"/>
                </a:lnTo>
                <a:lnTo>
                  <a:pt x="708406" y="158750"/>
                </a:lnTo>
                <a:lnTo>
                  <a:pt x="679309" y="127000"/>
                </a:lnTo>
                <a:lnTo>
                  <a:pt x="675550" y="110489"/>
                </a:lnTo>
                <a:lnTo>
                  <a:pt x="676148" y="101600"/>
                </a:lnTo>
                <a:lnTo>
                  <a:pt x="703834" y="73659"/>
                </a:lnTo>
                <a:lnTo>
                  <a:pt x="715263" y="71119"/>
                </a:lnTo>
                <a:lnTo>
                  <a:pt x="722629" y="71119"/>
                </a:lnTo>
                <a:lnTo>
                  <a:pt x="724281" y="54609"/>
                </a:lnTo>
                <a:lnTo>
                  <a:pt x="719963" y="53339"/>
                </a:lnTo>
                <a:close/>
              </a:path>
              <a:path w="872489" h="551179">
                <a:moveTo>
                  <a:pt x="758571" y="129539"/>
                </a:moveTo>
                <a:lnTo>
                  <a:pt x="730980" y="157479"/>
                </a:lnTo>
                <a:lnTo>
                  <a:pt x="723264" y="160019"/>
                </a:lnTo>
                <a:lnTo>
                  <a:pt x="760389" y="160019"/>
                </a:lnTo>
                <a:lnTo>
                  <a:pt x="762111" y="158750"/>
                </a:lnTo>
                <a:lnTo>
                  <a:pt x="769173" y="149859"/>
                </a:lnTo>
                <a:lnTo>
                  <a:pt x="774700" y="140969"/>
                </a:lnTo>
                <a:lnTo>
                  <a:pt x="758571" y="129539"/>
                </a:lnTo>
                <a:close/>
              </a:path>
              <a:path w="872489" h="551179">
                <a:moveTo>
                  <a:pt x="595903" y="116839"/>
                </a:moveTo>
                <a:lnTo>
                  <a:pt x="559819" y="144779"/>
                </a:lnTo>
                <a:lnTo>
                  <a:pt x="558292" y="154939"/>
                </a:lnTo>
                <a:lnTo>
                  <a:pt x="569531" y="154939"/>
                </a:lnTo>
                <a:lnTo>
                  <a:pt x="574294" y="147319"/>
                </a:lnTo>
                <a:lnTo>
                  <a:pt x="577976" y="143509"/>
                </a:lnTo>
                <a:lnTo>
                  <a:pt x="582168" y="140969"/>
                </a:lnTo>
                <a:lnTo>
                  <a:pt x="590042" y="137159"/>
                </a:lnTo>
                <a:lnTo>
                  <a:pt x="596900" y="135889"/>
                </a:lnTo>
                <a:lnTo>
                  <a:pt x="630957" y="135889"/>
                </a:lnTo>
                <a:lnTo>
                  <a:pt x="624756" y="127000"/>
                </a:lnTo>
                <a:lnTo>
                  <a:pt x="610997" y="118109"/>
                </a:lnTo>
                <a:lnTo>
                  <a:pt x="595903" y="116839"/>
                </a:lnTo>
                <a:close/>
              </a:path>
              <a:path w="872489" h="551179">
                <a:moveTo>
                  <a:pt x="812020" y="0"/>
                </a:moveTo>
                <a:lnTo>
                  <a:pt x="771298" y="15239"/>
                </a:lnTo>
                <a:lnTo>
                  <a:pt x="752915" y="52069"/>
                </a:lnTo>
                <a:lnTo>
                  <a:pt x="752808" y="55879"/>
                </a:lnTo>
                <a:lnTo>
                  <a:pt x="753300" y="66039"/>
                </a:lnTo>
                <a:lnTo>
                  <a:pt x="770131" y="102869"/>
                </a:lnTo>
                <a:lnTo>
                  <a:pt x="810597" y="124459"/>
                </a:lnTo>
                <a:lnTo>
                  <a:pt x="831068" y="121919"/>
                </a:lnTo>
                <a:lnTo>
                  <a:pt x="840994" y="116839"/>
                </a:lnTo>
                <a:lnTo>
                  <a:pt x="847469" y="113029"/>
                </a:lnTo>
                <a:lnTo>
                  <a:pt x="853360" y="107950"/>
                </a:lnTo>
                <a:lnTo>
                  <a:pt x="858656" y="104139"/>
                </a:lnTo>
                <a:lnTo>
                  <a:pt x="814980" y="104139"/>
                </a:lnTo>
                <a:lnTo>
                  <a:pt x="808101" y="102869"/>
                </a:lnTo>
                <a:lnTo>
                  <a:pt x="800697" y="100329"/>
                </a:lnTo>
                <a:lnTo>
                  <a:pt x="793924" y="95250"/>
                </a:lnTo>
                <a:lnTo>
                  <a:pt x="787794" y="88900"/>
                </a:lnTo>
                <a:lnTo>
                  <a:pt x="782320" y="81279"/>
                </a:lnTo>
                <a:lnTo>
                  <a:pt x="806562" y="67309"/>
                </a:lnTo>
                <a:lnTo>
                  <a:pt x="775208" y="67309"/>
                </a:lnTo>
                <a:lnTo>
                  <a:pt x="771651" y="59689"/>
                </a:lnTo>
                <a:lnTo>
                  <a:pt x="771144" y="52069"/>
                </a:lnTo>
                <a:lnTo>
                  <a:pt x="773557" y="43179"/>
                </a:lnTo>
                <a:lnTo>
                  <a:pt x="776097" y="35559"/>
                </a:lnTo>
                <a:lnTo>
                  <a:pt x="781431" y="27939"/>
                </a:lnTo>
                <a:lnTo>
                  <a:pt x="789686" y="24129"/>
                </a:lnTo>
                <a:lnTo>
                  <a:pt x="796282" y="20319"/>
                </a:lnTo>
                <a:lnTo>
                  <a:pt x="802735" y="19050"/>
                </a:lnTo>
                <a:lnTo>
                  <a:pt x="847070" y="19050"/>
                </a:lnTo>
                <a:lnTo>
                  <a:pt x="846199" y="17779"/>
                </a:lnTo>
                <a:lnTo>
                  <a:pt x="839136" y="10159"/>
                </a:lnTo>
                <a:lnTo>
                  <a:pt x="831097" y="5079"/>
                </a:lnTo>
                <a:lnTo>
                  <a:pt x="822071" y="1269"/>
                </a:lnTo>
                <a:lnTo>
                  <a:pt x="812020" y="0"/>
                </a:lnTo>
                <a:close/>
              </a:path>
              <a:path w="872489" h="551179">
                <a:moveTo>
                  <a:pt x="856869" y="74929"/>
                </a:moveTo>
                <a:lnTo>
                  <a:pt x="828835" y="102869"/>
                </a:lnTo>
                <a:lnTo>
                  <a:pt x="821896" y="104139"/>
                </a:lnTo>
                <a:lnTo>
                  <a:pt x="858656" y="104139"/>
                </a:lnTo>
                <a:lnTo>
                  <a:pt x="863346" y="99059"/>
                </a:lnTo>
                <a:lnTo>
                  <a:pt x="868045" y="92709"/>
                </a:lnTo>
                <a:lnTo>
                  <a:pt x="870966" y="88900"/>
                </a:lnTo>
                <a:lnTo>
                  <a:pt x="872236" y="83819"/>
                </a:lnTo>
                <a:lnTo>
                  <a:pt x="856869" y="74929"/>
                </a:lnTo>
                <a:close/>
              </a:path>
              <a:path w="872489" h="551179">
                <a:moveTo>
                  <a:pt x="722629" y="71119"/>
                </a:moveTo>
                <a:lnTo>
                  <a:pt x="719582" y="71119"/>
                </a:lnTo>
                <a:lnTo>
                  <a:pt x="722502" y="72389"/>
                </a:lnTo>
                <a:lnTo>
                  <a:pt x="722629" y="71119"/>
                </a:lnTo>
                <a:close/>
              </a:path>
              <a:path w="872489" h="551179">
                <a:moveTo>
                  <a:pt x="847070" y="19050"/>
                </a:moveTo>
                <a:lnTo>
                  <a:pt x="809045" y="19050"/>
                </a:lnTo>
                <a:lnTo>
                  <a:pt x="815213" y="20319"/>
                </a:lnTo>
                <a:lnTo>
                  <a:pt x="822706" y="22859"/>
                </a:lnTo>
                <a:lnTo>
                  <a:pt x="828548" y="27939"/>
                </a:lnTo>
                <a:lnTo>
                  <a:pt x="832738" y="34289"/>
                </a:lnTo>
                <a:lnTo>
                  <a:pt x="775208" y="67309"/>
                </a:lnTo>
                <a:lnTo>
                  <a:pt x="806562" y="67309"/>
                </a:lnTo>
                <a:lnTo>
                  <a:pt x="857250" y="38100"/>
                </a:lnTo>
                <a:lnTo>
                  <a:pt x="856234" y="34289"/>
                </a:lnTo>
                <a:lnTo>
                  <a:pt x="854710" y="30479"/>
                </a:lnTo>
                <a:lnTo>
                  <a:pt x="852297" y="26669"/>
                </a:lnTo>
                <a:lnTo>
                  <a:pt x="84707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1654" y="3304285"/>
            <a:ext cx="2745740" cy="1239520"/>
          </a:xfrm>
          <a:custGeom>
            <a:avLst/>
            <a:gdLst/>
            <a:ahLst/>
            <a:cxnLst/>
            <a:rect l="l" t="t" r="r" b="b"/>
            <a:pathLst>
              <a:path w="2745740" h="1239520">
                <a:moveTo>
                  <a:pt x="53847" y="1169924"/>
                </a:moveTo>
                <a:lnTo>
                  <a:pt x="0" y="1235837"/>
                </a:lnTo>
                <a:lnTo>
                  <a:pt x="85089" y="1239520"/>
                </a:lnTo>
                <a:lnTo>
                  <a:pt x="74371" y="1215644"/>
                </a:lnTo>
                <a:lnTo>
                  <a:pt x="60451" y="1215644"/>
                </a:lnTo>
                <a:lnTo>
                  <a:pt x="55244" y="1204087"/>
                </a:lnTo>
                <a:lnTo>
                  <a:pt x="66848" y="1198884"/>
                </a:lnTo>
                <a:lnTo>
                  <a:pt x="53847" y="1169924"/>
                </a:lnTo>
                <a:close/>
              </a:path>
              <a:path w="2745740" h="1239520">
                <a:moveTo>
                  <a:pt x="66848" y="1198884"/>
                </a:moveTo>
                <a:lnTo>
                  <a:pt x="55244" y="1204087"/>
                </a:lnTo>
                <a:lnTo>
                  <a:pt x="60451" y="1215644"/>
                </a:lnTo>
                <a:lnTo>
                  <a:pt x="72039" y="1210448"/>
                </a:lnTo>
                <a:lnTo>
                  <a:pt x="66848" y="1198884"/>
                </a:lnTo>
                <a:close/>
              </a:path>
              <a:path w="2745740" h="1239520">
                <a:moveTo>
                  <a:pt x="72039" y="1210448"/>
                </a:moveTo>
                <a:lnTo>
                  <a:pt x="60451" y="1215644"/>
                </a:lnTo>
                <a:lnTo>
                  <a:pt x="74371" y="1215644"/>
                </a:lnTo>
                <a:lnTo>
                  <a:pt x="72039" y="1210448"/>
                </a:lnTo>
                <a:close/>
              </a:path>
              <a:path w="2745740" h="1239520">
                <a:moveTo>
                  <a:pt x="2740533" y="0"/>
                </a:moveTo>
                <a:lnTo>
                  <a:pt x="66848" y="1198884"/>
                </a:lnTo>
                <a:lnTo>
                  <a:pt x="72039" y="1210448"/>
                </a:lnTo>
                <a:lnTo>
                  <a:pt x="2745740" y="11556"/>
                </a:lnTo>
                <a:lnTo>
                  <a:pt x="274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8146" y="3815969"/>
            <a:ext cx="1732152" cy="91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2516" y="4969383"/>
            <a:ext cx="1447800" cy="694055"/>
          </a:xfrm>
          <a:custGeom>
            <a:avLst/>
            <a:gdLst/>
            <a:ahLst/>
            <a:cxnLst/>
            <a:rect l="l" t="t" r="r" b="b"/>
            <a:pathLst>
              <a:path w="1447800" h="694054">
                <a:moveTo>
                  <a:pt x="1376243" y="665384"/>
                </a:moveTo>
                <a:lnTo>
                  <a:pt x="1362583" y="694055"/>
                </a:lnTo>
                <a:lnTo>
                  <a:pt x="1447799" y="692480"/>
                </a:lnTo>
                <a:lnTo>
                  <a:pt x="1430927" y="670864"/>
                </a:lnTo>
                <a:lnTo>
                  <a:pt x="1387729" y="670864"/>
                </a:lnTo>
                <a:lnTo>
                  <a:pt x="1376243" y="665384"/>
                </a:lnTo>
                <a:close/>
              </a:path>
              <a:path w="1447800" h="694054">
                <a:moveTo>
                  <a:pt x="1381701" y="653927"/>
                </a:moveTo>
                <a:lnTo>
                  <a:pt x="1376243" y="665384"/>
                </a:lnTo>
                <a:lnTo>
                  <a:pt x="1387729" y="670864"/>
                </a:lnTo>
                <a:lnTo>
                  <a:pt x="1393189" y="659409"/>
                </a:lnTo>
                <a:lnTo>
                  <a:pt x="1381701" y="653927"/>
                </a:lnTo>
                <a:close/>
              </a:path>
              <a:path w="1447800" h="694054">
                <a:moveTo>
                  <a:pt x="1395348" y="625284"/>
                </a:moveTo>
                <a:lnTo>
                  <a:pt x="1381701" y="653927"/>
                </a:lnTo>
                <a:lnTo>
                  <a:pt x="1393189" y="659409"/>
                </a:lnTo>
                <a:lnTo>
                  <a:pt x="1387729" y="670864"/>
                </a:lnTo>
                <a:lnTo>
                  <a:pt x="1430927" y="670864"/>
                </a:lnTo>
                <a:lnTo>
                  <a:pt x="1395348" y="625284"/>
                </a:lnTo>
                <a:close/>
              </a:path>
              <a:path w="1447800" h="694054">
                <a:moveTo>
                  <a:pt x="71420" y="28716"/>
                </a:moveTo>
                <a:lnTo>
                  <a:pt x="65975" y="40155"/>
                </a:lnTo>
                <a:lnTo>
                  <a:pt x="1376243" y="665384"/>
                </a:lnTo>
                <a:lnTo>
                  <a:pt x="1381701" y="653927"/>
                </a:lnTo>
                <a:lnTo>
                  <a:pt x="71420" y="28716"/>
                </a:lnTo>
                <a:close/>
              </a:path>
              <a:path w="1447800" h="694054">
                <a:moveTo>
                  <a:pt x="85089" y="0"/>
                </a:moveTo>
                <a:lnTo>
                  <a:pt x="0" y="1524"/>
                </a:lnTo>
                <a:lnTo>
                  <a:pt x="52323" y="68834"/>
                </a:lnTo>
                <a:lnTo>
                  <a:pt x="65975" y="40155"/>
                </a:lnTo>
                <a:lnTo>
                  <a:pt x="54482" y="34671"/>
                </a:lnTo>
                <a:lnTo>
                  <a:pt x="59943" y="23241"/>
                </a:lnTo>
                <a:lnTo>
                  <a:pt x="74026" y="23241"/>
                </a:lnTo>
                <a:lnTo>
                  <a:pt x="85089" y="0"/>
                </a:lnTo>
                <a:close/>
              </a:path>
              <a:path w="1447800" h="694054">
                <a:moveTo>
                  <a:pt x="59943" y="23241"/>
                </a:moveTo>
                <a:lnTo>
                  <a:pt x="54482" y="34671"/>
                </a:lnTo>
                <a:lnTo>
                  <a:pt x="65975" y="40155"/>
                </a:lnTo>
                <a:lnTo>
                  <a:pt x="71420" y="28716"/>
                </a:lnTo>
                <a:lnTo>
                  <a:pt x="59943" y="23241"/>
                </a:lnTo>
                <a:close/>
              </a:path>
              <a:path w="1447800" h="694054">
                <a:moveTo>
                  <a:pt x="74026" y="23241"/>
                </a:moveTo>
                <a:lnTo>
                  <a:pt x="59943" y="23241"/>
                </a:lnTo>
                <a:lnTo>
                  <a:pt x="71420" y="28716"/>
                </a:lnTo>
                <a:lnTo>
                  <a:pt x="74026" y="23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1654" y="4539360"/>
            <a:ext cx="4931410" cy="294005"/>
          </a:xfrm>
          <a:custGeom>
            <a:avLst/>
            <a:gdLst/>
            <a:ahLst/>
            <a:cxnLst/>
            <a:rect l="l" t="t" r="r" b="b"/>
            <a:pathLst>
              <a:path w="4931409" h="294004">
                <a:moveTo>
                  <a:pt x="74294" y="217931"/>
                </a:moveTo>
                <a:lnTo>
                  <a:pt x="0" y="259461"/>
                </a:lnTo>
                <a:lnTo>
                  <a:pt x="77850" y="294005"/>
                </a:lnTo>
                <a:lnTo>
                  <a:pt x="76396" y="262889"/>
                </a:lnTo>
                <a:lnTo>
                  <a:pt x="63626" y="262889"/>
                </a:lnTo>
                <a:lnTo>
                  <a:pt x="63118" y="250189"/>
                </a:lnTo>
                <a:lnTo>
                  <a:pt x="75775" y="249613"/>
                </a:lnTo>
                <a:lnTo>
                  <a:pt x="74294" y="217931"/>
                </a:lnTo>
                <a:close/>
              </a:path>
              <a:path w="4931409" h="294004">
                <a:moveTo>
                  <a:pt x="75775" y="249613"/>
                </a:moveTo>
                <a:lnTo>
                  <a:pt x="63118" y="250189"/>
                </a:lnTo>
                <a:lnTo>
                  <a:pt x="63626" y="262889"/>
                </a:lnTo>
                <a:lnTo>
                  <a:pt x="76369" y="262309"/>
                </a:lnTo>
                <a:lnTo>
                  <a:pt x="75775" y="249613"/>
                </a:lnTo>
                <a:close/>
              </a:path>
              <a:path w="4931409" h="294004">
                <a:moveTo>
                  <a:pt x="76369" y="262309"/>
                </a:moveTo>
                <a:lnTo>
                  <a:pt x="63626" y="262889"/>
                </a:lnTo>
                <a:lnTo>
                  <a:pt x="76396" y="262889"/>
                </a:lnTo>
                <a:lnTo>
                  <a:pt x="76369" y="262309"/>
                </a:lnTo>
                <a:close/>
              </a:path>
              <a:path w="4931409" h="294004">
                <a:moveTo>
                  <a:pt x="4854663" y="31822"/>
                </a:moveTo>
                <a:lnTo>
                  <a:pt x="75775" y="249613"/>
                </a:lnTo>
                <a:lnTo>
                  <a:pt x="76369" y="262309"/>
                </a:lnTo>
                <a:lnTo>
                  <a:pt x="4855255" y="44518"/>
                </a:lnTo>
                <a:lnTo>
                  <a:pt x="4854663" y="31822"/>
                </a:lnTo>
                <a:close/>
              </a:path>
              <a:path w="4931409" h="294004">
                <a:moveTo>
                  <a:pt x="4923329" y="31241"/>
                </a:moveTo>
                <a:lnTo>
                  <a:pt x="4867402" y="31241"/>
                </a:lnTo>
                <a:lnTo>
                  <a:pt x="4867910" y="43941"/>
                </a:lnTo>
                <a:lnTo>
                  <a:pt x="4855255" y="44518"/>
                </a:lnTo>
                <a:lnTo>
                  <a:pt x="4856734" y="76200"/>
                </a:lnTo>
                <a:lnTo>
                  <a:pt x="4931029" y="34670"/>
                </a:lnTo>
                <a:lnTo>
                  <a:pt x="4923329" y="31241"/>
                </a:lnTo>
                <a:close/>
              </a:path>
              <a:path w="4931409" h="294004">
                <a:moveTo>
                  <a:pt x="4867402" y="31241"/>
                </a:moveTo>
                <a:lnTo>
                  <a:pt x="4854663" y="31822"/>
                </a:lnTo>
                <a:lnTo>
                  <a:pt x="4855255" y="44518"/>
                </a:lnTo>
                <a:lnTo>
                  <a:pt x="4867910" y="43941"/>
                </a:lnTo>
                <a:lnTo>
                  <a:pt x="4867402" y="31241"/>
                </a:lnTo>
                <a:close/>
              </a:path>
              <a:path w="4931409" h="294004">
                <a:moveTo>
                  <a:pt x="4853178" y="0"/>
                </a:moveTo>
                <a:lnTo>
                  <a:pt x="4854663" y="31822"/>
                </a:lnTo>
                <a:lnTo>
                  <a:pt x="4867402" y="31241"/>
                </a:lnTo>
                <a:lnTo>
                  <a:pt x="4923329" y="31241"/>
                </a:lnTo>
                <a:lnTo>
                  <a:pt x="4853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1339" y="4415663"/>
            <a:ext cx="582295" cy="192405"/>
          </a:xfrm>
          <a:custGeom>
            <a:avLst/>
            <a:gdLst/>
            <a:ahLst/>
            <a:cxnLst/>
            <a:rect l="l" t="t" r="r" b="b"/>
            <a:pathLst>
              <a:path w="582295" h="192404">
                <a:moveTo>
                  <a:pt x="14350" y="162813"/>
                </a:moveTo>
                <a:lnTo>
                  <a:pt x="45085" y="191897"/>
                </a:lnTo>
                <a:lnTo>
                  <a:pt x="56798" y="190373"/>
                </a:lnTo>
                <a:lnTo>
                  <a:pt x="67167" y="187325"/>
                </a:lnTo>
                <a:lnTo>
                  <a:pt x="76178" y="182752"/>
                </a:lnTo>
                <a:lnTo>
                  <a:pt x="83820" y="176656"/>
                </a:lnTo>
                <a:lnTo>
                  <a:pt x="87828" y="171957"/>
                </a:lnTo>
                <a:lnTo>
                  <a:pt x="42290" y="171957"/>
                </a:lnTo>
                <a:lnTo>
                  <a:pt x="36702" y="171195"/>
                </a:lnTo>
                <a:lnTo>
                  <a:pt x="24002" y="167894"/>
                </a:lnTo>
                <a:lnTo>
                  <a:pt x="18669" y="165607"/>
                </a:lnTo>
                <a:lnTo>
                  <a:pt x="14350" y="162813"/>
                </a:lnTo>
                <a:close/>
              </a:path>
              <a:path w="582295" h="192404">
                <a:moveTo>
                  <a:pt x="56088" y="22314"/>
                </a:moveTo>
                <a:lnTo>
                  <a:pt x="17647" y="30908"/>
                </a:lnTo>
                <a:lnTo>
                  <a:pt x="0" y="67691"/>
                </a:lnTo>
                <a:lnTo>
                  <a:pt x="859" y="74908"/>
                </a:lnTo>
                <a:lnTo>
                  <a:pt x="24665" y="106465"/>
                </a:lnTo>
                <a:lnTo>
                  <a:pt x="46100" y="115443"/>
                </a:lnTo>
                <a:lnTo>
                  <a:pt x="54391" y="119038"/>
                </a:lnTo>
                <a:lnTo>
                  <a:pt x="74930" y="151892"/>
                </a:lnTo>
                <a:lnTo>
                  <a:pt x="72644" y="158114"/>
                </a:lnTo>
                <a:lnTo>
                  <a:pt x="62737" y="168275"/>
                </a:lnTo>
                <a:lnTo>
                  <a:pt x="55880" y="171069"/>
                </a:lnTo>
                <a:lnTo>
                  <a:pt x="47116" y="171576"/>
                </a:lnTo>
                <a:lnTo>
                  <a:pt x="42290" y="171957"/>
                </a:lnTo>
                <a:lnTo>
                  <a:pt x="87828" y="171957"/>
                </a:lnTo>
                <a:lnTo>
                  <a:pt x="89916" y="169511"/>
                </a:lnTo>
                <a:lnTo>
                  <a:pt x="94107" y="161782"/>
                </a:lnTo>
                <a:lnTo>
                  <a:pt x="96393" y="153457"/>
                </a:lnTo>
                <a:lnTo>
                  <a:pt x="96774" y="144525"/>
                </a:lnTo>
                <a:lnTo>
                  <a:pt x="95819" y="136453"/>
                </a:lnTo>
                <a:lnTo>
                  <a:pt x="71727" y="103235"/>
                </a:lnTo>
                <a:lnTo>
                  <a:pt x="50037" y="94106"/>
                </a:lnTo>
                <a:lnTo>
                  <a:pt x="41148" y="90424"/>
                </a:lnTo>
                <a:lnTo>
                  <a:pt x="35178" y="87503"/>
                </a:lnTo>
                <a:lnTo>
                  <a:pt x="32258" y="85343"/>
                </a:lnTo>
                <a:lnTo>
                  <a:pt x="29337" y="83312"/>
                </a:lnTo>
                <a:lnTo>
                  <a:pt x="21844" y="59181"/>
                </a:lnTo>
                <a:lnTo>
                  <a:pt x="23622" y="53593"/>
                </a:lnTo>
                <a:lnTo>
                  <a:pt x="50419" y="41148"/>
                </a:lnTo>
                <a:lnTo>
                  <a:pt x="78462" y="41148"/>
                </a:lnTo>
                <a:lnTo>
                  <a:pt x="81787" y="29082"/>
                </a:lnTo>
                <a:lnTo>
                  <a:pt x="75189" y="25604"/>
                </a:lnTo>
                <a:lnTo>
                  <a:pt x="66627" y="23352"/>
                </a:lnTo>
                <a:lnTo>
                  <a:pt x="56088" y="22314"/>
                </a:lnTo>
                <a:close/>
              </a:path>
              <a:path w="582295" h="192404">
                <a:moveTo>
                  <a:pt x="78462" y="41148"/>
                </a:moveTo>
                <a:lnTo>
                  <a:pt x="50419" y="41148"/>
                </a:lnTo>
                <a:lnTo>
                  <a:pt x="56134" y="41782"/>
                </a:lnTo>
                <a:lnTo>
                  <a:pt x="68580" y="45085"/>
                </a:lnTo>
                <a:lnTo>
                  <a:pt x="73278" y="46862"/>
                </a:lnTo>
                <a:lnTo>
                  <a:pt x="76326" y="48894"/>
                </a:lnTo>
                <a:lnTo>
                  <a:pt x="78462" y="41148"/>
                </a:lnTo>
                <a:close/>
              </a:path>
              <a:path w="582295" h="192404">
                <a:moveTo>
                  <a:pt x="134112" y="14859"/>
                </a:moveTo>
                <a:lnTo>
                  <a:pt x="112902" y="16129"/>
                </a:lnTo>
                <a:lnTo>
                  <a:pt x="123062" y="184404"/>
                </a:lnTo>
                <a:lnTo>
                  <a:pt x="144272" y="183134"/>
                </a:lnTo>
                <a:lnTo>
                  <a:pt x="138937" y="94361"/>
                </a:lnTo>
                <a:lnTo>
                  <a:pt x="141350" y="90169"/>
                </a:lnTo>
                <a:lnTo>
                  <a:pt x="145161" y="86487"/>
                </a:lnTo>
                <a:lnTo>
                  <a:pt x="155066" y="79882"/>
                </a:lnTo>
                <a:lnTo>
                  <a:pt x="160147" y="77978"/>
                </a:lnTo>
                <a:lnTo>
                  <a:pt x="165353" y="77724"/>
                </a:lnTo>
                <a:lnTo>
                  <a:pt x="173227" y="77216"/>
                </a:lnTo>
                <a:lnTo>
                  <a:pt x="205782" y="77216"/>
                </a:lnTo>
                <a:lnTo>
                  <a:pt x="205593" y="76835"/>
                </a:lnTo>
                <a:lnTo>
                  <a:pt x="137795" y="76835"/>
                </a:lnTo>
                <a:lnTo>
                  <a:pt x="134112" y="14859"/>
                </a:lnTo>
                <a:close/>
              </a:path>
              <a:path w="582295" h="192404">
                <a:moveTo>
                  <a:pt x="205782" y="77216"/>
                </a:moveTo>
                <a:lnTo>
                  <a:pt x="173227" y="77216"/>
                </a:lnTo>
                <a:lnTo>
                  <a:pt x="179577" y="79375"/>
                </a:lnTo>
                <a:lnTo>
                  <a:pt x="184276" y="84328"/>
                </a:lnTo>
                <a:lnTo>
                  <a:pt x="188975" y="89154"/>
                </a:lnTo>
                <a:lnTo>
                  <a:pt x="191515" y="96012"/>
                </a:lnTo>
                <a:lnTo>
                  <a:pt x="192150" y="104901"/>
                </a:lnTo>
                <a:lnTo>
                  <a:pt x="196596" y="179959"/>
                </a:lnTo>
                <a:lnTo>
                  <a:pt x="217805" y="178688"/>
                </a:lnTo>
                <a:lnTo>
                  <a:pt x="213233" y="103631"/>
                </a:lnTo>
                <a:lnTo>
                  <a:pt x="211943" y="93466"/>
                </a:lnTo>
                <a:lnTo>
                  <a:pt x="209391" y="84502"/>
                </a:lnTo>
                <a:lnTo>
                  <a:pt x="205782" y="77216"/>
                </a:lnTo>
                <a:close/>
              </a:path>
              <a:path w="582295" h="192404">
                <a:moveTo>
                  <a:pt x="170052" y="59562"/>
                </a:moveTo>
                <a:lnTo>
                  <a:pt x="163322" y="59943"/>
                </a:lnTo>
                <a:lnTo>
                  <a:pt x="156972" y="61722"/>
                </a:lnTo>
                <a:lnTo>
                  <a:pt x="150875" y="65150"/>
                </a:lnTo>
                <a:lnTo>
                  <a:pt x="144780" y="68453"/>
                </a:lnTo>
                <a:lnTo>
                  <a:pt x="140462" y="72389"/>
                </a:lnTo>
                <a:lnTo>
                  <a:pt x="137795" y="76835"/>
                </a:lnTo>
                <a:lnTo>
                  <a:pt x="205593" y="76835"/>
                </a:lnTo>
                <a:lnTo>
                  <a:pt x="179028" y="59801"/>
                </a:lnTo>
                <a:lnTo>
                  <a:pt x="170052" y="59562"/>
                </a:lnTo>
                <a:close/>
              </a:path>
              <a:path w="582295" h="192404">
                <a:moveTo>
                  <a:pt x="297941" y="97028"/>
                </a:moveTo>
                <a:lnTo>
                  <a:pt x="253746" y="112268"/>
                </a:lnTo>
                <a:lnTo>
                  <a:pt x="239649" y="143891"/>
                </a:lnTo>
                <a:lnTo>
                  <a:pt x="240746" y="151082"/>
                </a:lnTo>
                <a:lnTo>
                  <a:pt x="269642" y="177103"/>
                </a:lnTo>
                <a:lnTo>
                  <a:pt x="276478" y="177292"/>
                </a:lnTo>
                <a:lnTo>
                  <a:pt x="288698" y="175577"/>
                </a:lnTo>
                <a:lnTo>
                  <a:pt x="299084" y="171958"/>
                </a:lnTo>
                <a:lnTo>
                  <a:pt x="307661" y="166433"/>
                </a:lnTo>
                <a:lnTo>
                  <a:pt x="313407" y="160147"/>
                </a:lnTo>
                <a:lnTo>
                  <a:pt x="283972" y="160147"/>
                </a:lnTo>
                <a:lnTo>
                  <a:pt x="274306" y="159555"/>
                </a:lnTo>
                <a:lnTo>
                  <a:pt x="260476" y="135381"/>
                </a:lnTo>
                <a:lnTo>
                  <a:pt x="263398" y="128650"/>
                </a:lnTo>
                <a:lnTo>
                  <a:pt x="298196" y="112775"/>
                </a:lnTo>
                <a:lnTo>
                  <a:pt x="330864" y="112775"/>
                </a:lnTo>
                <a:lnTo>
                  <a:pt x="330073" y="99441"/>
                </a:lnTo>
                <a:lnTo>
                  <a:pt x="330042" y="99187"/>
                </a:lnTo>
                <a:lnTo>
                  <a:pt x="308737" y="99187"/>
                </a:lnTo>
                <a:lnTo>
                  <a:pt x="303022" y="97662"/>
                </a:lnTo>
                <a:lnTo>
                  <a:pt x="297941" y="97028"/>
                </a:lnTo>
                <a:close/>
              </a:path>
              <a:path w="582295" h="192404">
                <a:moveTo>
                  <a:pt x="336540" y="159004"/>
                </a:moveTo>
                <a:lnTo>
                  <a:pt x="314451" y="159004"/>
                </a:lnTo>
                <a:lnTo>
                  <a:pt x="316611" y="164592"/>
                </a:lnTo>
                <a:lnTo>
                  <a:pt x="319913" y="168401"/>
                </a:lnTo>
                <a:lnTo>
                  <a:pt x="324358" y="170687"/>
                </a:lnTo>
                <a:lnTo>
                  <a:pt x="328802" y="172847"/>
                </a:lnTo>
                <a:lnTo>
                  <a:pt x="335280" y="173736"/>
                </a:lnTo>
                <a:lnTo>
                  <a:pt x="343915" y="173100"/>
                </a:lnTo>
                <a:lnTo>
                  <a:pt x="343281" y="162560"/>
                </a:lnTo>
                <a:lnTo>
                  <a:pt x="336803" y="159512"/>
                </a:lnTo>
                <a:lnTo>
                  <a:pt x="336540" y="159004"/>
                </a:lnTo>
                <a:close/>
              </a:path>
              <a:path w="582295" h="192404">
                <a:moveTo>
                  <a:pt x="330864" y="112775"/>
                </a:moveTo>
                <a:lnTo>
                  <a:pt x="298196" y="112775"/>
                </a:lnTo>
                <a:lnTo>
                  <a:pt x="302895" y="113156"/>
                </a:lnTo>
                <a:lnTo>
                  <a:pt x="309752" y="114300"/>
                </a:lnTo>
                <a:lnTo>
                  <a:pt x="298831" y="155400"/>
                </a:lnTo>
                <a:lnTo>
                  <a:pt x="283972" y="160147"/>
                </a:lnTo>
                <a:lnTo>
                  <a:pt x="313407" y="160147"/>
                </a:lnTo>
                <a:lnTo>
                  <a:pt x="314451" y="159004"/>
                </a:lnTo>
                <a:lnTo>
                  <a:pt x="336540" y="159004"/>
                </a:lnTo>
                <a:lnTo>
                  <a:pt x="333248" y="152654"/>
                </a:lnTo>
                <a:lnTo>
                  <a:pt x="330864" y="112775"/>
                </a:lnTo>
                <a:close/>
              </a:path>
              <a:path w="582295" h="192404">
                <a:moveTo>
                  <a:pt x="323004" y="71881"/>
                </a:moveTo>
                <a:lnTo>
                  <a:pt x="281177" y="71881"/>
                </a:lnTo>
                <a:lnTo>
                  <a:pt x="292609" y="72951"/>
                </a:lnTo>
                <a:lnTo>
                  <a:pt x="301005" y="77866"/>
                </a:lnTo>
                <a:lnTo>
                  <a:pt x="306377" y="86615"/>
                </a:lnTo>
                <a:lnTo>
                  <a:pt x="308737" y="99187"/>
                </a:lnTo>
                <a:lnTo>
                  <a:pt x="330042" y="99187"/>
                </a:lnTo>
                <a:lnTo>
                  <a:pt x="328620" y="87489"/>
                </a:lnTo>
                <a:lnTo>
                  <a:pt x="325786" y="77358"/>
                </a:lnTo>
                <a:lnTo>
                  <a:pt x="323004" y="71881"/>
                </a:lnTo>
                <a:close/>
              </a:path>
              <a:path w="582295" h="192404">
                <a:moveTo>
                  <a:pt x="289740" y="53038"/>
                </a:moveTo>
                <a:lnTo>
                  <a:pt x="250571" y="60579"/>
                </a:lnTo>
                <a:lnTo>
                  <a:pt x="241300" y="67182"/>
                </a:lnTo>
                <a:lnTo>
                  <a:pt x="251333" y="84328"/>
                </a:lnTo>
                <a:lnTo>
                  <a:pt x="256978" y="79329"/>
                </a:lnTo>
                <a:lnTo>
                  <a:pt x="263826" y="75580"/>
                </a:lnTo>
                <a:lnTo>
                  <a:pt x="271889" y="73094"/>
                </a:lnTo>
                <a:lnTo>
                  <a:pt x="281177" y="71881"/>
                </a:lnTo>
                <a:lnTo>
                  <a:pt x="323004" y="71881"/>
                </a:lnTo>
                <a:lnTo>
                  <a:pt x="321571" y="69062"/>
                </a:lnTo>
                <a:lnTo>
                  <a:pt x="315975" y="62611"/>
                </a:lnTo>
                <a:lnTo>
                  <a:pt x="308885" y="57785"/>
                </a:lnTo>
                <a:lnTo>
                  <a:pt x="300180" y="54610"/>
                </a:lnTo>
                <a:lnTo>
                  <a:pt x="289740" y="53038"/>
                </a:lnTo>
                <a:close/>
              </a:path>
              <a:path w="582295" h="192404">
                <a:moveTo>
                  <a:pt x="378968" y="0"/>
                </a:moveTo>
                <a:lnTo>
                  <a:pt x="357886" y="1269"/>
                </a:lnTo>
                <a:lnTo>
                  <a:pt x="368046" y="169544"/>
                </a:lnTo>
                <a:lnTo>
                  <a:pt x="389127" y="168275"/>
                </a:lnTo>
                <a:lnTo>
                  <a:pt x="386714" y="127635"/>
                </a:lnTo>
                <a:lnTo>
                  <a:pt x="404113" y="107442"/>
                </a:lnTo>
                <a:lnTo>
                  <a:pt x="427797" y="107442"/>
                </a:lnTo>
                <a:lnTo>
                  <a:pt x="425608" y="104393"/>
                </a:lnTo>
                <a:lnTo>
                  <a:pt x="385318" y="104393"/>
                </a:lnTo>
                <a:lnTo>
                  <a:pt x="378968" y="0"/>
                </a:lnTo>
                <a:close/>
              </a:path>
              <a:path w="582295" h="192404">
                <a:moveTo>
                  <a:pt x="427797" y="107442"/>
                </a:moveTo>
                <a:lnTo>
                  <a:pt x="404113" y="107442"/>
                </a:lnTo>
                <a:lnTo>
                  <a:pt x="445135" y="164973"/>
                </a:lnTo>
                <a:lnTo>
                  <a:pt x="468122" y="163575"/>
                </a:lnTo>
                <a:lnTo>
                  <a:pt x="427797" y="107442"/>
                </a:lnTo>
                <a:close/>
              </a:path>
              <a:path w="582295" h="192404">
                <a:moveTo>
                  <a:pt x="452374" y="44704"/>
                </a:moveTo>
                <a:lnTo>
                  <a:pt x="427609" y="46228"/>
                </a:lnTo>
                <a:lnTo>
                  <a:pt x="385318" y="104393"/>
                </a:lnTo>
                <a:lnTo>
                  <a:pt x="425608" y="104393"/>
                </a:lnTo>
                <a:lnTo>
                  <a:pt x="416940" y="92329"/>
                </a:lnTo>
                <a:lnTo>
                  <a:pt x="452374" y="44704"/>
                </a:lnTo>
                <a:close/>
              </a:path>
              <a:path w="582295" h="192404">
                <a:moveTo>
                  <a:pt x="524383" y="38100"/>
                </a:moveTo>
                <a:lnTo>
                  <a:pt x="487425" y="56387"/>
                </a:lnTo>
                <a:lnTo>
                  <a:pt x="472313" y="104775"/>
                </a:lnTo>
                <a:lnTo>
                  <a:pt x="474217" y="118181"/>
                </a:lnTo>
                <a:lnTo>
                  <a:pt x="501171" y="155138"/>
                </a:lnTo>
                <a:lnTo>
                  <a:pt x="531622" y="161925"/>
                </a:lnTo>
                <a:lnTo>
                  <a:pt x="539240" y="161164"/>
                </a:lnTo>
                <a:lnTo>
                  <a:pt x="574166" y="146176"/>
                </a:lnTo>
                <a:lnTo>
                  <a:pt x="572649" y="143891"/>
                </a:lnTo>
                <a:lnTo>
                  <a:pt x="534670" y="143891"/>
                </a:lnTo>
                <a:lnTo>
                  <a:pt x="527073" y="143726"/>
                </a:lnTo>
                <a:lnTo>
                  <a:pt x="495944" y="113954"/>
                </a:lnTo>
                <a:lnTo>
                  <a:pt x="494664" y="104139"/>
                </a:lnTo>
                <a:lnTo>
                  <a:pt x="580644" y="98932"/>
                </a:lnTo>
                <a:lnTo>
                  <a:pt x="581533" y="94868"/>
                </a:lnTo>
                <a:lnTo>
                  <a:pt x="581779" y="90677"/>
                </a:lnTo>
                <a:lnTo>
                  <a:pt x="581690" y="88773"/>
                </a:lnTo>
                <a:lnTo>
                  <a:pt x="494284" y="88773"/>
                </a:lnTo>
                <a:lnTo>
                  <a:pt x="494538" y="80010"/>
                </a:lnTo>
                <a:lnTo>
                  <a:pt x="526541" y="55880"/>
                </a:lnTo>
                <a:lnTo>
                  <a:pt x="570651" y="55880"/>
                </a:lnTo>
                <a:lnTo>
                  <a:pt x="565276" y="50037"/>
                </a:lnTo>
                <a:lnTo>
                  <a:pt x="556940" y="44279"/>
                </a:lnTo>
                <a:lnTo>
                  <a:pt x="547354" y="40354"/>
                </a:lnTo>
                <a:lnTo>
                  <a:pt x="536505" y="38286"/>
                </a:lnTo>
                <a:lnTo>
                  <a:pt x="524383" y="38100"/>
                </a:lnTo>
                <a:close/>
              </a:path>
              <a:path w="582295" h="192404">
                <a:moveTo>
                  <a:pt x="564388" y="131444"/>
                </a:moveTo>
                <a:lnTo>
                  <a:pt x="558244" y="136443"/>
                </a:lnTo>
                <a:lnTo>
                  <a:pt x="551243" y="140192"/>
                </a:lnTo>
                <a:lnTo>
                  <a:pt x="543385" y="142678"/>
                </a:lnTo>
                <a:lnTo>
                  <a:pt x="534670" y="143891"/>
                </a:lnTo>
                <a:lnTo>
                  <a:pt x="572649" y="143891"/>
                </a:lnTo>
                <a:lnTo>
                  <a:pt x="564388" y="131444"/>
                </a:lnTo>
                <a:close/>
              </a:path>
              <a:path w="582295" h="192404">
                <a:moveTo>
                  <a:pt x="570651" y="55880"/>
                </a:moveTo>
                <a:lnTo>
                  <a:pt x="526541" y="55880"/>
                </a:lnTo>
                <a:lnTo>
                  <a:pt x="533729" y="56020"/>
                </a:lnTo>
                <a:lnTo>
                  <a:pt x="540226" y="57388"/>
                </a:lnTo>
                <a:lnTo>
                  <a:pt x="560324" y="84709"/>
                </a:lnTo>
                <a:lnTo>
                  <a:pt x="494284" y="88773"/>
                </a:lnTo>
                <a:lnTo>
                  <a:pt x="581690" y="88773"/>
                </a:lnTo>
                <a:lnTo>
                  <a:pt x="581533" y="85851"/>
                </a:lnTo>
                <a:lnTo>
                  <a:pt x="580010" y="75112"/>
                </a:lnTo>
                <a:lnTo>
                  <a:pt x="576786" y="65563"/>
                </a:lnTo>
                <a:lnTo>
                  <a:pt x="571871" y="57205"/>
                </a:lnTo>
                <a:lnTo>
                  <a:pt x="570651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7764" y="4491863"/>
            <a:ext cx="48895" cy="22860"/>
          </a:xfrm>
          <a:custGeom>
            <a:avLst/>
            <a:gdLst/>
            <a:ahLst/>
            <a:cxnLst/>
            <a:rect l="l" t="t" r="r" b="b"/>
            <a:pathLst>
              <a:path w="48895" h="22860">
                <a:moveTo>
                  <a:pt x="47751" y="0"/>
                </a:moveTo>
                <a:lnTo>
                  <a:pt x="0" y="2793"/>
                </a:lnTo>
                <a:lnTo>
                  <a:pt x="1270" y="22351"/>
                </a:lnTo>
                <a:lnTo>
                  <a:pt x="48895" y="19431"/>
                </a:lnTo>
                <a:lnTo>
                  <a:pt x="47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3202" y="4369308"/>
            <a:ext cx="476884" cy="196850"/>
          </a:xfrm>
          <a:custGeom>
            <a:avLst/>
            <a:gdLst/>
            <a:ahLst/>
            <a:cxnLst/>
            <a:rect l="l" t="t" r="r" b="b"/>
            <a:pathLst>
              <a:path w="476885" h="196850">
                <a:moveTo>
                  <a:pt x="21209" y="26797"/>
                </a:moveTo>
                <a:lnTo>
                  <a:pt x="0" y="28194"/>
                </a:lnTo>
                <a:lnTo>
                  <a:pt x="10160" y="196342"/>
                </a:lnTo>
                <a:lnTo>
                  <a:pt x="31369" y="195072"/>
                </a:lnTo>
                <a:lnTo>
                  <a:pt x="26035" y="106426"/>
                </a:lnTo>
                <a:lnTo>
                  <a:pt x="28448" y="102235"/>
                </a:lnTo>
                <a:lnTo>
                  <a:pt x="60325" y="89281"/>
                </a:lnTo>
                <a:lnTo>
                  <a:pt x="92914" y="89281"/>
                </a:lnTo>
                <a:lnTo>
                  <a:pt x="92726" y="88900"/>
                </a:lnTo>
                <a:lnTo>
                  <a:pt x="24892" y="88900"/>
                </a:lnTo>
                <a:lnTo>
                  <a:pt x="21209" y="26797"/>
                </a:lnTo>
                <a:close/>
              </a:path>
              <a:path w="476885" h="196850">
                <a:moveTo>
                  <a:pt x="92914" y="89281"/>
                </a:moveTo>
                <a:lnTo>
                  <a:pt x="60325" y="89281"/>
                </a:lnTo>
                <a:lnTo>
                  <a:pt x="66675" y="91440"/>
                </a:lnTo>
                <a:lnTo>
                  <a:pt x="76073" y="101092"/>
                </a:lnTo>
                <a:lnTo>
                  <a:pt x="78612" y="108077"/>
                </a:lnTo>
                <a:lnTo>
                  <a:pt x="79121" y="116967"/>
                </a:lnTo>
                <a:lnTo>
                  <a:pt x="83693" y="191897"/>
                </a:lnTo>
                <a:lnTo>
                  <a:pt x="104901" y="190627"/>
                </a:lnTo>
                <a:lnTo>
                  <a:pt x="100330" y="115697"/>
                </a:lnTo>
                <a:lnTo>
                  <a:pt x="99040" y="105475"/>
                </a:lnTo>
                <a:lnTo>
                  <a:pt x="96488" y="96504"/>
                </a:lnTo>
                <a:lnTo>
                  <a:pt x="92914" y="89281"/>
                </a:lnTo>
                <a:close/>
              </a:path>
              <a:path w="476885" h="196850">
                <a:moveTo>
                  <a:pt x="57150" y="71501"/>
                </a:moveTo>
                <a:lnTo>
                  <a:pt x="24892" y="88900"/>
                </a:lnTo>
                <a:lnTo>
                  <a:pt x="92726" y="88900"/>
                </a:lnTo>
                <a:lnTo>
                  <a:pt x="57150" y="71501"/>
                </a:lnTo>
                <a:close/>
              </a:path>
              <a:path w="476885" h="196850">
                <a:moveTo>
                  <a:pt x="185038" y="108966"/>
                </a:moveTo>
                <a:lnTo>
                  <a:pt x="140843" y="124206"/>
                </a:lnTo>
                <a:lnTo>
                  <a:pt x="126746" y="155956"/>
                </a:lnTo>
                <a:lnTo>
                  <a:pt x="127841" y="163145"/>
                </a:lnTo>
                <a:lnTo>
                  <a:pt x="156737" y="189112"/>
                </a:lnTo>
                <a:lnTo>
                  <a:pt x="163575" y="189357"/>
                </a:lnTo>
                <a:lnTo>
                  <a:pt x="175742" y="187642"/>
                </a:lnTo>
                <a:lnTo>
                  <a:pt x="186134" y="184023"/>
                </a:lnTo>
                <a:lnTo>
                  <a:pt x="194740" y="178498"/>
                </a:lnTo>
                <a:lnTo>
                  <a:pt x="200617" y="172085"/>
                </a:lnTo>
                <a:lnTo>
                  <a:pt x="171069" y="172085"/>
                </a:lnTo>
                <a:lnTo>
                  <a:pt x="161349" y="171511"/>
                </a:lnTo>
                <a:lnTo>
                  <a:pt x="154273" y="168449"/>
                </a:lnTo>
                <a:lnTo>
                  <a:pt x="149816" y="162887"/>
                </a:lnTo>
                <a:lnTo>
                  <a:pt x="147955" y="154813"/>
                </a:lnTo>
                <a:lnTo>
                  <a:pt x="147447" y="147320"/>
                </a:lnTo>
                <a:lnTo>
                  <a:pt x="150495" y="140589"/>
                </a:lnTo>
                <a:lnTo>
                  <a:pt x="185293" y="124714"/>
                </a:lnTo>
                <a:lnTo>
                  <a:pt x="217963" y="124714"/>
                </a:lnTo>
                <a:lnTo>
                  <a:pt x="217153" y="111252"/>
                </a:lnTo>
                <a:lnTo>
                  <a:pt x="195834" y="111252"/>
                </a:lnTo>
                <a:lnTo>
                  <a:pt x="190119" y="109601"/>
                </a:lnTo>
                <a:lnTo>
                  <a:pt x="185038" y="108966"/>
                </a:lnTo>
                <a:close/>
              </a:path>
              <a:path w="476885" h="196850">
                <a:moveTo>
                  <a:pt x="223699" y="171069"/>
                </a:moveTo>
                <a:lnTo>
                  <a:pt x="201549" y="171069"/>
                </a:lnTo>
                <a:lnTo>
                  <a:pt x="203708" y="176657"/>
                </a:lnTo>
                <a:lnTo>
                  <a:pt x="207010" y="180467"/>
                </a:lnTo>
                <a:lnTo>
                  <a:pt x="211455" y="182626"/>
                </a:lnTo>
                <a:lnTo>
                  <a:pt x="215773" y="184912"/>
                </a:lnTo>
                <a:lnTo>
                  <a:pt x="222376" y="185674"/>
                </a:lnTo>
                <a:lnTo>
                  <a:pt x="231012" y="185166"/>
                </a:lnTo>
                <a:lnTo>
                  <a:pt x="230377" y="174625"/>
                </a:lnTo>
                <a:lnTo>
                  <a:pt x="223900" y="171450"/>
                </a:lnTo>
                <a:lnTo>
                  <a:pt x="223699" y="171069"/>
                </a:lnTo>
                <a:close/>
              </a:path>
              <a:path w="476885" h="196850">
                <a:moveTo>
                  <a:pt x="217963" y="124714"/>
                </a:moveTo>
                <a:lnTo>
                  <a:pt x="185293" y="124714"/>
                </a:lnTo>
                <a:lnTo>
                  <a:pt x="189992" y="125222"/>
                </a:lnTo>
                <a:lnTo>
                  <a:pt x="196723" y="126238"/>
                </a:lnTo>
                <a:lnTo>
                  <a:pt x="185928" y="167401"/>
                </a:lnTo>
                <a:lnTo>
                  <a:pt x="171069" y="172085"/>
                </a:lnTo>
                <a:lnTo>
                  <a:pt x="200617" y="172085"/>
                </a:lnTo>
                <a:lnTo>
                  <a:pt x="201549" y="171069"/>
                </a:lnTo>
                <a:lnTo>
                  <a:pt x="223699" y="171069"/>
                </a:lnTo>
                <a:lnTo>
                  <a:pt x="220345" y="164719"/>
                </a:lnTo>
                <a:lnTo>
                  <a:pt x="217963" y="124714"/>
                </a:lnTo>
                <a:close/>
              </a:path>
              <a:path w="476885" h="196850">
                <a:moveTo>
                  <a:pt x="210047" y="83820"/>
                </a:moveTo>
                <a:lnTo>
                  <a:pt x="168275" y="83820"/>
                </a:lnTo>
                <a:lnTo>
                  <a:pt x="179706" y="84963"/>
                </a:lnTo>
                <a:lnTo>
                  <a:pt x="188102" y="89916"/>
                </a:lnTo>
                <a:lnTo>
                  <a:pt x="193474" y="98679"/>
                </a:lnTo>
                <a:lnTo>
                  <a:pt x="195834" y="111252"/>
                </a:lnTo>
                <a:lnTo>
                  <a:pt x="217153" y="111252"/>
                </a:lnTo>
                <a:lnTo>
                  <a:pt x="215663" y="99444"/>
                </a:lnTo>
                <a:lnTo>
                  <a:pt x="212836" y="89344"/>
                </a:lnTo>
                <a:lnTo>
                  <a:pt x="210047" y="83820"/>
                </a:lnTo>
                <a:close/>
              </a:path>
              <a:path w="476885" h="196850">
                <a:moveTo>
                  <a:pt x="164719" y="65024"/>
                </a:moveTo>
                <a:lnTo>
                  <a:pt x="158242" y="65405"/>
                </a:lnTo>
                <a:lnTo>
                  <a:pt x="151511" y="67056"/>
                </a:lnTo>
                <a:lnTo>
                  <a:pt x="144525" y="69850"/>
                </a:lnTo>
                <a:lnTo>
                  <a:pt x="137540" y="72517"/>
                </a:lnTo>
                <a:lnTo>
                  <a:pt x="132207" y="75692"/>
                </a:lnTo>
                <a:lnTo>
                  <a:pt x="128397" y="79248"/>
                </a:lnTo>
                <a:lnTo>
                  <a:pt x="138430" y="96393"/>
                </a:lnTo>
                <a:lnTo>
                  <a:pt x="144021" y="91320"/>
                </a:lnTo>
                <a:lnTo>
                  <a:pt x="150876" y="87534"/>
                </a:lnTo>
                <a:lnTo>
                  <a:pt x="158968" y="85034"/>
                </a:lnTo>
                <a:lnTo>
                  <a:pt x="168275" y="83820"/>
                </a:lnTo>
                <a:lnTo>
                  <a:pt x="210047" y="83820"/>
                </a:lnTo>
                <a:lnTo>
                  <a:pt x="208651" y="81053"/>
                </a:lnTo>
                <a:lnTo>
                  <a:pt x="203073" y="74549"/>
                </a:lnTo>
                <a:lnTo>
                  <a:pt x="196026" y="69810"/>
                </a:lnTo>
                <a:lnTo>
                  <a:pt x="187277" y="66643"/>
                </a:lnTo>
                <a:lnTo>
                  <a:pt x="176837" y="65047"/>
                </a:lnTo>
                <a:lnTo>
                  <a:pt x="164719" y="65024"/>
                </a:lnTo>
                <a:close/>
              </a:path>
              <a:path w="476885" h="196850">
                <a:moveTo>
                  <a:pt x="262382" y="61341"/>
                </a:moveTo>
                <a:lnTo>
                  <a:pt x="247903" y="62230"/>
                </a:lnTo>
                <a:lnTo>
                  <a:pt x="255143" y="181610"/>
                </a:lnTo>
                <a:lnTo>
                  <a:pt x="276225" y="180340"/>
                </a:lnTo>
                <a:lnTo>
                  <a:pt x="270890" y="91567"/>
                </a:lnTo>
                <a:lnTo>
                  <a:pt x="273431" y="87249"/>
                </a:lnTo>
                <a:lnTo>
                  <a:pt x="277240" y="83439"/>
                </a:lnTo>
                <a:lnTo>
                  <a:pt x="287527" y="76962"/>
                </a:lnTo>
                <a:lnTo>
                  <a:pt x="289296" y="76327"/>
                </a:lnTo>
                <a:lnTo>
                  <a:pt x="270001" y="76327"/>
                </a:lnTo>
                <a:lnTo>
                  <a:pt x="262382" y="61341"/>
                </a:lnTo>
                <a:close/>
              </a:path>
              <a:path w="476885" h="196850">
                <a:moveTo>
                  <a:pt x="337584" y="74422"/>
                </a:moveTo>
                <a:lnTo>
                  <a:pt x="306324" y="74422"/>
                </a:lnTo>
                <a:lnTo>
                  <a:pt x="312800" y="76581"/>
                </a:lnTo>
                <a:lnTo>
                  <a:pt x="316992" y="81407"/>
                </a:lnTo>
                <a:lnTo>
                  <a:pt x="328549" y="177165"/>
                </a:lnTo>
                <a:lnTo>
                  <a:pt x="349631" y="175895"/>
                </a:lnTo>
                <a:lnTo>
                  <a:pt x="345186" y="101981"/>
                </a:lnTo>
                <a:lnTo>
                  <a:pt x="341493" y="81287"/>
                </a:lnTo>
                <a:lnTo>
                  <a:pt x="337584" y="74422"/>
                </a:lnTo>
                <a:close/>
              </a:path>
              <a:path w="476885" h="196850">
                <a:moveTo>
                  <a:pt x="303149" y="56642"/>
                </a:moveTo>
                <a:lnTo>
                  <a:pt x="292147" y="58449"/>
                </a:lnTo>
                <a:lnTo>
                  <a:pt x="282956" y="62341"/>
                </a:lnTo>
                <a:lnTo>
                  <a:pt x="275574" y="68304"/>
                </a:lnTo>
                <a:lnTo>
                  <a:pt x="270001" y="76327"/>
                </a:lnTo>
                <a:lnTo>
                  <a:pt x="289296" y="76327"/>
                </a:lnTo>
                <a:lnTo>
                  <a:pt x="292481" y="75184"/>
                </a:lnTo>
                <a:lnTo>
                  <a:pt x="306324" y="74422"/>
                </a:lnTo>
                <a:lnTo>
                  <a:pt x="337584" y="74422"/>
                </a:lnTo>
                <a:lnTo>
                  <a:pt x="333263" y="66833"/>
                </a:lnTo>
                <a:lnTo>
                  <a:pt x="320486" y="58618"/>
                </a:lnTo>
                <a:lnTo>
                  <a:pt x="303149" y="56642"/>
                </a:lnTo>
                <a:close/>
              </a:path>
              <a:path w="476885" h="196850">
                <a:moveTo>
                  <a:pt x="420115" y="49657"/>
                </a:moveTo>
                <a:lnTo>
                  <a:pt x="383032" y="70993"/>
                </a:lnTo>
                <a:lnTo>
                  <a:pt x="369697" y="117729"/>
                </a:lnTo>
                <a:lnTo>
                  <a:pt x="371365" y="130423"/>
                </a:lnTo>
                <a:lnTo>
                  <a:pt x="394112" y="166286"/>
                </a:lnTo>
                <a:lnTo>
                  <a:pt x="423545" y="173609"/>
                </a:lnTo>
                <a:lnTo>
                  <a:pt x="433375" y="172297"/>
                </a:lnTo>
                <a:lnTo>
                  <a:pt x="441896" y="169687"/>
                </a:lnTo>
                <a:lnTo>
                  <a:pt x="449083" y="165768"/>
                </a:lnTo>
                <a:lnTo>
                  <a:pt x="454913" y="160528"/>
                </a:lnTo>
                <a:lnTo>
                  <a:pt x="476170" y="160528"/>
                </a:lnTo>
                <a:lnTo>
                  <a:pt x="475848" y="155194"/>
                </a:lnTo>
                <a:lnTo>
                  <a:pt x="433705" y="155194"/>
                </a:lnTo>
                <a:lnTo>
                  <a:pt x="416371" y="153503"/>
                </a:lnTo>
                <a:lnTo>
                  <a:pt x="403621" y="146145"/>
                </a:lnTo>
                <a:lnTo>
                  <a:pt x="395468" y="133119"/>
                </a:lnTo>
                <a:lnTo>
                  <a:pt x="391922" y="114427"/>
                </a:lnTo>
                <a:lnTo>
                  <a:pt x="392010" y="104729"/>
                </a:lnTo>
                <a:lnTo>
                  <a:pt x="412019" y="71183"/>
                </a:lnTo>
                <a:lnTo>
                  <a:pt x="427227" y="67056"/>
                </a:lnTo>
                <a:lnTo>
                  <a:pt x="470522" y="67056"/>
                </a:lnTo>
                <a:lnTo>
                  <a:pt x="469893" y="56642"/>
                </a:lnTo>
                <a:lnTo>
                  <a:pt x="448690" y="56642"/>
                </a:lnTo>
                <a:lnTo>
                  <a:pt x="443118" y="53139"/>
                </a:lnTo>
                <a:lnTo>
                  <a:pt x="436499" y="50815"/>
                </a:lnTo>
                <a:lnTo>
                  <a:pt x="428831" y="49658"/>
                </a:lnTo>
                <a:lnTo>
                  <a:pt x="420115" y="49657"/>
                </a:lnTo>
                <a:close/>
              </a:path>
              <a:path w="476885" h="196850">
                <a:moveTo>
                  <a:pt x="476170" y="160528"/>
                </a:moveTo>
                <a:lnTo>
                  <a:pt x="454913" y="160528"/>
                </a:lnTo>
                <a:lnTo>
                  <a:pt x="455422" y="169418"/>
                </a:lnTo>
                <a:lnTo>
                  <a:pt x="476631" y="168148"/>
                </a:lnTo>
                <a:lnTo>
                  <a:pt x="476170" y="160528"/>
                </a:lnTo>
                <a:close/>
              </a:path>
              <a:path w="476885" h="196850">
                <a:moveTo>
                  <a:pt x="470522" y="67056"/>
                </a:moveTo>
                <a:lnTo>
                  <a:pt x="427227" y="67056"/>
                </a:lnTo>
                <a:lnTo>
                  <a:pt x="433869" y="67438"/>
                </a:lnTo>
                <a:lnTo>
                  <a:pt x="439880" y="69357"/>
                </a:lnTo>
                <a:lnTo>
                  <a:pt x="445248" y="72824"/>
                </a:lnTo>
                <a:lnTo>
                  <a:pt x="449961" y="77851"/>
                </a:lnTo>
                <a:lnTo>
                  <a:pt x="453898" y="144018"/>
                </a:lnTo>
                <a:lnTo>
                  <a:pt x="452882" y="146431"/>
                </a:lnTo>
                <a:lnTo>
                  <a:pt x="450088" y="148844"/>
                </a:lnTo>
                <a:lnTo>
                  <a:pt x="440944" y="153670"/>
                </a:lnTo>
                <a:lnTo>
                  <a:pt x="437007" y="154940"/>
                </a:lnTo>
                <a:lnTo>
                  <a:pt x="433705" y="155194"/>
                </a:lnTo>
                <a:lnTo>
                  <a:pt x="475848" y="155194"/>
                </a:lnTo>
                <a:lnTo>
                  <a:pt x="470522" y="67056"/>
                </a:lnTo>
                <a:close/>
              </a:path>
              <a:path w="476885" h="196850">
                <a:moveTo>
                  <a:pt x="466471" y="0"/>
                </a:moveTo>
                <a:lnTo>
                  <a:pt x="445388" y="1270"/>
                </a:lnTo>
                <a:lnTo>
                  <a:pt x="448690" y="56642"/>
                </a:lnTo>
                <a:lnTo>
                  <a:pt x="469893" y="56642"/>
                </a:lnTo>
                <a:lnTo>
                  <a:pt x="466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2094" y="5323484"/>
            <a:ext cx="554990" cy="374650"/>
          </a:xfrm>
          <a:custGeom>
            <a:avLst/>
            <a:gdLst/>
            <a:ahLst/>
            <a:cxnLst/>
            <a:rect l="l" t="t" r="r" b="b"/>
            <a:pathLst>
              <a:path w="554989" h="374650">
                <a:moveTo>
                  <a:pt x="502015" y="248919"/>
                </a:moveTo>
                <a:lnTo>
                  <a:pt x="459771" y="265429"/>
                </a:lnTo>
                <a:lnTo>
                  <a:pt x="439215" y="299719"/>
                </a:lnTo>
                <a:lnTo>
                  <a:pt x="436895" y="312419"/>
                </a:lnTo>
                <a:lnTo>
                  <a:pt x="437171" y="323849"/>
                </a:lnTo>
                <a:lnTo>
                  <a:pt x="458557" y="360679"/>
                </a:lnTo>
                <a:lnTo>
                  <a:pt x="495426" y="374649"/>
                </a:lnTo>
                <a:lnTo>
                  <a:pt x="508380" y="374649"/>
                </a:lnTo>
                <a:lnTo>
                  <a:pt x="512698" y="373379"/>
                </a:lnTo>
                <a:lnTo>
                  <a:pt x="511401" y="356869"/>
                </a:lnTo>
                <a:lnTo>
                  <a:pt x="495601" y="356869"/>
                </a:lnTo>
                <a:lnTo>
                  <a:pt x="487566" y="355599"/>
                </a:lnTo>
                <a:lnTo>
                  <a:pt x="458358" y="323849"/>
                </a:lnTo>
                <a:lnTo>
                  <a:pt x="458406" y="316229"/>
                </a:lnTo>
                <a:lnTo>
                  <a:pt x="460263" y="307339"/>
                </a:lnTo>
                <a:lnTo>
                  <a:pt x="463930" y="297179"/>
                </a:lnTo>
                <a:lnTo>
                  <a:pt x="498244" y="297179"/>
                </a:lnTo>
                <a:lnTo>
                  <a:pt x="471169" y="284479"/>
                </a:lnTo>
                <a:lnTo>
                  <a:pt x="475614" y="276859"/>
                </a:lnTo>
                <a:lnTo>
                  <a:pt x="481838" y="271779"/>
                </a:lnTo>
                <a:lnTo>
                  <a:pt x="489838" y="269239"/>
                </a:lnTo>
                <a:lnTo>
                  <a:pt x="496200" y="267969"/>
                </a:lnTo>
                <a:lnTo>
                  <a:pt x="541083" y="267969"/>
                </a:lnTo>
                <a:lnTo>
                  <a:pt x="532653" y="260349"/>
                </a:lnTo>
                <a:lnTo>
                  <a:pt x="522223" y="255269"/>
                </a:lnTo>
                <a:lnTo>
                  <a:pt x="512220" y="251459"/>
                </a:lnTo>
                <a:lnTo>
                  <a:pt x="502015" y="248919"/>
                </a:lnTo>
                <a:close/>
              </a:path>
              <a:path w="554989" h="374650">
                <a:moveTo>
                  <a:pt x="511301" y="355599"/>
                </a:moveTo>
                <a:lnTo>
                  <a:pt x="503517" y="356869"/>
                </a:lnTo>
                <a:lnTo>
                  <a:pt x="511401" y="356869"/>
                </a:lnTo>
                <a:lnTo>
                  <a:pt x="511301" y="355599"/>
                </a:lnTo>
                <a:close/>
              </a:path>
              <a:path w="554989" h="374650">
                <a:moveTo>
                  <a:pt x="402678" y="256539"/>
                </a:moveTo>
                <a:lnTo>
                  <a:pt x="383285" y="256539"/>
                </a:lnTo>
                <a:lnTo>
                  <a:pt x="390905" y="326389"/>
                </a:lnTo>
                <a:lnTo>
                  <a:pt x="411606" y="336549"/>
                </a:lnTo>
                <a:lnTo>
                  <a:pt x="402678" y="256539"/>
                </a:lnTo>
                <a:close/>
              </a:path>
              <a:path w="554989" h="374650">
                <a:moveTo>
                  <a:pt x="498244" y="297179"/>
                </a:moveTo>
                <a:lnTo>
                  <a:pt x="463930" y="297179"/>
                </a:lnTo>
                <a:lnTo>
                  <a:pt x="541401" y="335279"/>
                </a:lnTo>
                <a:lnTo>
                  <a:pt x="552833" y="312419"/>
                </a:lnTo>
                <a:lnTo>
                  <a:pt x="530732" y="312419"/>
                </a:lnTo>
                <a:lnTo>
                  <a:pt x="498244" y="297179"/>
                </a:lnTo>
                <a:close/>
              </a:path>
              <a:path w="554989" h="374650">
                <a:moveTo>
                  <a:pt x="541083" y="267969"/>
                </a:moveTo>
                <a:lnTo>
                  <a:pt x="502538" y="267969"/>
                </a:lnTo>
                <a:lnTo>
                  <a:pt x="508877" y="269239"/>
                </a:lnTo>
                <a:lnTo>
                  <a:pt x="515238" y="271779"/>
                </a:lnTo>
                <a:lnTo>
                  <a:pt x="535177" y="297179"/>
                </a:lnTo>
                <a:lnTo>
                  <a:pt x="534415" y="304799"/>
                </a:lnTo>
                <a:lnTo>
                  <a:pt x="530732" y="312419"/>
                </a:lnTo>
                <a:lnTo>
                  <a:pt x="552833" y="312419"/>
                </a:lnTo>
                <a:lnTo>
                  <a:pt x="554434" y="304799"/>
                </a:lnTo>
                <a:lnTo>
                  <a:pt x="554229" y="294639"/>
                </a:lnTo>
                <a:lnTo>
                  <a:pt x="551941" y="285749"/>
                </a:lnTo>
                <a:lnTo>
                  <a:pt x="547512" y="275589"/>
                </a:lnTo>
                <a:lnTo>
                  <a:pt x="541083" y="267969"/>
                </a:lnTo>
                <a:close/>
              </a:path>
              <a:path w="554989" h="374650">
                <a:moveTo>
                  <a:pt x="394969" y="140969"/>
                </a:moveTo>
                <a:lnTo>
                  <a:pt x="321436" y="293369"/>
                </a:lnTo>
                <a:lnTo>
                  <a:pt x="340486" y="302259"/>
                </a:lnTo>
                <a:lnTo>
                  <a:pt x="358266" y="265429"/>
                </a:lnTo>
                <a:lnTo>
                  <a:pt x="383285" y="256539"/>
                </a:lnTo>
                <a:lnTo>
                  <a:pt x="402678" y="256539"/>
                </a:lnTo>
                <a:lnTo>
                  <a:pt x="401827" y="248919"/>
                </a:lnTo>
                <a:lnTo>
                  <a:pt x="410410" y="245109"/>
                </a:lnTo>
                <a:lnTo>
                  <a:pt x="368426" y="245109"/>
                </a:lnTo>
                <a:lnTo>
                  <a:pt x="414019" y="149859"/>
                </a:lnTo>
                <a:lnTo>
                  <a:pt x="394969" y="140969"/>
                </a:lnTo>
                <a:close/>
              </a:path>
              <a:path w="554989" h="374650">
                <a:moveTo>
                  <a:pt x="301180" y="257809"/>
                </a:moveTo>
                <a:lnTo>
                  <a:pt x="279907" y="257809"/>
                </a:lnTo>
                <a:lnTo>
                  <a:pt x="279018" y="262889"/>
                </a:lnTo>
                <a:lnTo>
                  <a:pt x="280034" y="267969"/>
                </a:lnTo>
                <a:lnTo>
                  <a:pt x="285622" y="276859"/>
                </a:lnTo>
                <a:lnTo>
                  <a:pt x="290829" y="280669"/>
                </a:lnTo>
                <a:lnTo>
                  <a:pt x="298703" y="284479"/>
                </a:lnTo>
                <a:lnTo>
                  <a:pt x="303275" y="274319"/>
                </a:lnTo>
                <a:lnTo>
                  <a:pt x="299211" y="269239"/>
                </a:lnTo>
                <a:lnTo>
                  <a:pt x="299465" y="261619"/>
                </a:lnTo>
                <a:lnTo>
                  <a:pt x="301180" y="257809"/>
                </a:lnTo>
                <a:close/>
              </a:path>
              <a:path w="554989" h="374650">
                <a:moveTo>
                  <a:pt x="259859" y="185419"/>
                </a:moveTo>
                <a:lnTo>
                  <a:pt x="222122" y="207009"/>
                </a:lnTo>
                <a:lnTo>
                  <a:pt x="218376" y="220979"/>
                </a:lnTo>
                <a:lnTo>
                  <a:pt x="218658" y="228599"/>
                </a:lnTo>
                <a:lnTo>
                  <a:pt x="249350" y="259079"/>
                </a:lnTo>
                <a:lnTo>
                  <a:pt x="260175" y="261619"/>
                </a:lnTo>
                <a:lnTo>
                  <a:pt x="270357" y="260349"/>
                </a:lnTo>
                <a:lnTo>
                  <a:pt x="279907" y="257809"/>
                </a:lnTo>
                <a:lnTo>
                  <a:pt x="301180" y="257809"/>
                </a:lnTo>
                <a:lnTo>
                  <a:pt x="304038" y="251459"/>
                </a:lnTo>
                <a:lnTo>
                  <a:pt x="306527" y="246379"/>
                </a:lnTo>
                <a:lnTo>
                  <a:pt x="260183" y="246379"/>
                </a:lnTo>
                <a:lnTo>
                  <a:pt x="252729" y="243839"/>
                </a:lnTo>
                <a:lnTo>
                  <a:pt x="244582" y="238759"/>
                </a:lnTo>
                <a:lnTo>
                  <a:pt x="239934" y="232409"/>
                </a:lnTo>
                <a:lnTo>
                  <a:pt x="238763" y="224789"/>
                </a:lnTo>
                <a:lnTo>
                  <a:pt x="241045" y="217169"/>
                </a:lnTo>
                <a:lnTo>
                  <a:pt x="244347" y="210819"/>
                </a:lnTo>
                <a:lnTo>
                  <a:pt x="250316" y="205739"/>
                </a:lnTo>
                <a:lnTo>
                  <a:pt x="258825" y="204469"/>
                </a:lnTo>
                <a:lnTo>
                  <a:pt x="265251" y="203199"/>
                </a:lnTo>
                <a:lnTo>
                  <a:pt x="326772" y="203199"/>
                </a:lnTo>
                <a:lnTo>
                  <a:pt x="327280" y="201929"/>
                </a:lnTo>
                <a:lnTo>
                  <a:pt x="304291" y="201929"/>
                </a:lnTo>
                <a:lnTo>
                  <a:pt x="299973" y="198119"/>
                </a:lnTo>
                <a:lnTo>
                  <a:pt x="291845" y="193039"/>
                </a:lnTo>
                <a:lnTo>
                  <a:pt x="280866" y="189229"/>
                </a:lnTo>
                <a:lnTo>
                  <a:pt x="270208" y="186689"/>
                </a:lnTo>
                <a:lnTo>
                  <a:pt x="259859" y="185419"/>
                </a:lnTo>
                <a:close/>
              </a:path>
              <a:path w="554989" h="374650">
                <a:moveTo>
                  <a:pt x="326772" y="203199"/>
                </a:moveTo>
                <a:lnTo>
                  <a:pt x="271938" y="203199"/>
                </a:lnTo>
                <a:lnTo>
                  <a:pt x="278864" y="205739"/>
                </a:lnTo>
                <a:lnTo>
                  <a:pt x="286003" y="208279"/>
                </a:lnTo>
                <a:lnTo>
                  <a:pt x="288416" y="209549"/>
                </a:lnTo>
                <a:lnTo>
                  <a:pt x="292226" y="212089"/>
                </a:lnTo>
                <a:lnTo>
                  <a:pt x="297688" y="215899"/>
                </a:lnTo>
                <a:lnTo>
                  <a:pt x="285114" y="242569"/>
                </a:lnTo>
                <a:lnTo>
                  <a:pt x="276375" y="245109"/>
                </a:lnTo>
                <a:lnTo>
                  <a:pt x="268065" y="246379"/>
                </a:lnTo>
                <a:lnTo>
                  <a:pt x="306527" y="246379"/>
                </a:lnTo>
                <a:lnTo>
                  <a:pt x="322706" y="213359"/>
                </a:lnTo>
                <a:lnTo>
                  <a:pt x="326772" y="203199"/>
                </a:lnTo>
                <a:close/>
              </a:path>
              <a:path w="554989" h="374650">
                <a:moveTo>
                  <a:pt x="433831" y="214629"/>
                </a:moveTo>
                <a:lnTo>
                  <a:pt x="368426" y="245109"/>
                </a:lnTo>
                <a:lnTo>
                  <a:pt x="410410" y="245109"/>
                </a:lnTo>
                <a:lnTo>
                  <a:pt x="456183" y="224789"/>
                </a:lnTo>
                <a:lnTo>
                  <a:pt x="433831" y="214629"/>
                </a:lnTo>
                <a:close/>
              </a:path>
              <a:path w="554989" h="374650">
                <a:moveTo>
                  <a:pt x="216503" y="110489"/>
                </a:moveTo>
                <a:lnTo>
                  <a:pt x="179704" y="110489"/>
                </a:lnTo>
                <a:lnTo>
                  <a:pt x="185038" y="111759"/>
                </a:lnTo>
                <a:lnTo>
                  <a:pt x="189610" y="113029"/>
                </a:lnTo>
                <a:lnTo>
                  <a:pt x="196850" y="116839"/>
                </a:lnTo>
                <a:lnTo>
                  <a:pt x="201294" y="121919"/>
                </a:lnTo>
                <a:lnTo>
                  <a:pt x="202945" y="128269"/>
                </a:lnTo>
                <a:lnTo>
                  <a:pt x="204723" y="134619"/>
                </a:lnTo>
                <a:lnTo>
                  <a:pt x="203580" y="142239"/>
                </a:lnTo>
                <a:lnTo>
                  <a:pt x="166877" y="218439"/>
                </a:lnTo>
                <a:lnTo>
                  <a:pt x="186054" y="227329"/>
                </a:lnTo>
                <a:lnTo>
                  <a:pt x="218820" y="160019"/>
                </a:lnTo>
                <a:lnTo>
                  <a:pt x="222652" y="149859"/>
                </a:lnTo>
                <a:lnTo>
                  <a:pt x="224805" y="140969"/>
                </a:lnTo>
                <a:lnTo>
                  <a:pt x="225268" y="132079"/>
                </a:lnTo>
                <a:lnTo>
                  <a:pt x="224027" y="124459"/>
                </a:lnTo>
                <a:lnTo>
                  <a:pt x="221051" y="116839"/>
                </a:lnTo>
                <a:lnTo>
                  <a:pt x="216503" y="110489"/>
                </a:lnTo>
                <a:close/>
              </a:path>
              <a:path w="554989" h="374650">
                <a:moveTo>
                  <a:pt x="318547" y="160019"/>
                </a:moveTo>
                <a:lnTo>
                  <a:pt x="276590" y="160019"/>
                </a:lnTo>
                <a:lnTo>
                  <a:pt x="284886" y="161289"/>
                </a:lnTo>
                <a:lnTo>
                  <a:pt x="293623" y="165099"/>
                </a:lnTo>
                <a:lnTo>
                  <a:pt x="303006" y="171449"/>
                </a:lnTo>
                <a:lnTo>
                  <a:pt x="307911" y="180339"/>
                </a:lnTo>
                <a:lnTo>
                  <a:pt x="308340" y="190499"/>
                </a:lnTo>
                <a:lnTo>
                  <a:pt x="304291" y="201929"/>
                </a:lnTo>
                <a:lnTo>
                  <a:pt x="327280" y="201929"/>
                </a:lnTo>
                <a:lnTo>
                  <a:pt x="329771" y="191769"/>
                </a:lnTo>
                <a:lnTo>
                  <a:pt x="330190" y="182879"/>
                </a:lnTo>
                <a:lnTo>
                  <a:pt x="328548" y="173989"/>
                </a:lnTo>
                <a:lnTo>
                  <a:pt x="324667" y="166369"/>
                </a:lnTo>
                <a:lnTo>
                  <a:pt x="318547" y="160019"/>
                </a:lnTo>
                <a:close/>
              </a:path>
              <a:path w="554989" h="374650">
                <a:moveTo>
                  <a:pt x="174116" y="34289"/>
                </a:moveTo>
                <a:lnTo>
                  <a:pt x="100583" y="185419"/>
                </a:lnTo>
                <a:lnTo>
                  <a:pt x="119760" y="195579"/>
                </a:lnTo>
                <a:lnTo>
                  <a:pt x="158495" y="115569"/>
                </a:lnTo>
                <a:lnTo>
                  <a:pt x="162686" y="113029"/>
                </a:lnTo>
                <a:lnTo>
                  <a:pt x="167766" y="111759"/>
                </a:lnTo>
                <a:lnTo>
                  <a:pt x="173735" y="110489"/>
                </a:lnTo>
                <a:lnTo>
                  <a:pt x="216503" y="110489"/>
                </a:lnTo>
                <a:lnTo>
                  <a:pt x="210383" y="104139"/>
                </a:lnTo>
                <a:lnTo>
                  <a:pt x="202691" y="100329"/>
                </a:lnTo>
                <a:lnTo>
                  <a:pt x="200659" y="99059"/>
                </a:lnTo>
                <a:lnTo>
                  <a:pt x="166115" y="99059"/>
                </a:lnTo>
                <a:lnTo>
                  <a:pt x="193166" y="43179"/>
                </a:lnTo>
                <a:lnTo>
                  <a:pt x="174116" y="34289"/>
                </a:lnTo>
                <a:close/>
              </a:path>
              <a:path w="554989" h="374650">
                <a:moveTo>
                  <a:pt x="16255" y="114299"/>
                </a:moveTo>
                <a:lnTo>
                  <a:pt x="0" y="128269"/>
                </a:lnTo>
                <a:lnTo>
                  <a:pt x="5310" y="135889"/>
                </a:lnTo>
                <a:lnTo>
                  <a:pt x="11906" y="143509"/>
                </a:lnTo>
                <a:lnTo>
                  <a:pt x="19788" y="148589"/>
                </a:lnTo>
                <a:lnTo>
                  <a:pt x="28955" y="153669"/>
                </a:lnTo>
                <a:lnTo>
                  <a:pt x="39905" y="158749"/>
                </a:lnTo>
                <a:lnTo>
                  <a:pt x="50450" y="161289"/>
                </a:lnTo>
                <a:lnTo>
                  <a:pt x="60567" y="161289"/>
                </a:lnTo>
                <a:lnTo>
                  <a:pt x="94810" y="142239"/>
                </a:lnTo>
                <a:lnTo>
                  <a:pt x="55879" y="142239"/>
                </a:lnTo>
                <a:lnTo>
                  <a:pt x="48513" y="140969"/>
                </a:lnTo>
                <a:lnTo>
                  <a:pt x="36194" y="135889"/>
                </a:lnTo>
                <a:lnTo>
                  <a:pt x="31750" y="132079"/>
                </a:lnTo>
                <a:lnTo>
                  <a:pt x="22351" y="123189"/>
                </a:lnTo>
                <a:lnTo>
                  <a:pt x="18668" y="118109"/>
                </a:lnTo>
                <a:lnTo>
                  <a:pt x="16255" y="114299"/>
                </a:lnTo>
                <a:close/>
              </a:path>
              <a:path w="554989" h="374650">
                <a:moveTo>
                  <a:pt x="272414" y="139699"/>
                </a:moveTo>
                <a:lnTo>
                  <a:pt x="266191" y="140969"/>
                </a:lnTo>
                <a:lnTo>
                  <a:pt x="261111" y="140969"/>
                </a:lnTo>
                <a:lnTo>
                  <a:pt x="261365" y="161289"/>
                </a:lnTo>
                <a:lnTo>
                  <a:pt x="268745" y="160019"/>
                </a:lnTo>
                <a:lnTo>
                  <a:pt x="318547" y="160019"/>
                </a:lnTo>
                <a:lnTo>
                  <a:pt x="310189" y="152399"/>
                </a:lnTo>
                <a:lnTo>
                  <a:pt x="299592" y="147319"/>
                </a:lnTo>
                <a:lnTo>
                  <a:pt x="293877" y="143509"/>
                </a:lnTo>
                <a:lnTo>
                  <a:pt x="287146" y="142239"/>
                </a:lnTo>
                <a:lnTo>
                  <a:pt x="272414" y="139699"/>
                </a:lnTo>
                <a:close/>
              </a:path>
              <a:path w="554989" h="374650">
                <a:moveTo>
                  <a:pt x="92519" y="0"/>
                </a:moveTo>
                <a:lnTo>
                  <a:pt x="83808" y="0"/>
                </a:lnTo>
                <a:lnTo>
                  <a:pt x="75310" y="2539"/>
                </a:lnTo>
                <a:lnTo>
                  <a:pt x="47585" y="30479"/>
                </a:lnTo>
                <a:lnTo>
                  <a:pt x="44918" y="43179"/>
                </a:lnTo>
                <a:lnTo>
                  <a:pt x="45084" y="49529"/>
                </a:lnTo>
                <a:lnTo>
                  <a:pt x="46394" y="55879"/>
                </a:lnTo>
                <a:lnTo>
                  <a:pt x="48990" y="63499"/>
                </a:lnTo>
                <a:lnTo>
                  <a:pt x="52871" y="69849"/>
                </a:lnTo>
                <a:lnTo>
                  <a:pt x="67309" y="87629"/>
                </a:lnTo>
                <a:lnTo>
                  <a:pt x="72713" y="95249"/>
                </a:lnTo>
                <a:lnTo>
                  <a:pt x="76723" y="101599"/>
                </a:lnTo>
                <a:lnTo>
                  <a:pt x="79329" y="106679"/>
                </a:lnTo>
                <a:lnTo>
                  <a:pt x="80517" y="111759"/>
                </a:lnTo>
                <a:lnTo>
                  <a:pt x="81025" y="116839"/>
                </a:lnTo>
                <a:lnTo>
                  <a:pt x="80136" y="121919"/>
                </a:lnTo>
                <a:lnTo>
                  <a:pt x="77723" y="126999"/>
                </a:lnTo>
                <a:lnTo>
                  <a:pt x="74548" y="134619"/>
                </a:lnTo>
                <a:lnTo>
                  <a:pt x="69468" y="138429"/>
                </a:lnTo>
                <a:lnTo>
                  <a:pt x="62610" y="139699"/>
                </a:lnTo>
                <a:lnTo>
                  <a:pt x="55879" y="142239"/>
                </a:lnTo>
                <a:lnTo>
                  <a:pt x="94810" y="142239"/>
                </a:lnTo>
                <a:lnTo>
                  <a:pt x="97154" y="138429"/>
                </a:lnTo>
                <a:lnTo>
                  <a:pt x="100322" y="130809"/>
                </a:lnTo>
                <a:lnTo>
                  <a:pt x="102393" y="123189"/>
                </a:lnTo>
                <a:lnTo>
                  <a:pt x="103370" y="116839"/>
                </a:lnTo>
                <a:lnTo>
                  <a:pt x="103250" y="110489"/>
                </a:lnTo>
                <a:lnTo>
                  <a:pt x="81025" y="71119"/>
                </a:lnTo>
                <a:lnTo>
                  <a:pt x="75183" y="63499"/>
                </a:lnTo>
                <a:lnTo>
                  <a:pt x="71373" y="58419"/>
                </a:lnTo>
                <a:lnTo>
                  <a:pt x="69850" y="54609"/>
                </a:lnTo>
                <a:lnTo>
                  <a:pt x="68325" y="52069"/>
                </a:lnTo>
                <a:lnTo>
                  <a:pt x="67690" y="48259"/>
                </a:lnTo>
                <a:lnTo>
                  <a:pt x="67817" y="40639"/>
                </a:lnTo>
                <a:lnTo>
                  <a:pt x="68833" y="36829"/>
                </a:lnTo>
                <a:lnTo>
                  <a:pt x="70611" y="33019"/>
                </a:lnTo>
                <a:lnTo>
                  <a:pt x="73532" y="26669"/>
                </a:lnTo>
                <a:lnTo>
                  <a:pt x="77977" y="22859"/>
                </a:lnTo>
                <a:lnTo>
                  <a:pt x="83692" y="21589"/>
                </a:lnTo>
                <a:lnTo>
                  <a:pt x="89534" y="19049"/>
                </a:lnTo>
                <a:lnTo>
                  <a:pt x="131478" y="19049"/>
                </a:lnTo>
                <a:lnTo>
                  <a:pt x="130206" y="17779"/>
                </a:lnTo>
                <a:lnTo>
                  <a:pt x="121515" y="11429"/>
                </a:lnTo>
                <a:lnTo>
                  <a:pt x="110489" y="6349"/>
                </a:lnTo>
                <a:lnTo>
                  <a:pt x="101421" y="2539"/>
                </a:lnTo>
                <a:lnTo>
                  <a:pt x="92519" y="0"/>
                </a:lnTo>
                <a:close/>
              </a:path>
              <a:path w="554989" h="374650">
                <a:moveTo>
                  <a:pt x="190118" y="95249"/>
                </a:moveTo>
                <a:lnTo>
                  <a:pt x="176275" y="95249"/>
                </a:lnTo>
                <a:lnTo>
                  <a:pt x="170560" y="96519"/>
                </a:lnTo>
                <a:lnTo>
                  <a:pt x="166115" y="99059"/>
                </a:lnTo>
                <a:lnTo>
                  <a:pt x="200659" y="99059"/>
                </a:lnTo>
                <a:lnTo>
                  <a:pt x="196595" y="96519"/>
                </a:lnTo>
                <a:lnTo>
                  <a:pt x="190118" y="95249"/>
                </a:lnTo>
                <a:close/>
              </a:path>
              <a:path w="554989" h="374650">
                <a:moveTo>
                  <a:pt x="131478" y="19049"/>
                </a:moveTo>
                <a:lnTo>
                  <a:pt x="89534" y="19049"/>
                </a:lnTo>
                <a:lnTo>
                  <a:pt x="95884" y="20319"/>
                </a:lnTo>
                <a:lnTo>
                  <a:pt x="107441" y="25399"/>
                </a:lnTo>
                <a:lnTo>
                  <a:pt x="116585" y="33019"/>
                </a:lnTo>
                <a:lnTo>
                  <a:pt x="121284" y="38099"/>
                </a:lnTo>
                <a:lnTo>
                  <a:pt x="124459" y="41909"/>
                </a:lnTo>
                <a:lnTo>
                  <a:pt x="126237" y="44449"/>
                </a:lnTo>
                <a:lnTo>
                  <a:pt x="140588" y="30479"/>
                </a:lnTo>
                <a:lnTo>
                  <a:pt x="136564" y="24129"/>
                </a:lnTo>
                <a:lnTo>
                  <a:pt x="131478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7244" y="5653494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70" h="38735">
                <a:moveTo>
                  <a:pt x="8508" y="0"/>
                </a:moveTo>
                <a:lnTo>
                  <a:pt x="0" y="17576"/>
                </a:lnTo>
                <a:lnTo>
                  <a:pt x="43052" y="38404"/>
                </a:lnTo>
                <a:lnTo>
                  <a:pt x="51561" y="20828"/>
                </a:lnTo>
                <a:lnTo>
                  <a:pt x="8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5630" y="5605589"/>
            <a:ext cx="494030" cy="355600"/>
          </a:xfrm>
          <a:custGeom>
            <a:avLst/>
            <a:gdLst/>
            <a:ahLst/>
            <a:cxnLst/>
            <a:rect l="l" t="t" r="r" b="b"/>
            <a:pathLst>
              <a:path w="494029" h="355600">
                <a:moveTo>
                  <a:pt x="428944" y="338175"/>
                </a:moveTo>
                <a:lnTo>
                  <a:pt x="405384" y="338175"/>
                </a:lnTo>
                <a:lnTo>
                  <a:pt x="401574" y="346113"/>
                </a:lnTo>
                <a:lnTo>
                  <a:pt x="420624" y="355358"/>
                </a:lnTo>
                <a:lnTo>
                  <a:pt x="428944" y="338175"/>
                </a:lnTo>
                <a:close/>
              </a:path>
              <a:path w="494029" h="355600">
                <a:moveTo>
                  <a:pt x="408590" y="219616"/>
                </a:moveTo>
                <a:lnTo>
                  <a:pt x="366553" y="238429"/>
                </a:lnTo>
                <a:lnTo>
                  <a:pt x="344709" y="282330"/>
                </a:lnTo>
                <a:lnTo>
                  <a:pt x="344257" y="293272"/>
                </a:lnTo>
                <a:lnTo>
                  <a:pt x="345948" y="303771"/>
                </a:lnTo>
                <a:lnTo>
                  <a:pt x="371602" y="334098"/>
                </a:lnTo>
                <a:lnTo>
                  <a:pt x="397765" y="339842"/>
                </a:lnTo>
                <a:lnTo>
                  <a:pt x="405384" y="338175"/>
                </a:lnTo>
                <a:lnTo>
                  <a:pt x="428944" y="338175"/>
                </a:lnTo>
                <a:lnTo>
                  <a:pt x="435045" y="325577"/>
                </a:lnTo>
                <a:lnTo>
                  <a:pt x="406908" y="325577"/>
                </a:lnTo>
                <a:lnTo>
                  <a:pt x="396621" y="325297"/>
                </a:lnTo>
                <a:lnTo>
                  <a:pt x="366970" y="285116"/>
                </a:lnTo>
                <a:lnTo>
                  <a:pt x="372999" y="267042"/>
                </a:lnTo>
                <a:lnTo>
                  <a:pt x="404167" y="239972"/>
                </a:lnTo>
                <a:lnTo>
                  <a:pt x="411749" y="239228"/>
                </a:lnTo>
                <a:lnTo>
                  <a:pt x="447955" y="239228"/>
                </a:lnTo>
                <a:lnTo>
                  <a:pt x="447655" y="238686"/>
                </a:lnTo>
                <a:lnTo>
                  <a:pt x="442985" y="233400"/>
                </a:lnTo>
                <a:lnTo>
                  <a:pt x="436883" y="228642"/>
                </a:lnTo>
                <a:lnTo>
                  <a:pt x="429260" y="224358"/>
                </a:lnTo>
                <a:lnTo>
                  <a:pt x="419092" y="220748"/>
                </a:lnTo>
                <a:lnTo>
                  <a:pt x="408590" y="219616"/>
                </a:lnTo>
                <a:close/>
              </a:path>
              <a:path w="494029" h="355600">
                <a:moveTo>
                  <a:pt x="447955" y="239228"/>
                </a:moveTo>
                <a:lnTo>
                  <a:pt x="411749" y="239228"/>
                </a:lnTo>
                <a:lnTo>
                  <a:pt x="419355" y="240272"/>
                </a:lnTo>
                <a:lnTo>
                  <a:pt x="426974" y="243103"/>
                </a:lnTo>
                <a:lnTo>
                  <a:pt x="435356" y="247154"/>
                </a:lnTo>
                <a:lnTo>
                  <a:pt x="440309" y="253974"/>
                </a:lnTo>
                <a:lnTo>
                  <a:pt x="441579" y="263537"/>
                </a:lnTo>
                <a:lnTo>
                  <a:pt x="412623" y="323202"/>
                </a:lnTo>
                <a:lnTo>
                  <a:pt x="410591" y="324827"/>
                </a:lnTo>
                <a:lnTo>
                  <a:pt x="406908" y="325577"/>
                </a:lnTo>
                <a:lnTo>
                  <a:pt x="435045" y="325577"/>
                </a:lnTo>
                <a:lnTo>
                  <a:pt x="474331" y="244449"/>
                </a:lnTo>
                <a:lnTo>
                  <a:pt x="450850" y="244449"/>
                </a:lnTo>
                <a:lnTo>
                  <a:pt x="447955" y="239228"/>
                </a:lnTo>
                <a:close/>
              </a:path>
              <a:path w="494029" h="355600">
                <a:moveTo>
                  <a:pt x="337847" y="183311"/>
                </a:moveTo>
                <a:lnTo>
                  <a:pt x="300355" y="183311"/>
                </a:lnTo>
                <a:lnTo>
                  <a:pt x="305562" y="184213"/>
                </a:lnTo>
                <a:lnTo>
                  <a:pt x="318008" y="190246"/>
                </a:lnTo>
                <a:lnTo>
                  <a:pt x="322580" y="195338"/>
                </a:lnTo>
                <a:lnTo>
                  <a:pt x="323850" y="201599"/>
                </a:lnTo>
                <a:lnTo>
                  <a:pt x="323979" y="203771"/>
                </a:lnTo>
                <a:lnTo>
                  <a:pt x="324094" y="207194"/>
                </a:lnTo>
                <a:lnTo>
                  <a:pt x="323183" y="212936"/>
                </a:lnTo>
                <a:lnTo>
                  <a:pt x="320921" y="220064"/>
                </a:lnTo>
                <a:lnTo>
                  <a:pt x="317373" y="228168"/>
                </a:lnTo>
                <a:lnTo>
                  <a:pt x="287020" y="290741"/>
                </a:lnTo>
                <a:lnTo>
                  <a:pt x="306070" y="299999"/>
                </a:lnTo>
                <a:lnTo>
                  <a:pt x="338455" y="233400"/>
                </a:lnTo>
                <a:lnTo>
                  <a:pt x="345334" y="213519"/>
                </a:lnTo>
                <a:lnTo>
                  <a:pt x="345201" y="196870"/>
                </a:lnTo>
                <a:lnTo>
                  <a:pt x="338044" y="183453"/>
                </a:lnTo>
                <a:lnTo>
                  <a:pt x="337847" y="183311"/>
                </a:lnTo>
                <a:close/>
              </a:path>
              <a:path w="494029" h="355600">
                <a:moveTo>
                  <a:pt x="272923" y="151091"/>
                </a:moveTo>
                <a:lnTo>
                  <a:pt x="220853" y="258673"/>
                </a:lnTo>
                <a:lnTo>
                  <a:pt x="239903" y="267919"/>
                </a:lnTo>
                <a:lnTo>
                  <a:pt x="278638" y="187960"/>
                </a:lnTo>
                <a:lnTo>
                  <a:pt x="283083" y="185381"/>
                </a:lnTo>
                <a:lnTo>
                  <a:pt x="288290" y="183934"/>
                </a:lnTo>
                <a:lnTo>
                  <a:pt x="300355" y="183311"/>
                </a:lnTo>
                <a:lnTo>
                  <a:pt x="337847" y="183311"/>
                </a:lnTo>
                <a:lnTo>
                  <a:pt x="325141" y="174193"/>
                </a:lnTo>
                <a:lnTo>
                  <a:pt x="285369" y="174193"/>
                </a:lnTo>
                <a:lnTo>
                  <a:pt x="286004" y="157416"/>
                </a:lnTo>
                <a:lnTo>
                  <a:pt x="272923" y="151091"/>
                </a:lnTo>
                <a:close/>
              </a:path>
              <a:path w="494029" h="355600">
                <a:moveTo>
                  <a:pt x="200646" y="223266"/>
                </a:moveTo>
                <a:lnTo>
                  <a:pt x="179197" y="223266"/>
                </a:lnTo>
                <a:lnTo>
                  <a:pt x="178435" y="229171"/>
                </a:lnTo>
                <a:lnTo>
                  <a:pt x="179451" y="234149"/>
                </a:lnTo>
                <a:lnTo>
                  <a:pt x="185039" y="242303"/>
                </a:lnTo>
                <a:lnTo>
                  <a:pt x="190246" y="246227"/>
                </a:lnTo>
                <a:lnTo>
                  <a:pt x="198120" y="249986"/>
                </a:lnTo>
                <a:lnTo>
                  <a:pt x="202692" y="240449"/>
                </a:lnTo>
                <a:lnTo>
                  <a:pt x="198628" y="234569"/>
                </a:lnTo>
                <a:lnTo>
                  <a:pt x="198882" y="226910"/>
                </a:lnTo>
                <a:lnTo>
                  <a:pt x="200646" y="223266"/>
                </a:lnTo>
                <a:close/>
              </a:path>
              <a:path w="494029" h="355600">
                <a:moveTo>
                  <a:pt x="474980" y="194525"/>
                </a:moveTo>
                <a:lnTo>
                  <a:pt x="450850" y="244449"/>
                </a:lnTo>
                <a:lnTo>
                  <a:pt x="474331" y="244449"/>
                </a:lnTo>
                <a:lnTo>
                  <a:pt x="494030" y="203771"/>
                </a:lnTo>
                <a:lnTo>
                  <a:pt x="474980" y="194525"/>
                </a:lnTo>
                <a:close/>
              </a:path>
              <a:path w="494029" h="355600">
                <a:moveTo>
                  <a:pt x="159275" y="151492"/>
                </a:moveTo>
                <a:lnTo>
                  <a:pt x="121539" y="173469"/>
                </a:lnTo>
                <a:lnTo>
                  <a:pt x="117778" y="187960"/>
                </a:lnTo>
                <a:lnTo>
                  <a:pt x="118020" y="193979"/>
                </a:lnTo>
                <a:lnTo>
                  <a:pt x="148764" y="225100"/>
                </a:lnTo>
                <a:lnTo>
                  <a:pt x="159575" y="227020"/>
                </a:lnTo>
                <a:lnTo>
                  <a:pt x="169719" y="226409"/>
                </a:lnTo>
                <a:lnTo>
                  <a:pt x="179197" y="223266"/>
                </a:lnTo>
                <a:lnTo>
                  <a:pt x="200646" y="223266"/>
                </a:lnTo>
                <a:lnTo>
                  <a:pt x="205887" y="212440"/>
                </a:lnTo>
                <a:lnTo>
                  <a:pt x="167465" y="212440"/>
                </a:lnTo>
                <a:lnTo>
                  <a:pt x="159597" y="211815"/>
                </a:lnTo>
                <a:lnTo>
                  <a:pt x="152146" y="209270"/>
                </a:lnTo>
                <a:lnTo>
                  <a:pt x="143998" y="204029"/>
                </a:lnTo>
                <a:lnTo>
                  <a:pt x="139350" y="197889"/>
                </a:lnTo>
                <a:lnTo>
                  <a:pt x="138179" y="190852"/>
                </a:lnTo>
                <a:lnTo>
                  <a:pt x="140462" y="182918"/>
                </a:lnTo>
                <a:lnTo>
                  <a:pt x="143764" y="176149"/>
                </a:lnTo>
                <a:lnTo>
                  <a:pt x="149733" y="171767"/>
                </a:lnTo>
                <a:lnTo>
                  <a:pt x="158115" y="169760"/>
                </a:lnTo>
                <a:lnTo>
                  <a:pt x="164613" y="168884"/>
                </a:lnTo>
                <a:lnTo>
                  <a:pt x="226236" y="168884"/>
                </a:lnTo>
                <a:lnTo>
                  <a:pt x="226454" y="168351"/>
                </a:lnTo>
                <a:lnTo>
                  <a:pt x="203581" y="168351"/>
                </a:lnTo>
                <a:lnTo>
                  <a:pt x="199390" y="164134"/>
                </a:lnTo>
                <a:lnTo>
                  <a:pt x="195199" y="161061"/>
                </a:lnTo>
                <a:lnTo>
                  <a:pt x="191262" y="159118"/>
                </a:lnTo>
                <a:lnTo>
                  <a:pt x="180282" y="154684"/>
                </a:lnTo>
                <a:lnTo>
                  <a:pt x="169624" y="152142"/>
                </a:lnTo>
                <a:lnTo>
                  <a:pt x="159275" y="151492"/>
                </a:lnTo>
                <a:close/>
              </a:path>
              <a:path w="494029" h="355600">
                <a:moveTo>
                  <a:pt x="226236" y="168884"/>
                </a:moveTo>
                <a:lnTo>
                  <a:pt x="164613" y="168884"/>
                </a:lnTo>
                <a:lnTo>
                  <a:pt x="171338" y="169260"/>
                </a:lnTo>
                <a:lnTo>
                  <a:pt x="178278" y="170887"/>
                </a:lnTo>
                <a:lnTo>
                  <a:pt x="185420" y="173761"/>
                </a:lnTo>
                <a:lnTo>
                  <a:pt x="187833" y="174929"/>
                </a:lnTo>
                <a:lnTo>
                  <a:pt x="191643" y="177647"/>
                </a:lnTo>
                <a:lnTo>
                  <a:pt x="197104" y="181914"/>
                </a:lnTo>
                <a:lnTo>
                  <a:pt x="184404" y="207924"/>
                </a:lnTo>
                <a:lnTo>
                  <a:pt x="175738" y="211144"/>
                </a:lnTo>
                <a:lnTo>
                  <a:pt x="167465" y="212440"/>
                </a:lnTo>
                <a:lnTo>
                  <a:pt x="205887" y="212440"/>
                </a:lnTo>
                <a:lnTo>
                  <a:pt x="222123" y="178904"/>
                </a:lnTo>
                <a:lnTo>
                  <a:pt x="226236" y="168884"/>
                </a:lnTo>
                <a:close/>
              </a:path>
              <a:path w="494029" h="355600">
                <a:moveTo>
                  <a:pt x="116057" y="76212"/>
                </a:moveTo>
                <a:lnTo>
                  <a:pt x="79121" y="76212"/>
                </a:lnTo>
                <a:lnTo>
                  <a:pt x="84455" y="77101"/>
                </a:lnTo>
                <a:lnTo>
                  <a:pt x="96266" y="82804"/>
                </a:lnTo>
                <a:lnTo>
                  <a:pt x="100584" y="87807"/>
                </a:lnTo>
                <a:lnTo>
                  <a:pt x="102362" y="94348"/>
                </a:lnTo>
                <a:lnTo>
                  <a:pt x="104013" y="100888"/>
                </a:lnTo>
                <a:lnTo>
                  <a:pt x="102997" y="108165"/>
                </a:lnTo>
                <a:lnTo>
                  <a:pt x="99060" y="116205"/>
                </a:lnTo>
                <a:lnTo>
                  <a:pt x="66294" y="183807"/>
                </a:lnTo>
                <a:lnTo>
                  <a:pt x="118110" y="125450"/>
                </a:lnTo>
                <a:lnTo>
                  <a:pt x="124628" y="98211"/>
                </a:lnTo>
                <a:lnTo>
                  <a:pt x="123317" y="90017"/>
                </a:lnTo>
                <a:lnTo>
                  <a:pt x="120413" y="82524"/>
                </a:lnTo>
                <a:lnTo>
                  <a:pt x="116057" y="76212"/>
                </a:lnTo>
                <a:close/>
              </a:path>
              <a:path w="494029" h="355600">
                <a:moveTo>
                  <a:pt x="303561" y="168314"/>
                </a:moveTo>
                <a:lnTo>
                  <a:pt x="294203" y="169899"/>
                </a:lnTo>
                <a:lnTo>
                  <a:pt x="285369" y="174193"/>
                </a:lnTo>
                <a:lnTo>
                  <a:pt x="325141" y="174193"/>
                </a:lnTo>
                <a:lnTo>
                  <a:pt x="323850" y="173266"/>
                </a:lnTo>
                <a:lnTo>
                  <a:pt x="313443" y="169437"/>
                </a:lnTo>
                <a:lnTo>
                  <a:pt x="303561" y="168314"/>
                </a:lnTo>
                <a:close/>
              </a:path>
              <a:path w="494029" h="355600">
                <a:moveTo>
                  <a:pt x="218262" y="125607"/>
                </a:moveTo>
                <a:lnTo>
                  <a:pt x="168161" y="125607"/>
                </a:lnTo>
                <a:lnTo>
                  <a:pt x="176006" y="125679"/>
                </a:lnTo>
                <a:lnTo>
                  <a:pt x="184302" y="127455"/>
                </a:lnTo>
                <a:lnTo>
                  <a:pt x="193040" y="130937"/>
                </a:lnTo>
                <a:lnTo>
                  <a:pt x="202420" y="137511"/>
                </a:lnTo>
                <a:lnTo>
                  <a:pt x="207311" y="145938"/>
                </a:lnTo>
                <a:lnTo>
                  <a:pt x="207702" y="156218"/>
                </a:lnTo>
                <a:lnTo>
                  <a:pt x="203581" y="168351"/>
                </a:lnTo>
                <a:lnTo>
                  <a:pt x="226454" y="168351"/>
                </a:lnTo>
                <a:lnTo>
                  <a:pt x="226695" y="167765"/>
                </a:lnTo>
                <a:lnTo>
                  <a:pt x="229171" y="157553"/>
                </a:lnTo>
                <a:lnTo>
                  <a:pt x="229552" y="148268"/>
                </a:lnTo>
                <a:lnTo>
                  <a:pt x="227838" y="139915"/>
                </a:lnTo>
                <a:lnTo>
                  <a:pt x="224029" y="132300"/>
                </a:lnTo>
                <a:lnTo>
                  <a:pt x="218262" y="125607"/>
                </a:lnTo>
                <a:close/>
              </a:path>
              <a:path w="494029" h="355600">
                <a:moveTo>
                  <a:pt x="73533" y="0"/>
                </a:moveTo>
                <a:lnTo>
                  <a:pt x="0" y="151688"/>
                </a:lnTo>
                <a:lnTo>
                  <a:pt x="19177" y="160934"/>
                </a:lnTo>
                <a:lnTo>
                  <a:pt x="57912" y="80975"/>
                </a:lnTo>
                <a:lnTo>
                  <a:pt x="62103" y="78562"/>
                </a:lnTo>
                <a:lnTo>
                  <a:pt x="67183" y="77127"/>
                </a:lnTo>
                <a:lnTo>
                  <a:pt x="79121" y="76212"/>
                </a:lnTo>
                <a:lnTo>
                  <a:pt x="116057" y="76212"/>
                </a:lnTo>
                <a:lnTo>
                  <a:pt x="115903" y="75988"/>
                </a:lnTo>
                <a:lnTo>
                  <a:pt x="109797" y="70413"/>
                </a:lnTo>
                <a:lnTo>
                  <a:pt x="102108" y="65798"/>
                </a:lnTo>
                <a:lnTo>
                  <a:pt x="100862" y="65201"/>
                </a:lnTo>
                <a:lnTo>
                  <a:pt x="65532" y="65201"/>
                </a:lnTo>
                <a:lnTo>
                  <a:pt x="92583" y="9258"/>
                </a:lnTo>
                <a:lnTo>
                  <a:pt x="73533" y="0"/>
                </a:lnTo>
                <a:close/>
              </a:path>
              <a:path w="494029" h="355600">
                <a:moveTo>
                  <a:pt x="171704" y="106083"/>
                </a:moveTo>
                <a:lnTo>
                  <a:pt x="165481" y="106184"/>
                </a:lnTo>
                <a:lnTo>
                  <a:pt x="160528" y="107378"/>
                </a:lnTo>
                <a:lnTo>
                  <a:pt x="160782" y="127241"/>
                </a:lnTo>
                <a:lnTo>
                  <a:pt x="168161" y="125607"/>
                </a:lnTo>
                <a:lnTo>
                  <a:pt x="218262" y="125607"/>
                </a:lnTo>
                <a:lnTo>
                  <a:pt x="186563" y="108064"/>
                </a:lnTo>
                <a:lnTo>
                  <a:pt x="171704" y="106083"/>
                </a:lnTo>
                <a:close/>
              </a:path>
              <a:path w="494029" h="355600">
                <a:moveTo>
                  <a:pt x="75692" y="61175"/>
                </a:moveTo>
                <a:lnTo>
                  <a:pt x="69977" y="62484"/>
                </a:lnTo>
                <a:lnTo>
                  <a:pt x="65532" y="65201"/>
                </a:lnTo>
                <a:lnTo>
                  <a:pt x="100862" y="65201"/>
                </a:lnTo>
                <a:lnTo>
                  <a:pt x="96012" y="62877"/>
                </a:lnTo>
                <a:lnTo>
                  <a:pt x="89535" y="61366"/>
                </a:lnTo>
                <a:lnTo>
                  <a:pt x="75692" y="61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514" y="5037201"/>
            <a:ext cx="1450975" cy="734695"/>
          </a:xfrm>
          <a:custGeom>
            <a:avLst/>
            <a:gdLst/>
            <a:ahLst/>
            <a:cxnLst/>
            <a:rect l="l" t="t" r="r" b="b"/>
            <a:pathLst>
              <a:path w="1450975" h="734695">
                <a:moveTo>
                  <a:pt x="70943" y="28588"/>
                </a:moveTo>
                <a:lnTo>
                  <a:pt x="65245" y="39900"/>
                </a:lnTo>
                <a:lnTo>
                  <a:pt x="1444879" y="734428"/>
                </a:lnTo>
                <a:lnTo>
                  <a:pt x="1450594" y="723087"/>
                </a:lnTo>
                <a:lnTo>
                  <a:pt x="70943" y="28588"/>
                </a:lnTo>
                <a:close/>
              </a:path>
              <a:path w="1450975" h="734695">
                <a:moveTo>
                  <a:pt x="0" y="0"/>
                </a:moveTo>
                <a:lnTo>
                  <a:pt x="50927" y="68325"/>
                </a:lnTo>
                <a:lnTo>
                  <a:pt x="65245" y="39900"/>
                </a:lnTo>
                <a:lnTo>
                  <a:pt x="53848" y="34162"/>
                </a:lnTo>
                <a:lnTo>
                  <a:pt x="59562" y="22860"/>
                </a:lnTo>
                <a:lnTo>
                  <a:pt x="73829" y="22860"/>
                </a:lnTo>
                <a:lnTo>
                  <a:pt x="85217" y="254"/>
                </a:lnTo>
                <a:lnTo>
                  <a:pt x="0" y="0"/>
                </a:lnTo>
                <a:close/>
              </a:path>
              <a:path w="1450975" h="734695">
                <a:moveTo>
                  <a:pt x="59562" y="22860"/>
                </a:moveTo>
                <a:lnTo>
                  <a:pt x="53848" y="34162"/>
                </a:lnTo>
                <a:lnTo>
                  <a:pt x="65245" y="39900"/>
                </a:lnTo>
                <a:lnTo>
                  <a:pt x="70943" y="28588"/>
                </a:lnTo>
                <a:lnTo>
                  <a:pt x="59562" y="22860"/>
                </a:lnTo>
                <a:close/>
              </a:path>
              <a:path w="1450975" h="734695">
                <a:moveTo>
                  <a:pt x="73829" y="22860"/>
                </a:moveTo>
                <a:lnTo>
                  <a:pt x="59562" y="22860"/>
                </a:lnTo>
                <a:lnTo>
                  <a:pt x="70943" y="28588"/>
                </a:lnTo>
                <a:lnTo>
                  <a:pt x="73829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1636" y="4533010"/>
            <a:ext cx="4924425" cy="285115"/>
          </a:xfrm>
          <a:custGeom>
            <a:avLst/>
            <a:gdLst/>
            <a:ahLst/>
            <a:cxnLst/>
            <a:rect l="l" t="t" r="r" b="b"/>
            <a:pathLst>
              <a:path w="4924425" h="285114">
                <a:moveTo>
                  <a:pt x="74295" y="208533"/>
                </a:moveTo>
                <a:lnTo>
                  <a:pt x="0" y="250316"/>
                </a:lnTo>
                <a:lnTo>
                  <a:pt x="78104" y="284606"/>
                </a:lnTo>
                <a:lnTo>
                  <a:pt x="76546" y="253491"/>
                </a:lnTo>
                <a:lnTo>
                  <a:pt x="63753" y="253491"/>
                </a:lnTo>
                <a:lnTo>
                  <a:pt x="63118" y="240791"/>
                </a:lnTo>
                <a:lnTo>
                  <a:pt x="75878" y="240159"/>
                </a:lnTo>
                <a:lnTo>
                  <a:pt x="74295" y="208533"/>
                </a:lnTo>
                <a:close/>
              </a:path>
              <a:path w="4924425" h="285114">
                <a:moveTo>
                  <a:pt x="75878" y="240159"/>
                </a:moveTo>
                <a:lnTo>
                  <a:pt x="63118" y="240791"/>
                </a:lnTo>
                <a:lnTo>
                  <a:pt x="63753" y="253491"/>
                </a:lnTo>
                <a:lnTo>
                  <a:pt x="76514" y="252859"/>
                </a:lnTo>
                <a:lnTo>
                  <a:pt x="75878" y="240159"/>
                </a:lnTo>
                <a:close/>
              </a:path>
              <a:path w="4924425" h="285114">
                <a:moveTo>
                  <a:pt x="76514" y="252859"/>
                </a:moveTo>
                <a:lnTo>
                  <a:pt x="63753" y="253491"/>
                </a:lnTo>
                <a:lnTo>
                  <a:pt x="76546" y="253491"/>
                </a:lnTo>
                <a:lnTo>
                  <a:pt x="76514" y="252859"/>
                </a:lnTo>
                <a:close/>
              </a:path>
              <a:path w="4924425" h="285114">
                <a:moveTo>
                  <a:pt x="4923536" y="0"/>
                </a:moveTo>
                <a:lnTo>
                  <a:pt x="75878" y="240159"/>
                </a:lnTo>
                <a:lnTo>
                  <a:pt x="76514" y="252859"/>
                </a:lnTo>
                <a:lnTo>
                  <a:pt x="4924170" y="12572"/>
                </a:lnTo>
                <a:lnTo>
                  <a:pt x="4923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5590" y="5030533"/>
            <a:ext cx="622935" cy="391160"/>
          </a:xfrm>
          <a:custGeom>
            <a:avLst/>
            <a:gdLst/>
            <a:ahLst/>
            <a:cxnLst/>
            <a:rect l="l" t="t" r="r" b="b"/>
            <a:pathLst>
              <a:path w="622935" h="391160">
                <a:moveTo>
                  <a:pt x="524256" y="345439"/>
                </a:moveTo>
                <a:lnTo>
                  <a:pt x="508126" y="359409"/>
                </a:lnTo>
                <a:lnTo>
                  <a:pt x="513653" y="367029"/>
                </a:lnTo>
                <a:lnTo>
                  <a:pt x="519953" y="373379"/>
                </a:lnTo>
                <a:lnTo>
                  <a:pt x="527040" y="379729"/>
                </a:lnTo>
                <a:lnTo>
                  <a:pt x="534924" y="384809"/>
                </a:lnTo>
                <a:lnTo>
                  <a:pt x="543494" y="388619"/>
                </a:lnTo>
                <a:lnTo>
                  <a:pt x="551672" y="391159"/>
                </a:lnTo>
                <a:lnTo>
                  <a:pt x="566801" y="391159"/>
                </a:lnTo>
                <a:lnTo>
                  <a:pt x="589957" y="372109"/>
                </a:lnTo>
                <a:lnTo>
                  <a:pt x="552013" y="372109"/>
                </a:lnTo>
                <a:lnTo>
                  <a:pt x="543941" y="368299"/>
                </a:lnTo>
                <a:lnTo>
                  <a:pt x="539132" y="365759"/>
                </a:lnTo>
                <a:lnTo>
                  <a:pt x="534241" y="360679"/>
                </a:lnTo>
                <a:lnTo>
                  <a:pt x="529278" y="353059"/>
                </a:lnTo>
                <a:lnTo>
                  <a:pt x="524256" y="345439"/>
                </a:lnTo>
                <a:close/>
              </a:path>
              <a:path w="622935" h="391160">
                <a:moveTo>
                  <a:pt x="575619" y="270509"/>
                </a:moveTo>
                <a:lnTo>
                  <a:pt x="568833" y="270509"/>
                </a:lnTo>
                <a:lnTo>
                  <a:pt x="562568" y="273049"/>
                </a:lnTo>
                <a:lnTo>
                  <a:pt x="544576" y="299719"/>
                </a:lnTo>
                <a:lnTo>
                  <a:pt x="544703" y="303529"/>
                </a:lnTo>
                <a:lnTo>
                  <a:pt x="555625" y="327659"/>
                </a:lnTo>
                <a:lnTo>
                  <a:pt x="561975" y="336549"/>
                </a:lnTo>
                <a:lnTo>
                  <a:pt x="567193" y="344169"/>
                </a:lnTo>
                <a:lnTo>
                  <a:pt x="570103" y="351789"/>
                </a:lnTo>
                <a:lnTo>
                  <a:pt x="570726" y="358139"/>
                </a:lnTo>
                <a:lnTo>
                  <a:pt x="569087" y="363219"/>
                </a:lnTo>
                <a:lnTo>
                  <a:pt x="564586" y="369569"/>
                </a:lnTo>
                <a:lnTo>
                  <a:pt x="558895" y="372109"/>
                </a:lnTo>
                <a:lnTo>
                  <a:pt x="589957" y="372109"/>
                </a:lnTo>
                <a:lnTo>
                  <a:pt x="592582" y="367029"/>
                </a:lnTo>
                <a:lnTo>
                  <a:pt x="593851" y="360679"/>
                </a:lnTo>
                <a:lnTo>
                  <a:pt x="591566" y="346709"/>
                </a:lnTo>
                <a:lnTo>
                  <a:pt x="588010" y="339089"/>
                </a:lnTo>
                <a:lnTo>
                  <a:pt x="581787" y="331469"/>
                </a:lnTo>
                <a:lnTo>
                  <a:pt x="571754" y="317499"/>
                </a:lnTo>
                <a:lnTo>
                  <a:pt x="565912" y="309879"/>
                </a:lnTo>
                <a:lnTo>
                  <a:pt x="564896" y="303529"/>
                </a:lnTo>
                <a:lnTo>
                  <a:pt x="568451" y="295909"/>
                </a:lnTo>
                <a:lnTo>
                  <a:pt x="570230" y="293369"/>
                </a:lnTo>
                <a:lnTo>
                  <a:pt x="573151" y="290829"/>
                </a:lnTo>
                <a:lnTo>
                  <a:pt x="614506" y="290829"/>
                </a:lnTo>
                <a:lnTo>
                  <a:pt x="609393" y="285749"/>
                </a:lnTo>
                <a:lnTo>
                  <a:pt x="603263" y="280669"/>
                </a:lnTo>
                <a:lnTo>
                  <a:pt x="597408" y="276859"/>
                </a:lnTo>
                <a:lnTo>
                  <a:pt x="589907" y="274319"/>
                </a:lnTo>
                <a:lnTo>
                  <a:pt x="582644" y="271779"/>
                </a:lnTo>
                <a:lnTo>
                  <a:pt x="575619" y="270509"/>
                </a:lnTo>
                <a:close/>
              </a:path>
              <a:path w="622935" h="391160">
                <a:moveTo>
                  <a:pt x="482028" y="219709"/>
                </a:moveTo>
                <a:lnTo>
                  <a:pt x="471598" y="219709"/>
                </a:lnTo>
                <a:lnTo>
                  <a:pt x="460883" y="220979"/>
                </a:lnTo>
                <a:lnTo>
                  <a:pt x="422529" y="255269"/>
                </a:lnTo>
                <a:lnTo>
                  <a:pt x="414027" y="290829"/>
                </a:lnTo>
                <a:lnTo>
                  <a:pt x="416433" y="303529"/>
                </a:lnTo>
                <a:lnTo>
                  <a:pt x="449703" y="337819"/>
                </a:lnTo>
                <a:lnTo>
                  <a:pt x="477138" y="345439"/>
                </a:lnTo>
                <a:lnTo>
                  <a:pt x="482854" y="345439"/>
                </a:lnTo>
                <a:lnTo>
                  <a:pt x="487299" y="344169"/>
                </a:lnTo>
                <a:lnTo>
                  <a:pt x="486791" y="326389"/>
                </a:lnTo>
                <a:lnTo>
                  <a:pt x="470963" y="326389"/>
                </a:lnTo>
                <a:lnTo>
                  <a:pt x="455041" y="321309"/>
                </a:lnTo>
                <a:lnTo>
                  <a:pt x="448609" y="316229"/>
                </a:lnTo>
                <a:lnTo>
                  <a:pt x="443404" y="312419"/>
                </a:lnTo>
                <a:lnTo>
                  <a:pt x="439414" y="306069"/>
                </a:lnTo>
                <a:lnTo>
                  <a:pt x="436625" y="299719"/>
                </a:lnTo>
                <a:lnTo>
                  <a:pt x="435173" y="292099"/>
                </a:lnTo>
                <a:lnTo>
                  <a:pt x="435578" y="283209"/>
                </a:lnTo>
                <a:lnTo>
                  <a:pt x="437840" y="275589"/>
                </a:lnTo>
                <a:lnTo>
                  <a:pt x="441960" y="265429"/>
                </a:lnTo>
                <a:lnTo>
                  <a:pt x="473024" y="265429"/>
                </a:lnTo>
                <a:lnTo>
                  <a:pt x="449707" y="252729"/>
                </a:lnTo>
                <a:lnTo>
                  <a:pt x="454533" y="245109"/>
                </a:lnTo>
                <a:lnTo>
                  <a:pt x="461010" y="241299"/>
                </a:lnTo>
                <a:lnTo>
                  <a:pt x="469138" y="238759"/>
                </a:lnTo>
                <a:lnTo>
                  <a:pt x="475497" y="237489"/>
                </a:lnTo>
                <a:lnTo>
                  <a:pt x="517642" y="237489"/>
                </a:lnTo>
                <a:lnTo>
                  <a:pt x="512226" y="232409"/>
                </a:lnTo>
                <a:lnTo>
                  <a:pt x="502031" y="226059"/>
                </a:lnTo>
                <a:lnTo>
                  <a:pt x="492172" y="220979"/>
                </a:lnTo>
                <a:lnTo>
                  <a:pt x="482028" y="219709"/>
                </a:lnTo>
                <a:close/>
              </a:path>
              <a:path w="622935" h="391160">
                <a:moveTo>
                  <a:pt x="614506" y="290829"/>
                </a:moveTo>
                <a:lnTo>
                  <a:pt x="585851" y="290829"/>
                </a:lnTo>
                <a:lnTo>
                  <a:pt x="590296" y="293369"/>
                </a:lnTo>
                <a:lnTo>
                  <a:pt x="595606" y="297179"/>
                </a:lnTo>
                <a:lnTo>
                  <a:pt x="600297" y="302259"/>
                </a:lnTo>
                <a:lnTo>
                  <a:pt x="604369" y="307339"/>
                </a:lnTo>
                <a:lnTo>
                  <a:pt x="607822" y="314959"/>
                </a:lnTo>
                <a:lnTo>
                  <a:pt x="622426" y="299719"/>
                </a:lnTo>
                <a:lnTo>
                  <a:pt x="615785" y="292099"/>
                </a:lnTo>
                <a:lnTo>
                  <a:pt x="614506" y="290829"/>
                </a:lnTo>
                <a:close/>
              </a:path>
              <a:path w="622935" h="391160">
                <a:moveTo>
                  <a:pt x="473024" y="265429"/>
                </a:moveTo>
                <a:lnTo>
                  <a:pt x="441960" y="265429"/>
                </a:lnTo>
                <a:lnTo>
                  <a:pt x="517651" y="307339"/>
                </a:lnTo>
                <a:lnTo>
                  <a:pt x="520573" y="303529"/>
                </a:lnTo>
                <a:lnTo>
                  <a:pt x="523113" y="300989"/>
                </a:lnTo>
                <a:lnTo>
                  <a:pt x="525399" y="295909"/>
                </a:lnTo>
                <a:lnTo>
                  <a:pt x="529782" y="285749"/>
                </a:lnTo>
                <a:lnTo>
                  <a:pt x="530111" y="284479"/>
                </a:lnTo>
                <a:lnTo>
                  <a:pt x="508000" y="284479"/>
                </a:lnTo>
                <a:lnTo>
                  <a:pt x="473024" y="265429"/>
                </a:lnTo>
                <a:close/>
              </a:path>
              <a:path w="622935" h="391160">
                <a:moveTo>
                  <a:pt x="383301" y="166369"/>
                </a:moveTo>
                <a:lnTo>
                  <a:pt x="371385" y="166369"/>
                </a:lnTo>
                <a:lnTo>
                  <a:pt x="359791" y="168909"/>
                </a:lnTo>
                <a:lnTo>
                  <a:pt x="323469" y="200659"/>
                </a:lnTo>
                <a:lnTo>
                  <a:pt x="314450" y="236219"/>
                </a:lnTo>
                <a:lnTo>
                  <a:pt x="316357" y="247649"/>
                </a:lnTo>
                <a:lnTo>
                  <a:pt x="344170" y="280669"/>
                </a:lnTo>
                <a:lnTo>
                  <a:pt x="376352" y="292099"/>
                </a:lnTo>
                <a:lnTo>
                  <a:pt x="386588" y="292099"/>
                </a:lnTo>
                <a:lnTo>
                  <a:pt x="387659" y="273049"/>
                </a:lnTo>
                <a:lnTo>
                  <a:pt x="379037" y="273049"/>
                </a:lnTo>
                <a:lnTo>
                  <a:pt x="371046" y="271779"/>
                </a:lnTo>
                <a:lnTo>
                  <a:pt x="337058" y="245109"/>
                </a:lnTo>
                <a:lnTo>
                  <a:pt x="335938" y="237489"/>
                </a:lnTo>
                <a:lnTo>
                  <a:pt x="336581" y="228599"/>
                </a:lnTo>
                <a:lnTo>
                  <a:pt x="360745" y="190499"/>
                </a:lnTo>
                <a:lnTo>
                  <a:pt x="375171" y="185419"/>
                </a:lnTo>
                <a:lnTo>
                  <a:pt x="422105" y="185419"/>
                </a:lnTo>
                <a:lnTo>
                  <a:pt x="418719" y="181609"/>
                </a:lnTo>
                <a:lnTo>
                  <a:pt x="413385" y="177799"/>
                </a:lnTo>
                <a:lnTo>
                  <a:pt x="408050" y="175259"/>
                </a:lnTo>
                <a:lnTo>
                  <a:pt x="395527" y="168909"/>
                </a:lnTo>
                <a:lnTo>
                  <a:pt x="383301" y="166369"/>
                </a:lnTo>
                <a:close/>
              </a:path>
              <a:path w="622935" h="391160">
                <a:moveTo>
                  <a:pt x="517642" y="237489"/>
                </a:moveTo>
                <a:lnTo>
                  <a:pt x="481822" y="237489"/>
                </a:lnTo>
                <a:lnTo>
                  <a:pt x="488122" y="238759"/>
                </a:lnTo>
                <a:lnTo>
                  <a:pt x="494411" y="241299"/>
                </a:lnTo>
                <a:lnTo>
                  <a:pt x="500457" y="246379"/>
                </a:lnTo>
                <a:lnTo>
                  <a:pt x="505253" y="250189"/>
                </a:lnTo>
                <a:lnTo>
                  <a:pt x="508787" y="255269"/>
                </a:lnTo>
                <a:lnTo>
                  <a:pt x="511048" y="261619"/>
                </a:lnTo>
                <a:lnTo>
                  <a:pt x="513080" y="269239"/>
                </a:lnTo>
                <a:lnTo>
                  <a:pt x="512063" y="276859"/>
                </a:lnTo>
                <a:lnTo>
                  <a:pt x="508000" y="284479"/>
                </a:lnTo>
                <a:lnTo>
                  <a:pt x="530111" y="284479"/>
                </a:lnTo>
                <a:lnTo>
                  <a:pt x="532082" y="276859"/>
                </a:lnTo>
                <a:lnTo>
                  <a:pt x="532310" y="266699"/>
                </a:lnTo>
                <a:lnTo>
                  <a:pt x="530479" y="257809"/>
                </a:lnTo>
                <a:lnTo>
                  <a:pt x="526426" y="247649"/>
                </a:lnTo>
                <a:lnTo>
                  <a:pt x="520350" y="240029"/>
                </a:lnTo>
                <a:lnTo>
                  <a:pt x="517642" y="237489"/>
                </a:lnTo>
                <a:close/>
              </a:path>
              <a:path w="622935" h="391160">
                <a:moveTo>
                  <a:pt x="387731" y="271779"/>
                </a:moveTo>
                <a:lnTo>
                  <a:pt x="379037" y="273049"/>
                </a:lnTo>
                <a:lnTo>
                  <a:pt x="387659" y="273049"/>
                </a:lnTo>
                <a:lnTo>
                  <a:pt x="387731" y="271779"/>
                </a:lnTo>
                <a:close/>
              </a:path>
              <a:path w="622935" h="391160">
                <a:moveTo>
                  <a:pt x="272859" y="106679"/>
                </a:moveTo>
                <a:lnTo>
                  <a:pt x="262429" y="106679"/>
                </a:lnTo>
                <a:lnTo>
                  <a:pt x="251713" y="107949"/>
                </a:lnTo>
                <a:lnTo>
                  <a:pt x="213360" y="142239"/>
                </a:lnTo>
                <a:lnTo>
                  <a:pt x="204858" y="177799"/>
                </a:lnTo>
                <a:lnTo>
                  <a:pt x="207263" y="190499"/>
                </a:lnTo>
                <a:lnTo>
                  <a:pt x="240534" y="224789"/>
                </a:lnTo>
                <a:lnTo>
                  <a:pt x="267970" y="232409"/>
                </a:lnTo>
                <a:lnTo>
                  <a:pt x="273685" y="232409"/>
                </a:lnTo>
                <a:lnTo>
                  <a:pt x="278130" y="231139"/>
                </a:lnTo>
                <a:lnTo>
                  <a:pt x="277622" y="213359"/>
                </a:lnTo>
                <a:lnTo>
                  <a:pt x="261794" y="213359"/>
                </a:lnTo>
                <a:lnTo>
                  <a:pt x="245872" y="208279"/>
                </a:lnTo>
                <a:lnTo>
                  <a:pt x="239440" y="203199"/>
                </a:lnTo>
                <a:lnTo>
                  <a:pt x="234235" y="199389"/>
                </a:lnTo>
                <a:lnTo>
                  <a:pt x="230245" y="193039"/>
                </a:lnTo>
                <a:lnTo>
                  <a:pt x="227457" y="186689"/>
                </a:lnTo>
                <a:lnTo>
                  <a:pt x="226004" y="179069"/>
                </a:lnTo>
                <a:lnTo>
                  <a:pt x="226409" y="170179"/>
                </a:lnTo>
                <a:lnTo>
                  <a:pt x="228671" y="162559"/>
                </a:lnTo>
                <a:lnTo>
                  <a:pt x="232791" y="152399"/>
                </a:lnTo>
                <a:lnTo>
                  <a:pt x="263855" y="152399"/>
                </a:lnTo>
                <a:lnTo>
                  <a:pt x="240537" y="139699"/>
                </a:lnTo>
                <a:lnTo>
                  <a:pt x="245363" y="132079"/>
                </a:lnTo>
                <a:lnTo>
                  <a:pt x="251841" y="128269"/>
                </a:lnTo>
                <a:lnTo>
                  <a:pt x="259969" y="125729"/>
                </a:lnTo>
                <a:lnTo>
                  <a:pt x="266346" y="124459"/>
                </a:lnTo>
                <a:lnTo>
                  <a:pt x="308473" y="124459"/>
                </a:lnTo>
                <a:lnTo>
                  <a:pt x="303057" y="119379"/>
                </a:lnTo>
                <a:lnTo>
                  <a:pt x="292862" y="113029"/>
                </a:lnTo>
                <a:lnTo>
                  <a:pt x="283003" y="107949"/>
                </a:lnTo>
                <a:lnTo>
                  <a:pt x="272859" y="106679"/>
                </a:lnTo>
                <a:close/>
              </a:path>
              <a:path w="622935" h="391160">
                <a:moveTo>
                  <a:pt x="422105" y="185419"/>
                </a:moveTo>
                <a:lnTo>
                  <a:pt x="382635" y="185419"/>
                </a:lnTo>
                <a:lnTo>
                  <a:pt x="390169" y="186689"/>
                </a:lnTo>
                <a:lnTo>
                  <a:pt x="397763" y="189229"/>
                </a:lnTo>
                <a:lnTo>
                  <a:pt x="417703" y="210819"/>
                </a:lnTo>
                <a:lnTo>
                  <a:pt x="434086" y="201929"/>
                </a:lnTo>
                <a:lnTo>
                  <a:pt x="432308" y="198119"/>
                </a:lnTo>
                <a:lnTo>
                  <a:pt x="428879" y="193039"/>
                </a:lnTo>
                <a:lnTo>
                  <a:pt x="422105" y="185419"/>
                </a:lnTo>
                <a:close/>
              </a:path>
              <a:path w="622935" h="391160">
                <a:moveTo>
                  <a:pt x="263855" y="152399"/>
                </a:moveTo>
                <a:lnTo>
                  <a:pt x="232791" y="152399"/>
                </a:lnTo>
                <a:lnTo>
                  <a:pt x="308483" y="194309"/>
                </a:lnTo>
                <a:lnTo>
                  <a:pt x="311404" y="190499"/>
                </a:lnTo>
                <a:lnTo>
                  <a:pt x="313944" y="187959"/>
                </a:lnTo>
                <a:lnTo>
                  <a:pt x="316230" y="182879"/>
                </a:lnTo>
                <a:lnTo>
                  <a:pt x="320613" y="172719"/>
                </a:lnTo>
                <a:lnTo>
                  <a:pt x="320942" y="171449"/>
                </a:lnTo>
                <a:lnTo>
                  <a:pt x="298831" y="171449"/>
                </a:lnTo>
                <a:lnTo>
                  <a:pt x="263855" y="152399"/>
                </a:lnTo>
                <a:close/>
              </a:path>
              <a:path w="622935" h="391160">
                <a:moveTo>
                  <a:pt x="186309" y="57149"/>
                </a:moveTo>
                <a:lnTo>
                  <a:pt x="177800" y="73659"/>
                </a:lnTo>
                <a:lnTo>
                  <a:pt x="192278" y="81279"/>
                </a:lnTo>
                <a:lnTo>
                  <a:pt x="143891" y="170179"/>
                </a:lnTo>
                <a:lnTo>
                  <a:pt x="162560" y="180339"/>
                </a:lnTo>
                <a:lnTo>
                  <a:pt x="219456" y="74929"/>
                </a:lnTo>
                <a:lnTo>
                  <a:pt x="186309" y="57149"/>
                </a:lnTo>
                <a:close/>
              </a:path>
              <a:path w="622935" h="391160">
                <a:moveTo>
                  <a:pt x="308473" y="124459"/>
                </a:moveTo>
                <a:lnTo>
                  <a:pt x="272700" y="124459"/>
                </a:lnTo>
                <a:lnTo>
                  <a:pt x="279007" y="125729"/>
                </a:lnTo>
                <a:lnTo>
                  <a:pt x="285242" y="128269"/>
                </a:lnTo>
                <a:lnTo>
                  <a:pt x="291288" y="133349"/>
                </a:lnTo>
                <a:lnTo>
                  <a:pt x="296084" y="137159"/>
                </a:lnTo>
                <a:lnTo>
                  <a:pt x="299618" y="142239"/>
                </a:lnTo>
                <a:lnTo>
                  <a:pt x="301879" y="148589"/>
                </a:lnTo>
                <a:lnTo>
                  <a:pt x="303911" y="156209"/>
                </a:lnTo>
                <a:lnTo>
                  <a:pt x="302895" y="163829"/>
                </a:lnTo>
                <a:lnTo>
                  <a:pt x="298831" y="171449"/>
                </a:lnTo>
                <a:lnTo>
                  <a:pt x="320942" y="171449"/>
                </a:lnTo>
                <a:lnTo>
                  <a:pt x="322913" y="163829"/>
                </a:lnTo>
                <a:lnTo>
                  <a:pt x="323141" y="153669"/>
                </a:lnTo>
                <a:lnTo>
                  <a:pt x="321310" y="144779"/>
                </a:lnTo>
                <a:lnTo>
                  <a:pt x="317257" y="134619"/>
                </a:lnTo>
                <a:lnTo>
                  <a:pt x="311181" y="126999"/>
                </a:lnTo>
                <a:lnTo>
                  <a:pt x="308473" y="124459"/>
                </a:lnTo>
                <a:close/>
              </a:path>
              <a:path w="622935" h="391160">
                <a:moveTo>
                  <a:pt x="79121" y="0"/>
                </a:moveTo>
                <a:lnTo>
                  <a:pt x="0" y="146049"/>
                </a:lnTo>
                <a:lnTo>
                  <a:pt x="18669" y="156209"/>
                </a:lnTo>
                <a:lnTo>
                  <a:pt x="44069" y="109219"/>
                </a:lnTo>
                <a:lnTo>
                  <a:pt x="63246" y="109219"/>
                </a:lnTo>
                <a:lnTo>
                  <a:pt x="60071" y="106679"/>
                </a:lnTo>
                <a:lnTo>
                  <a:pt x="54229" y="99059"/>
                </a:lnTo>
                <a:lnTo>
                  <a:pt x="52578" y="96519"/>
                </a:lnTo>
                <a:lnTo>
                  <a:pt x="52324" y="93979"/>
                </a:lnTo>
                <a:lnTo>
                  <a:pt x="85471" y="33019"/>
                </a:lnTo>
                <a:lnTo>
                  <a:pt x="88900" y="31749"/>
                </a:lnTo>
                <a:lnTo>
                  <a:pt x="93091" y="30479"/>
                </a:lnTo>
                <a:lnTo>
                  <a:pt x="137169" y="30479"/>
                </a:lnTo>
                <a:lnTo>
                  <a:pt x="134530" y="27939"/>
                </a:lnTo>
                <a:lnTo>
                  <a:pt x="124460" y="21589"/>
                </a:lnTo>
                <a:lnTo>
                  <a:pt x="116861" y="17779"/>
                </a:lnTo>
                <a:lnTo>
                  <a:pt x="93091" y="17779"/>
                </a:lnTo>
                <a:lnTo>
                  <a:pt x="97789" y="10159"/>
                </a:lnTo>
                <a:lnTo>
                  <a:pt x="79121" y="0"/>
                </a:lnTo>
                <a:close/>
              </a:path>
              <a:path w="622935" h="391160">
                <a:moveTo>
                  <a:pt x="63246" y="109219"/>
                </a:moveTo>
                <a:lnTo>
                  <a:pt x="44069" y="109219"/>
                </a:lnTo>
                <a:lnTo>
                  <a:pt x="44323" y="111759"/>
                </a:lnTo>
                <a:lnTo>
                  <a:pt x="46609" y="115569"/>
                </a:lnTo>
                <a:lnTo>
                  <a:pt x="50926" y="119379"/>
                </a:lnTo>
                <a:lnTo>
                  <a:pt x="55118" y="124459"/>
                </a:lnTo>
                <a:lnTo>
                  <a:pt x="59436" y="126999"/>
                </a:lnTo>
                <a:lnTo>
                  <a:pt x="63881" y="129539"/>
                </a:lnTo>
                <a:lnTo>
                  <a:pt x="75596" y="134619"/>
                </a:lnTo>
                <a:lnTo>
                  <a:pt x="86931" y="137159"/>
                </a:lnTo>
                <a:lnTo>
                  <a:pt x="97885" y="137159"/>
                </a:lnTo>
                <a:lnTo>
                  <a:pt x="108458" y="134619"/>
                </a:lnTo>
                <a:lnTo>
                  <a:pt x="118342" y="129539"/>
                </a:lnTo>
                <a:lnTo>
                  <a:pt x="127238" y="121919"/>
                </a:lnTo>
                <a:lnTo>
                  <a:pt x="131763" y="116839"/>
                </a:lnTo>
                <a:lnTo>
                  <a:pt x="83431" y="116839"/>
                </a:lnTo>
                <a:lnTo>
                  <a:pt x="66929" y="111759"/>
                </a:lnTo>
                <a:lnTo>
                  <a:pt x="63246" y="109219"/>
                </a:lnTo>
                <a:close/>
              </a:path>
              <a:path w="622935" h="391160">
                <a:moveTo>
                  <a:pt x="137169" y="30479"/>
                </a:moveTo>
                <a:lnTo>
                  <a:pt x="93091" y="30479"/>
                </a:lnTo>
                <a:lnTo>
                  <a:pt x="97917" y="31749"/>
                </a:lnTo>
                <a:lnTo>
                  <a:pt x="106299" y="31749"/>
                </a:lnTo>
                <a:lnTo>
                  <a:pt x="108966" y="33019"/>
                </a:lnTo>
                <a:lnTo>
                  <a:pt x="131169" y="64769"/>
                </a:lnTo>
                <a:lnTo>
                  <a:pt x="130159" y="72389"/>
                </a:lnTo>
                <a:lnTo>
                  <a:pt x="111434" y="106679"/>
                </a:lnTo>
                <a:lnTo>
                  <a:pt x="83431" y="116839"/>
                </a:lnTo>
                <a:lnTo>
                  <a:pt x="131763" y="116839"/>
                </a:lnTo>
                <a:lnTo>
                  <a:pt x="151844" y="76199"/>
                </a:lnTo>
                <a:lnTo>
                  <a:pt x="153025" y="64769"/>
                </a:lnTo>
                <a:lnTo>
                  <a:pt x="151764" y="54609"/>
                </a:lnTo>
                <a:lnTo>
                  <a:pt x="148195" y="44449"/>
                </a:lnTo>
                <a:lnTo>
                  <a:pt x="142446" y="35559"/>
                </a:lnTo>
                <a:lnTo>
                  <a:pt x="137169" y="30479"/>
                </a:lnTo>
                <a:close/>
              </a:path>
              <a:path w="622935" h="391160">
                <a:moveTo>
                  <a:pt x="229235" y="29209"/>
                </a:moveTo>
                <a:lnTo>
                  <a:pt x="225933" y="29209"/>
                </a:lnTo>
                <a:lnTo>
                  <a:pt x="219075" y="30479"/>
                </a:lnTo>
                <a:lnTo>
                  <a:pt x="216535" y="33019"/>
                </a:lnTo>
                <a:lnTo>
                  <a:pt x="214757" y="36829"/>
                </a:lnTo>
                <a:lnTo>
                  <a:pt x="212979" y="39369"/>
                </a:lnTo>
                <a:lnTo>
                  <a:pt x="223138" y="55879"/>
                </a:lnTo>
                <a:lnTo>
                  <a:pt x="229997" y="55879"/>
                </a:lnTo>
                <a:lnTo>
                  <a:pt x="233425" y="54609"/>
                </a:lnTo>
                <a:lnTo>
                  <a:pt x="236093" y="52069"/>
                </a:lnTo>
                <a:lnTo>
                  <a:pt x="239522" y="45719"/>
                </a:lnTo>
                <a:lnTo>
                  <a:pt x="239903" y="41909"/>
                </a:lnTo>
                <a:lnTo>
                  <a:pt x="238760" y="39369"/>
                </a:lnTo>
                <a:lnTo>
                  <a:pt x="237744" y="35559"/>
                </a:lnTo>
                <a:lnTo>
                  <a:pt x="235712" y="33019"/>
                </a:lnTo>
                <a:lnTo>
                  <a:pt x="232410" y="31749"/>
                </a:lnTo>
                <a:lnTo>
                  <a:pt x="229235" y="29209"/>
                </a:lnTo>
                <a:close/>
              </a:path>
              <a:path w="622935" h="391160">
                <a:moveTo>
                  <a:pt x="109108" y="16509"/>
                </a:moveTo>
                <a:lnTo>
                  <a:pt x="101189" y="16509"/>
                </a:lnTo>
                <a:lnTo>
                  <a:pt x="93091" y="17779"/>
                </a:lnTo>
                <a:lnTo>
                  <a:pt x="116861" y="17779"/>
                </a:lnTo>
                <a:lnTo>
                  <a:pt x="109108" y="1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3636" y="4355591"/>
            <a:ext cx="631190" cy="220979"/>
          </a:xfrm>
          <a:custGeom>
            <a:avLst/>
            <a:gdLst/>
            <a:ahLst/>
            <a:cxnLst/>
            <a:rect l="l" t="t" r="r" b="b"/>
            <a:pathLst>
              <a:path w="631189" h="220979">
                <a:moveTo>
                  <a:pt x="21209" y="53085"/>
                </a:moveTo>
                <a:lnTo>
                  <a:pt x="0" y="54355"/>
                </a:lnTo>
                <a:lnTo>
                  <a:pt x="10033" y="220471"/>
                </a:lnTo>
                <a:lnTo>
                  <a:pt x="31241" y="219201"/>
                </a:lnTo>
                <a:lnTo>
                  <a:pt x="28066" y="165861"/>
                </a:lnTo>
                <a:lnTo>
                  <a:pt x="81489" y="165861"/>
                </a:lnTo>
                <a:lnTo>
                  <a:pt x="88562" y="161293"/>
                </a:lnTo>
                <a:lnTo>
                  <a:pt x="93766" y="155701"/>
                </a:lnTo>
                <a:lnTo>
                  <a:pt x="44450" y="155701"/>
                </a:lnTo>
                <a:lnTo>
                  <a:pt x="40259" y="155066"/>
                </a:lnTo>
                <a:lnTo>
                  <a:pt x="31368" y="152018"/>
                </a:lnTo>
                <a:lnTo>
                  <a:pt x="28448" y="150240"/>
                </a:lnTo>
                <a:lnTo>
                  <a:pt x="26924" y="148335"/>
                </a:lnTo>
                <a:lnTo>
                  <a:pt x="22733" y="78739"/>
                </a:lnTo>
                <a:lnTo>
                  <a:pt x="25146" y="76072"/>
                </a:lnTo>
                <a:lnTo>
                  <a:pt x="43307" y="67436"/>
                </a:lnTo>
                <a:lnTo>
                  <a:pt x="94598" y="67436"/>
                </a:lnTo>
                <a:lnTo>
                  <a:pt x="90979" y="62864"/>
                </a:lnTo>
                <a:lnTo>
                  <a:pt x="21843" y="62864"/>
                </a:lnTo>
                <a:lnTo>
                  <a:pt x="21209" y="53085"/>
                </a:lnTo>
                <a:close/>
              </a:path>
              <a:path w="631189" h="220979">
                <a:moveTo>
                  <a:pt x="81489" y="165861"/>
                </a:moveTo>
                <a:lnTo>
                  <a:pt x="28066" y="165861"/>
                </a:lnTo>
                <a:lnTo>
                  <a:pt x="29845" y="168020"/>
                </a:lnTo>
                <a:lnTo>
                  <a:pt x="33654" y="169798"/>
                </a:lnTo>
                <a:lnTo>
                  <a:pt x="39497" y="171322"/>
                </a:lnTo>
                <a:lnTo>
                  <a:pt x="45338" y="172719"/>
                </a:lnTo>
                <a:lnTo>
                  <a:pt x="50800" y="173227"/>
                </a:lnTo>
                <a:lnTo>
                  <a:pt x="55879" y="172973"/>
                </a:lnTo>
                <a:lnTo>
                  <a:pt x="68472" y="171112"/>
                </a:lnTo>
                <a:lnTo>
                  <a:pt x="79375" y="167227"/>
                </a:lnTo>
                <a:lnTo>
                  <a:pt x="81489" y="165861"/>
                </a:lnTo>
                <a:close/>
              </a:path>
              <a:path w="631189" h="220979">
                <a:moveTo>
                  <a:pt x="94598" y="67436"/>
                </a:moveTo>
                <a:lnTo>
                  <a:pt x="43307" y="67436"/>
                </a:lnTo>
                <a:lnTo>
                  <a:pt x="52947" y="67482"/>
                </a:lnTo>
                <a:lnTo>
                  <a:pt x="61277" y="68945"/>
                </a:lnTo>
                <a:lnTo>
                  <a:pt x="85343" y="108584"/>
                </a:lnTo>
                <a:lnTo>
                  <a:pt x="84036" y="128232"/>
                </a:lnTo>
                <a:lnTo>
                  <a:pt x="77454" y="142605"/>
                </a:lnTo>
                <a:lnTo>
                  <a:pt x="65609" y="151715"/>
                </a:lnTo>
                <a:lnTo>
                  <a:pt x="48513" y="155574"/>
                </a:lnTo>
                <a:lnTo>
                  <a:pt x="44450" y="155701"/>
                </a:lnTo>
                <a:lnTo>
                  <a:pt x="93766" y="155701"/>
                </a:lnTo>
                <a:lnTo>
                  <a:pt x="107568" y="107949"/>
                </a:lnTo>
                <a:lnTo>
                  <a:pt x="105858" y="93684"/>
                </a:lnTo>
                <a:lnTo>
                  <a:pt x="102457" y="81359"/>
                </a:lnTo>
                <a:lnTo>
                  <a:pt x="97389" y="70963"/>
                </a:lnTo>
                <a:lnTo>
                  <a:pt x="94598" y="67436"/>
                </a:lnTo>
                <a:close/>
              </a:path>
              <a:path w="631189" h="220979">
                <a:moveTo>
                  <a:pt x="50164" y="49021"/>
                </a:moveTo>
                <a:lnTo>
                  <a:pt x="42025" y="50309"/>
                </a:lnTo>
                <a:lnTo>
                  <a:pt x="34575" y="53038"/>
                </a:lnTo>
                <a:lnTo>
                  <a:pt x="27840" y="57219"/>
                </a:lnTo>
                <a:lnTo>
                  <a:pt x="21843" y="62864"/>
                </a:lnTo>
                <a:lnTo>
                  <a:pt x="90979" y="62864"/>
                </a:lnTo>
                <a:lnTo>
                  <a:pt x="50164" y="49021"/>
                </a:lnTo>
                <a:close/>
              </a:path>
              <a:path w="631189" h="220979">
                <a:moveTo>
                  <a:pt x="150622" y="0"/>
                </a:moveTo>
                <a:lnTo>
                  <a:pt x="134492" y="10413"/>
                </a:lnTo>
                <a:lnTo>
                  <a:pt x="134747" y="13969"/>
                </a:lnTo>
                <a:lnTo>
                  <a:pt x="134874" y="17652"/>
                </a:lnTo>
                <a:lnTo>
                  <a:pt x="136398" y="20700"/>
                </a:lnTo>
                <a:lnTo>
                  <a:pt x="139064" y="23113"/>
                </a:lnTo>
                <a:lnTo>
                  <a:pt x="141859" y="25526"/>
                </a:lnTo>
                <a:lnTo>
                  <a:pt x="144907" y="26542"/>
                </a:lnTo>
                <a:lnTo>
                  <a:pt x="148589" y="26415"/>
                </a:lnTo>
                <a:lnTo>
                  <a:pt x="152146" y="26161"/>
                </a:lnTo>
                <a:lnTo>
                  <a:pt x="155193" y="24637"/>
                </a:lnTo>
                <a:lnTo>
                  <a:pt x="160020" y="19303"/>
                </a:lnTo>
                <a:lnTo>
                  <a:pt x="161162" y="16001"/>
                </a:lnTo>
                <a:lnTo>
                  <a:pt x="160654" y="8889"/>
                </a:lnTo>
                <a:lnTo>
                  <a:pt x="159258" y="5841"/>
                </a:lnTo>
                <a:lnTo>
                  <a:pt x="156463" y="3428"/>
                </a:lnTo>
                <a:lnTo>
                  <a:pt x="153797" y="1015"/>
                </a:lnTo>
                <a:lnTo>
                  <a:pt x="150622" y="0"/>
                </a:lnTo>
                <a:close/>
              </a:path>
              <a:path w="631189" h="220979">
                <a:moveTo>
                  <a:pt x="160420" y="63880"/>
                </a:moveTo>
                <a:lnTo>
                  <a:pt x="139191" y="63880"/>
                </a:lnTo>
                <a:lnTo>
                  <a:pt x="145287" y="165353"/>
                </a:lnTo>
                <a:lnTo>
                  <a:pt x="166497" y="164083"/>
                </a:lnTo>
                <a:lnTo>
                  <a:pt x="160420" y="63880"/>
                </a:lnTo>
                <a:close/>
              </a:path>
              <a:path w="631189" h="220979">
                <a:moveTo>
                  <a:pt x="159258" y="44703"/>
                </a:moveTo>
                <a:lnTo>
                  <a:pt x="121665" y="46989"/>
                </a:lnTo>
                <a:lnTo>
                  <a:pt x="122809" y="64769"/>
                </a:lnTo>
                <a:lnTo>
                  <a:pt x="139191" y="63880"/>
                </a:lnTo>
                <a:lnTo>
                  <a:pt x="160420" y="63880"/>
                </a:lnTo>
                <a:lnTo>
                  <a:pt x="159258" y="44703"/>
                </a:lnTo>
                <a:close/>
              </a:path>
              <a:path w="631189" h="220979">
                <a:moveTo>
                  <a:pt x="241300" y="37591"/>
                </a:moveTo>
                <a:lnTo>
                  <a:pt x="204215" y="55752"/>
                </a:lnTo>
                <a:lnTo>
                  <a:pt x="189102" y="104266"/>
                </a:lnTo>
                <a:lnTo>
                  <a:pt x="191009" y="117671"/>
                </a:lnTo>
                <a:lnTo>
                  <a:pt x="218088" y="154574"/>
                </a:lnTo>
                <a:lnTo>
                  <a:pt x="248538" y="161289"/>
                </a:lnTo>
                <a:lnTo>
                  <a:pt x="256137" y="160547"/>
                </a:lnTo>
                <a:lnTo>
                  <a:pt x="291084" y="145541"/>
                </a:lnTo>
                <a:lnTo>
                  <a:pt x="289546" y="143255"/>
                </a:lnTo>
                <a:lnTo>
                  <a:pt x="251587" y="143255"/>
                </a:lnTo>
                <a:lnTo>
                  <a:pt x="243919" y="143109"/>
                </a:lnTo>
                <a:lnTo>
                  <a:pt x="212790" y="113337"/>
                </a:lnTo>
                <a:lnTo>
                  <a:pt x="211454" y="103504"/>
                </a:lnTo>
                <a:lnTo>
                  <a:pt x="297434" y="98297"/>
                </a:lnTo>
                <a:lnTo>
                  <a:pt x="298323" y="94360"/>
                </a:lnTo>
                <a:lnTo>
                  <a:pt x="298703" y="90042"/>
                </a:lnTo>
                <a:lnTo>
                  <a:pt x="298549" y="88137"/>
                </a:lnTo>
                <a:lnTo>
                  <a:pt x="211074" y="88137"/>
                </a:lnTo>
                <a:lnTo>
                  <a:pt x="211327" y="79501"/>
                </a:lnTo>
                <a:lnTo>
                  <a:pt x="243332" y="55371"/>
                </a:lnTo>
                <a:lnTo>
                  <a:pt x="287495" y="55371"/>
                </a:lnTo>
                <a:lnTo>
                  <a:pt x="282066" y="49529"/>
                </a:lnTo>
                <a:lnTo>
                  <a:pt x="273804" y="43717"/>
                </a:lnTo>
                <a:lnTo>
                  <a:pt x="264255" y="39798"/>
                </a:lnTo>
                <a:lnTo>
                  <a:pt x="253420" y="37760"/>
                </a:lnTo>
                <a:lnTo>
                  <a:pt x="241300" y="37591"/>
                </a:lnTo>
                <a:close/>
              </a:path>
              <a:path w="631189" h="220979">
                <a:moveTo>
                  <a:pt x="281177" y="130809"/>
                </a:moveTo>
                <a:lnTo>
                  <a:pt x="275036" y="135862"/>
                </a:lnTo>
                <a:lnTo>
                  <a:pt x="268049" y="139604"/>
                </a:lnTo>
                <a:lnTo>
                  <a:pt x="260228" y="142061"/>
                </a:lnTo>
                <a:lnTo>
                  <a:pt x="251587" y="143255"/>
                </a:lnTo>
                <a:lnTo>
                  <a:pt x="289546" y="143255"/>
                </a:lnTo>
                <a:lnTo>
                  <a:pt x="281177" y="130809"/>
                </a:lnTo>
                <a:close/>
              </a:path>
              <a:path w="631189" h="220979">
                <a:moveTo>
                  <a:pt x="287495" y="55371"/>
                </a:moveTo>
                <a:lnTo>
                  <a:pt x="243332" y="55371"/>
                </a:lnTo>
                <a:lnTo>
                  <a:pt x="250572" y="55495"/>
                </a:lnTo>
                <a:lnTo>
                  <a:pt x="257063" y="56832"/>
                </a:lnTo>
                <a:lnTo>
                  <a:pt x="277113" y="84073"/>
                </a:lnTo>
                <a:lnTo>
                  <a:pt x="211074" y="88137"/>
                </a:lnTo>
                <a:lnTo>
                  <a:pt x="298549" y="88137"/>
                </a:lnTo>
                <a:lnTo>
                  <a:pt x="298323" y="85343"/>
                </a:lnTo>
                <a:lnTo>
                  <a:pt x="296800" y="74533"/>
                </a:lnTo>
                <a:lnTo>
                  <a:pt x="293576" y="64960"/>
                </a:lnTo>
                <a:lnTo>
                  <a:pt x="288661" y="56626"/>
                </a:lnTo>
                <a:lnTo>
                  <a:pt x="287495" y="55371"/>
                </a:lnTo>
                <a:close/>
              </a:path>
              <a:path w="631189" h="220979">
                <a:moveTo>
                  <a:pt x="378078" y="29336"/>
                </a:moveTo>
                <a:lnTo>
                  <a:pt x="336208" y="41558"/>
                </a:lnTo>
                <a:lnTo>
                  <a:pt x="314051" y="82821"/>
                </a:lnTo>
                <a:lnTo>
                  <a:pt x="313816" y="96392"/>
                </a:lnTo>
                <a:lnTo>
                  <a:pt x="315626" y="109608"/>
                </a:lnTo>
                <a:lnTo>
                  <a:pt x="341417" y="146492"/>
                </a:lnTo>
                <a:lnTo>
                  <a:pt x="373761" y="153796"/>
                </a:lnTo>
                <a:lnTo>
                  <a:pt x="385806" y="152370"/>
                </a:lnTo>
                <a:lnTo>
                  <a:pt x="396779" y="149621"/>
                </a:lnTo>
                <a:lnTo>
                  <a:pt x="406657" y="145563"/>
                </a:lnTo>
                <a:lnTo>
                  <a:pt x="415416" y="140207"/>
                </a:lnTo>
                <a:lnTo>
                  <a:pt x="412895" y="135635"/>
                </a:lnTo>
                <a:lnTo>
                  <a:pt x="377825" y="135635"/>
                </a:lnTo>
                <a:lnTo>
                  <a:pt x="369115" y="135491"/>
                </a:lnTo>
                <a:lnTo>
                  <a:pt x="337379" y="104933"/>
                </a:lnTo>
                <a:lnTo>
                  <a:pt x="336168" y="95122"/>
                </a:lnTo>
                <a:lnTo>
                  <a:pt x="336188" y="85093"/>
                </a:lnTo>
                <a:lnTo>
                  <a:pt x="355631" y="51530"/>
                </a:lnTo>
                <a:lnTo>
                  <a:pt x="376300" y="47243"/>
                </a:lnTo>
                <a:lnTo>
                  <a:pt x="403757" y="47243"/>
                </a:lnTo>
                <a:lnTo>
                  <a:pt x="408559" y="39369"/>
                </a:lnTo>
                <a:lnTo>
                  <a:pt x="405002" y="36829"/>
                </a:lnTo>
                <a:lnTo>
                  <a:pt x="399541" y="34543"/>
                </a:lnTo>
                <a:lnTo>
                  <a:pt x="384810" y="30225"/>
                </a:lnTo>
                <a:lnTo>
                  <a:pt x="378078" y="29336"/>
                </a:lnTo>
                <a:close/>
              </a:path>
              <a:path w="631189" h="220979">
                <a:moveTo>
                  <a:pt x="405891" y="122935"/>
                </a:moveTo>
                <a:lnTo>
                  <a:pt x="398988" y="128170"/>
                </a:lnTo>
                <a:lnTo>
                  <a:pt x="392001" y="132048"/>
                </a:lnTo>
                <a:lnTo>
                  <a:pt x="384942" y="134544"/>
                </a:lnTo>
                <a:lnTo>
                  <a:pt x="377825" y="135635"/>
                </a:lnTo>
                <a:lnTo>
                  <a:pt x="412895" y="135635"/>
                </a:lnTo>
                <a:lnTo>
                  <a:pt x="405891" y="122935"/>
                </a:lnTo>
                <a:close/>
              </a:path>
              <a:path w="631189" h="220979">
                <a:moveTo>
                  <a:pt x="403757" y="47243"/>
                </a:moveTo>
                <a:lnTo>
                  <a:pt x="376300" y="47243"/>
                </a:lnTo>
                <a:lnTo>
                  <a:pt x="381635" y="47878"/>
                </a:lnTo>
                <a:lnTo>
                  <a:pt x="392811" y="51180"/>
                </a:lnTo>
                <a:lnTo>
                  <a:pt x="396748" y="52958"/>
                </a:lnTo>
                <a:lnTo>
                  <a:pt x="399034" y="54990"/>
                </a:lnTo>
                <a:lnTo>
                  <a:pt x="403757" y="47243"/>
                </a:lnTo>
                <a:close/>
              </a:path>
              <a:path w="631189" h="220979">
                <a:moveTo>
                  <a:pt x="478536" y="23240"/>
                </a:moveTo>
                <a:lnTo>
                  <a:pt x="441578" y="41401"/>
                </a:lnTo>
                <a:lnTo>
                  <a:pt x="426465" y="89915"/>
                </a:lnTo>
                <a:lnTo>
                  <a:pt x="428370" y="103322"/>
                </a:lnTo>
                <a:lnTo>
                  <a:pt x="455324" y="140279"/>
                </a:lnTo>
                <a:lnTo>
                  <a:pt x="485775" y="147065"/>
                </a:lnTo>
                <a:lnTo>
                  <a:pt x="493393" y="146303"/>
                </a:lnTo>
                <a:lnTo>
                  <a:pt x="528320" y="131317"/>
                </a:lnTo>
                <a:lnTo>
                  <a:pt x="526718" y="128904"/>
                </a:lnTo>
                <a:lnTo>
                  <a:pt x="488823" y="128904"/>
                </a:lnTo>
                <a:lnTo>
                  <a:pt x="481226" y="128760"/>
                </a:lnTo>
                <a:lnTo>
                  <a:pt x="450097" y="98988"/>
                </a:lnTo>
                <a:lnTo>
                  <a:pt x="448817" y="89153"/>
                </a:lnTo>
                <a:lnTo>
                  <a:pt x="534797" y="84073"/>
                </a:lnTo>
                <a:lnTo>
                  <a:pt x="535686" y="80009"/>
                </a:lnTo>
                <a:lnTo>
                  <a:pt x="535932" y="75817"/>
                </a:lnTo>
                <a:lnTo>
                  <a:pt x="535837" y="73786"/>
                </a:lnTo>
                <a:lnTo>
                  <a:pt x="448437" y="73786"/>
                </a:lnTo>
                <a:lnTo>
                  <a:pt x="448690" y="65150"/>
                </a:lnTo>
                <a:lnTo>
                  <a:pt x="480695" y="41020"/>
                </a:lnTo>
                <a:lnTo>
                  <a:pt x="524858" y="41020"/>
                </a:lnTo>
                <a:lnTo>
                  <a:pt x="519429" y="35178"/>
                </a:lnTo>
                <a:lnTo>
                  <a:pt x="511093" y="29366"/>
                </a:lnTo>
                <a:lnTo>
                  <a:pt x="501507" y="25447"/>
                </a:lnTo>
                <a:lnTo>
                  <a:pt x="490658" y="23409"/>
                </a:lnTo>
                <a:lnTo>
                  <a:pt x="478536" y="23240"/>
                </a:lnTo>
                <a:close/>
              </a:path>
              <a:path w="631189" h="220979">
                <a:moveTo>
                  <a:pt x="518540" y="116585"/>
                </a:moveTo>
                <a:lnTo>
                  <a:pt x="512343" y="121582"/>
                </a:lnTo>
                <a:lnTo>
                  <a:pt x="505348" y="125317"/>
                </a:lnTo>
                <a:lnTo>
                  <a:pt x="497520" y="127765"/>
                </a:lnTo>
                <a:lnTo>
                  <a:pt x="488823" y="128904"/>
                </a:lnTo>
                <a:lnTo>
                  <a:pt x="526718" y="128904"/>
                </a:lnTo>
                <a:lnTo>
                  <a:pt x="518540" y="116585"/>
                </a:lnTo>
                <a:close/>
              </a:path>
              <a:path w="631189" h="220979">
                <a:moveTo>
                  <a:pt x="524858" y="41020"/>
                </a:moveTo>
                <a:lnTo>
                  <a:pt x="480695" y="41020"/>
                </a:lnTo>
                <a:lnTo>
                  <a:pt x="487864" y="41161"/>
                </a:lnTo>
                <a:lnTo>
                  <a:pt x="494331" y="42529"/>
                </a:lnTo>
                <a:lnTo>
                  <a:pt x="514476" y="69849"/>
                </a:lnTo>
                <a:lnTo>
                  <a:pt x="448437" y="73786"/>
                </a:lnTo>
                <a:lnTo>
                  <a:pt x="535837" y="73786"/>
                </a:lnTo>
                <a:lnTo>
                  <a:pt x="535686" y="70992"/>
                </a:lnTo>
                <a:lnTo>
                  <a:pt x="534163" y="60182"/>
                </a:lnTo>
                <a:lnTo>
                  <a:pt x="530939" y="50609"/>
                </a:lnTo>
                <a:lnTo>
                  <a:pt x="526024" y="42275"/>
                </a:lnTo>
                <a:lnTo>
                  <a:pt x="524858" y="41020"/>
                </a:lnTo>
                <a:close/>
              </a:path>
              <a:path w="631189" h="220979">
                <a:moveTo>
                  <a:pt x="560577" y="113029"/>
                </a:moveTo>
                <a:lnTo>
                  <a:pt x="590296" y="140715"/>
                </a:lnTo>
                <a:lnTo>
                  <a:pt x="599703" y="139598"/>
                </a:lnTo>
                <a:lnTo>
                  <a:pt x="626397" y="122808"/>
                </a:lnTo>
                <a:lnTo>
                  <a:pt x="589788" y="122808"/>
                </a:lnTo>
                <a:lnTo>
                  <a:pt x="583884" y="122477"/>
                </a:lnTo>
                <a:lnTo>
                  <a:pt x="577040" y="120729"/>
                </a:lnTo>
                <a:lnTo>
                  <a:pt x="569267" y="117576"/>
                </a:lnTo>
                <a:lnTo>
                  <a:pt x="560577" y="113029"/>
                </a:lnTo>
                <a:close/>
              </a:path>
              <a:path w="631189" h="220979">
                <a:moveTo>
                  <a:pt x="586866" y="16636"/>
                </a:moveTo>
                <a:lnTo>
                  <a:pt x="551910" y="36941"/>
                </a:lnTo>
                <a:lnTo>
                  <a:pt x="550037" y="50164"/>
                </a:lnTo>
                <a:lnTo>
                  <a:pt x="550290" y="53974"/>
                </a:lnTo>
                <a:lnTo>
                  <a:pt x="551052" y="57530"/>
                </a:lnTo>
                <a:lnTo>
                  <a:pt x="552576" y="60705"/>
                </a:lnTo>
                <a:lnTo>
                  <a:pt x="553974" y="64007"/>
                </a:lnTo>
                <a:lnTo>
                  <a:pt x="556005" y="66928"/>
                </a:lnTo>
                <a:lnTo>
                  <a:pt x="561339" y="72516"/>
                </a:lnTo>
                <a:lnTo>
                  <a:pt x="564388" y="75056"/>
                </a:lnTo>
                <a:lnTo>
                  <a:pt x="567943" y="77088"/>
                </a:lnTo>
                <a:lnTo>
                  <a:pt x="571500" y="79247"/>
                </a:lnTo>
                <a:lnTo>
                  <a:pt x="578230" y="82168"/>
                </a:lnTo>
                <a:lnTo>
                  <a:pt x="588263" y="86105"/>
                </a:lnTo>
                <a:lnTo>
                  <a:pt x="596810" y="90011"/>
                </a:lnTo>
                <a:lnTo>
                  <a:pt x="603011" y="94487"/>
                </a:lnTo>
                <a:lnTo>
                  <a:pt x="606855" y="99536"/>
                </a:lnTo>
                <a:lnTo>
                  <a:pt x="608329" y="105155"/>
                </a:lnTo>
                <a:lnTo>
                  <a:pt x="607593" y="112468"/>
                </a:lnTo>
                <a:lnTo>
                  <a:pt x="604250" y="117840"/>
                </a:lnTo>
                <a:lnTo>
                  <a:pt x="598310" y="121283"/>
                </a:lnTo>
                <a:lnTo>
                  <a:pt x="589788" y="122808"/>
                </a:lnTo>
                <a:lnTo>
                  <a:pt x="626397" y="122808"/>
                </a:lnTo>
                <a:lnTo>
                  <a:pt x="628697" y="118427"/>
                </a:lnTo>
                <a:lnTo>
                  <a:pt x="630422" y="111613"/>
                </a:lnTo>
                <a:lnTo>
                  <a:pt x="630682" y="104012"/>
                </a:lnTo>
                <a:lnTo>
                  <a:pt x="630174" y="95757"/>
                </a:lnTo>
                <a:lnTo>
                  <a:pt x="627634" y="89153"/>
                </a:lnTo>
                <a:lnTo>
                  <a:pt x="618489" y="78739"/>
                </a:lnTo>
                <a:lnTo>
                  <a:pt x="611504" y="74294"/>
                </a:lnTo>
                <a:lnTo>
                  <a:pt x="601979" y="70738"/>
                </a:lnTo>
                <a:lnTo>
                  <a:pt x="586359" y="64642"/>
                </a:lnTo>
                <a:lnTo>
                  <a:pt x="577468" y="61340"/>
                </a:lnTo>
                <a:lnTo>
                  <a:pt x="572770" y="55752"/>
                </a:lnTo>
                <a:lnTo>
                  <a:pt x="572008" y="44449"/>
                </a:lnTo>
                <a:lnTo>
                  <a:pt x="573659" y="41401"/>
                </a:lnTo>
                <a:lnTo>
                  <a:pt x="576961" y="38734"/>
                </a:lnTo>
                <a:lnTo>
                  <a:pt x="580263" y="36194"/>
                </a:lnTo>
                <a:lnTo>
                  <a:pt x="584453" y="34670"/>
                </a:lnTo>
                <a:lnTo>
                  <a:pt x="589407" y="34416"/>
                </a:lnTo>
                <a:lnTo>
                  <a:pt x="617374" y="34416"/>
                </a:lnTo>
                <a:lnTo>
                  <a:pt x="620140" y="22986"/>
                </a:lnTo>
                <a:lnTo>
                  <a:pt x="610477" y="19940"/>
                </a:lnTo>
                <a:lnTo>
                  <a:pt x="601694" y="17859"/>
                </a:lnTo>
                <a:lnTo>
                  <a:pt x="593816" y="16754"/>
                </a:lnTo>
                <a:lnTo>
                  <a:pt x="586866" y="16636"/>
                </a:lnTo>
                <a:close/>
              </a:path>
              <a:path w="631189" h="220979">
                <a:moveTo>
                  <a:pt x="617374" y="34416"/>
                </a:moveTo>
                <a:lnTo>
                  <a:pt x="589407" y="34416"/>
                </a:lnTo>
                <a:lnTo>
                  <a:pt x="595872" y="34670"/>
                </a:lnTo>
                <a:lnTo>
                  <a:pt x="602265" y="36147"/>
                </a:lnTo>
                <a:lnTo>
                  <a:pt x="608766" y="38899"/>
                </a:lnTo>
                <a:lnTo>
                  <a:pt x="615314" y="42925"/>
                </a:lnTo>
                <a:lnTo>
                  <a:pt x="617374" y="3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4875" y="982091"/>
            <a:ext cx="3455161" cy="39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1827" y="1412494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7955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1827" y="1398016"/>
            <a:ext cx="3458210" cy="29209"/>
          </a:xfrm>
          <a:custGeom>
            <a:avLst/>
            <a:gdLst/>
            <a:ahLst/>
            <a:cxnLst/>
            <a:rect l="l" t="t" r="r" b="b"/>
            <a:pathLst>
              <a:path w="3458209" h="29209">
                <a:moveTo>
                  <a:pt x="0" y="28955"/>
                </a:moveTo>
                <a:lnTo>
                  <a:pt x="3457955" y="28955"/>
                </a:lnTo>
                <a:lnTo>
                  <a:pt x="3457955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4867" y="696468"/>
            <a:ext cx="407060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288" y="2019300"/>
            <a:ext cx="646176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" y="1993392"/>
            <a:ext cx="891540" cy="687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416" y="1993392"/>
            <a:ext cx="1450848" cy="687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4539" y="1993392"/>
            <a:ext cx="1008888" cy="687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6227" y="1993392"/>
            <a:ext cx="1507236" cy="687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3215" y="1993392"/>
            <a:ext cx="835151" cy="687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1167" y="1993392"/>
            <a:ext cx="1187196" cy="687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9640" y="1993392"/>
            <a:ext cx="1315212" cy="687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7652" y="1993392"/>
            <a:ext cx="774191" cy="687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3120" y="1993392"/>
            <a:ext cx="1127759" cy="687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8335" y="1993392"/>
            <a:ext cx="644652" cy="687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288" y="2648711"/>
            <a:ext cx="646176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695" y="2622804"/>
            <a:ext cx="731520" cy="687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2019" y="2622804"/>
            <a:ext cx="734568" cy="6873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1391" y="2622804"/>
            <a:ext cx="688847" cy="687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5044" y="2622804"/>
            <a:ext cx="960119" cy="6873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9967" y="2622804"/>
            <a:ext cx="2017776" cy="6873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1023" y="2622804"/>
            <a:ext cx="1400555" cy="6873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6384" y="2622804"/>
            <a:ext cx="1063752" cy="6873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4940" y="2622804"/>
            <a:ext cx="1322832" cy="6873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2576" y="2622804"/>
            <a:ext cx="1144524" cy="6873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695" y="3125723"/>
            <a:ext cx="822960" cy="687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9932" y="3125723"/>
            <a:ext cx="1143000" cy="6873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1848" y="3125723"/>
            <a:ext cx="800100" cy="687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89404" y="3125723"/>
            <a:ext cx="688848" cy="6873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5707" y="3125723"/>
            <a:ext cx="800100" cy="6873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0132" y="3125723"/>
            <a:ext cx="1101852" cy="6873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21735" y="3125723"/>
            <a:ext cx="2455164" cy="6873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8176" y="3125723"/>
            <a:ext cx="644651" cy="687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288" y="3781044"/>
            <a:ext cx="646176" cy="6629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5695" y="3755135"/>
            <a:ext cx="731520" cy="6888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6967" y="3755135"/>
            <a:ext cx="734568" cy="6888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2811" y="3755135"/>
            <a:ext cx="1115568" cy="6888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21179" y="3755135"/>
            <a:ext cx="803148" cy="6888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65604" y="3755135"/>
            <a:ext cx="1537716" cy="6888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3072" y="3755135"/>
            <a:ext cx="1077468" cy="6888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1815" y="3755135"/>
            <a:ext cx="1139952" cy="6888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3044" y="3755135"/>
            <a:ext cx="1072896" cy="68884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3396" y="3755135"/>
            <a:ext cx="644651" cy="6888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288" y="4411979"/>
            <a:ext cx="646176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5695" y="4386071"/>
            <a:ext cx="871728" cy="6873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8700" y="4386071"/>
            <a:ext cx="1435608" cy="68732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4060" y="4386071"/>
            <a:ext cx="1371600" cy="68732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6935" y="4386071"/>
            <a:ext cx="960119" cy="6873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9855" y="4386071"/>
            <a:ext cx="958596" cy="68732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19728" y="4386071"/>
            <a:ext cx="891539" cy="687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47971" y="4386071"/>
            <a:ext cx="1450848" cy="687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40096" y="4386071"/>
            <a:ext cx="1572768" cy="6873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0320" y="4386071"/>
            <a:ext cx="644651" cy="687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9288" y="5041391"/>
            <a:ext cx="646176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695" y="5015484"/>
            <a:ext cx="1048512" cy="6873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6547" y="5015484"/>
            <a:ext cx="734567" cy="6873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43455" y="5015484"/>
            <a:ext cx="960119" cy="68732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75916" y="5015484"/>
            <a:ext cx="1147571" cy="6873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95827" y="5015484"/>
            <a:ext cx="1491996" cy="68732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60164" y="5015484"/>
            <a:ext cx="996696" cy="68732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29200" y="5015484"/>
            <a:ext cx="1615440" cy="6873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16979" y="5015484"/>
            <a:ext cx="960120" cy="6873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5695" y="5518403"/>
            <a:ext cx="2017776" cy="6873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71700" y="5518403"/>
            <a:ext cx="1400555" cy="687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29711" y="5518403"/>
            <a:ext cx="644651" cy="6873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288" y="6173722"/>
            <a:ext cx="646176" cy="6629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5695" y="6147814"/>
            <a:ext cx="1150620" cy="68884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06067" y="6147814"/>
            <a:ext cx="1615440" cy="6888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62783" y="6147814"/>
            <a:ext cx="1104899" cy="68884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07435" y="6147814"/>
            <a:ext cx="958596" cy="6888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08832" y="6147814"/>
            <a:ext cx="1286256" cy="6888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52544" y="6147814"/>
            <a:ext cx="644651" cy="68884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54652" y="6147814"/>
            <a:ext cx="1335024" cy="6888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32476" y="6147814"/>
            <a:ext cx="1421892" cy="68884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11823" y="6147814"/>
            <a:ext cx="644651" cy="6888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41095" y="2160523"/>
            <a:ext cx="6374130" cy="388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was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created by Bram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Cohen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2001.</a:t>
            </a:r>
            <a:endParaRPr sz="2200">
              <a:latin typeface="Trebuchet MS"/>
              <a:cs typeface="Trebuchet MS"/>
            </a:endParaRPr>
          </a:p>
          <a:p>
            <a:pPr marL="241300" marR="6350" indent="-228600">
              <a:lnSpc>
                <a:spcPct val="150000"/>
              </a:lnSpc>
              <a:spcBef>
                <a:spcPts val="1000"/>
              </a:spcBef>
              <a:buFont typeface="Wingdings"/>
              <a:buChar char=""/>
              <a:tabLst>
                <a:tab pos="241935" algn="l"/>
                <a:tab pos="145732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 is a file transferring system that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allows </a:t>
            </a:r>
            <a:r>
              <a:rPr sz="22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peer  to</a:t>
            </a: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peer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(P2P) data communication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 is used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transfer very huge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files.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clients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Protocol.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935" algn="l"/>
                <a:tab pos="962025" algn="l"/>
                <a:tab pos="1369060" algn="l"/>
                <a:tab pos="2001520" algn="l"/>
                <a:tab pos="2821940" algn="l"/>
                <a:tab pos="3985895" algn="l"/>
                <a:tab pos="4655185" algn="l"/>
                <a:tab pos="594296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This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mos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pop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transferring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system.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1095" y="6315862"/>
            <a:ext cx="5953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93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efficient than the Client–Server System.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053705" y="2215718"/>
            <a:ext cx="3104387" cy="398475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549388" y="6394805"/>
            <a:ext cx="414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1: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Author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Bit-Torrent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Protocol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514" y="4990338"/>
            <a:ext cx="1450975" cy="734695"/>
          </a:xfrm>
          <a:custGeom>
            <a:avLst/>
            <a:gdLst/>
            <a:ahLst/>
            <a:cxnLst/>
            <a:rect l="l" t="t" r="r" b="b"/>
            <a:pathLst>
              <a:path w="1450975" h="734695">
                <a:moveTo>
                  <a:pt x="70892" y="28563"/>
                </a:moveTo>
                <a:lnTo>
                  <a:pt x="65194" y="39874"/>
                </a:lnTo>
                <a:lnTo>
                  <a:pt x="1444879" y="734402"/>
                </a:lnTo>
                <a:lnTo>
                  <a:pt x="1450594" y="723061"/>
                </a:lnTo>
                <a:lnTo>
                  <a:pt x="70892" y="28563"/>
                </a:lnTo>
                <a:close/>
              </a:path>
              <a:path w="1450975" h="734695">
                <a:moveTo>
                  <a:pt x="0" y="0"/>
                </a:moveTo>
                <a:lnTo>
                  <a:pt x="50927" y="68199"/>
                </a:lnTo>
                <a:lnTo>
                  <a:pt x="65194" y="39874"/>
                </a:lnTo>
                <a:lnTo>
                  <a:pt x="53848" y="34162"/>
                </a:lnTo>
                <a:lnTo>
                  <a:pt x="59562" y="22860"/>
                </a:lnTo>
                <a:lnTo>
                  <a:pt x="73765" y="22860"/>
                </a:lnTo>
                <a:lnTo>
                  <a:pt x="85217" y="126"/>
                </a:lnTo>
                <a:lnTo>
                  <a:pt x="0" y="0"/>
                </a:lnTo>
                <a:close/>
              </a:path>
              <a:path w="1450975" h="734695">
                <a:moveTo>
                  <a:pt x="59562" y="22860"/>
                </a:moveTo>
                <a:lnTo>
                  <a:pt x="53848" y="34162"/>
                </a:lnTo>
                <a:lnTo>
                  <a:pt x="65194" y="39874"/>
                </a:lnTo>
                <a:lnTo>
                  <a:pt x="70892" y="28563"/>
                </a:lnTo>
                <a:lnTo>
                  <a:pt x="59562" y="22860"/>
                </a:lnTo>
                <a:close/>
              </a:path>
              <a:path w="1450975" h="734695">
                <a:moveTo>
                  <a:pt x="73765" y="22860"/>
                </a:moveTo>
                <a:lnTo>
                  <a:pt x="59562" y="22860"/>
                </a:lnTo>
                <a:lnTo>
                  <a:pt x="70892" y="28563"/>
                </a:lnTo>
                <a:lnTo>
                  <a:pt x="73765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1636" y="4533010"/>
            <a:ext cx="4924425" cy="285115"/>
          </a:xfrm>
          <a:custGeom>
            <a:avLst/>
            <a:gdLst/>
            <a:ahLst/>
            <a:cxnLst/>
            <a:rect l="l" t="t" r="r" b="b"/>
            <a:pathLst>
              <a:path w="4924425" h="285114">
                <a:moveTo>
                  <a:pt x="74295" y="208533"/>
                </a:moveTo>
                <a:lnTo>
                  <a:pt x="0" y="250316"/>
                </a:lnTo>
                <a:lnTo>
                  <a:pt x="78104" y="284606"/>
                </a:lnTo>
                <a:lnTo>
                  <a:pt x="76546" y="253491"/>
                </a:lnTo>
                <a:lnTo>
                  <a:pt x="63753" y="253491"/>
                </a:lnTo>
                <a:lnTo>
                  <a:pt x="63118" y="240791"/>
                </a:lnTo>
                <a:lnTo>
                  <a:pt x="75878" y="240159"/>
                </a:lnTo>
                <a:lnTo>
                  <a:pt x="74295" y="208533"/>
                </a:lnTo>
                <a:close/>
              </a:path>
              <a:path w="4924425" h="285114">
                <a:moveTo>
                  <a:pt x="75878" y="240159"/>
                </a:moveTo>
                <a:lnTo>
                  <a:pt x="63118" y="240791"/>
                </a:lnTo>
                <a:lnTo>
                  <a:pt x="63753" y="253491"/>
                </a:lnTo>
                <a:lnTo>
                  <a:pt x="76514" y="252859"/>
                </a:lnTo>
                <a:lnTo>
                  <a:pt x="75878" y="240159"/>
                </a:lnTo>
                <a:close/>
              </a:path>
              <a:path w="4924425" h="285114">
                <a:moveTo>
                  <a:pt x="76514" y="252859"/>
                </a:moveTo>
                <a:lnTo>
                  <a:pt x="63753" y="253491"/>
                </a:lnTo>
                <a:lnTo>
                  <a:pt x="76546" y="253491"/>
                </a:lnTo>
                <a:lnTo>
                  <a:pt x="76514" y="252859"/>
                </a:lnTo>
                <a:close/>
              </a:path>
              <a:path w="4924425" h="285114">
                <a:moveTo>
                  <a:pt x="4923536" y="0"/>
                </a:moveTo>
                <a:lnTo>
                  <a:pt x="75878" y="240159"/>
                </a:lnTo>
                <a:lnTo>
                  <a:pt x="76514" y="252859"/>
                </a:lnTo>
                <a:lnTo>
                  <a:pt x="4924170" y="12572"/>
                </a:lnTo>
                <a:lnTo>
                  <a:pt x="4923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5590" y="4983670"/>
            <a:ext cx="622935" cy="391160"/>
          </a:xfrm>
          <a:custGeom>
            <a:avLst/>
            <a:gdLst/>
            <a:ahLst/>
            <a:cxnLst/>
            <a:rect l="l" t="t" r="r" b="b"/>
            <a:pathLst>
              <a:path w="622935" h="391160">
                <a:moveTo>
                  <a:pt x="524256" y="345440"/>
                </a:moveTo>
                <a:lnTo>
                  <a:pt x="508126" y="359410"/>
                </a:lnTo>
                <a:lnTo>
                  <a:pt x="513580" y="367030"/>
                </a:lnTo>
                <a:lnTo>
                  <a:pt x="519842" y="373380"/>
                </a:lnTo>
                <a:lnTo>
                  <a:pt x="526915" y="379730"/>
                </a:lnTo>
                <a:lnTo>
                  <a:pt x="534797" y="384810"/>
                </a:lnTo>
                <a:lnTo>
                  <a:pt x="543421" y="388620"/>
                </a:lnTo>
                <a:lnTo>
                  <a:pt x="551592" y="391160"/>
                </a:lnTo>
                <a:lnTo>
                  <a:pt x="566674" y="391160"/>
                </a:lnTo>
                <a:lnTo>
                  <a:pt x="589830" y="372110"/>
                </a:lnTo>
                <a:lnTo>
                  <a:pt x="551886" y="372110"/>
                </a:lnTo>
                <a:lnTo>
                  <a:pt x="543813" y="369570"/>
                </a:lnTo>
                <a:lnTo>
                  <a:pt x="539025" y="365760"/>
                </a:lnTo>
                <a:lnTo>
                  <a:pt x="534177" y="360680"/>
                </a:lnTo>
                <a:lnTo>
                  <a:pt x="529258" y="353060"/>
                </a:lnTo>
                <a:lnTo>
                  <a:pt x="524256" y="345440"/>
                </a:lnTo>
                <a:close/>
              </a:path>
              <a:path w="622935" h="391160">
                <a:moveTo>
                  <a:pt x="575619" y="270510"/>
                </a:moveTo>
                <a:lnTo>
                  <a:pt x="544449" y="299720"/>
                </a:lnTo>
                <a:lnTo>
                  <a:pt x="544703" y="303530"/>
                </a:lnTo>
                <a:lnTo>
                  <a:pt x="561975" y="336550"/>
                </a:lnTo>
                <a:lnTo>
                  <a:pt x="567138" y="344170"/>
                </a:lnTo>
                <a:lnTo>
                  <a:pt x="570039" y="351790"/>
                </a:lnTo>
                <a:lnTo>
                  <a:pt x="570654" y="358140"/>
                </a:lnTo>
                <a:lnTo>
                  <a:pt x="568960" y="363220"/>
                </a:lnTo>
                <a:lnTo>
                  <a:pt x="564459" y="369570"/>
                </a:lnTo>
                <a:lnTo>
                  <a:pt x="558768" y="372110"/>
                </a:lnTo>
                <a:lnTo>
                  <a:pt x="589830" y="372110"/>
                </a:lnTo>
                <a:lnTo>
                  <a:pt x="592455" y="367030"/>
                </a:lnTo>
                <a:lnTo>
                  <a:pt x="593851" y="360680"/>
                </a:lnTo>
                <a:lnTo>
                  <a:pt x="591566" y="346710"/>
                </a:lnTo>
                <a:lnTo>
                  <a:pt x="587883" y="339090"/>
                </a:lnTo>
                <a:lnTo>
                  <a:pt x="581660" y="331470"/>
                </a:lnTo>
                <a:lnTo>
                  <a:pt x="571626" y="317500"/>
                </a:lnTo>
                <a:lnTo>
                  <a:pt x="565912" y="309880"/>
                </a:lnTo>
                <a:lnTo>
                  <a:pt x="564769" y="303530"/>
                </a:lnTo>
                <a:lnTo>
                  <a:pt x="568451" y="295910"/>
                </a:lnTo>
                <a:lnTo>
                  <a:pt x="570230" y="293370"/>
                </a:lnTo>
                <a:lnTo>
                  <a:pt x="573151" y="290830"/>
                </a:lnTo>
                <a:lnTo>
                  <a:pt x="614506" y="290830"/>
                </a:lnTo>
                <a:lnTo>
                  <a:pt x="609393" y="285750"/>
                </a:lnTo>
                <a:lnTo>
                  <a:pt x="603263" y="280670"/>
                </a:lnTo>
                <a:lnTo>
                  <a:pt x="597408" y="276860"/>
                </a:lnTo>
                <a:lnTo>
                  <a:pt x="589907" y="274320"/>
                </a:lnTo>
                <a:lnTo>
                  <a:pt x="582644" y="271780"/>
                </a:lnTo>
                <a:lnTo>
                  <a:pt x="575619" y="270510"/>
                </a:lnTo>
                <a:close/>
              </a:path>
              <a:path w="622935" h="391160">
                <a:moveTo>
                  <a:pt x="482028" y="219710"/>
                </a:moveTo>
                <a:lnTo>
                  <a:pt x="471598" y="219710"/>
                </a:lnTo>
                <a:lnTo>
                  <a:pt x="460883" y="220980"/>
                </a:lnTo>
                <a:lnTo>
                  <a:pt x="422529" y="255270"/>
                </a:lnTo>
                <a:lnTo>
                  <a:pt x="414027" y="290830"/>
                </a:lnTo>
                <a:lnTo>
                  <a:pt x="416433" y="303530"/>
                </a:lnTo>
                <a:lnTo>
                  <a:pt x="449683" y="337820"/>
                </a:lnTo>
                <a:lnTo>
                  <a:pt x="477012" y="345440"/>
                </a:lnTo>
                <a:lnTo>
                  <a:pt x="482854" y="345440"/>
                </a:lnTo>
                <a:lnTo>
                  <a:pt x="487299" y="344170"/>
                </a:lnTo>
                <a:lnTo>
                  <a:pt x="486663" y="326390"/>
                </a:lnTo>
                <a:lnTo>
                  <a:pt x="470836" y="326390"/>
                </a:lnTo>
                <a:lnTo>
                  <a:pt x="454913" y="321310"/>
                </a:lnTo>
                <a:lnTo>
                  <a:pt x="448484" y="316230"/>
                </a:lnTo>
                <a:lnTo>
                  <a:pt x="443293" y="312420"/>
                </a:lnTo>
                <a:lnTo>
                  <a:pt x="439340" y="306070"/>
                </a:lnTo>
                <a:lnTo>
                  <a:pt x="436625" y="299720"/>
                </a:lnTo>
                <a:lnTo>
                  <a:pt x="435171" y="292100"/>
                </a:lnTo>
                <a:lnTo>
                  <a:pt x="435562" y="283210"/>
                </a:lnTo>
                <a:lnTo>
                  <a:pt x="437786" y="275590"/>
                </a:lnTo>
                <a:lnTo>
                  <a:pt x="441833" y="265430"/>
                </a:lnTo>
                <a:lnTo>
                  <a:pt x="472973" y="265430"/>
                </a:lnTo>
                <a:lnTo>
                  <a:pt x="449707" y="252730"/>
                </a:lnTo>
                <a:lnTo>
                  <a:pt x="454533" y="245110"/>
                </a:lnTo>
                <a:lnTo>
                  <a:pt x="461010" y="241300"/>
                </a:lnTo>
                <a:lnTo>
                  <a:pt x="469138" y="238760"/>
                </a:lnTo>
                <a:lnTo>
                  <a:pt x="475497" y="237490"/>
                </a:lnTo>
                <a:lnTo>
                  <a:pt x="517631" y="237490"/>
                </a:lnTo>
                <a:lnTo>
                  <a:pt x="512224" y="232410"/>
                </a:lnTo>
                <a:lnTo>
                  <a:pt x="502031" y="226060"/>
                </a:lnTo>
                <a:lnTo>
                  <a:pt x="492172" y="220980"/>
                </a:lnTo>
                <a:lnTo>
                  <a:pt x="482028" y="219710"/>
                </a:lnTo>
                <a:close/>
              </a:path>
              <a:path w="622935" h="391160">
                <a:moveTo>
                  <a:pt x="614506" y="290830"/>
                </a:moveTo>
                <a:lnTo>
                  <a:pt x="585851" y="290830"/>
                </a:lnTo>
                <a:lnTo>
                  <a:pt x="590296" y="293370"/>
                </a:lnTo>
                <a:lnTo>
                  <a:pt x="595534" y="297180"/>
                </a:lnTo>
                <a:lnTo>
                  <a:pt x="600202" y="302260"/>
                </a:lnTo>
                <a:lnTo>
                  <a:pt x="604297" y="307340"/>
                </a:lnTo>
                <a:lnTo>
                  <a:pt x="607822" y="314960"/>
                </a:lnTo>
                <a:lnTo>
                  <a:pt x="622426" y="299720"/>
                </a:lnTo>
                <a:lnTo>
                  <a:pt x="615785" y="292100"/>
                </a:lnTo>
                <a:lnTo>
                  <a:pt x="614506" y="290830"/>
                </a:lnTo>
                <a:close/>
              </a:path>
              <a:path w="622935" h="391160">
                <a:moveTo>
                  <a:pt x="472973" y="265430"/>
                </a:moveTo>
                <a:lnTo>
                  <a:pt x="441833" y="265430"/>
                </a:lnTo>
                <a:lnTo>
                  <a:pt x="517651" y="307340"/>
                </a:lnTo>
                <a:lnTo>
                  <a:pt x="520573" y="303530"/>
                </a:lnTo>
                <a:lnTo>
                  <a:pt x="523113" y="300990"/>
                </a:lnTo>
                <a:lnTo>
                  <a:pt x="525272" y="295910"/>
                </a:lnTo>
                <a:lnTo>
                  <a:pt x="529673" y="285750"/>
                </a:lnTo>
                <a:lnTo>
                  <a:pt x="530006" y="284480"/>
                </a:lnTo>
                <a:lnTo>
                  <a:pt x="507873" y="284480"/>
                </a:lnTo>
                <a:lnTo>
                  <a:pt x="472973" y="265430"/>
                </a:lnTo>
                <a:close/>
              </a:path>
              <a:path w="622935" h="391160">
                <a:moveTo>
                  <a:pt x="383317" y="166370"/>
                </a:moveTo>
                <a:lnTo>
                  <a:pt x="371439" y="166370"/>
                </a:lnTo>
                <a:lnTo>
                  <a:pt x="359918" y="168910"/>
                </a:lnTo>
                <a:lnTo>
                  <a:pt x="323469" y="200660"/>
                </a:lnTo>
                <a:lnTo>
                  <a:pt x="314450" y="236220"/>
                </a:lnTo>
                <a:lnTo>
                  <a:pt x="316357" y="247650"/>
                </a:lnTo>
                <a:lnTo>
                  <a:pt x="344043" y="280670"/>
                </a:lnTo>
                <a:lnTo>
                  <a:pt x="376297" y="292100"/>
                </a:lnTo>
                <a:lnTo>
                  <a:pt x="386588" y="292100"/>
                </a:lnTo>
                <a:lnTo>
                  <a:pt x="387659" y="273050"/>
                </a:lnTo>
                <a:lnTo>
                  <a:pt x="379037" y="273050"/>
                </a:lnTo>
                <a:lnTo>
                  <a:pt x="371046" y="271780"/>
                </a:lnTo>
                <a:lnTo>
                  <a:pt x="337058" y="245110"/>
                </a:lnTo>
                <a:lnTo>
                  <a:pt x="335938" y="237490"/>
                </a:lnTo>
                <a:lnTo>
                  <a:pt x="336581" y="228600"/>
                </a:lnTo>
                <a:lnTo>
                  <a:pt x="360745" y="190500"/>
                </a:lnTo>
                <a:lnTo>
                  <a:pt x="375171" y="185420"/>
                </a:lnTo>
                <a:lnTo>
                  <a:pt x="422105" y="185420"/>
                </a:lnTo>
                <a:lnTo>
                  <a:pt x="418719" y="181610"/>
                </a:lnTo>
                <a:lnTo>
                  <a:pt x="413385" y="177800"/>
                </a:lnTo>
                <a:lnTo>
                  <a:pt x="408050" y="175260"/>
                </a:lnTo>
                <a:lnTo>
                  <a:pt x="395529" y="168910"/>
                </a:lnTo>
                <a:lnTo>
                  <a:pt x="383317" y="166370"/>
                </a:lnTo>
                <a:close/>
              </a:path>
              <a:path w="622935" h="391160">
                <a:moveTo>
                  <a:pt x="517631" y="237490"/>
                </a:moveTo>
                <a:lnTo>
                  <a:pt x="481822" y="237490"/>
                </a:lnTo>
                <a:lnTo>
                  <a:pt x="488122" y="238760"/>
                </a:lnTo>
                <a:lnTo>
                  <a:pt x="494411" y="241300"/>
                </a:lnTo>
                <a:lnTo>
                  <a:pt x="500457" y="246380"/>
                </a:lnTo>
                <a:lnTo>
                  <a:pt x="505253" y="250190"/>
                </a:lnTo>
                <a:lnTo>
                  <a:pt x="508787" y="255270"/>
                </a:lnTo>
                <a:lnTo>
                  <a:pt x="511048" y="261620"/>
                </a:lnTo>
                <a:lnTo>
                  <a:pt x="512953" y="269240"/>
                </a:lnTo>
                <a:lnTo>
                  <a:pt x="511937" y="276860"/>
                </a:lnTo>
                <a:lnTo>
                  <a:pt x="507873" y="284480"/>
                </a:lnTo>
                <a:lnTo>
                  <a:pt x="530006" y="284480"/>
                </a:lnTo>
                <a:lnTo>
                  <a:pt x="532002" y="276860"/>
                </a:lnTo>
                <a:lnTo>
                  <a:pt x="532237" y="266700"/>
                </a:lnTo>
                <a:lnTo>
                  <a:pt x="530351" y="257810"/>
                </a:lnTo>
                <a:lnTo>
                  <a:pt x="526373" y="247650"/>
                </a:lnTo>
                <a:lnTo>
                  <a:pt x="520334" y="240030"/>
                </a:lnTo>
                <a:lnTo>
                  <a:pt x="517631" y="237490"/>
                </a:lnTo>
                <a:close/>
              </a:path>
              <a:path w="622935" h="391160">
                <a:moveTo>
                  <a:pt x="387731" y="271780"/>
                </a:moveTo>
                <a:lnTo>
                  <a:pt x="379037" y="273050"/>
                </a:lnTo>
                <a:lnTo>
                  <a:pt x="387659" y="273050"/>
                </a:lnTo>
                <a:lnTo>
                  <a:pt x="387731" y="271780"/>
                </a:lnTo>
                <a:close/>
              </a:path>
              <a:path w="622935" h="391160">
                <a:moveTo>
                  <a:pt x="272970" y="106680"/>
                </a:moveTo>
                <a:lnTo>
                  <a:pt x="262554" y="106680"/>
                </a:lnTo>
                <a:lnTo>
                  <a:pt x="251841" y="107950"/>
                </a:lnTo>
                <a:lnTo>
                  <a:pt x="213487" y="142240"/>
                </a:lnTo>
                <a:lnTo>
                  <a:pt x="204878" y="177800"/>
                </a:lnTo>
                <a:lnTo>
                  <a:pt x="207263" y="189230"/>
                </a:lnTo>
                <a:lnTo>
                  <a:pt x="240534" y="224790"/>
                </a:lnTo>
                <a:lnTo>
                  <a:pt x="267970" y="232410"/>
                </a:lnTo>
                <a:lnTo>
                  <a:pt x="273685" y="232410"/>
                </a:lnTo>
                <a:lnTo>
                  <a:pt x="278130" y="231140"/>
                </a:lnTo>
                <a:lnTo>
                  <a:pt x="277622" y="213360"/>
                </a:lnTo>
                <a:lnTo>
                  <a:pt x="261794" y="213360"/>
                </a:lnTo>
                <a:lnTo>
                  <a:pt x="245872" y="208280"/>
                </a:lnTo>
                <a:lnTo>
                  <a:pt x="226058" y="179070"/>
                </a:lnTo>
                <a:lnTo>
                  <a:pt x="226456" y="170180"/>
                </a:lnTo>
                <a:lnTo>
                  <a:pt x="228689" y="161290"/>
                </a:lnTo>
                <a:lnTo>
                  <a:pt x="232791" y="152400"/>
                </a:lnTo>
                <a:lnTo>
                  <a:pt x="263855" y="152400"/>
                </a:lnTo>
                <a:lnTo>
                  <a:pt x="240537" y="139700"/>
                </a:lnTo>
                <a:lnTo>
                  <a:pt x="245363" y="132080"/>
                </a:lnTo>
                <a:lnTo>
                  <a:pt x="251841" y="128270"/>
                </a:lnTo>
                <a:lnTo>
                  <a:pt x="259969" y="125730"/>
                </a:lnTo>
                <a:lnTo>
                  <a:pt x="266346" y="124460"/>
                </a:lnTo>
                <a:lnTo>
                  <a:pt x="308511" y="124460"/>
                </a:lnTo>
                <a:lnTo>
                  <a:pt x="303075" y="119380"/>
                </a:lnTo>
                <a:lnTo>
                  <a:pt x="292862" y="113030"/>
                </a:lnTo>
                <a:lnTo>
                  <a:pt x="283077" y="107950"/>
                </a:lnTo>
                <a:lnTo>
                  <a:pt x="272970" y="106680"/>
                </a:lnTo>
                <a:close/>
              </a:path>
              <a:path w="622935" h="391160">
                <a:moveTo>
                  <a:pt x="422105" y="185420"/>
                </a:moveTo>
                <a:lnTo>
                  <a:pt x="382635" y="185420"/>
                </a:lnTo>
                <a:lnTo>
                  <a:pt x="390169" y="186690"/>
                </a:lnTo>
                <a:lnTo>
                  <a:pt x="397763" y="189230"/>
                </a:lnTo>
                <a:lnTo>
                  <a:pt x="417703" y="210820"/>
                </a:lnTo>
                <a:lnTo>
                  <a:pt x="434086" y="201930"/>
                </a:lnTo>
                <a:lnTo>
                  <a:pt x="432308" y="198120"/>
                </a:lnTo>
                <a:lnTo>
                  <a:pt x="428879" y="193040"/>
                </a:lnTo>
                <a:lnTo>
                  <a:pt x="422105" y="185420"/>
                </a:lnTo>
                <a:close/>
              </a:path>
              <a:path w="622935" h="391160">
                <a:moveTo>
                  <a:pt x="263855" y="152400"/>
                </a:moveTo>
                <a:lnTo>
                  <a:pt x="232791" y="152400"/>
                </a:lnTo>
                <a:lnTo>
                  <a:pt x="308483" y="194310"/>
                </a:lnTo>
                <a:lnTo>
                  <a:pt x="311404" y="190500"/>
                </a:lnTo>
                <a:lnTo>
                  <a:pt x="313944" y="187960"/>
                </a:lnTo>
                <a:lnTo>
                  <a:pt x="316230" y="182880"/>
                </a:lnTo>
                <a:lnTo>
                  <a:pt x="320613" y="172720"/>
                </a:lnTo>
                <a:lnTo>
                  <a:pt x="320942" y="171450"/>
                </a:lnTo>
                <a:lnTo>
                  <a:pt x="298831" y="171450"/>
                </a:lnTo>
                <a:lnTo>
                  <a:pt x="263855" y="152400"/>
                </a:lnTo>
                <a:close/>
              </a:path>
              <a:path w="622935" h="391160">
                <a:moveTo>
                  <a:pt x="186309" y="57150"/>
                </a:moveTo>
                <a:lnTo>
                  <a:pt x="177926" y="73660"/>
                </a:lnTo>
                <a:lnTo>
                  <a:pt x="192278" y="81280"/>
                </a:lnTo>
                <a:lnTo>
                  <a:pt x="143891" y="170180"/>
                </a:lnTo>
                <a:lnTo>
                  <a:pt x="162560" y="180340"/>
                </a:lnTo>
                <a:lnTo>
                  <a:pt x="219456" y="74930"/>
                </a:lnTo>
                <a:lnTo>
                  <a:pt x="186309" y="57150"/>
                </a:lnTo>
                <a:close/>
              </a:path>
              <a:path w="622935" h="391160">
                <a:moveTo>
                  <a:pt x="308511" y="124460"/>
                </a:moveTo>
                <a:lnTo>
                  <a:pt x="272700" y="124460"/>
                </a:lnTo>
                <a:lnTo>
                  <a:pt x="279007" y="125730"/>
                </a:lnTo>
                <a:lnTo>
                  <a:pt x="285242" y="128270"/>
                </a:lnTo>
                <a:lnTo>
                  <a:pt x="303911" y="156210"/>
                </a:lnTo>
                <a:lnTo>
                  <a:pt x="302895" y="163830"/>
                </a:lnTo>
                <a:lnTo>
                  <a:pt x="298831" y="171450"/>
                </a:lnTo>
                <a:lnTo>
                  <a:pt x="320942" y="171450"/>
                </a:lnTo>
                <a:lnTo>
                  <a:pt x="322913" y="163830"/>
                </a:lnTo>
                <a:lnTo>
                  <a:pt x="323141" y="153670"/>
                </a:lnTo>
                <a:lnTo>
                  <a:pt x="321310" y="144780"/>
                </a:lnTo>
                <a:lnTo>
                  <a:pt x="317311" y="134620"/>
                </a:lnTo>
                <a:lnTo>
                  <a:pt x="311229" y="127000"/>
                </a:lnTo>
                <a:lnTo>
                  <a:pt x="308511" y="124460"/>
                </a:lnTo>
                <a:close/>
              </a:path>
              <a:path w="622935" h="391160">
                <a:moveTo>
                  <a:pt x="79121" y="0"/>
                </a:moveTo>
                <a:lnTo>
                  <a:pt x="0" y="146050"/>
                </a:lnTo>
                <a:lnTo>
                  <a:pt x="18669" y="156210"/>
                </a:lnTo>
                <a:lnTo>
                  <a:pt x="44069" y="109220"/>
                </a:lnTo>
                <a:lnTo>
                  <a:pt x="63373" y="109220"/>
                </a:lnTo>
                <a:lnTo>
                  <a:pt x="60071" y="106680"/>
                </a:lnTo>
                <a:lnTo>
                  <a:pt x="54229" y="99060"/>
                </a:lnTo>
                <a:lnTo>
                  <a:pt x="52705" y="96520"/>
                </a:lnTo>
                <a:lnTo>
                  <a:pt x="52450" y="93980"/>
                </a:lnTo>
                <a:lnTo>
                  <a:pt x="85598" y="31750"/>
                </a:lnTo>
                <a:lnTo>
                  <a:pt x="89026" y="31750"/>
                </a:lnTo>
                <a:lnTo>
                  <a:pt x="93091" y="30480"/>
                </a:lnTo>
                <a:lnTo>
                  <a:pt x="137248" y="30480"/>
                </a:lnTo>
                <a:lnTo>
                  <a:pt x="134602" y="27940"/>
                </a:lnTo>
                <a:lnTo>
                  <a:pt x="124460" y="21590"/>
                </a:lnTo>
                <a:lnTo>
                  <a:pt x="116915" y="17780"/>
                </a:lnTo>
                <a:lnTo>
                  <a:pt x="93091" y="17780"/>
                </a:lnTo>
                <a:lnTo>
                  <a:pt x="97789" y="10160"/>
                </a:lnTo>
                <a:lnTo>
                  <a:pt x="79121" y="0"/>
                </a:lnTo>
                <a:close/>
              </a:path>
              <a:path w="622935" h="391160">
                <a:moveTo>
                  <a:pt x="63373" y="109220"/>
                </a:moveTo>
                <a:lnTo>
                  <a:pt x="44069" y="109220"/>
                </a:lnTo>
                <a:lnTo>
                  <a:pt x="44450" y="111760"/>
                </a:lnTo>
                <a:lnTo>
                  <a:pt x="75596" y="134620"/>
                </a:lnTo>
                <a:lnTo>
                  <a:pt x="86931" y="137160"/>
                </a:lnTo>
                <a:lnTo>
                  <a:pt x="97885" y="137160"/>
                </a:lnTo>
                <a:lnTo>
                  <a:pt x="108458" y="134620"/>
                </a:lnTo>
                <a:lnTo>
                  <a:pt x="118362" y="129540"/>
                </a:lnTo>
                <a:lnTo>
                  <a:pt x="127301" y="121920"/>
                </a:lnTo>
                <a:lnTo>
                  <a:pt x="131852" y="116840"/>
                </a:lnTo>
                <a:lnTo>
                  <a:pt x="83484" y="116840"/>
                </a:lnTo>
                <a:lnTo>
                  <a:pt x="66929" y="110490"/>
                </a:lnTo>
                <a:lnTo>
                  <a:pt x="63373" y="109220"/>
                </a:lnTo>
                <a:close/>
              </a:path>
              <a:path w="622935" h="391160">
                <a:moveTo>
                  <a:pt x="137248" y="30480"/>
                </a:moveTo>
                <a:lnTo>
                  <a:pt x="93091" y="30480"/>
                </a:lnTo>
                <a:lnTo>
                  <a:pt x="102743" y="31750"/>
                </a:lnTo>
                <a:lnTo>
                  <a:pt x="106425" y="31750"/>
                </a:lnTo>
                <a:lnTo>
                  <a:pt x="109093" y="33020"/>
                </a:lnTo>
                <a:lnTo>
                  <a:pt x="131187" y="64770"/>
                </a:lnTo>
                <a:lnTo>
                  <a:pt x="130206" y="72390"/>
                </a:lnTo>
                <a:lnTo>
                  <a:pt x="111452" y="106680"/>
                </a:lnTo>
                <a:lnTo>
                  <a:pt x="83484" y="116840"/>
                </a:lnTo>
                <a:lnTo>
                  <a:pt x="131852" y="116840"/>
                </a:lnTo>
                <a:lnTo>
                  <a:pt x="151860" y="76200"/>
                </a:lnTo>
                <a:lnTo>
                  <a:pt x="153027" y="64770"/>
                </a:lnTo>
                <a:lnTo>
                  <a:pt x="151764" y="54610"/>
                </a:lnTo>
                <a:lnTo>
                  <a:pt x="148266" y="44450"/>
                </a:lnTo>
                <a:lnTo>
                  <a:pt x="142541" y="35560"/>
                </a:lnTo>
                <a:lnTo>
                  <a:pt x="137248" y="30480"/>
                </a:lnTo>
                <a:close/>
              </a:path>
              <a:path w="622935" h="391160">
                <a:moveTo>
                  <a:pt x="229362" y="29210"/>
                </a:moveTo>
                <a:lnTo>
                  <a:pt x="226060" y="29210"/>
                </a:lnTo>
                <a:lnTo>
                  <a:pt x="219201" y="30480"/>
                </a:lnTo>
                <a:lnTo>
                  <a:pt x="216535" y="33020"/>
                </a:lnTo>
                <a:lnTo>
                  <a:pt x="214884" y="36830"/>
                </a:lnTo>
                <a:lnTo>
                  <a:pt x="213106" y="39370"/>
                </a:lnTo>
                <a:lnTo>
                  <a:pt x="212725" y="43180"/>
                </a:lnTo>
                <a:lnTo>
                  <a:pt x="213741" y="45720"/>
                </a:lnTo>
                <a:lnTo>
                  <a:pt x="214757" y="49530"/>
                </a:lnTo>
                <a:lnTo>
                  <a:pt x="216916" y="52070"/>
                </a:lnTo>
                <a:lnTo>
                  <a:pt x="220091" y="54610"/>
                </a:lnTo>
                <a:lnTo>
                  <a:pt x="223266" y="55880"/>
                </a:lnTo>
                <a:lnTo>
                  <a:pt x="226568" y="55880"/>
                </a:lnTo>
                <a:lnTo>
                  <a:pt x="230124" y="54610"/>
                </a:lnTo>
                <a:lnTo>
                  <a:pt x="233553" y="54610"/>
                </a:lnTo>
                <a:lnTo>
                  <a:pt x="236220" y="52070"/>
                </a:lnTo>
                <a:lnTo>
                  <a:pt x="237871" y="48260"/>
                </a:lnTo>
                <a:lnTo>
                  <a:pt x="239649" y="45720"/>
                </a:lnTo>
                <a:lnTo>
                  <a:pt x="239903" y="41910"/>
                </a:lnTo>
                <a:lnTo>
                  <a:pt x="238887" y="39370"/>
                </a:lnTo>
                <a:lnTo>
                  <a:pt x="237871" y="35560"/>
                </a:lnTo>
                <a:lnTo>
                  <a:pt x="235712" y="33020"/>
                </a:lnTo>
                <a:lnTo>
                  <a:pt x="232537" y="30480"/>
                </a:lnTo>
                <a:lnTo>
                  <a:pt x="229362" y="29210"/>
                </a:lnTo>
                <a:close/>
              </a:path>
              <a:path w="622935" h="391160">
                <a:moveTo>
                  <a:pt x="109156" y="16510"/>
                </a:moveTo>
                <a:lnTo>
                  <a:pt x="101207" y="16510"/>
                </a:lnTo>
                <a:lnTo>
                  <a:pt x="93091" y="17780"/>
                </a:lnTo>
                <a:lnTo>
                  <a:pt x="116915" y="17780"/>
                </a:lnTo>
                <a:lnTo>
                  <a:pt x="109156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3636" y="4355591"/>
            <a:ext cx="631190" cy="220979"/>
          </a:xfrm>
          <a:custGeom>
            <a:avLst/>
            <a:gdLst/>
            <a:ahLst/>
            <a:cxnLst/>
            <a:rect l="l" t="t" r="r" b="b"/>
            <a:pathLst>
              <a:path w="631189" h="220979">
                <a:moveTo>
                  <a:pt x="21209" y="53085"/>
                </a:moveTo>
                <a:lnTo>
                  <a:pt x="0" y="54355"/>
                </a:lnTo>
                <a:lnTo>
                  <a:pt x="10033" y="220471"/>
                </a:lnTo>
                <a:lnTo>
                  <a:pt x="31241" y="219201"/>
                </a:lnTo>
                <a:lnTo>
                  <a:pt x="28066" y="165861"/>
                </a:lnTo>
                <a:lnTo>
                  <a:pt x="81489" y="165861"/>
                </a:lnTo>
                <a:lnTo>
                  <a:pt x="88562" y="161293"/>
                </a:lnTo>
                <a:lnTo>
                  <a:pt x="93766" y="155701"/>
                </a:lnTo>
                <a:lnTo>
                  <a:pt x="44450" y="155701"/>
                </a:lnTo>
                <a:lnTo>
                  <a:pt x="40259" y="155066"/>
                </a:lnTo>
                <a:lnTo>
                  <a:pt x="31368" y="152018"/>
                </a:lnTo>
                <a:lnTo>
                  <a:pt x="28448" y="150240"/>
                </a:lnTo>
                <a:lnTo>
                  <a:pt x="26924" y="148335"/>
                </a:lnTo>
                <a:lnTo>
                  <a:pt x="22733" y="78739"/>
                </a:lnTo>
                <a:lnTo>
                  <a:pt x="25146" y="76072"/>
                </a:lnTo>
                <a:lnTo>
                  <a:pt x="43307" y="67436"/>
                </a:lnTo>
                <a:lnTo>
                  <a:pt x="94598" y="67436"/>
                </a:lnTo>
                <a:lnTo>
                  <a:pt x="90979" y="62864"/>
                </a:lnTo>
                <a:lnTo>
                  <a:pt x="21843" y="62864"/>
                </a:lnTo>
                <a:lnTo>
                  <a:pt x="21209" y="53085"/>
                </a:lnTo>
                <a:close/>
              </a:path>
              <a:path w="631189" h="220979">
                <a:moveTo>
                  <a:pt x="81489" y="165861"/>
                </a:moveTo>
                <a:lnTo>
                  <a:pt x="28066" y="165861"/>
                </a:lnTo>
                <a:lnTo>
                  <a:pt x="29845" y="168020"/>
                </a:lnTo>
                <a:lnTo>
                  <a:pt x="33654" y="169798"/>
                </a:lnTo>
                <a:lnTo>
                  <a:pt x="39497" y="171322"/>
                </a:lnTo>
                <a:lnTo>
                  <a:pt x="45338" y="172719"/>
                </a:lnTo>
                <a:lnTo>
                  <a:pt x="50800" y="173227"/>
                </a:lnTo>
                <a:lnTo>
                  <a:pt x="55879" y="172973"/>
                </a:lnTo>
                <a:lnTo>
                  <a:pt x="68472" y="171112"/>
                </a:lnTo>
                <a:lnTo>
                  <a:pt x="79375" y="167227"/>
                </a:lnTo>
                <a:lnTo>
                  <a:pt x="81489" y="165861"/>
                </a:lnTo>
                <a:close/>
              </a:path>
              <a:path w="631189" h="220979">
                <a:moveTo>
                  <a:pt x="94598" y="67436"/>
                </a:moveTo>
                <a:lnTo>
                  <a:pt x="43307" y="67436"/>
                </a:lnTo>
                <a:lnTo>
                  <a:pt x="52947" y="67482"/>
                </a:lnTo>
                <a:lnTo>
                  <a:pt x="61277" y="68945"/>
                </a:lnTo>
                <a:lnTo>
                  <a:pt x="85343" y="108584"/>
                </a:lnTo>
                <a:lnTo>
                  <a:pt x="84036" y="128232"/>
                </a:lnTo>
                <a:lnTo>
                  <a:pt x="77454" y="142605"/>
                </a:lnTo>
                <a:lnTo>
                  <a:pt x="65609" y="151715"/>
                </a:lnTo>
                <a:lnTo>
                  <a:pt x="48513" y="155574"/>
                </a:lnTo>
                <a:lnTo>
                  <a:pt x="44450" y="155701"/>
                </a:lnTo>
                <a:lnTo>
                  <a:pt x="93766" y="155701"/>
                </a:lnTo>
                <a:lnTo>
                  <a:pt x="107568" y="107949"/>
                </a:lnTo>
                <a:lnTo>
                  <a:pt x="105858" y="93684"/>
                </a:lnTo>
                <a:lnTo>
                  <a:pt x="102457" y="81359"/>
                </a:lnTo>
                <a:lnTo>
                  <a:pt x="97389" y="70963"/>
                </a:lnTo>
                <a:lnTo>
                  <a:pt x="94598" y="67436"/>
                </a:lnTo>
                <a:close/>
              </a:path>
              <a:path w="631189" h="220979">
                <a:moveTo>
                  <a:pt x="50164" y="49021"/>
                </a:moveTo>
                <a:lnTo>
                  <a:pt x="42025" y="50309"/>
                </a:lnTo>
                <a:lnTo>
                  <a:pt x="34575" y="53038"/>
                </a:lnTo>
                <a:lnTo>
                  <a:pt x="27840" y="57219"/>
                </a:lnTo>
                <a:lnTo>
                  <a:pt x="21843" y="62864"/>
                </a:lnTo>
                <a:lnTo>
                  <a:pt x="90979" y="62864"/>
                </a:lnTo>
                <a:lnTo>
                  <a:pt x="50164" y="49021"/>
                </a:lnTo>
                <a:close/>
              </a:path>
              <a:path w="631189" h="220979">
                <a:moveTo>
                  <a:pt x="150622" y="0"/>
                </a:moveTo>
                <a:lnTo>
                  <a:pt x="134492" y="10413"/>
                </a:lnTo>
                <a:lnTo>
                  <a:pt x="134747" y="13969"/>
                </a:lnTo>
                <a:lnTo>
                  <a:pt x="134874" y="17652"/>
                </a:lnTo>
                <a:lnTo>
                  <a:pt x="136398" y="20700"/>
                </a:lnTo>
                <a:lnTo>
                  <a:pt x="139064" y="23113"/>
                </a:lnTo>
                <a:lnTo>
                  <a:pt x="141859" y="25526"/>
                </a:lnTo>
                <a:lnTo>
                  <a:pt x="144907" y="26542"/>
                </a:lnTo>
                <a:lnTo>
                  <a:pt x="148589" y="26415"/>
                </a:lnTo>
                <a:lnTo>
                  <a:pt x="152146" y="26161"/>
                </a:lnTo>
                <a:lnTo>
                  <a:pt x="155193" y="24637"/>
                </a:lnTo>
                <a:lnTo>
                  <a:pt x="160020" y="19303"/>
                </a:lnTo>
                <a:lnTo>
                  <a:pt x="161162" y="16001"/>
                </a:lnTo>
                <a:lnTo>
                  <a:pt x="160654" y="8889"/>
                </a:lnTo>
                <a:lnTo>
                  <a:pt x="159258" y="5841"/>
                </a:lnTo>
                <a:lnTo>
                  <a:pt x="156463" y="3428"/>
                </a:lnTo>
                <a:lnTo>
                  <a:pt x="153797" y="1015"/>
                </a:lnTo>
                <a:lnTo>
                  <a:pt x="150622" y="0"/>
                </a:lnTo>
                <a:close/>
              </a:path>
              <a:path w="631189" h="220979">
                <a:moveTo>
                  <a:pt x="160420" y="63880"/>
                </a:moveTo>
                <a:lnTo>
                  <a:pt x="139191" y="63880"/>
                </a:lnTo>
                <a:lnTo>
                  <a:pt x="145287" y="165353"/>
                </a:lnTo>
                <a:lnTo>
                  <a:pt x="166497" y="164083"/>
                </a:lnTo>
                <a:lnTo>
                  <a:pt x="160420" y="63880"/>
                </a:lnTo>
                <a:close/>
              </a:path>
              <a:path w="631189" h="220979">
                <a:moveTo>
                  <a:pt x="159258" y="44703"/>
                </a:moveTo>
                <a:lnTo>
                  <a:pt x="121665" y="46989"/>
                </a:lnTo>
                <a:lnTo>
                  <a:pt x="122809" y="64769"/>
                </a:lnTo>
                <a:lnTo>
                  <a:pt x="139191" y="63880"/>
                </a:lnTo>
                <a:lnTo>
                  <a:pt x="160420" y="63880"/>
                </a:lnTo>
                <a:lnTo>
                  <a:pt x="159258" y="44703"/>
                </a:lnTo>
                <a:close/>
              </a:path>
              <a:path w="631189" h="220979">
                <a:moveTo>
                  <a:pt x="241300" y="37591"/>
                </a:moveTo>
                <a:lnTo>
                  <a:pt x="204215" y="55752"/>
                </a:lnTo>
                <a:lnTo>
                  <a:pt x="189102" y="104266"/>
                </a:lnTo>
                <a:lnTo>
                  <a:pt x="191009" y="117671"/>
                </a:lnTo>
                <a:lnTo>
                  <a:pt x="218088" y="154574"/>
                </a:lnTo>
                <a:lnTo>
                  <a:pt x="248538" y="161289"/>
                </a:lnTo>
                <a:lnTo>
                  <a:pt x="256137" y="160547"/>
                </a:lnTo>
                <a:lnTo>
                  <a:pt x="291084" y="145541"/>
                </a:lnTo>
                <a:lnTo>
                  <a:pt x="289546" y="143255"/>
                </a:lnTo>
                <a:lnTo>
                  <a:pt x="251587" y="143255"/>
                </a:lnTo>
                <a:lnTo>
                  <a:pt x="243919" y="143109"/>
                </a:lnTo>
                <a:lnTo>
                  <a:pt x="212790" y="113337"/>
                </a:lnTo>
                <a:lnTo>
                  <a:pt x="211454" y="103504"/>
                </a:lnTo>
                <a:lnTo>
                  <a:pt x="297434" y="98297"/>
                </a:lnTo>
                <a:lnTo>
                  <a:pt x="298323" y="94360"/>
                </a:lnTo>
                <a:lnTo>
                  <a:pt x="298703" y="90042"/>
                </a:lnTo>
                <a:lnTo>
                  <a:pt x="298549" y="88137"/>
                </a:lnTo>
                <a:lnTo>
                  <a:pt x="211074" y="88137"/>
                </a:lnTo>
                <a:lnTo>
                  <a:pt x="211327" y="79501"/>
                </a:lnTo>
                <a:lnTo>
                  <a:pt x="243332" y="55371"/>
                </a:lnTo>
                <a:lnTo>
                  <a:pt x="287495" y="55371"/>
                </a:lnTo>
                <a:lnTo>
                  <a:pt x="282066" y="49529"/>
                </a:lnTo>
                <a:lnTo>
                  <a:pt x="273804" y="43717"/>
                </a:lnTo>
                <a:lnTo>
                  <a:pt x="264255" y="39798"/>
                </a:lnTo>
                <a:lnTo>
                  <a:pt x="253420" y="37760"/>
                </a:lnTo>
                <a:lnTo>
                  <a:pt x="241300" y="37591"/>
                </a:lnTo>
                <a:close/>
              </a:path>
              <a:path w="631189" h="220979">
                <a:moveTo>
                  <a:pt x="281177" y="130809"/>
                </a:moveTo>
                <a:lnTo>
                  <a:pt x="275036" y="135862"/>
                </a:lnTo>
                <a:lnTo>
                  <a:pt x="268049" y="139604"/>
                </a:lnTo>
                <a:lnTo>
                  <a:pt x="260228" y="142061"/>
                </a:lnTo>
                <a:lnTo>
                  <a:pt x="251587" y="143255"/>
                </a:lnTo>
                <a:lnTo>
                  <a:pt x="289546" y="143255"/>
                </a:lnTo>
                <a:lnTo>
                  <a:pt x="281177" y="130809"/>
                </a:lnTo>
                <a:close/>
              </a:path>
              <a:path w="631189" h="220979">
                <a:moveTo>
                  <a:pt x="287495" y="55371"/>
                </a:moveTo>
                <a:lnTo>
                  <a:pt x="243332" y="55371"/>
                </a:lnTo>
                <a:lnTo>
                  <a:pt x="250572" y="55495"/>
                </a:lnTo>
                <a:lnTo>
                  <a:pt x="257063" y="56832"/>
                </a:lnTo>
                <a:lnTo>
                  <a:pt x="277113" y="84073"/>
                </a:lnTo>
                <a:lnTo>
                  <a:pt x="211074" y="88137"/>
                </a:lnTo>
                <a:lnTo>
                  <a:pt x="298549" y="88137"/>
                </a:lnTo>
                <a:lnTo>
                  <a:pt x="298323" y="85343"/>
                </a:lnTo>
                <a:lnTo>
                  <a:pt x="296800" y="74533"/>
                </a:lnTo>
                <a:lnTo>
                  <a:pt x="293576" y="64960"/>
                </a:lnTo>
                <a:lnTo>
                  <a:pt x="288661" y="56626"/>
                </a:lnTo>
                <a:lnTo>
                  <a:pt x="287495" y="55371"/>
                </a:lnTo>
                <a:close/>
              </a:path>
              <a:path w="631189" h="220979">
                <a:moveTo>
                  <a:pt x="378078" y="29336"/>
                </a:moveTo>
                <a:lnTo>
                  <a:pt x="336208" y="41558"/>
                </a:lnTo>
                <a:lnTo>
                  <a:pt x="314051" y="82821"/>
                </a:lnTo>
                <a:lnTo>
                  <a:pt x="313816" y="96392"/>
                </a:lnTo>
                <a:lnTo>
                  <a:pt x="315626" y="109608"/>
                </a:lnTo>
                <a:lnTo>
                  <a:pt x="341417" y="146492"/>
                </a:lnTo>
                <a:lnTo>
                  <a:pt x="373761" y="153796"/>
                </a:lnTo>
                <a:lnTo>
                  <a:pt x="385806" y="152370"/>
                </a:lnTo>
                <a:lnTo>
                  <a:pt x="396779" y="149621"/>
                </a:lnTo>
                <a:lnTo>
                  <a:pt x="406657" y="145563"/>
                </a:lnTo>
                <a:lnTo>
                  <a:pt x="415416" y="140207"/>
                </a:lnTo>
                <a:lnTo>
                  <a:pt x="412895" y="135635"/>
                </a:lnTo>
                <a:lnTo>
                  <a:pt x="377825" y="135635"/>
                </a:lnTo>
                <a:lnTo>
                  <a:pt x="369115" y="135491"/>
                </a:lnTo>
                <a:lnTo>
                  <a:pt x="337379" y="104933"/>
                </a:lnTo>
                <a:lnTo>
                  <a:pt x="336168" y="95122"/>
                </a:lnTo>
                <a:lnTo>
                  <a:pt x="336188" y="85093"/>
                </a:lnTo>
                <a:lnTo>
                  <a:pt x="355631" y="51530"/>
                </a:lnTo>
                <a:lnTo>
                  <a:pt x="376300" y="47243"/>
                </a:lnTo>
                <a:lnTo>
                  <a:pt x="403757" y="47243"/>
                </a:lnTo>
                <a:lnTo>
                  <a:pt x="408559" y="39369"/>
                </a:lnTo>
                <a:lnTo>
                  <a:pt x="405002" y="36829"/>
                </a:lnTo>
                <a:lnTo>
                  <a:pt x="399541" y="34543"/>
                </a:lnTo>
                <a:lnTo>
                  <a:pt x="384810" y="30225"/>
                </a:lnTo>
                <a:lnTo>
                  <a:pt x="378078" y="29336"/>
                </a:lnTo>
                <a:close/>
              </a:path>
              <a:path w="631189" h="220979">
                <a:moveTo>
                  <a:pt x="405891" y="122935"/>
                </a:moveTo>
                <a:lnTo>
                  <a:pt x="398988" y="128170"/>
                </a:lnTo>
                <a:lnTo>
                  <a:pt x="392001" y="132048"/>
                </a:lnTo>
                <a:lnTo>
                  <a:pt x="384942" y="134544"/>
                </a:lnTo>
                <a:lnTo>
                  <a:pt x="377825" y="135635"/>
                </a:lnTo>
                <a:lnTo>
                  <a:pt x="412895" y="135635"/>
                </a:lnTo>
                <a:lnTo>
                  <a:pt x="405891" y="122935"/>
                </a:lnTo>
                <a:close/>
              </a:path>
              <a:path w="631189" h="220979">
                <a:moveTo>
                  <a:pt x="403757" y="47243"/>
                </a:moveTo>
                <a:lnTo>
                  <a:pt x="376300" y="47243"/>
                </a:lnTo>
                <a:lnTo>
                  <a:pt x="381635" y="47878"/>
                </a:lnTo>
                <a:lnTo>
                  <a:pt x="392811" y="51180"/>
                </a:lnTo>
                <a:lnTo>
                  <a:pt x="396748" y="52958"/>
                </a:lnTo>
                <a:lnTo>
                  <a:pt x="399034" y="54990"/>
                </a:lnTo>
                <a:lnTo>
                  <a:pt x="403757" y="47243"/>
                </a:lnTo>
                <a:close/>
              </a:path>
              <a:path w="631189" h="220979">
                <a:moveTo>
                  <a:pt x="478536" y="23240"/>
                </a:moveTo>
                <a:lnTo>
                  <a:pt x="441578" y="41401"/>
                </a:lnTo>
                <a:lnTo>
                  <a:pt x="426465" y="89915"/>
                </a:lnTo>
                <a:lnTo>
                  <a:pt x="428370" y="103322"/>
                </a:lnTo>
                <a:lnTo>
                  <a:pt x="455324" y="140279"/>
                </a:lnTo>
                <a:lnTo>
                  <a:pt x="485775" y="147065"/>
                </a:lnTo>
                <a:lnTo>
                  <a:pt x="493393" y="146303"/>
                </a:lnTo>
                <a:lnTo>
                  <a:pt x="528320" y="131317"/>
                </a:lnTo>
                <a:lnTo>
                  <a:pt x="526718" y="128904"/>
                </a:lnTo>
                <a:lnTo>
                  <a:pt x="488823" y="128904"/>
                </a:lnTo>
                <a:lnTo>
                  <a:pt x="481226" y="128760"/>
                </a:lnTo>
                <a:lnTo>
                  <a:pt x="450097" y="98988"/>
                </a:lnTo>
                <a:lnTo>
                  <a:pt x="448817" y="89153"/>
                </a:lnTo>
                <a:lnTo>
                  <a:pt x="534797" y="84073"/>
                </a:lnTo>
                <a:lnTo>
                  <a:pt x="535686" y="80009"/>
                </a:lnTo>
                <a:lnTo>
                  <a:pt x="535932" y="75817"/>
                </a:lnTo>
                <a:lnTo>
                  <a:pt x="535837" y="73786"/>
                </a:lnTo>
                <a:lnTo>
                  <a:pt x="448437" y="73786"/>
                </a:lnTo>
                <a:lnTo>
                  <a:pt x="448690" y="65150"/>
                </a:lnTo>
                <a:lnTo>
                  <a:pt x="480695" y="41020"/>
                </a:lnTo>
                <a:lnTo>
                  <a:pt x="524858" y="41020"/>
                </a:lnTo>
                <a:lnTo>
                  <a:pt x="519429" y="35178"/>
                </a:lnTo>
                <a:lnTo>
                  <a:pt x="511093" y="29366"/>
                </a:lnTo>
                <a:lnTo>
                  <a:pt x="501507" y="25447"/>
                </a:lnTo>
                <a:lnTo>
                  <a:pt x="490658" y="23409"/>
                </a:lnTo>
                <a:lnTo>
                  <a:pt x="478536" y="23240"/>
                </a:lnTo>
                <a:close/>
              </a:path>
              <a:path w="631189" h="220979">
                <a:moveTo>
                  <a:pt x="518540" y="116585"/>
                </a:moveTo>
                <a:lnTo>
                  <a:pt x="512343" y="121582"/>
                </a:lnTo>
                <a:lnTo>
                  <a:pt x="505348" y="125317"/>
                </a:lnTo>
                <a:lnTo>
                  <a:pt x="497520" y="127765"/>
                </a:lnTo>
                <a:lnTo>
                  <a:pt x="488823" y="128904"/>
                </a:lnTo>
                <a:lnTo>
                  <a:pt x="526718" y="128904"/>
                </a:lnTo>
                <a:lnTo>
                  <a:pt x="518540" y="116585"/>
                </a:lnTo>
                <a:close/>
              </a:path>
              <a:path w="631189" h="220979">
                <a:moveTo>
                  <a:pt x="524858" y="41020"/>
                </a:moveTo>
                <a:lnTo>
                  <a:pt x="480695" y="41020"/>
                </a:lnTo>
                <a:lnTo>
                  <a:pt x="487864" y="41161"/>
                </a:lnTo>
                <a:lnTo>
                  <a:pt x="494331" y="42529"/>
                </a:lnTo>
                <a:lnTo>
                  <a:pt x="514476" y="69849"/>
                </a:lnTo>
                <a:lnTo>
                  <a:pt x="448437" y="73786"/>
                </a:lnTo>
                <a:lnTo>
                  <a:pt x="535837" y="73786"/>
                </a:lnTo>
                <a:lnTo>
                  <a:pt x="535686" y="70992"/>
                </a:lnTo>
                <a:lnTo>
                  <a:pt x="534163" y="60182"/>
                </a:lnTo>
                <a:lnTo>
                  <a:pt x="530939" y="50609"/>
                </a:lnTo>
                <a:lnTo>
                  <a:pt x="526024" y="42275"/>
                </a:lnTo>
                <a:lnTo>
                  <a:pt x="524858" y="41020"/>
                </a:lnTo>
                <a:close/>
              </a:path>
              <a:path w="631189" h="220979">
                <a:moveTo>
                  <a:pt x="560577" y="113029"/>
                </a:moveTo>
                <a:lnTo>
                  <a:pt x="590296" y="140715"/>
                </a:lnTo>
                <a:lnTo>
                  <a:pt x="599703" y="139598"/>
                </a:lnTo>
                <a:lnTo>
                  <a:pt x="626397" y="122808"/>
                </a:lnTo>
                <a:lnTo>
                  <a:pt x="589788" y="122808"/>
                </a:lnTo>
                <a:lnTo>
                  <a:pt x="583884" y="122477"/>
                </a:lnTo>
                <a:lnTo>
                  <a:pt x="577040" y="120729"/>
                </a:lnTo>
                <a:lnTo>
                  <a:pt x="569267" y="117576"/>
                </a:lnTo>
                <a:lnTo>
                  <a:pt x="560577" y="113029"/>
                </a:lnTo>
                <a:close/>
              </a:path>
              <a:path w="631189" h="220979">
                <a:moveTo>
                  <a:pt x="586866" y="16636"/>
                </a:moveTo>
                <a:lnTo>
                  <a:pt x="551910" y="36941"/>
                </a:lnTo>
                <a:lnTo>
                  <a:pt x="550037" y="50164"/>
                </a:lnTo>
                <a:lnTo>
                  <a:pt x="550290" y="53974"/>
                </a:lnTo>
                <a:lnTo>
                  <a:pt x="551052" y="57530"/>
                </a:lnTo>
                <a:lnTo>
                  <a:pt x="552576" y="60705"/>
                </a:lnTo>
                <a:lnTo>
                  <a:pt x="553974" y="64007"/>
                </a:lnTo>
                <a:lnTo>
                  <a:pt x="556005" y="66928"/>
                </a:lnTo>
                <a:lnTo>
                  <a:pt x="561339" y="72516"/>
                </a:lnTo>
                <a:lnTo>
                  <a:pt x="564388" y="75056"/>
                </a:lnTo>
                <a:lnTo>
                  <a:pt x="567943" y="77088"/>
                </a:lnTo>
                <a:lnTo>
                  <a:pt x="571500" y="79247"/>
                </a:lnTo>
                <a:lnTo>
                  <a:pt x="578230" y="82168"/>
                </a:lnTo>
                <a:lnTo>
                  <a:pt x="588263" y="86105"/>
                </a:lnTo>
                <a:lnTo>
                  <a:pt x="596810" y="90011"/>
                </a:lnTo>
                <a:lnTo>
                  <a:pt x="603011" y="94487"/>
                </a:lnTo>
                <a:lnTo>
                  <a:pt x="606855" y="99536"/>
                </a:lnTo>
                <a:lnTo>
                  <a:pt x="608329" y="105155"/>
                </a:lnTo>
                <a:lnTo>
                  <a:pt x="607593" y="112468"/>
                </a:lnTo>
                <a:lnTo>
                  <a:pt x="604250" y="117840"/>
                </a:lnTo>
                <a:lnTo>
                  <a:pt x="598310" y="121283"/>
                </a:lnTo>
                <a:lnTo>
                  <a:pt x="589788" y="122808"/>
                </a:lnTo>
                <a:lnTo>
                  <a:pt x="626397" y="122808"/>
                </a:lnTo>
                <a:lnTo>
                  <a:pt x="628697" y="118427"/>
                </a:lnTo>
                <a:lnTo>
                  <a:pt x="630422" y="111613"/>
                </a:lnTo>
                <a:lnTo>
                  <a:pt x="630682" y="104012"/>
                </a:lnTo>
                <a:lnTo>
                  <a:pt x="630174" y="95757"/>
                </a:lnTo>
                <a:lnTo>
                  <a:pt x="627634" y="89153"/>
                </a:lnTo>
                <a:lnTo>
                  <a:pt x="618489" y="78739"/>
                </a:lnTo>
                <a:lnTo>
                  <a:pt x="611504" y="74294"/>
                </a:lnTo>
                <a:lnTo>
                  <a:pt x="601979" y="70738"/>
                </a:lnTo>
                <a:lnTo>
                  <a:pt x="586359" y="64642"/>
                </a:lnTo>
                <a:lnTo>
                  <a:pt x="577468" y="61340"/>
                </a:lnTo>
                <a:lnTo>
                  <a:pt x="572770" y="55752"/>
                </a:lnTo>
                <a:lnTo>
                  <a:pt x="572008" y="44449"/>
                </a:lnTo>
                <a:lnTo>
                  <a:pt x="573659" y="41401"/>
                </a:lnTo>
                <a:lnTo>
                  <a:pt x="576961" y="38734"/>
                </a:lnTo>
                <a:lnTo>
                  <a:pt x="580263" y="36194"/>
                </a:lnTo>
                <a:lnTo>
                  <a:pt x="584453" y="34670"/>
                </a:lnTo>
                <a:lnTo>
                  <a:pt x="589407" y="34416"/>
                </a:lnTo>
                <a:lnTo>
                  <a:pt x="617374" y="34416"/>
                </a:lnTo>
                <a:lnTo>
                  <a:pt x="620140" y="22986"/>
                </a:lnTo>
                <a:lnTo>
                  <a:pt x="610477" y="19940"/>
                </a:lnTo>
                <a:lnTo>
                  <a:pt x="601694" y="17859"/>
                </a:lnTo>
                <a:lnTo>
                  <a:pt x="593816" y="16754"/>
                </a:lnTo>
                <a:lnTo>
                  <a:pt x="586866" y="16636"/>
                </a:lnTo>
                <a:close/>
              </a:path>
              <a:path w="631189" h="220979">
                <a:moveTo>
                  <a:pt x="617374" y="34416"/>
                </a:moveTo>
                <a:lnTo>
                  <a:pt x="589407" y="34416"/>
                </a:lnTo>
                <a:lnTo>
                  <a:pt x="595872" y="34670"/>
                </a:lnTo>
                <a:lnTo>
                  <a:pt x="602265" y="36147"/>
                </a:lnTo>
                <a:lnTo>
                  <a:pt x="608766" y="38899"/>
                </a:lnTo>
                <a:lnTo>
                  <a:pt x="615314" y="42925"/>
                </a:lnTo>
                <a:lnTo>
                  <a:pt x="617374" y="3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  <p:sp>
        <p:nvSpPr>
          <p:cNvPr id="30" name="object 30"/>
          <p:cNvSpPr/>
          <p:nvPr/>
        </p:nvSpPr>
        <p:spPr>
          <a:xfrm>
            <a:off x="3188842" y="5257038"/>
            <a:ext cx="1435735" cy="732790"/>
          </a:xfrm>
          <a:custGeom>
            <a:avLst/>
            <a:gdLst/>
            <a:ahLst/>
            <a:cxnLst/>
            <a:rect l="l" t="t" r="r" b="b"/>
            <a:pathLst>
              <a:path w="1435735" h="732789">
                <a:moveTo>
                  <a:pt x="1364545" y="703916"/>
                </a:moveTo>
                <a:lnTo>
                  <a:pt x="1350136" y="732256"/>
                </a:lnTo>
                <a:lnTo>
                  <a:pt x="1435354" y="732764"/>
                </a:lnTo>
                <a:lnTo>
                  <a:pt x="1418271" y="709688"/>
                </a:lnTo>
                <a:lnTo>
                  <a:pt x="1375918" y="709688"/>
                </a:lnTo>
                <a:lnTo>
                  <a:pt x="1364545" y="703916"/>
                </a:lnTo>
                <a:close/>
              </a:path>
              <a:path w="1435735" h="732789">
                <a:moveTo>
                  <a:pt x="1370290" y="692616"/>
                </a:moveTo>
                <a:lnTo>
                  <a:pt x="1364545" y="703916"/>
                </a:lnTo>
                <a:lnTo>
                  <a:pt x="1375918" y="709688"/>
                </a:lnTo>
                <a:lnTo>
                  <a:pt x="1381633" y="698373"/>
                </a:lnTo>
                <a:lnTo>
                  <a:pt x="1370290" y="692616"/>
                </a:lnTo>
                <a:close/>
              </a:path>
              <a:path w="1435735" h="732789">
                <a:moveTo>
                  <a:pt x="1384681" y="664311"/>
                </a:moveTo>
                <a:lnTo>
                  <a:pt x="1370290" y="692616"/>
                </a:lnTo>
                <a:lnTo>
                  <a:pt x="1381633" y="698373"/>
                </a:lnTo>
                <a:lnTo>
                  <a:pt x="1375918" y="709688"/>
                </a:lnTo>
                <a:lnTo>
                  <a:pt x="1418271" y="709688"/>
                </a:lnTo>
                <a:lnTo>
                  <a:pt x="1384681" y="664311"/>
                </a:lnTo>
                <a:close/>
              </a:path>
              <a:path w="1435735" h="732789">
                <a:moveTo>
                  <a:pt x="5714" y="0"/>
                </a:moveTo>
                <a:lnTo>
                  <a:pt x="0" y="11303"/>
                </a:lnTo>
                <a:lnTo>
                  <a:pt x="1364545" y="703916"/>
                </a:lnTo>
                <a:lnTo>
                  <a:pt x="1370290" y="692616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1507" y="5628473"/>
            <a:ext cx="622935" cy="391160"/>
          </a:xfrm>
          <a:custGeom>
            <a:avLst/>
            <a:gdLst/>
            <a:ahLst/>
            <a:cxnLst/>
            <a:rect l="l" t="t" r="r" b="b"/>
            <a:pathLst>
              <a:path w="622935" h="391160">
                <a:moveTo>
                  <a:pt x="524128" y="345440"/>
                </a:moveTo>
                <a:lnTo>
                  <a:pt x="508000" y="359410"/>
                </a:lnTo>
                <a:lnTo>
                  <a:pt x="513526" y="367030"/>
                </a:lnTo>
                <a:lnTo>
                  <a:pt x="519826" y="373380"/>
                </a:lnTo>
                <a:lnTo>
                  <a:pt x="526913" y="379730"/>
                </a:lnTo>
                <a:lnTo>
                  <a:pt x="534796" y="384810"/>
                </a:lnTo>
                <a:lnTo>
                  <a:pt x="543367" y="388620"/>
                </a:lnTo>
                <a:lnTo>
                  <a:pt x="551545" y="391160"/>
                </a:lnTo>
                <a:lnTo>
                  <a:pt x="566673" y="391160"/>
                </a:lnTo>
                <a:lnTo>
                  <a:pt x="589830" y="372110"/>
                </a:lnTo>
                <a:lnTo>
                  <a:pt x="551886" y="372110"/>
                </a:lnTo>
                <a:lnTo>
                  <a:pt x="543813" y="368300"/>
                </a:lnTo>
                <a:lnTo>
                  <a:pt x="539005" y="365760"/>
                </a:lnTo>
                <a:lnTo>
                  <a:pt x="534114" y="360680"/>
                </a:lnTo>
                <a:lnTo>
                  <a:pt x="529151" y="353060"/>
                </a:lnTo>
                <a:lnTo>
                  <a:pt x="524128" y="345440"/>
                </a:lnTo>
                <a:close/>
              </a:path>
              <a:path w="622935" h="391160">
                <a:moveTo>
                  <a:pt x="575619" y="270510"/>
                </a:moveTo>
                <a:lnTo>
                  <a:pt x="568832" y="270510"/>
                </a:lnTo>
                <a:lnTo>
                  <a:pt x="562494" y="273050"/>
                </a:lnTo>
                <a:lnTo>
                  <a:pt x="544448" y="299720"/>
                </a:lnTo>
                <a:lnTo>
                  <a:pt x="544576" y="303530"/>
                </a:lnTo>
                <a:lnTo>
                  <a:pt x="545464" y="307340"/>
                </a:lnTo>
                <a:lnTo>
                  <a:pt x="546226" y="311150"/>
                </a:lnTo>
                <a:lnTo>
                  <a:pt x="547496" y="314960"/>
                </a:lnTo>
                <a:lnTo>
                  <a:pt x="551306" y="322580"/>
                </a:lnTo>
                <a:lnTo>
                  <a:pt x="555497" y="327660"/>
                </a:lnTo>
                <a:lnTo>
                  <a:pt x="561847" y="336550"/>
                </a:lnTo>
                <a:lnTo>
                  <a:pt x="567066" y="344170"/>
                </a:lnTo>
                <a:lnTo>
                  <a:pt x="569976" y="351790"/>
                </a:lnTo>
                <a:lnTo>
                  <a:pt x="570599" y="358140"/>
                </a:lnTo>
                <a:lnTo>
                  <a:pt x="568959" y="363220"/>
                </a:lnTo>
                <a:lnTo>
                  <a:pt x="564459" y="369570"/>
                </a:lnTo>
                <a:lnTo>
                  <a:pt x="558768" y="372110"/>
                </a:lnTo>
                <a:lnTo>
                  <a:pt x="589830" y="372110"/>
                </a:lnTo>
                <a:lnTo>
                  <a:pt x="592454" y="367030"/>
                </a:lnTo>
                <a:lnTo>
                  <a:pt x="593725" y="360680"/>
                </a:lnTo>
                <a:lnTo>
                  <a:pt x="591438" y="346710"/>
                </a:lnTo>
                <a:lnTo>
                  <a:pt x="587882" y="339090"/>
                </a:lnTo>
                <a:lnTo>
                  <a:pt x="581659" y="331470"/>
                </a:lnTo>
                <a:lnTo>
                  <a:pt x="571626" y="317500"/>
                </a:lnTo>
                <a:lnTo>
                  <a:pt x="565784" y="309880"/>
                </a:lnTo>
                <a:lnTo>
                  <a:pt x="564768" y="303530"/>
                </a:lnTo>
                <a:lnTo>
                  <a:pt x="568451" y="295910"/>
                </a:lnTo>
                <a:lnTo>
                  <a:pt x="570102" y="293370"/>
                </a:lnTo>
                <a:lnTo>
                  <a:pt x="573151" y="290830"/>
                </a:lnTo>
                <a:lnTo>
                  <a:pt x="614506" y="290830"/>
                </a:lnTo>
                <a:lnTo>
                  <a:pt x="609393" y="285750"/>
                </a:lnTo>
                <a:lnTo>
                  <a:pt x="603263" y="280670"/>
                </a:lnTo>
                <a:lnTo>
                  <a:pt x="597407" y="276860"/>
                </a:lnTo>
                <a:lnTo>
                  <a:pt x="589907" y="274320"/>
                </a:lnTo>
                <a:lnTo>
                  <a:pt x="582644" y="271780"/>
                </a:lnTo>
                <a:lnTo>
                  <a:pt x="575619" y="270510"/>
                </a:lnTo>
                <a:close/>
              </a:path>
              <a:path w="622935" h="391160">
                <a:moveTo>
                  <a:pt x="482012" y="219710"/>
                </a:moveTo>
                <a:lnTo>
                  <a:pt x="471596" y="219710"/>
                </a:lnTo>
                <a:lnTo>
                  <a:pt x="460882" y="220980"/>
                </a:lnTo>
                <a:lnTo>
                  <a:pt x="422528" y="255270"/>
                </a:lnTo>
                <a:lnTo>
                  <a:pt x="413974" y="290830"/>
                </a:lnTo>
                <a:lnTo>
                  <a:pt x="416305" y="303530"/>
                </a:lnTo>
                <a:lnTo>
                  <a:pt x="449576" y="337820"/>
                </a:lnTo>
                <a:lnTo>
                  <a:pt x="477012" y="345440"/>
                </a:lnTo>
                <a:lnTo>
                  <a:pt x="482726" y="345440"/>
                </a:lnTo>
                <a:lnTo>
                  <a:pt x="487171" y="344170"/>
                </a:lnTo>
                <a:lnTo>
                  <a:pt x="486663" y="326390"/>
                </a:lnTo>
                <a:lnTo>
                  <a:pt x="470836" y="326390"/>
                </a:lnTo>
                <a:lnTo>
                  <a:pt x="454913" y="321310"/>
                </a:lnTo>
                <a:lnTo>
                  <a:pt x="435171" y="292100"/>
                </a:lnTo>
                <a:lnTo>
                  <a:pt x="435562" y="283210"/>
                </a:lnTo>
                <a:lnTo>
                  <a:pt x="437786" y="274320"/>
                </a:lnTo>
                <a:lnTo>
                  <a:pt x="441832" y="265430"/>
                </a:lnTo>
                <a:lnTo>
                  <a:pt x="472973" y="265430"/>
                </a:lnTo>
                <a:lnTo>
                  <a:pt x="449706" y="252730"/>
                </a:lnTo>
                <a:lnTo>
                  <a:pt x="454532" y="245110"/>
                </a:lnTo>
                <a:lnTo>
                  <a:pt x="461009" y="241300"/>
                </a:lnTo>
                <a:lnTo>
                  <a:pt x="469138" y="238760"/>
                </a:lnTo>
                <a:lnTo>
                  <a:pt x="475495" y="237490"/>
                </a:lnTo>
                <a:lnTo>
                  <a:pt x="517553" y="237490"/>
                </a:lnTo>
                <a:lnTo>
                  <a:pt x="512117" y="232410"/>
                </a:lnTo>
                <a:lnTo>
                  <a:pt x="501903" y="226060"/>
                </a:lnTo>
                <a:lnTo>
                  <a:pt x="492119" y="220980"/>
                </a:lnTo>
                <a:lnTo>
                  <a:pt x="482012" y="219710"/>
                </a:lnTo>
                <a:close/>
              </a:path>
              <a:path w="622935" h="391160">
                <a:moveTo>
                  <a:pt x="614506" y="290830"/>
                </a:moveTo>
                <a:lnTo>
                  <a:pt x="585723" y="290830"/>
                </a:lnTo>
                <a:lnTo>
                  <a:pt x="590168" y="293370"/>
                </a:lnTo>
                <a:lnTo>
                  <a:pt x="595479" y="297180"/>
                </a:lnTo>
                <a:lnTo>
                  <a:pt x="600170" y="302260"/>
                </a:lnTo>
                <a:lnTo>
                  <a:pt x="604242" y="307340"/>
                </a:lnTo>
                <a:lnTo>
                  <a:pt x="607694" y="314960"/>
                </a:lnTo>
                <a:lnTo>
                  <a:pt x="622426" y="299720"/>
                </a:lnTo>
                <a:lnTo>
                  <a:pt x="615785" y="292100"/>
                </a:lnTo>
                <a:lnTo>
                  <a:pt x="614506" y="290830"/>
                </a:lnTo>
                <a:close/>
              </a:path>
              <a:path w="622935" h="391160">
                <a:moveTo>
                  <a:pt x="472973" y="265430"/>
                </a:moveTo>
                <a:lnTo>
                  <a:pt x="441832" y="265430"/>
                </a:lnTo>
                <a:lnTo>
                  <a:pt x="517651" y="307340"/>
                </a:lnTo>
                <a:lnTo>
                  <a:pt x="520445" y="303530"/>
                </a:lnTo>
                <a:lnTo>
                  <a:pt x="522985" y="300990"/>
                </a:lnTo>
                <a:lnTo>
                  <a:pt x="525271" y="295910"/>
                </a:lnTo>
                <a:lnTo>
                  <a:pt x="529655" y="285750"/>
                </a:lnTo>
                <a:lnTo>
                  <a:pt x="529984" y="284480"/>
                </a:lnTo>
                <a:lnTo>
                  <a:pt x="507872" y="284480"/>
                </a:lnTo>
                <a:lnTo>
                  <a:pt x="472973" y="265430"/>
                </a:lnTo>
                <a:close/>
              </a:path>
              <a:path w="622935" h="391160">
                <a:moveTo>
                  <a:pt x="383238" y="166370"/>
                </a:moveTo>
                <a:lnTo>
                  <a:pt x="371365" y="166370"/>
                </a:lnTo>
                <a:lnTo>
                  <a:pt x="359790" y="168910"/>
                </a:lnTo>
                <a:lnTo>
                  <a:pt x="323468" y="200660"/>
                </a:lnTo>
                <a:lnTo>
                  <a:pt x="314450" y="236220"/>
                </a:lnTo>
                <a:lnTo>
                  <a:pt x="316356" y="247650"/>
                </a:lnTo>
                <a:lnTo>
                  <a:pt x="344042" y="280670"/>
                </a:lnTo>
                <a:lnTo>
                  <a:pt x="376243" y="292100"/>
                </a:lnTo>
                <a:lnTo>
                  <a:pt x="386460" y="292100"/>
                </a:lnTo>
                <a:lnTo>
                  <a:pt x="387532" y="273050"/>
                </a:lnTo>
                <a:lnTo>
                  <a:pt x="378983" y="273050"/>
                </a:lnTo>
                <a:lnTo>
                  <a:pt x="371030" y="271780"/>
                </a:lnTo>
                <a:lnTo>
                  <a:pt x="336930" y="245110"/>
                </a:lnTo>
                <a:lnTo>
                  <a:pt x="335883" y="237490"/>
                </a:lnTo>
                <a:lnTo>
                  <a:pt x="336550" y="228600"/>
                </a:lnTo>
                <a:lnTo>
                  <a:pt x="360743" y="190500"/>
                </a:lnTo>
                <a:lnTo>
                  <a:pt x="375171" y="185420"/>
                </a:lnTo>
                <a:lnTo>
                  <a:pt x="422105" y="185420"/>
                </a:lnTo>
                <a:lnTo>
                  <a:pt x="418718" y="181610"/>
                </a:lnTo>
                <a:lnTo>
                  <a:pt x="413384" y="177800"/>
                </a:lnTo>
                <a:lnTo>
                  <a:pt x="407923" y="175260"/>
                </a:lnTo>
                <a:lnTo>
                  <a:pt x="395420" y="168910"/>
                </a:lnTo>
                <a:lnTo>
                  <a:pt x="383238" y="166370"/>
                </a:lnTo>
                <a:close/>
              </a:path>
              <a:path w="622935" h="391160">
                <a:moveTo>
                  <a:pt x="517553" y="237490"/>
                </a:moveTo>
                <a:lnTo>
                  <a:pt x="481806" y="237490"/>
                </a:lnTo>
                <a:lnTo>
                  <a:pt x="488068" y="238760"/>
                </a:lnTo>
                <a:lnTo>
                  <a:pt x="494283" y="241300"/>
                </a:lnTo>
                <a:lnTo>
                  <a:pt x="512952" y="269240"/>
                </a:lnTo>
                <a:lnTo>
                  <a:pt x="511937" y="276860"/>
                </a:lnTo>
                <a:lnTo>
                  <a:pt x="507872" y="284480"/>
                </a:lnTo>
                <a:lnTo>
                  <a:pt x="529984" y="284480"/>
                </a:lnTo>
                <a:lnTo>
                  <a:pt x="531955" y="276860"/>
                </a:lnTo>
                <a:lnTo>
                  <a:pt x="532183" y="266700"/>
                </a:lnTo>
                <a:lnTo>
                  <a:pt x="530351" y="257810"/>
                </a:lnTo>
                <a:lnTo>
                  <a:pt x="526353" y="247650"/>
                </a:lnTo>
                <a:lnTo>
                  <a:pt x="520271" y="240030"/>
                </a:lnTo>
                <a:lnTo>
                  <a:pt x="517553" y="237490"/>
                </a:lnTo>
                <a:close/>
              </a:path>
              <a:path w="622935" h="391160">
                <a:moveTo>
                  <a:pt x="387603" y="271780"/>
                </a:moveTo>
                <a:lnTo>
                  <a:pt x="378983" y="273050"/>
                </a:lnTo>
                <a:lnTo>
                  <a:pt x="387532" y="273050"/>
                </a:lnTo>
                <a:lnTo>
                  <a:pt x="387603" y="271780"/>
                </a:lnTo>
                <a:close/>
              </a:path>
              <a:path w="622935" h="391160">
                <a:moveTo>
                  <a:pt x="272907" y="106680"/>
                </a:moveTo>
                <a:lnTo>
                  <a:pt x="262483" y="106680"/>
                </a:lnTo>
                <a:lnTo>
                  <a:pt x="251713" y="107950"/>
                </a:lnTo>
                <a:lnTo>
                  <a:pt x="213359" y="140970"/>
                </a:lnTo>
                <a:lnTo>
                  <a:pt x="204858" y="177800"/>
                </a:lnTo>
                <a:lnTo>
                  <a:pt x="207263" y="189230"/>
                </a:lnTo>
                <a:lnTo>
                  <a:pt x="240516" y="224790"/>
                </a:lnTo>
                <a:lnTo>
                  <a:pt x="267842" y="232410"/>
                </a:lnTo>
                <a:lnTo>
                  <a:pt x="273684" y="232410"/>
                </a:lnTo>
                <a:lnTo>
                  <a:pt x="278129" y="231140"/>
                </a:lnTo>
                <a:lnTo>
                  <a:pt x="277494" y="213360"/>
                </a:lnTo>
                <a:lnTo>
                  <a:pt x="261715" y="213360"/>
                </a:lnTo>
                <a:lnTo>
                  <a:pt x="245744" y="208280"/>
                </a:lnTo>
                <a:lnTo>
                  <a:pt x="226002" y="179070"/>
                </a:lnTo>
                <a:lnTo>
                  <a:pt x="226393" y="170180"/>
                </a:lnTo>
                <a:lnTo>
                  <a:pt x="228617" y="161290"/>
                </a:lnTo>
                <a:lnTo>
                  <a:pt x="232663" y="152400"/>
                </a:lnTo>
                <a:lnTo>
                  <a:pt x="263804" y="152400"/>
                </a:lnTo>
                <a:lnTo>
                  <a:pt x="240537" y="139700"/>
                </a:lnTo>
                <a:lnTo>
                  <a:pt x="245363" y="132080"/>
                </a:lnTo>
                <a:lnTo>
                  <a:pt x="251840" y="127000"/>
                </a:lnTo>
                <a:lnTo>
                  <a:pt x="259968" y="125730"/>
                </a:lnTo>
                <a:lnTo>
                  <a:pt x="266328" y="124460"/>
                </a:lnTo>
                <a:lnTo>
                  <a:pt x="308462" y="124460"/>
                </a:lnTo>
                <a:lnTo>
                  <a:pt x="303055" y="119380"/>
                </a:lnTo>
                <a:lnTo>
                  <a:pt x="292862" y="113030"/>
                </a:lnTo>
                <a:lnTo>
                  <a:pt x="283021" y="107950"/>
                </a:lnTo>
                <a:lnTo>
                  <a:pt x="272907" y="106680"/>
                </a:lnTo>
                <a:close/>
              </a:path>
              <a:path w="622935" h="391160">
                <a:moveTo>
                  <a:pt x="422105" y="185420"/>
                </a:moveTo>
                <a:lnTo>
                  <a:pt x="382635" y="185420"/>
                </a:lnTo>
                <a:lnTo>
                  <a:pt x="390169" y="186690"/>
                </a:lnTo>
                <a:lnTo>
                  <a:pt x="397763" y="189230"/>
                </a:lnTo>
                <a:lnTo>
                  <a:pt x="417702" y="210820"/>
                </a:lnTo>
                <a:lnTo>
                  <a:pt x="433958" y="201930"/>
                </a:lnTo>
                <a:lnTo>
                  <a:pt x="432307" y="198120"/>
                </a:lnTo>
                <a:lnTo>
                  <a:pt x="428878" y="193040"/>
                </a:lnTo>
                <a:lnTo>
                  <a:pt x="422105" y="185420"/>
                </a:lnTo>
                <a:close/>
              </a:path>
              <a:path w="622935" h="391160">
                <a:moveTo>
                  <a:pt x="263804" y="152400"/>
                </a:moveTo>
                <a:lnTo>
                  <a:pt x="232663" y="152400"/>
                </a:lnTo>
                <a:lnTo>
                  <a:pt x="308482" y="194310"/>
                </a:lnTo>
                <a:lnTo>
                  <a:pt x="311403" y="190500"/>
                </a:lnTo>
                <a:lnTo>
                  <a:pt x="313943" y="187960"/>
                </a:lnTo>
                <a:lnTo>
                  <a:pt x="316102" y="182880"/>
                </a:lnTo>
                <a:lnTo>
                  <a:pt x="320504" y="172720"/>
                </a:lnTo>
                <a:lnTo>
                  <a:pt x="320837" y="171450"/>
                </a:lnTo>
                <a:lnTo>
                  <a:pt x="298703" y="171450"/>
                </a:lnTo>
                <a:lnTo>
                  <a:pt x="263804" y="152400"/>
                </a:lnTo>
                <a:close/>
              </a:path>
              <a:path w="622935" h="391160">
                <a:moveTo>
                  <a:pt x="186308" y="57150"/>
                </a:moveTo>
                <a:lnTo>
                  <a:pt x="177800" y="73660"/>
                </a:lnTo>
                <a:lnTo>
                  <a:pt x="192277" y="81280"/>
                </a:lnTo>
                <a:lnTo>
                  <a:pt x="143890" y="170180"/>
                </a:lnTo>
                <a:lnTo>
                  <a:pt x="162559" y="180340"/>
                </a:lnTo>
                <a:lnTo>
                  <a:pt x="219455" y="74930"/>
                </a:lnTo>
                <a:lnTo>
                  <a:pt x="186308" y="57150"/>
                </a:lnTo>
                <a:close/>
              </a:path>
              <a:path w="622935" h="391160">
                <a:moveTo>
                  <a:pt x="308462" y="124460"/>
                </a:moveTo>
                <a:lnTo>
                  <a:pt x="272653" y="124460"/>
                </a:lnTo>
                <a:lnTo>
                  <a:pt x="278953" y="125730"/>
                </a:lnTo>
                <a:lnTo>
                  <a:pt x="285241" y="128270"/>
                </a:lnTo>
                <a:lnTo>
                  <a:pt x="303910" y="156210"/>
                </a:lnTo>
                <a:lnTo>
                  <a:pt x="302767" y="163830"/>
                </a:lnTo>
                <a:lnTo>
                  <a:pt x="298703" y="171450"/>
                </a:lnTo>
                <a:lnTo>
                  <a:pt x="320837" y="171450"/>
                </a:lnTo>
                <a:lnTo>
                  <a:pt x="322833" y="163830"/>
                </a:lnTo>
                <a:lnTo>
                  <a:pt x="323068" y="153670"/>
                </a:lnTo>
                <a:lnTo>
                  <a:pt x="321182" y="144780"/>
                </a:lnTo>
                <a:lnTo>
                  <a:pt x="317204" y="134620"/>
                </a:lnTo>
                <a:lnTo>
                  <a:pt x="311165" y="127000"/>
                </a:lnTo>
                <a:lnTo>
                  <a:pt x="308462" y="124460"/>
                </a:lnTo>
                <a:close/>
              </a:path>
              <a:path w="622935" h="391160">
                <a:moveTo>
                  <a:pt x="79120" y="0"/>
                </a:moveTo>
                <a:lnTo>
                  <a:pt x="0" y="146050"/>
                </a:lnTo>
                <a:lnTo>
                  <a:pt x="18668" y="156210"/>
                </a:lnTo>
                <a:lnTo>
                  <a:pt x="44068" y="109220"/>
                </a:lnTo>
                <a:lnTo>
                  <a:pt x="63245" y="109220"/>
                </a:lnTo>
                <a:lnTo>
                  <a:pt x="60070" y="106680"/>
                </a:lnTo>
                <a:lnTo>
                  <a:pt x="54228" y="99060"/>
                </a:lnTo>
                <a:lnTo>
                  <a:pt x="52577" y="95250"/>
                </a:lnTo>
                <a:lnTo>
                  <a:pt x="52323" y="93980"/>
                </a:lnTo>
                <a:lnTo>
                  <a:pt x="85470" y="31750"/>
                </a:lnTo>
                <a:lnTo>
                  <a:pt x="89026" y="30480"/>
                </a:lnTo>
                <a:lnTo>
                  <a:pt x="137220" y="30480"/>
                </a:lnTo>
                <a:lnTo>
                  <a:pt x="134584" y="27940"/>
                </a:lnTo>
                <a:lnTo>
                  <a:pt x="124459" y="21590"/>
                </a:lnTo>
                <a:lnTo>
                  <a:pt x="116861" y="17780"/>
                </a:lnTo>
                <a:lnTo>
                  <a:pt x="93090" y="17780"/>
                </a:lnTo>
                <a:lnTo>
                  <a:pt x="97789" y="8890"/>
                </a:lnTo>
                <a:lnTo>
                  <a:pt x="79120" y="0"/>
                </a:lnTo>
                <a:close/>
              </a:path>
              <a:path w="622935" h="391160">
                <a:moveTo>
                  <a:pt x="63245" y="109220"/>
                </a:moveTo>
                <a:lnTo>
                  <a:pt x="44068" y="109220"/>
                </a:lnTo>
                <a:lnTo>
                  <a:pt x="44450" y="111760"/>
                </a:lnTo>
                <a:lnTo>
                  <a:pt x="46608" y="115570"/>
                </a:lnTo>
                <a:lnTo>
                  <a:pt x="50926" y="119380"/>
                </a:lnTo>
                <a:lnTo>
                  <a:pt x="55117" y="124460"/>
                </a:lnTo>
                <a:lnTo>
                  <a:pt x="59435" y="127000"/>
                </a:lnTo>
                <a:lnTo>
                  <a:pt x="63880" y="129540"/>
                </a:lnTo>
                <a:lnTo>
                  <a:pt x="75596" y="134620"/>
                </a:lnTo>
                <a:lnTo>
                  <a:pt x="86931" y="137160"/>
                </a:lnTo>
                <a:lnTo>
                  <a:pt x="97885" y="137160"/>
                </a:lnTo>
                <a:lnTo>
                  <a:pt x="108457" y="134620"/>
                </a:lnTo>
                <a:lnTo>
                  <a:pt x="118342" y="129540"/>
                </a:lnTo>
                <a:lnTo>
                  <a:pt x="127238" y="121920"/>
                </a:lnTo>
                <a:lnTo>
                  <a:pt x="131763" y="116840"/>
                </a:lnTo>
                <a:lnTo>
                  <a:pt x="83431" y="116840"/>
                </a:lnTo>
                <a:lnTo>
                  <a:pt x="66928" y="110490"/>
                </a:lnTo>
                <a:lnTo>
                  <a:pt x="63245" y="109220"/>
                </a:lnTo>
                <a:close/>
              </a:path>
              <a:path w="622935" h="391160">
                <a:moveTo>
                  <a:pt x="137220" y="30480"/>
                </a:moveTo>
                <a:lnTo>
                  <a:pt x="93090" y="30480"/>
                </a:lnTo>
                <a:lnTo>
                  <a:pt x="102742" y="31750"/>
                </a:lnTo>
                <a:lnTo>
                  <a:pt x="106425" y="31750"/>
                </a:lnTo>
                <a:lnTo>
                  <a:pt x="108965" y="33020"/>
                </a:lnTo>
                <a:lnTo>
                  <a:pt x="131169" y="63500"/>
                </a:lnTo>
                <a:lnTo>
                  <a:pt x="130159" y="72390"/>
                </a:lnTo>
                <a:lnTo>
                  <a:pt x="111434" y="106680"/>
                </a:lnTo>
                <a:lnTo>
                  <a:pt x="83431" y="116840"/>
                </a:lnTo>
                <a:lnTo>
                  <a:pt x="131763" y="116840"/>
                </a:lnTo>
                <a:lnTo>
                  <a:pt x="151844" y="76200"/>
                </a:lnTo>
                <a:lnTo>
                  <a:pt x="153025" y="64770"/>
                </a:lnTo>
                <a:lnTo>
                  <a:pt x="151764" y="54610"/>
                </a:lnTo>
                <a:lnTo>
                  <a:pt x="148212" y="44450"/>
                </a:lnTo>
                <a:lnTo>
                  <a:pt x="142493" y="35560"/>
                </a:lnTo>
                <a:lnTo>
                  <a:pt x="137220" y="30480"/>
                </a:lnTo>
                <a:close/>
              </a:path>
              <a:path w="622935" h="391160">
                <a:moveTo>
                  <a:pt x="229234" y="29210"/>
                </a:moveTo>
                <a:lnTo>
                  <a:pt x="225932" y="29210"/>
                </a:lnTo>
                <a:lnTo>
                  <a:pt x="219075" y="30480"/>
                </a:lnTo>
                <a:lnTo>
                  <a:pt x="216534" y="33020"/>
                </a:lnTo>
                <a:lnTo>
                  <a:pt x="214756" y="36830"/>
                </a:lnTo>
                <a:lnTo>
                  <a:pt x="213105" y="39370"/>
                </a:lnTo>
                <a:lnTo>
                  <a:pt x="223265" y="55880"/>
                </a:lnTo>
                <a:lnTo>
                  <a:pt x="226567" y="55880"/>
                </a:lnTo>
                <a:lnTo>
                  <a:pt x="229996" y="54610"/>
                </a:lnTo>
                <a:lnTo>
                  <a:pt x="233552" y="54610"/>
                </a:lnTo>
                <a:lnTo>
                  <a:pt x="236092" y="52070"/>
                </a:lnTo>
                <a:lnTo>
                  <a:pt x="237870" y="48260"/>
                </a:lnTo>
                <a:lnTo>
                  <a:pt x="239521" y="45720"/>
                </a:lnTo>
                <a:lnTo>
                  <a:pt x="239902" y="41910"/>
                </a:lnTo>
                <a:lnTo>
                  <a:pt x="237870" y="35560"/>
                </a:lnTo>
                <a:lnTo>
                  <a:pt x="235712" y="33020"/>
                </a:lnTo>
                <a:lnTo>
                  <a:pt x="232537" y="30480"/>
                </a:lnTo>
                <a:lnTo>
                  <a:pt x="229234" y="29210"/>
                </a:lnTo>
                <a:close/>
              </a:path>
              <a:path w="622935" h="391160">
                <a:moveTo>
                  <a:pt x="109108" y="16510"/>
                </a:moveTo>
                <a:lnTo>
                  <a:pt x="101189" y="16510"/>
                </a:lnTo>
                <a:lnTo>
                  <a:pt x="93090" y="17780"/>
                </a:lnTo>
                <a:lnTo>
                  <a:pt x="116861" y="17780"/>
                </a:lnTo>
                <a:lnTo>
                  <a:pt x="109108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9795" y="3262121"/>
            <a:ext cx="2822575" cy="1325880"/>
          </a:xfrm>
          <a:custGeom>
            <a:avLst/>
            <a:gdLst/>
            <a:ahLst/>
            <a:cxnLst/>
            <a:rect l="l" t="t" r="r" b="b"/>
            <a:pathLst>
              <a:path w="2822575" h="1325879">
                <a:moveTo>
                  <a:pt x="2750391" y="28731"/>
                </a:moveTo>
                <a:lnTo>
                  <a:pt x="0" y="1313941"/>
                </a:lnTo>
                <a:lnTo>
                  <a:pt x="5334" y="1325498"/>
                </a:lnTo>
                <a:lnTo>
                  <a:pt x="2755776" y="40264"/>
                </a:lnTo>
                <a:lnTo>
                  <a:pt x="2750391" y="28731"/>
                </a:lnTo>
                <a:close/>
              </a:path>
              <a:path w="2822575" h="1325879">
                <a:moveTo>
                  <a:pt x="2805393" y="23367"/>
                </a:moveTo>
                <a:lnTo>
                  <a:pt x="2761869" y="23367"/>
                </a:lnTo>
                <a:lnTo>
                  <a:pt x="2767203" y="34925"/>
                </a:lnTo>
                <a:lnTo>
                  <a:pt x="2755776" y="40264"/>
                </a:lnTo>
                <a:lnTo>
                  <a:pt x="2769235" y="69087"/>
                </a:lnTo>
                <a:lnTo>
                  <a:pt x="2805393" y="23367"/>
                </a:lnTo>
                <a:close/>
              </a:path>
              <a:path w="2822575" h="1325879">
                <a:moveTo>
                  <a:pt x="2761869" y="23367"/>
                </a:moveTo>
                <a:lnTo>
                  <a:pt x="2750391" y="28731"/>
                </a:lnTo>
                <a:lnTo>
                  <a:pt x="2755776" y="40264"/>
                </a:lnTo>
                <a:lnTo>
                  <a:pt x="2767203" y="34925"/>
                </a:lnTo>
                <a:lnTo>
                  <a:pt x="2761869" y="23367"/>
                </a:lnTo>
                <a:close/>
              </a:path>
              <a:path w="2822575" h="1325879">
                <a:moveTo>
                  <a:pt x="2736977" y="0"/>
                </a:moveTo>
                <a:lnTo>
                  <a:pt x="2750391" y="28731"/>
                </a:lnTo>
                <a:lnTo>
                  <a:pt x="2761869" y="23367"/>
                </a:lnTo>
                <a:lnTo>
                  <a:pt x="2805393" y="23367"/>
                </a:lnTo>
                <a:lnTo>
                  <a:pt x="2822067" y="2286"/>
                </a:lnTo>
                <a:lnTo>
                  <a:pt x="2736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3211829"/>
            <a:ext cx="2746375" cy="1324610"/>
          </a:xfrm>
          <a:custGeom>
            <a:avLst/>
            <a:gdLst/>
            <a:ahLst/>
            <a:cxnLst/>
            <a:rect l="l" t="t" r="r" b="b"/>
            <a:pathLst>
              <a:path w="2746375" h="1324610">
                <a:moveTo>
                  <a:pt x="52197" y="1255776"/>
                </a:moveTo>
                <a:lnTo>
                  <a:pt x="0" y="1323086"/>
                </a:lnTo>
                <a:lnTo>
                  <a:pt x="85216" y="1324483"/>
                </a:lnTo>
                <a:lnTo>
                  <a:pt x="74108" y="1301369"/>
                </a:lnTo>
                <a:lnTo>
                  <a:pt x="59944" y="1301369"/>
                </a:lnTo>
                <a:lnTo>
                  <a:pt x="54483" y="1289812"/>
                </a:lnTo>
                <a:lnTo>
                  <a:pt x="65915" y="1284321"/>
                </a:lnTo>
                <a:lnTo>
                  <a:pt x="52197" y="1255776"/>
                </a:lnTo>
                <a:close/>
              </a:path>
              <a:path w="2746375" h="1324610">
                <a:moveTo>
                  <a:pt x="65915" y="1284321"/>
                </a:moveTo>
                <a:lnTo>
                  <a:pt x="54483" y="1289812"/>
                </a:lnTo>
                <a:lnTo>
                  <a:pt x="59944" y="1301369"/>
                </a:lnTo>
                <a:lnTo>
                  <a:pt x="71452" y="1295842"/>
                </a:lnTo>
                <a:lnTo>
                  <a:pt x="65915" y="1284321"/>
                </a:lnTo>
                <a:close/>
              </a:path>
              <a:path w="2746375" h="1324610">
                <a:moveTo>
                  <a:pt x="71452" y="1295842"/>
                </a:moveTo>
                <a:lnTo>
                  <a:pt x="59944" y="1301369"/>
                </a:lnTo>
                <a:lnTo>
                  <a:pt x="74108" y="1301369"/>
                </a:lnTo>
                <a:lnTo>
                  <a:pt x="71452" y="1295842"/>
                </a:lnTo>
                <a:close/>
              </a:path>
              <a:path w="2746375" h="1324610">
                <a:moveTo>
                  <a:pt x="2740405" y="0"/>
                </a:moveTo>
                <a:lnTo>
                  <a:pt x="65915" y="1284321"/>
                </a:lnTo>
                <a:lnTo>
                  <a:pt x="71452" y="1295842"/>
                </a:lnTo>
                <a:lnTo>
                  <a:pt x="2745994" y="11430"/>
                </a:lnTo>
                <a:lnTo>
                  <a:pt x="2740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5724" y="3289109"/>
            <a:ext cx="1835935" cy="1283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4514" y="4990338"/>
            <a:ext cx="1450975" cy="734695"/>
          </a:xfrm>
          <a:custGeom>
            <a:avLst/>
            <a:gdLst/>
            <a:ahLst/>
            <a:cxnLst/>
            <a:rect l="l" t="t" r="r" b="b"/>
            <a:pathLst>
              <a:path w="1450975" h="734695">
                <a:moveTo>
                  <a:pt x="70892" y="28563"/>
                </a:moveTo>
                <a:lnTo>
                  <a:pt x="65194" y="39874"/>
                </a:lnTo>
                <a:lnTo>
                  <a:pt x="1444879" y="734402"/>
                </a:lnTo>
                <a:lnTo>
                  <a:pt x="1450594" y="723061"/>
                </a:lnTo>
                <a:lnTo>
                  <a:pt x="70892" y="28563"/>
                </a:lnTo>
                <a:close/>
              </a:path>
              <a:path w="1450975" h="734695">
                <a:moveTo>
                  <a:pt x="0" y="0"/>
                </a:moveTo>
                <a:lnTo>
                  <a:pt x="50927" y="68199"/>
                </a:lnTo>
                <a:lnTo>
                  <a:pt x="65194" y="39874"/>
                </a:lnTo>
                <a:lnTo>
                  <a:pt x="53848" y="34162"/>
                </a:lnTo>
                <a:lnTo>
                  <a:pt x="59562" y="22860"/>
                </a:lnTo>
                <a:lnTo>
                  <a:pt x="73765" y="22860"/>
                </a:lnTo>
                <a:lnTo>
                  <a:pt x="85217" y="126"/>
                </a:lnTo>
                <a:lnTo>
                  <a:pt x="0" y="0"/>
                </a:lnTo>
                <a:close/>
              </a:path>
              <a:path w="1450975" h="734695">
                <a:moveTo>
                  <a:pt x="59562" y="22860"/>
                </a:moveTo>
                <a:lnTo>
                  <a:pt x="53848" y="34162"/>
                </a:lnTo>
                <a:lnTo>
                  <a:pt x="65194" y="39874"/>
                </a:lnTo>
                <a:lnTo>
                  <a:pt x="70892" y="28563"/>
                </a:lnTo>
                <a:lnTo>
                  <a:pt x="59562" y="22860"/>
                </a:lnTo>
                <a:close/>
              </a:path>
              <a:path w="1450975" h="734695">
                <a:moveTo>
                  <a:pt x="73765" y="22860"/>
                </a:moveTo>
                <a:lnTo>
                  <a:pt x="59562" y="22860"/>
                </a:lnTo>
                <a:lnTo>
                  <a:pt x="70892" y="28563"/>
                </a:lnTo>
                <a:lnTo>
                  <a:pt x="73765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1636" y="4533010"/>
            <a:ext cx="4924425" cy="285115"/>
          </a:xfrm>
          <a:custGeom>
            <a:avLst/>
            <a:gdLst/>
            <a:ahLst/>
            <a:cxnLst/>
            <a:rect l="l" t="t" r="r" b="b"/>
            <a:pathLst>
              <a:path w="4924425" h="285114">
                <a:moveTo>
                  <a:pt x="74295" y="208533"/>
                </a:moveTo>
                <a:lnTo>
                  <a:pt x="0" y="250316"/>
                </a:lnTo>
                <a:lnTo>
                  <a:pt x="78104" y="284606"/>
                </a:lnTo>
                <a:lnTo>
                  <a:pt x="76546" y="253491"/>
                </a:lnTo>
                <a:lnTo>
                  <a:pt x="63753" y="253491"/>
                </a:lnTo>
                <a:lnTo>
                  <a:pt x="63118" y="240791"/>
                </a:lnTo>
                <a:lnTo>
                  <a:pt x="75878" y="240159"/>
                </a:lnTo>
                <a:lnTo>
                  <a:pt x="74295" y="208533"/>
                </a:lnTo>
                <a:close/>
              </a:path>
              <a:path w="4924425" h="285114">
                <a:moveTo>
                  <a:pt x="75878" y="240159"/>
                </a:moveTo>
                <a:lnTo>
                  <a:pt x="63118" y="240791"/>
                </a:lnTo>
                <a:lnTo>
                  <a:pt x="63753" y="253491"/>
                </a:lnTo>
                <a:lnTo>
                  <a:pt x="76514" y="252859"/>
                </a:lnTo>
                <a:lnTo>
                  <a:pt x="75878" y="240159"/>
                </a:lnTo>
                <a:close/>
              </a:path>
              <a:path w="4924425" h="285114">
                <a:moveTo>
                  <a:pt x="76514" y="252859"/>
                </a:moveTo>
                <a:lnTo>
                  <a:pt x="63753" y="253491"/>
                </a:lnTo>
                <a:lnTo>
                  <a:pt x="76546" y="253491"/>
                </a:lnTo>
                <a:lnTo>
                  <a:pt x="76514" y="252859"/>
                </a:lnTo>
                <a:close/>
              </a:path>
              <a:path w="4924425" h="285114">
                <a:moveTo>
                  <a:pt x="4923536" y="0"/>
                </a:moveTo>
                <a:lnTo>
                  <a:pt x="75878" y="240159"/>
                </a:lnTo>
                <a:lnTo>
                  <a:pt x="76514" y="252859"/>
                </a:lnTo>
                <a:lnTo>
                  <a:pt x="4924170" y="12572"/>
                </a:lnTo>
                <a:lnTo>
                  <a:pt x="4923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5590" y="4983670"/>
            <a:ext cx="622935" cy="391160"/>
          </a:xfrm>
          <a:custGeom>
            <a:avLst/>
            <a:gdLst/>
            <a:ahLst/>
            <a:cxnLst/>
            <a:rect l="l" t="t" r="r" b="b"/>
            <a:pathLst>
              <a:path w="622935" h="391160">
                <a:moveTo>
                  <a:pt x="524256" y="345440"/>
                </a:moveTo>
                <a:lnTo>
                  <a:pt x="508126" y="359410"/>
                </a:lnTo>
                <a:lnTo>
                  <a:pt x="513580" y="367030"/>
                </a:lnTo>
                <a:lnTo>
                  <a:pt x="519842" y="373380"/>
                </a:lnTo>
                <a:lnTo>
                  <a:pt x="526915" y="379730"/>
                </a:lnTo>
                <a:lnTo>
                  <a:pt x="534797" y="384810"/>
                </a:lnTo>
                <a:lnTo>
                  <a:pt x="543421" y="388620"/>
                </a:lnTo>
                <a:lnTo>
                  <a:pt x="551592" y="391160"/>
                </a:lnTo>
                <a:lnTo>
                  <a:pt x="566674" y="391160"/>
                </a:lnTo>
                <a:lnTo>
                  <a:pt x="589830" y="372110"/>
                </a:lnTo>
                <a:lnTo>
                  <a:pt x="551886" y="372110"/>
                </a:lnTo>
                <a:lnTo>
                  <a:pt x="543813" y="369570"/>
                </a:lnTo>
                <a:lnTo>
                  <a:pt x="539025" y="365760"/>
                </a:lnTo>
                <a:lnTo>
                  <a:pt x="534177" y="360680"/>
                </a:lnTo>
                <a:lnTo>
                  <a:pt x="529258" y="353060"/>
                </a:lnTo>
                <a:lnTo>
                  <a:pt x="524256" y="345440"/>
                </a:lnTo>
                <a:close/>
              </a:path>
              <a:path w="622935" h="391160">
                <a:moveTo>
                  <a:pt x="575619" y="270510"/>
                </a:moveTo>
                <a:lnTo>
                  <a:pt x="544449" y="299720"/>
                </a:lnTo>
                <a:lnTo>
                  <a:pt x="544703" y="303530"/>
                </a:lnTo>
                <a:lnTo>
                  <a:pt x="561975" y="336550"/>
                </a:lnTo>
                <a:lnTo>
                  <a:pt x="567138" y="344170"/>
                </a:lnTo>
                <a:lnTo>
                  <a:pt x="570039" y="351790"/>
                </a:lnTo>
                <a:lnTo>
                  <a:pt x="570654" y="358140"/>
                </a:lnTo>
                <a:lnTo>
                  <a:pt x="568960" y="363220"/>
                </a:lnTo>
                <a:lnTo>
                  <a:pt x="564459" y="369570"/>
                </a:lnTo>
                <a:lnTo>
                  <a:pt x="558768" y="372110"/>
                </a:lnTo>
                <a:lnTo>
                  <a:pt x="589830" y="372110"/>
                </a:lnTo>
                <a:lnTo>
                  <a:pt x="592455" y="367030"/>
                </a:lnTo>
                <a:lnTo>
                  <a:pt x="593851" y="360680"/>
                </a:lnTo>
                <a:lnTo>
                  <a:pt x="591566" y="346710"/>
                </a:lnTo>
                <a:lnTo>
                  <a:pt x="587883" y="339090"/>
                </a:lnTo>
                <a:lnTo>
                  <a:pt x="581660" y="331470"/>
                </a:lnTo>
                <a:lnTo>
                  <a:pt x="571626" y="317500"/>
                </a:lnTo>
                <a:lnTo>
                  <a:pt x="565912" y="309880"/>
                </a:lnTo>
                <a:lnTo>
                  <a:pt x="564769" y="303530"/>
                </a:lnTo>
                <a:lnTo>
                  <a:pt x="568451" y="295910"/>
                </a:lnTo>
                <a:lnTo>
                  <a:pt x="570230" y="293370"/>
                </a:lnTo>
                <a:lnTo>
                  <a:pt x="573151" y="290830"/>
                </a:lnTo>
                <a:lnTo>
                  <a:pt x="614506" y="290830"/>
                </a:lnTo>
                <a:lnTo>
                  <a:pt x="609393" y="285750"/>
                </a:lnTo>
                <a:lnTo>
                  <a:pt x="603263" y="280670"/>
                </a:lnTo>
                <a:lnTo>
                  <a:pt x="597408" y="276860"/>
                </a:lnTo>
                <a:lnTo>
                  <a:pt x="589907" y="274320"/>
                </a:lnTo>
                <a:lnTo>
                  <a:pt x="582644" y="271780"/>
                </a:lnTo>
                <a:lnTo>
                  <a:pt x="575619" y="270510"/>
                </a:lnTo>
                <a:close/>
              </a:path>
              <a:path w="622935" h="391160">
                <a:moveTo>
                  <a:pt x="482028" y="219710"/>
                </a:moveTo>
                <a:lnTo>
                  <a:pt x="471598" y="219710"/>
                </a:lnTo>
                <a:lnTo>
                  <a:pt x="460883" y="220980"/>
                </a:lnTo>
                <a:lnTo>
                  <a:pt x="422529" y="255270"/>
                </a:lnTo>
                <a:lnTo>
                  <a:pt x="414027" y="290830"/>
                </a:lnTo>
                <a:lnTo>
                  <a:pt x="416433" y="303530"/>
                </a:lnTo>
                <a:lnTo>
                  <a:pt x="449683" y="337820"/>
                </a:lnTo>
                <a:lnTo>
                  <a:pt x="477012" y="345440"/>
                </a:lnTo>
                <a:lnTo>
                  <a:pt x="482854" y="345440"/>
                </a:lnTo>
                <a:lnTo>
                  <a:pt x="487299" y="344170"/>
                </a:lnTo>
                <a:lnTo>
                  <a:pt x="486663" y="326390"/>
                </a:lnTo>
                <a:lnTo>
                  <a:pt x="470836" y="326390"/>
                </a:lnTo>
                <a:lnTo>
                  <a:pt x="454913" y="321310"/>
                </a:lnTo>
                <a:lnTo>
                  <a:pt x="448484" y="316230"/>
                </a:lnTo>
                <a:lnTo>
                  <a:pt x="443293" y="312420"/>
                </a:lnTo>
                <a:lnTo>
                  <a:pt x="439340" y="306070"/>
                </a:lnTo>
                <a:lnTo>
                  <a:pt x="436625" y="299720"/>
                </a:lnTo>
                <a:lnTo>
                  <a:pt x="435171" y="292100"/>
                </a:lnTo>
                <a:lnTo>
                  <a:pt x="435562" y="283210"/>
                </a:lnTo>
                <a:lnTo>
                  <a:pt x="437786" y="275590"/>
                </a:lnTo>
                <a:lnTo>
                  <a:pt x="441833" y="265430"/>
                </a:lnTo>
                <a:lnTo>
                  <a:pt x="472973" y="265430"/>
                </a:lnTo>
                <a:lnTo>
                  <a:pt x="449707" y="252730"/>
                </a:lnTo>
                <a:lnTo>
                  <a:pt x="454533" y="245110"/>
                </a:lnTo>
                <a:lnTo>
                  <a:pt x="461010" y="241300"/>
                </a:lnTo>
                <a:lnTo>
                  <a:pt x="469138" y="238760"/>
                </a:lnTo>
                <a:lnTo>
                  <a:pt x="475497" y="237490"/>
                </a:lnTo>
                <a:lnTo>
                  <a:pt x="517631" y="237490"/>
                </a:lnTo>
                <a:lnTo>
                  <a:pt x="512224" y="232410"/>
                </a:lnTo>
                <a:lnTo>
                  <a:pt x="502031" y="226060"/>
                </a:lnTo>
                <a:lnTo>
                  <a:pt x="492172" y="220980"/>
                </a:lnTo>
                <a:lnTo>
                  <a:pt x="482028" y="219710"/>
                </a:lnTo>
                <a:close/>
              </a:path>
              <a:path w="622935" h="391160">
                <a:moveTo>
                  <a:pt x="614506" y="290830"/>
                </a:moveTo>
                <a:lnTo>
                  <a:pt x="585851" y="290830"/>
                </a:lnTo>
                <a:lnTo>
                  <a:pt x="590296" y="293370"/>
                </a:lnTo>
                <a:lnTo>
                  <a:pt x="595534" y="297180"/>
                </a:lnTo>
                <a:lnTo>
                  <a:pt x="600202" y="302260"/>
                </a:lnTo>
                <a:lnTo>
                  <a:pt x="604297" y="307340"/>
                </a:lnTo>
                <a:lnTo>
                  <a:pt x="607822" y="314960"/>
                </a:lnTo>
                <a:lnTo>
                  <a:pt x="622426" y="299720"/>
                </a:lnTo>
                <a:lnTo>
                  <a:pt x="615785" y="292100"/>
                </a:lnTo>
                <a:lnTo>
                  <a:pt x="614506" y="290830"/>
                </a:lnTo>
                <a:close/>
              </a:path>
              <a:path w="622935" h="391160">
                <a:moveTo>
                  <a:pt x="472973" y="265430"/>
                </a:moveTo>
                <a:lnTo>
                  <a:pt x="441833" y="265430"/>
                </a:lnTo>
                <a:lnTo>
                  <a:pt x="517651" y="307340"/>
                </a:lnTo>
                <a:lnTo>
                  <a:pt x="520573" y="303530"/>
                </a:lnTo>
                <a:lnTo>
                  <a:pt x="523113" y="300990"/>
                </a:lnTo>
                <a:lnTo>
                  <a:pt x="525272" y="295910"/>
                </a:lnTo>
                <a:lnTo>
                  <a:pt x="529673" y="285750"/>
                </a:lnTo>
                <a:lnTo>
                  <a:pt x="530006" y="284480"/>
                </a:lnTo>
                <a:lnTo>
                  <a:pt x="507873" y="284480"/>
                </a:lnTo>
                <a:lnTo>
                  <a:pt x="472973" y="265430"/>
                </a:lnTo>
                <a:close/>
              </a:path>
              <a:path w="622935" h="391160">
                <a:moveTo>
                  <a:pt x="383317" y="166370"/>
                </a:moveTo>
                <a:lnTo>
                  <a:pt x="371439" y="166370"/>
                </a:lnTo>
                <a:lnTo>
                  <a:pt x="359918" y="168910"/>
                </a:lnTo>
                <a:lnTo>
                  <a:pt x="323469" y="200660"/>
                </a:lnTo>
                <a:lnTo>
                  <a:pt x="314450" y="236220"/>
                </a:lnTo>
                <a:lnTo>
                  <a:pt x="316357" y="247650"/>
                </a:lnTo>
                <a:lnTo>
                  <a:pt x="344043" y="280670"/>
                </a:lnTo>
                <a:lnTo>
                  <a:pt x="376297" y="292100"/>
                </a:lnTo>
                <a:lnTo>
                  <a:pt x="386588" y="292100"/>
                </a:lnTo>
                <a:lnTo>
                  <a:pt x="387659" y="273050"/>
                </a:lnTo>
                <a:lnTo>
                  <a:pt x="379037" y="273050"/>
                </a:lnTo>
                <a:lnTo>
                  <a:pt x="371046" y="271780"/>
                </a:lnTo>
                <a:lnTo>
                  <a:pt x="337058" y="245110"/>
                </a:lnTo>
                <a:lnTo>
                  <a:pt x="335938" y="237490"/>
                </a:lnTo>
                <a:lnTo>
                  <a:pt x="336581" y="228600"/>
                </a:lnTo>
                <a:lnTo>
                  <a:pt x="360745" y="190500"/>
                </a:lnTo>
                <a:lnTo>
                  <a:pt x="375171" y="185420"/>
                </a:lnTo>
                <a:lnTo>
                  <a:pt x="422105" y="185420"/>
                </a:lnTo>
                <a:lnTo>
                  <a:pt x="418719" y="181610"/>
                </a:lnTo>
                <a:lnTo>
                  <a:pt x="413385" y="177800"/>
                </a:lnTo>
                <a:lnTo>
                  <a:pt x="408050" y="175260"/>
                </a:lnTo>
                <a:lnTo>
                  <a:pt x="395529" y="168910"/>
                </a:lnTo>
                <a:lnTo>
                  <a:pt x="383317" y="166370"/>
                </a:lnTo>
                <a:close/>
              </a:path>
              <a:path w="622935" h="391160">
                <a:moveTo>
                  <a:pt x="517631" y="237490"/>
                </a:moveTo>
                <a:lnTo>
                  <a:pt x="481822" y="237490"/>
                </a:lnTo>
                <a:lnTo>
                  <a:pt x="488122" y="238760"/>
                </a:lnTo>
                <a:lnTo>
                  <a:pt x="494411" y="241300"/>
                </a:lnTo>
                <a:lnTo>
                  <a:pt x="500457" y="246380"/>
                </a:lnTo>
                <a:lnTo>
                  <a:pt x="505253" y="250190"/>
                </a:lnTo>
                <a:lnTo>
                  <a:pt x="508787" y="255270"/>
                </a:lnTo>
                <a:lnTo>
                  <a:pt x="511048" y="261620"/>
                </a:lnTo>
                <a:lnTo>
                  <a:pt x="512953" y="269240"/>
                </a:lnTo>
                <a:lnTo>
                  <a:pt x="511937" y="276860"/>
                </a:lnTo>
                <a:lnTo>
                  <a:pt x="507873" y="284480"/>
                </a:lnTo>
                <a:lnTo>
                  <a:pt x="530006" y="284480"/>
                </a:lnTo>
                <a:lnTo>
                  <a:pt x="532002" y="276860"/>
                </a:lnTo>
                <a:lnTo>
                  <a:pt x="532237" y="266700"/>
                </a:lnTo>
                <a:lnTo>
                  <a:pt x="530351" y="257810"/>
                </a:lnTo>
                <a:lnTo>
                  <a:pt x="526373" y="247650"/>
                </a:lnTo>
                <a:lnTo>
                  <a:pt x="520334" y="240030"/>
                </a:lnTo>
                <a:lnTo>
                  <a:pt x="517631" y="237490"/>
                </a:lnTo>
                <a:close/>
              </a:path>
              <a:path w="622935" h="391160">
                <a:moveTo>
                  <a:pt x="387731" y="271780"/>
                </a:moveTo>
                <a:lnTo>
                  <a:pt x="379037" y="273050"/>
                </a:lnTo>
                <a:lnTo>
                  <a:pt x="387659" y="273050"/>
                </a:lnTo>
                <a:lnTo>
                  <a:pt x="387731" y="271780"/>
                </a:lnTo>
                <a:close/>
              </a:path>
              <a:path w="622935" h="391160">
                <a:moveTo>
                  <a:pt x="272970" y="106680"/>
                </a:moveTo>
                <a:lnTo>
                  <a:pt x="262554" y="106680"/>
                </a:lnTo>
                <a:lnTo>
                  <a:pt x="251841" y="107950"/>
                </a:lnTo>
                <a:lnTo>
                  <a:pt x="213487" y="142240"/>
                </a:lnTo>
                <a:lnTo>
                  <a:pt x="204878" y="177800"/>
                </a:lnTo>
                <a:lnTo>
                  <a:pt x="207263" y="189230"/>
                </a:lnTo>
                <a:lnTo>
                  <a:pt x="240534" y="224790"/>
                </a:lnTo>
                <a:lnTo>
                  <a:pt x="267970" y="232410"/>
                </a:lnTo>
                <a:lnTo>
                  <a:pt x="273685" y="232410"/>
                </a:lnTo>
                <a:lnTo>
                  <a:pt x="278130" y="231140"/>
                </a:lnTo>
                <a:lnTo>
                  <a:pt x="277622" y="213360"/>
                </a:lnTo>
                <a:lnTo>
                  <a:pt x="261794" y="213360"/>
                </a:lnTo>
                <a:lnTo>
                  <a:pt x="245872" y="208280"/>
                </a:lnTo>
                <a:lnTo>
                  <a:pt x="226058" y="179070"/>
                </a:lnTo>
                <a:lnTo>
                  <a:pt x="226456" y="170180"/>
                </a:lnTo>
                <a:lnTo>
                  <a:pt x="228689" y="161290"/>
                </a:lnTo>
                <a:lnTo>
                  <a:pt x="232791" y="152400"/>
                </a:lnTo>
                <a:lnTo>
                  <a:pt x="263855" y="152400"/>
                </a:lnTo>
                <a:lnTo>
                  <a:pt x="240537" y="139700"/>
                </a:lnTo>
                <a:lnTo>
                  <a:pt x="245363" y="132080"/>
                </a:lnTo>
                <a:lnTo>
                  <a:pt x="251841" y="128270"/>
                </a:lnTo>
                <a:lnTo>
                  <a:pt x="259969" y="125730"/>
                </a:lnTo>
                <a:lnTo>
                  <a:pt x="266346" y="124460"/>
                </a:lnTo>
                <a:lnTo>
                  <a:pt x="308511" y="124460"/>
                </a:lnTo>
                <a:lnTo>
                  <a:pt x="303075" y="119380"/>
                </a:lnTo>
                <a:lnTo>
                  <a:pt x="292862" y="113030"/>
                </a:lnTo>
                <a:lnTo>
                  <a:pt x="283077" y="107950"/>
                </a:lnTo>
                <a:lnTo>
                  <a:pt x="272970" y="106680"/>
                </a:lnTo>
                <a:close/>
              </a:path>
              <a:path w="622935" h="391160">
                <a:moveTo>
                  <a:pt x="422105" y="185420"/>
                </a:moveTo>
                <a:lnTo>
                  <a:pt x="382635" y="185420"/>
                </a:lnTo>
                <a:lnTo>
                  <a:pt x="390169" y="186690"/>
                </a:lnTo>
                <a:lnTo>
                  <a:pt x="397763" y="189230"/>
                </a:lnTo>
                <a:lnTo>
                  <a:pt x="417703" y="210820"/>
                </a:lnTo>
                <a:lnTo>
                  <a:pt x="434086" y="201930"/>
                </a:lnTo>
                <a:lnTo>
                  <a:pt x="432308" y="198120"/>
                </a:lnTo>
                <a:lnTo>
                  <a:pt x="428879" y="193040"/>
                </a:lnTo>
                <a:lnTo>
                  <a:pt x="422105" y="185420"/>
                </a:lnTo>
                <a:close/>
              </a:path>
              <a:path w="622935" h="391160">
                <a:moveTo>
                  <a:pt x="263855" y="152400"/>
                </a:moveTo>
                <a:lnTo>
                  <a:pt x="232791" y="152400"/>
                </a:lnTo>
                <a:lnTo>
                  <a:pt x="308483" y="194310"/>
                </a:lnTo>
                <a:lnTo>
                  <a:pt x="311404" y="190500"/>
                </a:lnTo>
                <a:lnTo>
                  <a:pt x="313944" y="187960"/>
                </a:lnTo>
                <a:lnTo>
                  <a:pt x="316230" y="182880"/>
                </a:lnTo>
                <a:lnTo>
                  <a:pt x="320613" y="172720"/>
                </a:lnTo>
                <a:lnTo>
                  <a:pt x="320942" y="171450"/>
                </a:lnTo>
                <a:lnTo>
                  <a:pt x="298831" y="171450"/>
                </a:lnTo>
                <a:lnTo>
                  <a:pt x="263855" y="152400"/>
                </a:lnTo>
                <a:close/>
              </a:path>
              <a:path w="622935" h="391160">
                <a:moveTo>
                  <a:pt x="186309" y="57150"/>
                </a:moveTo>
                <a:lnTo>
                  <a:pt x="177926" y="73660"/>
                </a:lnTo>
                <a:lnTo>
                  <a:pt x="192278" y="81280"/>
                </a:lnTo>
                <a:lnTo>
                  <a:pt x="143891" y="170180"/>
                </a:lnTo>
                <a:lnTo>
                  <a:pt x="162560" y="180340"/>
                </a:lnTo>
                <a:lnTo>
                  <a:pt x="219456" y="74930"/>
                </a:lnTo>
                <a:lnTo>
                  <a:pt x="186309" y="57150"/>
                </a:lnTo>
                <a:close/>
              </a:path>
              <a:path w="622935" h="391160">
                <a:moveTo>
                  <a:pt x="308511" y="124460"/>
                </a:moveTo>
                <a:lnTo>
                  <a:pt x="272700" y="124460"/>
                </a:lnTo>
                <a:lnTo>
                  <a:pt x="279007" y="125730"/>
                </a:lnTo>
                <a:lnTo>
                  <a:pt x="285242" y="128270"/>
                </a:lnTo>
                <a:lnTo>
                  <a:pt x="303911" y="156210"/>
                </a:lnTo>
                <a:lnTo>
                  <a:pt x="302895" y="163830"/>
                </a:lnTo>
                <a:lnTo>
                  <a:pt x="298831" y="171450"/>
                </a:lnTo>
                <a:lnTo>
                  <a:pt x="320942" y="171450"/>
                </a:lnTo>
                <a:lnTo>
                  <a:pt x="322913" y="163830"/>
                </a:lnTo>
                <a:lnTo>
                  <a:pt x="323141" y="153670"/>
                </a:lnTo>
                <a:lnTo>
                  <a:pt x="321310" y="144780"/>
                </a:lnTo>
                <a:lnTo>
                  <a:pt x="317311" y="134620"/>
                </a:lnTo>
                <a:lnTo>
                  <a:pt x="311229" y="127000"/>
                </a:lnTo>
                <a:lnTo>
                  <a:pt x="308511" y="124460"/>
                </a:lnTo>
                <a:close/>
              </a:path>
              <a:path w="622935" h="391160">
                <a:moveTo>
                  <a:pt x="79121" y="0"/>
                </a:moveTo>
                <a:lnTo>
                  <a:pt x="0" y="146050"/>
                </a:lnTo>
                <a:lnTo>
                  <a:pt x="18669" y="156210"/>
                </a:lnTo>
                <a:lnTo>
                  <a:pt x="44069" y="109220"/>
                </a:lnTo>
                <a:lnTo>
                  <a:pt x="63373" y="109220"/>
                </a:lnTo>
                <a:lnTo>
                  <a:pt x="60071" y="106680"/>
                </a:lnTo>
                <a:lnTo>
                  <a:pt x="54229" y="99060"/>
                </a:lnTo>
                <a:lnTo>
                  <a:pt x="52705" y="96520"/>
                </a:lnTo>
                <a:lnTo>
                  <a:pt x="52450" y="93980"/>
                </a:lnTo>
                <a:lnTo>
                  <a:pt x="85598" y="31750"/>
                </a:lnTo>
                <a:lnTo>
                  <a:pt x="89026" y="31750"/>
                </a:lnTo>
                <a:lnTo>
                  <a:pt x="93091" y="30480"/>
                </a:lnTo>
                <a:lnTo>
                  <a:pt x="137248" y="30480"/>
                </a:lnTo>
                <a:lnTo>
                  <a:pt x="134602" y="27940"/>
                </a:lnTo>
                <a:lnTo>
                  <a:pt x="124460" y="21590"/>
                </a:lnTo>
                <a:lnTo>
                  <a:pt x="116915" y="17780"/>
                </a:lnTo>
                <a:lnTo>
                  <a:pt x="93091" y="17780"/>
                </a:lnTo>
                <a:lnTo>
                  <a:pt x="97789" y="10160"/>
                </a:lnTo>
                <a:lnTo>
                  <a:pt x="79121" y="0"/>
                </a:lnTo>
                <a:close/>
              </a:path>
              <a:path w="622935" h="391160">
                <a:moveTo>
                  <a:pt x="63373" y="109220"/>
                </a:moveTo>
                <a:lnTo>
                  <a:pt x="44069" y="109220"/>
                </a:lnTo>
                <a:lnTo>
                  <a:pt x="44450" y="111760"/>
                </a:lnTo>
                <a:lnTo>
                  <a:pt x="75596" y="134620"/>
                </a:lnTo>
                <a:lnTo>
                  <a:pt x="86931" y="137160"/>
                </a:lnTo>
                <a:lnTo>
                  <a:pt x="97885" y="137160"/>
                </a:lnTo>
                <a:lnTo>
                  <a:pt x="108458" y="134620"/>
                </a:lnTo>
                <a:lnTo>
                  <a:pt x="118362" y="129540"/>
                </a:lnTo>
                <a:lnTo>
                  <a:pt x="127301" y="121920"/>
                </a:lnTo>
                <a:lnTo>
                  <a:pt x="131852" y="116840"/>
                </a:lnTo>
                <a:lnTo>
                  <a:pt x="83484" y="116840"/>
                </a:lnTo>
                <a:lnTo>
                  <a:pt x="66929" y="110490"/>
                </a:lnTo>
                <a:lnTo>
                  <a:pt x="63373" y="109220"/>
                </a:lnTo>
                <a:close/>
              </a:path>
              <a:path w="622935" h="391160">
                <a:moveTo>
                  <a:pt x="137248" y="30480"/>
                </a:moveTo>
                <a:lnTo>
                  <a:pt x="93091" y="30480"/>
                </a:lnTo>
                <a:lnTo>
                  <a:pt x="102743" y="31750"/>
                </a:lnTo>
                <a:lnTo>
                  <a:pt x="106425" y="31750"/>
                </a:lnTo>
                <a:lnTo>
                  <a:pt x="109093" y="33020"/>
                </a:lnTo>
                <a:lnTo>
                  <a:pt x="131187" y="64770"/>
                </a:lnTo>
                <a:lnTo>
                  <a:pt x="130206" y="72390"/>
                </a:lnTo>
                <a:lnTo>
                  <a:pt x="111452" y="106680"/>
                </a:lnTo>
                <a:lnTo>
                  <a:pt x="83484" y="116840"/>
                </a:lnTo>
                <a:lnTo>
                  <a:pt x="131852" y="116840"/>
                </a:lnTo>
                <a:lnTo>
                  <a:pt x="151860" y="76200"/>
                </a:lnTo>
                <a:lnTo>
                  <a:pt x="153027" y="64770"/>
                </a:lnTo>
                <a:lnTo>
                  <a:pt x="151764" y="54610"/>
                </a:lnTo>
                <a:lnTo>
                  <a:pt x="148266" y="44450"/>
                </a:lnTo>
                <a:lnTo>
                  <a:pt x="142541" y="35560"/>
                </a:lnTo>
                <a:lnTo>
                  <a:pt x="137248" y="30480"/>
                </a:lnTo>
                <a:close/>
              </a:path>
              <a:path w="622935" h="391160">
                <a:moveTo>
                  <a:pt x="229362" y="29210"/>
                </a:moveTo>
                <a:lnTo>
                  <a:pt x="226060" y="29210"/>
                </a:lnTo>
                <a:lnTo>
                  <a:pt x="219201" y="30480"/>
                </a:lnTo>
                <a:lnTo>
                  <a:pt x="216535" y="33020"/>
                </a:lnTo>
                <a:lnTo>
                  <a:pt x="214884" y="36830"/>
                </a:lnTo>
                <a:lnTo>
                  <a:pt x="213106" y="39370"/>
                </a:lnTo>
                <a:lnTo>
                  <a:pt x="212725" y="43180"/>
                </a:lnTo>
                <a:lnTo>
                  <a:pt x="213741" y="45720"/>
                </a:lnTo>
                <a:lnTo>
                  <a:pt x="214757" y="49530"/>
                </a:lnTo>
                <a:lnTo>
                  <a:pt x="216916" y="52070"/>
                </a:lnTo>
                <a:lnTo>
                  <a:pt x="220091" y="54610"/>
                </a:lnTo>
                <a:lnTo>
                  <a:pt x="223266" y="55880"/>
                </a:lnTo>
                <a:lnTo>
                  <a:pt x="226568" y="55880"/>
                </a:lnTo>
                <a:lnTo>
                  <a:pt x="230124" y="54610"/>
                </a:lnTo>
                <a:lnTo>
                  <a:pt x="233553" y="54610"/>
                </a:lnTo>
                <a:lnTo>
                  <a:pt x="236220" y="52070"/>
                </a:lnTo>
                <a:lnTo>
                  <a:pt x="237871" y="48260"/>
                </a:lnTo>
                <a:lnTo>
                  <a:pt x="239649" y="45720"/>
                </a:lnTo>
                <a:lnTo>
                  <a:pt x="239903" y="41910"/>
                </a:lnTo>
                <a:lnTo>
                  <a:pt x="238887" y="39370"/>
                </a:lnTo>
                <a:lnTo>
                  <a:pt x="237871" y="35560"/>
                </a:lnTo>
                <a:lnTo>
                  <a:pt x="235712" y="33020"/>
                </a:lnTo>
                <a:lnTo>
                  <a:pt x="232537" y="30480"/>
                </a:lnTo>
                <a:lnTo>
                  <a:pt x="229362" y="29210"/>
                </a:lnTo>
                <a:close/>
              </a:path>
              <a:path w="622935" h="391160">
                <a:moveTo>
                  <a:pt x="109156" y="16510"/>
                </a:moveTo>
                <a:lnTo>
                  <a:pt x="101207" y="16510"/>
                </a:lnTo>
                <a:lnTo>
                  <a:pt x="93091" y="17780"/>
                </a:lnTo>
                <a:lnTo>
                  <a:pt x="116915" y="17780"/>
                </a:lnTo>
                <a:lnTo>
                  <a:pt x="109156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3636" y="4355591"/>
            <a:ext cx="631190" cy="220979"/>
          </a:xfrm>
          <a:custGeom>
            <a:avLst/>
            <a:gdLst/>
            <a:ahLst/>
            <a:cxnLst/>
            <a:rect l="l" t="t" r="r" b="b"/>
            <a:pathLst>
              <a:path w="631189" h="220979">
                <a:moveTo>
                  <a:pt x="21209" y="53085"/>
                </a:moveTo>
                <a:lnTo>
                  <a:pt x="0" y="54355"/>
                </a:lnTo>
                <a:lnTo>
                  <a:pt x="10033" y="220471"/>
                </a:lnTo>
                <a:lnTo>
                  <a:pt x="31241" y="219201"/>
                </a:lnTo>
                <a:lnTo>
                  <a:pt x="28066" y="165861"/>
                </a:lnTo>
                <a:lnTo>
                  <a:pt x="81489" y="165861"/>
                </a:lnTo>
                <a:lnTo>
                  <a:pt x="88562" y="161293"/>
                </a:lnTo>
                <a:lnTo>
                  <a:pt x="93766" y="155701"/>
                </a:lnTo>
                <a:lnTo>
                  <a:pt x="44450" y="155701"/>
                </a:lnTo>
                <a:lnTo>
                  <a:pt x="40259" y="155066"/>
                </a:lnTo>
                <a:lnTo>
                  <a:pt x="31368" y="152018"/>
                </a:lnTo>
                <a:lnTo>
                  <a:pt x="28448" y="150240"/>
                </a:lnTo>
                <a:lnTo>
                  <a:pt x="26924" y="148335"/>
                </a:lnTo>
                <a:lnTo>
                  <a:pt x="22733" y="78739"/>
                </a:lnTo>
                <a:lnTo>
                  <a:pt x="25146" y="76072"/>
                </a:lnTo>
                <a:lnTo>
                  <a:pt x="43307" y="67436"/>
                </a:lnTo>
                <a:lnTo>
                  <a:pt x="94598" y="67436"/>
                </a:lnTo>
                <a:lnTo>
                  <a:pt x="90979" y="62864"/>
                </a:lnTo>
                <a:lnTo>
                  <a:pt x="21843" y="62864"/>
                </a:lnTo>
                <a:lnTo>
                  <a:pt x="21209" y="53085"/>
                </a:lnTo>
                <a:close/>
              </a:path>
              <a:path w="631189" h="220979">
                <a:moveTo>
                  <a:pt x="81489" y="165861"/>
                </a:moveTo>
                <a:lnTo>
                  <a:pt x="28066" y="165861"/>
                </a:lnTo>
                <a:lnTo>
                  <a:pt x="29845" y="168020"/>
                </a:lnTo>
                <a:lnTo>
                  <a:pt x="33654" y="169798"/>
                </a:lnTo>
                <a:lnTo>
                  <a:pt x="39497" y="171322"/>
                </a:lnTo>
                <a:lnTo>
                  <a:pt x="45338" y="172719"/>
                </a:lnTo>
                <a:lnTo>
                  <a:pt x="50800" y="173227"/>
                </a:lnTo>
                <a:lnTo>
                  <a:pt x="55879" y="172973"/>
                </a:lnTo>
                <a:lnTo>
                  <a:pt x="68472" y="171112"/>
                </a:lnTo>
                <a:lnTo>
                  <a:pt x="79375" y="167227"/>
                </a:lnTo>
                <a:lnTo>
                  <a:pt x="81489" y="165861"/>
                </a:lnTo>
                <a:close/>
              </a:path>
              <a:path w="631189" h="220979">
                <a:moveTo>
                  <a:pt x="94598" y="67436"/>
                </a:moveTo>
                <a:lnTo>
                  <a:pt x="43307" y="67436"/>
                </a:lnTo>
                <a:lnTo>
                  <a:pt x="52947" y="67482"/>
                </a:lnTo>
                <a:lnTo>
                  <a:pt x="61277" y="68945"/>
                </a:lnTo>
                <a:lnTo>
                  <a:pt x="85343" y="108584"/>
                </a:lnTo>
                <a:lnTo>
                  <a:pt x="84036" y="128232"/>
                </a:lnTo>
                <a:lnTo>
                  <a:pt x="77454" y="142605"/>
                </a:lnTo>
                <a:lnTo>
                  <a:pt x="65609" y="151715"/>
                </a:lnTo>
                <a:lnTo>
                  <a:pt x="48513" y="155574"/>
                </a:lnTo>
                <a:lnTo>
                  <a:pt x="44450" y="155701"/>
                </a:lnTo>
                <a:lnTo>
                  <a:pt x="93766" y="155701"/>
                </a:lnTo>
                <a:lnTo>
                  <a:pt x="107568" y="107949"/>
                </a:lnTo>
                <a:lnTo>
                  <a:pt x="105858" y="93684"/>
                </a:lnTo>
                <a:lnTo>
                  <a:pt x="102457" y="81359"/>
                </a:lnTo>
                <a:lnTo>
                  <a:pt x="97389" y="70963"/>
                </a:lnTo>
                <a:lnTo>
                  <a:pt x="94598" y="67436"/>
                </a:lnTo>
                <a:close/>
              </a:path>
              <a:path w="631189" h="220979">
                <a:moveTo>
                  <a:pt x="50164" y="49021"/>
                </a:moveTo>
                <a:lnTo>
                  <a:pt x="42025" y="50309"/>
                </a:lnTo>
                <a:lnTo>
                  <a:pt x="34575" y="53038"/>
                </a:lnTo>
                <a:lnTo>
                  <a:pt x="27840" y="57219"/>
                </a:lnTo>
                <a:lnTo>
                  <a:pt x="21843" y="62864"/>
                </a:lnTo>
                <a:lnTo>
                  <a:pt x="90979" y="62864"/>
                </a:lnTo>
                <a:lnTo>
                  <a:pt x="50164" y="49021"/>
                </a:lnTo>
                <a:close/>
              </a:path>
              <a:path w="631189" h="220979">
                <a:moveTo>
                  <a:pt x="150622" y="0"/>
                </a:moveTo>
                <a:lnTo>
                  <a:pt x="134492" y="10413"/>
                </a:lnTo>
                <a:lnTo>
                  <a:pt x="134747" y="13969"/>
                </a:lnTo>
                <a:lnTo>
                  <a:pt x="134874" y="17652"/>
                </a:lnTo>
                <a:lnTo>
                  <a:pt x="136398" y="20700"/>
                </a:lnTo>
                <a:lnTo>
                  <a:pt x="139064" y="23113"/>
                </a:lnTo>
                <a:lnTo>
                  <a:pt x="141859" y="25526"/>
                </a:lnTo>
                <a:lnTo>
                  <a:pt x="144907" y="26542"/>
                </a:lnTo>
                <a:lnTo>
                  <a:pt x="148589" y="26415"/>
                </a:lnTo>
                <a:lnTo>
                  <a:pt x="152146" y="26161"/>
                </a:lnTo>
                <a:lnTo>
                  <a:pt x="155193" y="24637"/>
                </a:lnTo>
                <a:lnTo>
                  <a:pt x="160020" y="19303"/>
                </a:lnTo>
                <a:lnTo>
                  <a:pt x="161162" y="16001"/>
                </a:lnTo>
                <a:lnTo>
                  <a:pt x="160654" y="8889"/>
                </a:lnTo>
                <a:lnTo>
                  <a:pt x="159258" y="5841"/>
                </a:lnTo>
                <a:lnTo>
                  <a:pt x="156463" y="3428"/>
                </a:lnTo>
                <a:lnTo>
                  <a:pt x="153797" y="1015"/>
                </a:lnTo>
                <a:lnTo>
                  <a:pt x="150622" y="0"/>
                </a:lnTo>
                <a:close/>
              </a:path>
              <a:path w="631189" h="220979">
                <a:moveTo>
                  <a:pt x="160420" y="63880"/>
                </a:moveTo>
                <a:lnTo>
                  <a:pt x="139191" y="63880"/>
                </a:lnTo>
                <a:lnTo>
                  <a:pt x="145287" y="165353"/>
                </a:lnTo>
                <a:lnTo>
                  <a:pt x="166497" y="164083"/>
                </a:lnTo>
                <a:lnTo>
                  <a:pt x="160420" y="63880"/>
                </a:lnTo>
                <a:close/>
              </a:path>
              <a:path w="631189" h="220979">
                <a:moveTo>
                  <a:pt x="159258" y="44703"/>
                </a:moveTo>
                <a:lnTo>
                  <a:pt x="121665" y="46989"/>
                </a:lnTo>
                <a:lnTo>
                  <a:pt x="122809" y="64769"/>
                </a:lnTo>
                <a:lnTo>
                  <a:pt x="139191" y="63880"/>
                </a:lnTo>
                <a:lnTo>
                  <a:pt x="160420" y="63880"/>
                </a:lnTo>
                <a:lnTo>
                  <a:pt x="159258" y="44703"/>
                </a:lnTo>
                <a:close/>
              </a:path>
              <a:path w="631189" h="220979">
                <a:moveTo>
                  <a:pt x="241300" y="37591"/>
                </a:moveTo>
                <a:lnTo>
                  <a:pt x="204215" y="55752"/>
                </a:lnTo>
                <a:lnTo>
                  <a:pt x="189102" y="104266"/>
                </a:lnTo>
                <a:lnTo>
                  <a:pt x="191009" y="117671"/>
                </a:lnTo>
                <a:lnTo>
                  <a:pt x="218088" y="154574"/>
                </a:lnTo>
                <a:lnTo>
                  <a:pt x="248538" y="161289"/>
                </a:lnTo>
                <a:lnTo>
                  <a:pt x="256137" y="160547"/>
                </a:lnTo>
                <a:lnTo>
                  <a:pt x="291084" y="145541"/>
                </a:lnTo>
                <a:lnTo>
                  <a:pt x="289546" y="143255"/>
                </a:lnTo>
                <a:lnTo>
                  <a:pt x="251587" y="143255"/>
                </a:lnTo>
                <a:lnTo>
                  <a:pt x="243919" y="143109"/>
                </a:lnTo>
                <a:lnTo>
                  <a:pt x="212790" y="113337"/>
                </a:lnTo>
                <a:lnTo>
                  <a:pt x="211454" y="103504"/>
                </a:lnTo>
                <a:lnTo>
                  <a:pt x="297434" y="98297"/>
                </a:lnTo>
                <a:lnTo>
                  <a:pt x="298323" y="94360"/>
                </a:lnTo>
                <a:lnTo>
                  <a:pt x="298703" y="90042"/>
                </a:lnTo>
                <a:lnTo>
                  <a:pt x="298549" y="88137"/>
                </a:lnTo>
                <a:lnTo>
                  <a:pt x="211074" y="88137"/>
                </a:lnTo>
                <a:lnTo>
                  <a:pt x="211327" y="79501"/>
                </a:lnTo>
                <a:lnTo>
                  <a:pt x="243332" y="55371"/>
                </a:lnTo>
                <a:lnTo>
                  <a:pt x="287495" y="55371"/>
                </a:lnTo>
                <a:lnTo>
                  <a:pt x="282066" y="49529"/>
                </a:lnTo>
                <a:lnTo>
                  <a:pt x="273804" y="43717"/>
                </a:lnTo>
                <a:lnTo>
                  <a:pt x="264255" y="39798"/>
                </a:lnTo>
                <a:lnTo>
                  <a:pt x="253420" y="37760"/>
                </a:lnTo>
                <a:lnTo>
                  <a:pt x="241300" y="37591"/>
                </a:lnTo>
                <a:close/>
              </a:path>
              <a:path w="631189" h="220979">
                <a:moveTo>
                  <a:pt x="281177" y="130809"/>
                </a:moveTo>
                <a:lnTo>
                  <a:pt x="275036" y="135862"/>
                </a:lnTo>
                <a:lnTo>
                  <a:pt x="268049" y="139604"/>
                </a:lnTo>
                <a:lnTo>
                  <a:pt x="260228" y="142061"/>
                </a:lnTo>
                <a:lnTo>
                  <a:pt x="251587" y="143255"/>
                </a:lnTo>
                <a:lnTo>
                  <a:pt x="289546" y="143255"/>
                </a:lnTo>
                <a:lnTo>
                  <a:pt x="281177" y="130809"/>
                </a:lnTo>
                <a:close/>
              </a:path>
              <a:path w="631189" h="220979">
                <a:moveTo>
                  <a:pt x="287495" y="55371"/>
                </a:moveTo>
                <a:lnTo>
                  <a:pt x="243332" y="55371"/>
                </a:lnTo>
                <a:lnTo>
                  <a:pt x="250572" y="55495"/>
                </a:lnTo>
                <a:lnTo>
                  <a:pt x="257063" y="56832"/>
                </a:lnTo>
                <a:lnTo>
                  <a:pt x="277113" y="84073"/>
                </a:lnTo>
                <a:lnTo>
                  <a:pt x="211074" y="88137"/>
                </a:lnTo>
                <a:lnTo>
                  <a:pt x="298549" y="88137"/>
                </a:lnTo>
                <a:lnTo>
                  <a:pt x="298323" y="85343"/>
                </a:lnTo>
                <a:lnTo>
                  <a:pt x="296800" y="74533"/>
                </a:lnTo>
                <a:lnTo>
                  <a:pt x="293576" y="64960"/>
                </a:lnTo>
                <a:lnTo>
                  <a:pt x="288661" y="56626"/>
                </a:lnTo>
                <a:lnTo>
                  <a:pt x="287495" y="55371"/>
                </a:lnTo>
                <a:close/>
              </a:path>
              <a:path w="631189" h="220979">
                <a:moveTo>
                  <a:pt x="378078" y="29336"/>
                </a:moveTo>
                <a:lnTo>
                  <a:pt x="336208" y="41558"/>
                </a:lnTo>
                <a:lnTo>
                  <a:pt x="314051" y="82821"/>
                </a:lnTo>
                <a:lnTo>
                  <a:pt x="313816" y="96392"/>
                </a:lnTo>
                <a:lnTo>
                  <a:pt x="315626" y="109608"/>
                </a:lnTo>
                <a:lnTo>
                  <a:pt x="341417" y="146492"/>
                </a:lnTo>
                <a:lnTo>
                  <a:pt x="373761" y="153796"/>
                </a:lnTo>
                <a:lnTo>
                  <a:pt x="385806" y="152370"/>
                </a:lnTo>
                <a:lnTo>
                  <a:pt x="396779" y="149621"/>
                </a:lnTo>
                <a:lnTo>
                  <a:pt x="406657" y="145563"/>
                </a:lnTo>
                <a:lnTo>
                  <a:pt x="415416" y="140207"/>
                </a:lnTo>
                <a:lnTo>
                  <a:pt x="412895" y="135635"/>
                </a:lnTo>
                <a:lnTo>
                  <a:pt x="377825" y="135635"/>
                </a:lnTo>
                <a:lnTo>
                  <a:pt x="369115" y="135491"/>
                </a:lnTo>
                <a:lnTo>
                  <a:pt x="337379" y="104933"/>
                </a:lnTo>
                <a:lnTo>
                  <a:pt x="336168" y="95122"/>
                </a:lnTo>
                <a:lnTo>
                  <a:pt x="336188" y="85093"/>
                </a:lnTo>
                <a:lnTo>
                  <a:pt x="355631" y="51530"/>
                </a:lnTo>
                <a:lnTo>
                  <a:pt x="376300" y="47243"/>
                </a:lnTo>
                <a:lnTo>
                  <a:pt x="403757" y="47243"/>
                </a:lnTo>
                <a:lnTo>
                  <a:pt x="408559" y="39369"/>
                </a:lnTo>
                <a:lnTo>
                  <a:pt x="405002" y="36829"/>
                </a:lnTo>
                <a:lnTo>
                  <a:pt x="399541" y="34543"/>
                </a:lnTo>
                <a:lnTo>
                  <a:pt x="384810" y="30225"/>
                </a:lnTo>
                <a:lnTo>
                  <a:pt x="378078" y="29336"/>
                </a:lnTo>
                <a:close/>
              </a:path>
              <a:path w="631189" h="220979">
                <a:moveTo>
                  <a:pt x="405891" y="122935"/>
                </a:moveTo>
                <a:lnTo>
                  <a:pt x="398988" y="128170"/>
                </a:lnTo>
                <a:lnTo>
                  <a:pt x="392001" y="132048"/>
                </a:lnTo>
                <a:lnTo>
                  <a:pt x="384942" y="134544"/>
                </a:lnTo>
                <a:lnTo>
                  <a:pt x="377825" y="135635"/>
                </a:lnTo>
                <a:lnTo>
                  <a:pt x="412895" y="135635"/>
                </a:lnTo>
                <a:lnTo>
                  <a:pt x="405891" y="122935"/>
                </a:lnTo>
                <a:close/>
              </a:path>
              <a:path w="631189" h="220979">
                <a:moveTo>
                  <a:pt x="403757" y="47243"/>
                </a:moveTo>
                <a:lnTo>
                  <a:pt x="376300" y="47243"/>
                </a:lnTo>
                <a:lnTo>
                  <a:pt x="381635" y="47878"/>
                </a:lnTo>
                <a:lnTo>
                  <a:pt x="392811" y="51180"/>
                </a:lnTo>
                <a:lnTo>
                  <a:pt x="396748" y="52958"/>
                </a:lnTo>
                <a:lnTo>
                  <a:pt x="399034" y="54990"/>
                </a:lnTo>
                <a:lnTo>
                  <a:pt x="403757" y="47243"/>
                </a:lnTo>
                <a:close/>
              </a:path>
              <a:path w="631189" h="220979">
                <a:moveTo>
                  <a:pt x="478536" y="23240"/>
                </a:moveTo>
                <a:lnTo>
                  <a:pt x="441578" y="41401"/>
                </a:lnTo>
                <a:lnTo>
                  <a:pt x="426465" y="89915"/>
                </a:lnTo>
                <a:lnTo>
                  <a:pt x="428370" y="103322"/>
                </a:lnTo>
                <a:lnTo>
                  <a:pt x="455324" y="140279"/>
                </a:lnTo>
                <a:lnTo>
                  <a:pt x="485775" y="147065"/>
                </a:lnTo>
                <a:lnTo>
                  <a:pt x="493393" y="146303"/>
                </a:lnTo>
                <a:lnTo>
                  <a:pt x="528320" y="131317"/>
                </a:lnTo>
                <a:lnTo>
                  <a:pt x="526718" y="128904"/>
                </a:lnTo>
                <a:lnTo>
                  <a:pt x="488823" y="128904"/>
                </a:lnTo>
                <a:lnTo>
                  <a:pt x="481226" y="128760"/>
                </a:lnTo>
                <a:lnTo>
                  <a:pt x="450097" y="98988"/>
                </a:lnTo>
                <a:lnTo>
                  <a:pt x="448817" y="89153"/>
                </a:lnTo>
                <a:lnTo>
                  <a:pt x="534797" y="84073"/>
                </a:lnTo>
                <a:lnTo>
                  <a:pt x="535686" y="80009"/>
                </a:lnTo>
                <a:lnTo>
                  <a:pt x="535932" y="75817"/>
                </a:lnTo>
                <a:lnTo>
                  <a:pt x="535837" y="73786"/>
                </a:lnTo>
                <a:lnTo>
                  <a:pt x="448437" y="73786"/>
                </a:lnTo>
                <a:lnTo>
                  <a:pt x="448690" y="65150"/>
                </a:lnTo>
                <a:lnTo>
                  <a:pt x="480695" y="41020"/>
                </a:lnTo>
                <a:lnTo>
                  <a:pt x="524858" y="41020"/>
                </a:lnTo>
                <a:lnTo>
                  <a:pt x="519429" y="35178"/>
                </a:lnTo>
                <a:lnTo>
                  <a:pt x="511093" y="29366"/>
                </a:lnTo>
                <a:lnTo>
                  <a:pt x="501507" y="25447"/>
                </a:lnTo>
                <a:lnTo>
                  <a:pt x="490658" y="23409"/>
                </a:lnTo>
                <a:lnTo>
                  <a:pt x="478536" y="23240"/>
                </a:lnTo>
                <a:close/>
              </a:path>
              <a:path w="631189" h="220979">
                <a:moveTo>
                  <a:pt x="518540" y="116585"/>
                </a:moveTo>
                <a:lnTo>
                  <a:pt x="512343" y="121582"/>
                </a:lnTo>
                <a:lnTo>
                  <a:pt x="505348" y="125317"/>
                </a:lnTo>
                <a:lnTo>
                  <a:pt x="497520" y="127765"/>
                </a:lnTo>
                <a:lnTo>
                  <a:pt x="488823" y="128904"/>
                </a:lnTo>
                <a:lnTo>
                  <a:pt x="526718" y="128904"/>
                </a:lnTo>
                <a:lnTo>
                  <a:pt x="518540" y="116585"/>
                </a:lnTo>
                <a:close/>
              </a:path>
              <a:path w="631189" h="220979">
                <a:moveTo>
                  <a:pt x="524858" y="41020"/>
                </a:moveTo>
                <a:lnTo>
                  <a:pt x="480695" y="41020"/>
                </a:lnTo>
                <a:lnTo>
                  <a:pt x="487864" y="41161"/>
                </a:lnTo>
                <a:lnTo>
                  <a:pt x="494331" y="42529"/>
                </a:lnTo>
                <a:lnTo>
                  <a:pt x="514476" y="69849"/>
                </a:lnTo>
                <a:lnTo>
                  <a:pt x="448437" y="73786"/>
                </a:lnTo>
                <a:lnTo>
                  <a:pt x="535837" y="73786"/>
                </a:lnTo>
                <a:lnTo>
                  <a:pt x="535686" y="70992"/>
                </a:lnTo>
                <a:lnTo>
                  <a:pt x="534163" y="60182"/>
                </a:lnTo>
                <a:lnTo>
                  <a:pt x="530939" y="50609"/>
                </a:lnTo>
                <a:lnTo>
                  <a:pt x="526024" y="42275"/>
                </a:lnTo>
                <a:lnTo>
                  <a:pt x="524858" y="41020"/>
                </a:lnTo>
                <a:close/>
              </a:path>
              <a:path w="631189" h="220979">
                <a:moveTo>
                  <a:pt x="560577" y="113029"/>
                </a:moveTo>
                <a:lnTo>
                  <a:pt x="590296" y="140715"/>
                </a:lnTo>
                <a:lnTo>
                  <a:pt x="599703" y="139598"/>
                </a:lnTo>
                <a:lnTo>
                  <a:pt x="626397" y="122808"/>
                </a:lnTo>
                <a:lnTo>
                  <a:pt x="589788" y="122808"/>
                </a:lnTo>
                <a:lnTo>
                  <a:pt x="583884" y="122477"/>
                </a:lnTo>
                <a:lnTo>
                  <a:pt x="577040" y="120729"/>
                </a:lnTo>
                <a:lnTo>
                  <a:pt x="569267" y="117576"/>
                </a:lnTo>
                <a:lnTo>
                  <a:pt x="560577" y="113029"/>
                </a:lnTo>
                <a:close/>
              </a:path>
              <a:path w="631189" h="220979">
                <a:moveTo>
                  <a:pt x="586866" y="16636"/>
                </a:moveTo>
                <a:lnTo>
                  <a:pt x="551910" y="36941"/>
                </a:lnTo>
                <a:lnTo>
                  <a:pt x="550037" y="50164"/>
                </a:lnTo>
                <a:lnTo>
                  <a:pt x="550290" y="53974"/>
                </a:lnTo>
                <a:lnTo>
                  <a:pt x="551052" y="57530"/>
                </a:lnTo>
                <a:lnTo>
                  <a:pt x="552576" y="60705"/>
                </a:lnTo>
                <a:lnTo>
                  <a:pt x="553974" y="64007"/>
                </a:lnTo>
                <a:lnTo>
                  <a:pt x="556005" y="66928"/>
                </a:lnTo>
                <a:lnTo>
                  <a:pt x="561339" y="72516"/>
                </a:lnTo>
                <a:lnTo>
                  <a:pt x="564388" y="75056"/>
                </a:lnTo>
                <a:lnTo>
                  <a:pt x="567943" y="77088"/>
                </a:lnTo>
                <a:lnTo>
                  <a:pt x="571500" y="79247"/>
                </a:lnTo>
                <a:lnTo>
                  <a:pt x="578230" y="82168"/>
                </a:lnTo>
                <a:lnTo>
                  <a:pt x="588263" y="86105"/>
                </a:lnTo>
                <a:lnTo>
                  <a:pt x="596810" y="90011"/>
                </a:lnTo>
                <a:lnTo>
                  <a:pt x="603011" y="94487"/>
                </a:lnTo>
                <a:lnTo>
                  <a:pt x="606855" y="99536"/>
                </a:lnTo>
                <a:lnTo>
                  <a:pt x="608329" y="105155"/>
                </a:lnTo>
                <a:lnTo>
                  <a:pt x="607593" y="112468"/>
                </a:lnTo>
                <a:lnTo>
                  <a:pt x="604250" y="117840"/>
                </a:lnTo>
                <a:lnTo>
                  <a:pt x="598310" y="121283"/>
                </a:lnTo>
                <a:lnTo>
                  <a:pt x="589788" y="122808"/>
                </a:lnTo>
                <a:lnTo>
                  <a:pt x="626397" y="122808"/>
                </a:lnTo>
                <a:lnTo>
                  <a:pt x="628697" y="118427"/>
                </a:lnTo>
                <a:lnTo>
                  <a:pt x="630422" y="111613"/>
                </a:lnTo>
                <a:lnTo>
                  <a:pt x="630682" y="104012"/>
                </a:lnTo>
                <a:lnTo>
                  <a:pt x="630174" y="95757"/>
                </a:lnTo>
                <a:lnTo>
                  <a:pt x="627634" y="89153"/>
                </a:lnTo>
                <a:lnTo>
                  <a:pt x="618489" y="78739"/>
                </a:lnTo>
                <a:lnTo>
                  <a:pt x="611504" y="74294"/>
                </a:lnTo>
                <a:lnTo>
                  <a:pt x="601979" y="70738"/>
                </a:lnTo>
                <a:lnTo>
                  <a:pt x="586359" y="64642"/>
                </a:lnTo>
                <a:lnTo>
                  <a:pt x="577468" y="61340"/>
                </a:lnTo>
                <a:lnTo>
                  <a:pt x="572770" y="55752"/>
                </a:lnTo>
                <a:lnTo>
                  <a:pt x="572008" y="44449"/>
                </a:lnTo>
                <a:lnTo>
                  <a:pt x="573659" y="41401"/>
                </a:lnTo>
                <a:lnTo>
                  <a:pt x="576961" y="38734"/>
                </a:lnTo>
                <a:lnTo>
                  <a:pt x="580263" y="36194"/>
                </a:lnTo>
                <a:lnTo>
                  <a:pt x="584453" y="34670"/>
                </a:lnTo>
                <a:lnTo>
                  <a:pt x="589407" y="34416"/>
                </a:lnTo>
                <a:lnTo>
                  <a:pt x="617374" y="34416"/>
                </a:lnTo>
                <a:lnTo>
                  <a:pt x="620140" y="22986"/>
                </a:lnTo>
                <a:lnTo>
                  <a:pt x="610477" y="19940"/>
                </a:lnTo>
                <a:lnTo>
                  <a:pt x="601694" y="17859"/>
                </a:lnTo>
                <a:lnTo>
                  <a:pt x="593816" y="16754"/>
                </a:lnTo>
                <a:lnTo>
                  <a:pt x="586866" y="16636"/>
                </a:lnTo>
                <a:close/>
              </a:path>
              <a:path w="631189" h="220979">
                <a:moveTo>
                  <a:pt x="617374" y="34416"/>
                </a:moveTo>
                <a:lnTo>
                  <a:pt x="589407" y="34416"/>
                </a:lnTo>
                <a:lnTo>
                  <a:pt x="595872" y="34670"/>
                </a:lnTo>
                <a:lnTo>
                  <a:pt x="602265" y="36147"/>
                </a:lnTo>
                <a:lnTo>
                  <a:pt x="608766" y="38899"/>
                </a:lnTo>
                <a:lnTo>
                  <a:pt x="615314" y="42925"/>
                </a:lnTo>
                <a:lnTo>
                  <a:pt x="617374" y="3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5207" y="1133728"/>
            <a:ext cx="2927984" cy="37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380" y="1564132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380" y="154965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3676" y="848867"/>
            <a:ext cx="3560064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295654" y="0"/>
                </a:moveTo>
                <a:lnTo>
                  <a:pt x="155829" y="0"/>
                </a:lnTo>
                <a:lnTo>
                  <a:pt x="0" y="155955"/>
                </a:lnTo>
                <a:lnTo>
                  <a:pt x="0" y="1247393"/>
                </a:lnTo>
                <a:lnTo>
                  <a:pt x="1295654" y="1247393"/>
                </a:lnTo>
                <a:lnTo>
                  <a:pt x="12956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3827" y="206273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5829" y="0"/>
                </a:moveTo>
                <a:lnTo>
                  <a:pt x="0" y="155955"/>
                </a:lnTo>
                <a:lnTo>
                  <a:pt x="124714" y="124840"/>
                </a:lnTo>
                <a:lnTo>
                  <a:pt x="15582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3827" y="2062733"/>
            <a:ext cx="1296035" cy="1247775"/>
          </a:xfrm>
          <a:custGeom>
            <a:avLst/>
            <a:gdLst/>
            <a:ahLst/>
            <a:cxnLst/>
            <a:rect l="l" t="t" r="r" b="b"/>
            <a:pathLst>
              <a:path w="1296035" h="1247775">
                <a:moveTo>
                  <a:pt x="155829" y="0"/>
                </a:moveTo>
                <a:lnTo>
                  <a:pt x="124714" y="124840"/>
                </a:lnTo>
                <a:lnTo>
                  <a:pt x="0" y="155955"/>
                </a:lnTo>
                <a:lnTo>
                  <a:pt x="155829" y="0"/>
                </a:lnTo>
                <a:lnTo>
                  <a:pt x="1295654" y="0"/>
                </a:lnTo>
                <a:lnTo>
                  <a:pt x="1295654" y="1247393"/>
                </a:lnTo>
                <a:lnTo>
                  <a:pt x="0" y="1247393"/>
                </a:lnTo>
                <a:lnTo>
                  <a:pt x="0" y="1559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80894" y="2380233"/>
            <a:ext cx="1000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2230" algn="ctr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page 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with link  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.torrent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1298955" y="0"/>
                </a:moveTo>
                <a:lnTo>
                  <a:pt x="261366" y="0"/>
                </a:lnTo>
                <a:lnTo>
                  <a:pt x="0" y="849630"/>
                </a:lnTo>
                <a:lnTo>
                  <a:pt x="1037590" y="849630"/>
                </a:lnTo>
                <a:lnTo>
                  <a:pt x="1298955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94578" y="2395092"/>
            <a:ext cx="1299210" cy="849630"/>
          </a:xfrm>
          <a:custGeom>
            <a:avLst/>
            <a:gdLst/>
            <a:ahLst/>
            <a:cxnLst/>
            <a:rect l="l" t="t" r="r" b="b"/>
            <a:pathLst>
              <a:path w="1299209" h="849630">
                <a:moveTo>
                  <a:pt x="0" y="849630"/>
                </a:moveTo>
                <a:lnTo>
                  <a:pt x="261366" y="0"/>
                </a:lnTo>
                <a:lnTo>
                  <a:pt x="1298955" y="0"/>
                </a:lnTo>
                <a:lnTo>
                  <a:pt x="1037590" y="849630"/>
                </a:lnTo>
                <a:lnTo>
                  <a:pt x="0" y="8496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157" y="4674387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5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26157" y="481355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4196" y="540157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24196" y="554075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5427" y="4290466"/>
            <a:ext cx="1056005" cy="588645"/>
          </a:xfrm>
          <a:custGeom>
            <a:avLst/>
            <a:gdLst/>
            <a:ahLst/>
            <a:cxnLst/>
            <a:rect l="l" t="t" r="r" b="b"/>
            <a:pathLst>
              <a:path w="1056004" h="588645">
                <a:moveTo>
                  <a:pt x="0" y="588238"/>
                </a:moveTo>
                <a:lnTo>
                  <a:pt x="1055484" y="588238"/>
                </a:lnTo>
                <a:lnTo>
                  <a:pt x="1055484" y="0"/>
                </a:lnTo>
                <a:lnTo>
                  <a:pt x="0" y="0"/>
                </a:lnTo>
                <a:lnTo>
                  <a:pt x="0" y="5882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5427" y="4429505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209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1975" y="5227116"/>
            <a:ext cx="12973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[Leech]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Dow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6797" y="4900046"/>
            <a:ext cx="68072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[See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42764" y="5946140"/>
            <a:ext cx="79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Peer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[Le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ch]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09231" y="222237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racker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920997" y="222630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Web</a:t>
            </a:r>
            <a:r>
              <a:rPr sz="1800" spc="-80" dirty="0"/>
              <a:t> </a:t>
            </a:r>
            <a:r>
              <a:rPr sz="1800" spc="-5" dirty="0"/>
              <a:t>Server</a:t>
            </a:r>
            <a:endParaRPr sz="1800"/>
          </a:p>
        </p:txBody>
      </p:sp>
      <p:sp>
        <p:nvSpPr>
          <p:cNvPr id="33" name="object 33"/>
          <p:cNvSpPr/>
          <p:nvPr/>
        </p:nvSpPr>
        <p:spPr>
          <a:xfrm>
            <a:off x="3188842" y="5257038"/>
            <a:ext cx="1435735" cy="732790"/>
          </a:xfrm>
          <a:custGeom>
            <a:avLst/>
            <a:gdLst/>
            <a:ahLst/>
            <a:cxnLst/>
            <a:rect l="l" t="t" r="r" b="b"/>
            <a:pathLst>
              <a:path w="1435735" h="732789">
                <a:moveTo>
                  <a:pt x="1364545" y="703916"/>
                </a:moveTo>
                <a:lnTo>
                  <a:pt x="1350136" y="732256"/>
                </a:lnTo>
                <a:lnTo>
                  <a:pt x="1435354" y="732764"/>
                </a:lnTo>
                <a:lnTo>
                  <a:pt x="1418271" y="709688"/>
                </a:lnTo>
                <a:lnTo>
                  <a:pt x="1375918" y="709688"/>
                </a:lnTo>
                <a:lnTo>
                  <a:pt x="1364545" y="703916"/>
                </a:lnTo>
                <a:close/>
              </a:path>
              <a:path w="1435735" h="732789">
                <a:moveTo>
                  <a:pt x="1370290" y="692616"/>
                </a:moveTo>
                <a:lnTo>
                  <a:pt x="1364545" y="703916"/>
                </a:lnTo>
                <a:lnTo>
                  <a:pt x="1375918" y="709688"/>
                </a:lnTo>
                <a:lnTo>
                  <a:pt x="1381633" y="698373"/>
                </a:lnTo>
                <a:lnTo>
                  <a:pt x="1370290" y="692616"/>
                </a:lnTo>
                <a:close/>
              </a:path>
              <a:path w="1435735" h="732789">
                <a:moveTo>
                  <a:pt x="1384681" y="664311"/>
                </a:moveTo>
                <a:lnTo>
                  <a:pt x="1370290" y="692616"/>
                </a:lnTo>
                <a:lnTo>
                  <a:pt x="1381633" y="698373"/>
                </a:lnTo>
                <a:lnTo>
                  <a:pt x="1375918" y="709688"/>
                </a:lnTo>
                <a:lnTo>
                  <a:pt x="1418271" y="709688"/>
                </a:lnTo>
                <a:lnTo>
                  <a:pt x="1384681" y="664311"/>
                </a:lnTo>
                <a:close/>
              </a:path>
              <a:path w="1435735" h="732789">
                <a:moveTo>
                  <a:pt x="5714" y="0"/>
                </a:moveTo>
                <a:lnTo>
                  <a:pt x="0" y="11303"/>
                </a:lnTo>
                <a:lnTo>
                  <a:pt x="1364545" y="703916"/>
                </a:lnTo>
                <a:lnTo>
                  <a:pt x="1370290" y="692616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1507" y="5628473"/>
            <a:ext cx="622935" cy="391160"/>
          </a:xfrm>
          <a:custGeom>
            <a:avLst/>
            <a:gdLst/>
            <a:ahLst/>
            <a:cxnLst/>
            <a:rect l="l" t="t" r="r" b="b"/>
            <a:pathLst>
              <a:path w="622935" h="391160">
                <a:moveTo>
                  <a:pt x="524128" y="345440"/>
                </a:moveTo>
                <a:lnTo>
                  <a:pt x="508000" y="359410"/>
                </a:lnTo>
                <a:lnTo>
                  <a:pt x="513526" y="367030"/>
                </a:lnTo>
                <a:lnTo>
                  <a:pt x="519826" y="373380"/>
                </a:lnTo>
                <a:lnTo>
                  <a:pt x="526913" y="379730"/>
                </a:lnTo>
                <a:lnTo>
                  <a:pt x="534796" y="384810"/>
                </a:lnTo>
                <a:lnTo>
                  <a:pt x="543367" y="388620"/>
                </a:lnTo>
                <a:lnTo>
                  <a:pt x="551545" y="391160"/>
                </a:lnTo>
                <a:lnTo>
                  <a:pt x="566673" y="391160"/>
                </a:lnTo>
                <a:lnTo>
                  <a:pt x="589830" y="372110"/>
                </a:lnTo>
                <a:lnTo>
                  <a:pt x="551886" y="372110"/>
                </a:lnTo>
                <a:lnTo>
                  <a:pt x="543813" y="368300"/>
                </a:lnTo>
                <a:lnTo>
                  <a:pt x="539005" y="365760"/>
                </a:lnTo>
                <a:lnTo>
                  <a:pt x="534114" y="360680"/>
                </a:lnTo>
                <a:lnTo>
                  <a:pt x="529151" y="353060"/>
                </a:lnTo>
                <a:lnTo>
                  <a:pt x="524128" y="345440"/>
                </a:lnTo>
                <a:close/>
              </a:path>
              <a:path w="622935" h="391160">
                <a:moveTo>
                  <a:pt x="575619" y="270510"/>
                </a:moveTo>
                <a:lnTo>
                  <a:pt x="568832" y="270510"/>
                </a:lnTo>
                <a:lnTo>
                  <a:pt x="562494" y="273050"/>
                </a:lnTo>
                <a:lnTo>
                  <a:pt x="544448" y="299720"/>
                </a:lnTo>
                <a:lnTo>
                  <a:pt x="544576" y="303530"/>
                </a:lnTo>
                <a:lnTo>
                  <a:pt x="545464" y="307340"/>
                </a:lnTo>
                <a:lnTo>
                  <a:pt x="546226" y="311150"/>
                </a:lnTo>
                <a:lnTo>
                  <a:pt x="547496" y="314960"/>
                </a:lnTo>
                <a:lnTo>
                  <a:pt x="551306" y="322580"/>
                </a:lnTo>
                <a:lnTo>
                  <a:pt x="555497" y="327660"/>
                </a:lnTo>
                <a:lnTo>
                  <a:pt x="561847" y="336550"/>
                </a:lnTo>
                <a:lnTo>
                  <a:pt x="567066" y="344170"/>
                </a:lnTo>
                <a:lnTo>
                  <a:pt x="569976" y="351790"/>
                </a:lnTo>
                <a:lnTo>
                  <a:pt x="570599" y="358140"/>
                </a:lnTo>
                <a:lnTo>
                  <a:pt x="568959" y="363220"/>
                </a:lnTo>
                <a:lnTo>
                  <a:pt x="564459" y="369570"/>
                </a:lnTo>
                <a:lnTo>
                  <a:pt x="558768" y="372110"/>
                </a:lnTo>
                <a:lnTo>
                  <a:pt x="589830" y="372110"/>
                </a:lnTo>
                <a:lnTo>
                  <a:pt x="592454" y="367030"/>
                </a:lnTo>
                <a:lnTo>
                  <a:pt x="593725" y="360680"/>
                </a:lnTo>
                <a:lnTo>
                  <a:pt x="591438" y="346710"/>
                </a:lnTo>
                <a:lnTo>
                  <a:pt x="587882" y="339090"/>
                </a:lnTo>
                <a:lnTo>
                  <a:pt x="581659" y="331470"/>
                </a:lnTo>
                <a:lnTo>
                  <a:pt x="571626" y="317500"/>
                </a:lnTo>
                <a:lnTo>
                  <a:pt x="565784" y="309880"/>
                </a:lnTo>
                <a:lnTo>
                  <a:pt x="564768" y="303530"/>
                </a:lnTo>
                <a:lnTo>
                  <a:pt x="568451" y="295910"/>
                </a:lnTo>
                <a:lnTo>
                  <a:pt x="570102" y="293370"/>
                </a:lnTo>
                <a:lnTo>
                  <a:pt x="573151" y="290830"/>
                </a:lnTo>
                <a:lnTo>
                  <a:pt x="614506" y="290830"/>
                </a:lnTo>
                <a:lnTo>
                  <a:pt x="609393" y="285750"/>
                </a:lnTo>
                <a:lnTo>
                  <a:pt x="603263" y="280670"/>
                </a:lnTo>
                <a:lnTo>
                  <a:pt x="597407" y="276860"/>
                </a:lnTo>
                <a:lnTo>
                  <a:pt x="589907" y="274320"/>
                </a:lnTo>
                <a:lnTo>
                  <a:pt x="582644" y="271780"/>
                </a:lnTo>
                <a:lnTo>
                  <a:pt x="575619" y="270510"/>
                </a:lnTo>
                <a:close/>
              </a:path>
              <a:path w="622935" h="391160">
                <a:moveTo>
                  <a:pt x="482012" y="219710"/>
                </a:moveTo>
                <a:lnTo>
                  <a:pt x="471596" y="219710"/>
                </a:lnTo>
                <a:lnTo>
                  <a:pt x="460882" y="220980"/>
                </a:lnTo>
                <a:lnTo>
                  <a:pt x="422528" y="255270"/>
                </a:lnTo>
                <a:lnTo>
                  <a:pt x="413974" y="290830"/>
                </a:lnTo>
                <a:lnTo>
                  <a:pt x="416305" y="303530"/>
                </a:lnTo>
                <a:lnTo>
                  <a:pt x="449576" y="337820"/>
                </a:lnTo>
                <a:lnTo>
                  <a:pt x="477012" y="345440"/>
                </a:lnTo>
                <a:lnTo>
                  <a:pt x="482726" y="345440"/>
                </a:lnTo>
                <a:lnTo>
                  <a:pt x="487171" y="344170"/>
                </a:lnTo>
                <a:lnTo>
                  <a:pt x="486663" y="326390"/>
                </a:lnTo>
                <a:lnTo>
                  <a:pt x="470836" y="326390"/>
                </a:lnTo>
                <a:lnTo>
                  <a:pt x="454913" y="321310"/>
                </a:lnTo>
                <a:lnTo>
                  <a:pt x="435171" y="292100"/>
                </a:lnTo>
                <a:lnTo>
                  <a:pt x="435562" y="283210"/>
                </a:lnTo>
                <a:lnTo>
                  <a:pt x="437786" y="274320"/>
                </a:lnTo>
                <a:lnTo>
                  <a:pt x="441832" y="265430"/>
                </a:lnTo>
                <a:lnTo>
                  <a:pt x="472973" y="265430"/>
                </a:lnTo>
                <a:lnTo>
                  <a:pt x="449706" y="252730"/>
                </a:lnTo>
                <a:lnTo>
                  <a:pt x="454532" y="245110"/>
                </a:lnTo>
                <a:lnTo>
                  <a:pt x="461009" y="241300"/>
                </a:lnTo>
                <a:lnTo>
                  <a:pt x="469138" y="238760"/>
                </a:lnTo>
                <a:lnTo>
                  <a:pt x="475495" y="237490"/>
                </a:lnTo>
                <a:lnTo>
                  <a:pt x="517553" y="237490"/>
                </a:lnTo>
                <a:lnTo>
                  <a:pt x="512117" y="232410"/>
                </a:lnTo>
                <a:lnTo>
                  <a:pt x="501903" y="226060"/>
                </a:lnTo>
                <a:lnTo>
                  <a:pt x="492119" y="220980"/>
                </a:lnTo>
                <a:lnTo>
                  <a:pt x="482012" y="219710"/>
                </a:lnTo>
                <a:close/>
              </a:path>
              <a:path w="622935" h="391160">
                <a:moveTo>
                  <a:pt x="614506" y="290830"/>
                </a:moveTo>
                <a:lnTo>
                  <a:pt x="585723" y="290830"/>
                </a:lnTo>
                <a:lnTo>
                  <a:pt x="590168" y="293370"/>
                </a:lnTo>
                <a:lnTo>
                  <a:pt x="595479" y="297180"/>
                </a:lnTo>
                <a:lnTo>
                  <a:pt x="600170" y="302260"/>
                </a:lnTo>
                <a:lnTo>
                  <a:pt x="604242" y="307340"/>
                </a:lnTo>
                <a:lnTo>
                  <a:pt x="607694" y="314960"/>
                </a:lnTo>
                <a:lnTo>
                  <a:pt x="622426" y="299720"/>
                </a:lnTo>
                <a:lnTo>
                  <a:pt x="615785" y="292100"/>
                </a:lnTo>
                <a:lnTo>
                  <a:pt x="614506" y="290830"/>
                </a:lnTo>
                <a:close/>
              </a:path>
              <a:path w="622935" h="391160">
                <a:moveTo>
                  <a:pt x="472973" y="265430"/>
                </a:moveTo>
                <a:lnTo>
                  <a:pt x="441832" y="265430"/>
                </a:lnTo>
                <a:lnTo>
                  <a:pt x="517651" y="307340"/>
                </a:lnTo>
                <a:lnTo>
                  <a:pt x="520445" y="303530"/>
                </a:lnTo>
                <a:lnTo>
                  <a:pt x="522985" y="300990"/>
                </a:lnTo>
                <a:lnTo>
                  <a:pt x="525271" y="295910"/>
                </a:lnTo>
                <a:lnTo>
                  <a:pt x="529655" y="285750"/>
                </a:lnTo>
                <a:lnTo>
                  <a:pt x="529984" y="284480"/>
                </a:lnTo>
                <a:lnTo>
                  <a:pt x="507872" y="284480"/>
                </a:lnTo>
                <a:lnTo>
                  <a:pt x="472973" y="265430"/>
                </a:lnTo>
                <a:close/>
              </a:path>
              <a:path w="622935" h="391160">
                <a:moveTo>
                  <a:pt x="383238" y="166370"/>
                </a:moveTo>
                <a:lnTo>
                  <a:pt x="371365" y="166370"/>
                </a:lnTo>
                <a:lnTo>
                  <a:pt x="359790" y="168910"/>
                </a:lnTo>
                <a:lnTo>
                  <a:pt x="323468" y="200660"/>
                </a:lnTo>
                <a:lnTo>
                  <a:pt x="314450" y="236220"/>
                </a:lnTo>
                <a:lnTo>
                  <a:pt x="316356" y="247650"/>
                </a:lnTo>
                <a:lnTo>
                  <a:pt x="344042" y="280670"/>
                </a:lnTo>
                <a:lnTo>
                  <a:pt x="376243" y="292100"/>
                </a:lnTo>
                <a:lnTo>
                  <a:pt x="386460" y="292100"/>
                </a:lnTo>
                <a:lnTo>
                  <a:pt x="387532" y="273050"/>
                </a:lnTo>
                <a:lnTo>
                  <a:pt x="378983" y="273050"/>
                </a:lnTo>
                <a:lnTo>
                  <a:pt x="371030" y="271780"/>
                </a:lnTo>
                <a:lnTo>
                  <a:pt x="336930" y="245110"/>
                </a:lnTo>
                <a:lnTo>
                  <a:pt x="335883" y="237490"/>
                </a:lnTo>
                <a:lnTo>
                  <a:pt x="336550" y="228600"/>
                </a:lnTo>
                <a:lnTo>
                  <a:pt x="360743" y="190500"/>
                </a:lnTo>
                <a:lnTo>
                  <a:pt x="375171" y="185420"/>
                </a:lnTo>
                <a:lnTo>
                  <a:pt x="422105" y="185420"/>
                </a:lnTo>
                <a:lnTo>
                  <a:pt x="418718" y="181610"/>
                </a:lnTo>
                <a:lnTo>
                  <a:pt x="413384" y="177800"/>
                </a:lnTo>
                <a:lnTo>
                  <a:pt x="407923" y="175260"/>
                </a:lnTo>
                <a:lnTo>
                  <a:pt x="395420" y="168910"/>
                </a:lnTo>
                <a:lnTo>
                  <a:pt x="383238" y="166370"/>
                </a:lnTo>
                <a:close/>
              </a:path>
              <a:path w="622935" h="391160">
                <a:moveTo>
                  <a:pt x="517553" y="237490"/>
                </a:moveTo>
                <a:lnTo>
                  <a:pt x="481806" y="237490"/>
                </a:lnTo>
                <a:lnTo>
                  <a:pt x="488068" y="238760"/>
                </a:lnTo>
                <a:lnTo>
                  <a:pt x="494283" y="241300"/>
                </a:lnTo>
                <a:lnTo>
                  <a:pt x="512952" y="269240"/>
                </a:lnTo>
                <a:lnTo>
                  <a:pt x="511937" y="276860"/>
                </a:lnTo>
                <a:lnTo>
                  <a:pt x="507872" y="284480"/>
                </a:lnTo>
                <a:lnTo>
                  <a:pt x="529984" y="284480"/>
                </a:lnTo>
                <a:lnTo>
                  <a:pt x="531955" y="276860"/>
                </a:lnTo>
                <a:lnTo>
                  <a:pt x="532183" y="266700"/>
                </a:lnTo>
                <a:lnTo>
                  <a:pt x="530351" y="257810"/>
                </a:lnTo>
                <a:lnTo>
                  <a:pt x="526353" y="247650"/>
                </a:lnTo>
                <a:lnTo>
                  <a:pt x="520271" y="240030"/>
                </a:lnTo>
                <a:lnTo>
                  <a:pt x="517553" y="237490"/>
                </a:lnTo>
                <a:close/>
              </a:path>
              <a:path w="622935" h="391160">
                <a:moveTo>
                  <a:pt x="387603" y="271780"/>
                </a:moveTo>
                <a:lnTo>
                  <a:pt x="378983" y="273050"/>
                </a:lnTo>
                <a:lnTo>
                  <a:pt x="387532" y="273050"/>
                </a:lnTo>
                <a:lnTo>
                  <a:pt x="387603" y="271780"/>
                </a:lnTo>
                <a:close/>
              </a:path>
              <a:path w="622935" h="391160">
                <a:moveTo>
                  <a:pt x="272907" y="106680"/>
                </a:moveTo>
                <a:lnTo>
                  <a:pt x="262483" y="106680"/>
                </a:lnTo>
                <a:lnTo>
                  <a:pt x="251713" y="107950"/>
                </a:lnTo>
                <a:lnTo>
                  <a:pt x="213359" y="140970"/>
                </a:lnTo>
                <a:lnTo>
                  <a:pt x="204858" y="177800"/>
                </a:lnTo>
                <a:lnTo>
                  <a:pt x="207263" y="189230"/>
                </a:lnTo>
                <a:lnTo>
                  <a:pt x="240516" y="224790"/>
                </a:lnTo>
                <a:lnTo>
                  <a:pt x="267842" y="232410"/>
                </a:lnTo>
                <a:lnTo>
                  <a:pt x="273684" y="232410"/>
                </a:lnTo>
                <a:lnTo>
                  <a:pt x="278129" y="231140"/>
                </a:lnTo>
                <a:lnTo>
                  <a:pt x="277494" y="213360"/>
                </a:lnTo>
                <a:lnTo>
                  <a:pt x="261715" y="213360"/>
                </a:lnTo>
                <a:lnTo>
                  <a:pt x="245744" y="208280"/>
                </a:lnTo>
                <a:lnTo>
                  <a:pt x="226002" y="179070"/>
                </a:lnTo>
                <a:lnTo>
                  <a:pt x="226393" y="170180"/>
                </a:lnTo>
                <a:lnTo>
                  <a:pt x="228617" y="161290"/>
                </a:lnTo>
                <a:lnTo>
                  <a:pt x="232663" y="152400"/>
                </a:lnTo>
                <a:lnTo>
                  <a:pt x="263804" y="152400"/>
                </a:lnTo>
                <a:lnTo>
                  <a:pt x="240537" y="139700"/>
                </a:lnTo>
                <a:lnTo>
                  <a:pt x="245363" y="132080"/>
                </a:lnTo>
                <a:lnTo>
                  <a:pt x="251840" y="127000"/>
                </a:lnTo>
                <a:lnTo>
                  <a:pt x="259968" y="125730"/>
                </a:lnTo>
                <a:lnTo>
                  <a:pt x="266328" y="124460"/>
                </a:lnTo>
                <a:lnTo>
                  <a:pt x="308462" y="124460"/>
                </a:lnTo>
                <a:lnTo>
                  <a:pt x="303055" y="119380"/>
                </a:lnTo>
                <a:lnTo>
                  <a:pt x="292862" y="113030"/>
                </a:lnTo>
                <a:lnTo>
                  <a:pt x="283021" y="107950"/>
                </a:lnTo>
                <a:lnTo>
                  <a:pt x="272907" y="106680"/>
                </a:lnTo>
                <a:close/>
              </a:path>
              <a:path w="622935" h="391160">
                <a:moveTo>
                  <a:pt x="422105" y="185420"/>
                </a:moveTo>
                <a:lnTo>
                  <a:pt x="382635" y="185420"/>
                </a:lnTo>
                <a:lnTo>
                  <a:pt x="390169" y="186690"/>
                </a:lnTo>
                <a:lnTo>
                  <a:pt x="397763" y="189230"/>
                </a:lnTo>
                <a:lnTo>
                  <a:pt x="417702" y="210820"/>
                </a:lnTo>
                <a:lnTo>
                  <a:pt x="433958" y="201930"/>
                </a:lnTo>
                <a:lnTo>
                  <a:pt x="432307" y="198120"/>
                </a:lnTo>
                <a:lnTo>
                  <a:pt x="428878" y="193040"/>
                </a:lnTo>
                <a:lnTo>
                  <a:pt x="422105" y="185420"/>
                </a:lnTo>
                <a:close/>
              </a:path>
              <a:path w="622935" h="391160">
                <a:moveTo>
                  <a:pt x="263804" y="152400"/>
                </a:moveTo>
                <a:lnTo>
                  <a:pt x="232663" y="152400"/>
                </a:lnTo>
                <a:lnTo>
                  <a:pt x="308482" y="194310"/>
                </a:lnTo>
                <a:lnTo>
                  <a:pt x="311403" y="190500"/>
                </a:lnTo>
                <a:lnTo>
                  <a:pt x="313943" y="187960"/>
                </a:lnTo>
                <a:lnTo>
                  <a:pt x="316102" y="182880"/>
                </a:lnTo>
                <a:lnTo>
                  <a:pt x="320504" y="172720"/>
                </a:lnTo>
                <a:lnTo>
                  <a:pt x="320837" y="171450"/>
                </a:lnTo>
                <a:lnTo>
                  <a:pt x="298703" y="171450"/>
                </a:lnTo>
                <a:lnTo>
                  <a:pt x="263804" y="152400"/>
                </a:lnTo>
                <a:close/>
              </a:path>
              <a:path w="622935" h="391160">
                <a:moveTo>
                  <a:pt x="186308" y="57150"/>
                </a:moveTo>
                <a:lnTo>
                  <a:pt x="177800" y="73660"/>
                </a:lnTo>
                <a:lnTo>
                  <a:pt x="192277" y="81280"/>
                </a:lnTo>
                <a:lnTo>
                  <a:pt x="143890" y="170180"/>
                </a:lnTo>
                <a:lnTo>
                  <a:pt x="162559" y="180340"/>
                </a:lnTo>
                <a:lnTo>
                  <a:pt x="219455" y="74930"/>
                </a:lnTo>
                <a:lnTo>
                  <a:pt x="186308" y="57150"/>
                </a:lnTo>
                <a:close/>
              </a:path>
              <a:path w="622935" h="391160">
                <a:moveTo>
                  <a:pt x="308462" y="124460"/>
                </a:moveTo>
                <a:lnTo>
                  <a:pt x="272653" y="124460"/>
                </a:lnTo>
                <a:lnTo>
                  <a:pt x="278953" y="125730"/>
                </a:lnTo>
                <a:lnTo>
                  <a:pt x="285241" y="128270"/>
                </a:lnTo>
                <a:lnTo>
                  <a:pt x="303910" y="156210"/>
                </a:lnTo>
                <a:lnTo>
                  <a:pt x="302767" y="163830"/>
                </a:lnTo>
                <a:lnTo>
                  <a:pt x="298703" y="171450"/>
                </a:lnTo>
                <a:lnTo>
                  <a:pt x="320837" y="171450"/>
                </a:lnTo>
                <a:lnTo>
                  <a:pt x="322833" y="163830"/>
                </a:lnTo>
                <a:lnTo>
                  <a:pt x="323068" y="153670"/>
                </a:lnTo>
                <a:lnTo>
                  <a:pt x="321182" y="144780"/>
                </a:lnTo>
                <a:lnTo>
                  <a:pt x="317204" y="134620"/>
                </a:lnTo>
                <a:lnTo>
                  <a:pt x="311165" y="127000"/>
                </a:lnTo>
                <a:lnTo>
                  <a:pt x="308462" y="124460"/>
                </a:lnTo>
                <a:close/>
              </a:path>
              <a:path w="622935" h="391160">
                <a:moveTo>
                  <a:pt x="79120" y="0"/>
                </a:moveTo>
                <a:lnTo>
                  <a:pt x="0" y="146050"/>
                </a:lnTo>
                <a:lnTo>
                  <a:pt x="18668" y="156210"/>
                </a:lnTo>
                <a:lnTo>
                  <a:pt x="44068" y="109220"/>
                </a:lnTo>
                <a:lnTo>
                  <a:pt x="63245" y="109220"/>
                </a:lnTo>
                <a:lnTo>
                  <a:pt x="60070" y="106680"/>
                </a:lnTo>
                <a:lnTo>
                  <a:pt x="54228" y="99060"/>
                </a:lnTo>
                <a:lnTo>
                  <a:pt x="52577" y="95250"/>
                </a:lnTo>
                <a:lnTo>
                  <a:pt x="52323" y="93980"/>
                </a:lnTo>
                <a:lnTo>
                  <a:pt x="85470" y="31750"/>
                </a:lnTo>
                <a:lnTo>
                  <a:pt x="89026" y="30480"/>
                </a:lnTo>
                <a:lnTo>
                  <a:pt x="137220" y="30480"/>
                </a:lnTo>
                <a:lnTo>
                  <a:pt x="134584" y="27940"/>
                </a:lnTo>
                <a:lnTo>
                  <a:pt x="124459" y="21590"/>
                </a:lnTo>
                <a:lnTo>
                  <a:pt x="116861" y="17780"/>
                </a:lnTo>
                <a:lnTo>
                  <a:pt x="93090" y="17780"/>
                </a:lnTo>
                <a:lnTo>
                  <a:pt x="97789" y="8890"/>
                </a:lnTo>
                <a:lnTo>
                  <a:pt x="79120" y="0"/>
                </a:lnTo>
                <a:close/>
              </a:path>
              <a:path w="622935" h="391160">
                <a:moveTo>
                  <a:pt x="63245" y="109220"/>
                </a:moveTo>
                <a:lnTo>
                  <a:pt x="44068" y="109220"/>
                </a:lnTo>
                <a:lnTo>
                  <a:pt x="44450" y="111760"/>
                </a:lnTo>
                <a:lnTo>
                  <a:pt x="46608" y="115570"/>
                </a:lnTo>
                <a:lnTo>
                  <a:pt x="50926" y="119380"/>
                </a:lnTo>
                <a:lnTo>
                  <a:pt x="55117" y="124460"/>
                </a:lnTo>
                <a:lnTo>
                  <a:pt x="59435" y="127000"/>
                </a:lnTo>
                <a:lnTo>
                  <a:pt x="63880" y="129540"/>
                </a:lnTo>
                <a:lnTo>
                  <a:pt x="75596" y="134620"/>
                </a:lnTo>
                <a:lnTo>
                  <a:pt x="86931" y="137160"/>
                </a:lnTo>
                <a:lnTo>
                  <a:pt x="97885" y="137160"/>
                </a:lnTo>
                <a:lnTo>
                  <a:pt x="108457" y="134620"/>
                </a:lnTo>
                <a:lnTo>
                  <a:pt x="118342" y="129540"/>
                </a:lnTo>
                <a:lnTo>
                  <a:pt x="127238" y="121920"/>
                </a:lnTo>
                <a:lnTo>
                  <a:pt x="131763" y="116840"/>
                </a:lnTo>
                <a:lnTo>
                  <a:pt x="83431" y="116840"/>
                </a:lnTo>
                <a:lnTo>
                  <a:pt x="66928" y="110490"/>
                </a:lnTo>
                <a:lnTo>
                  <a:pt x="63245" y="109220"/>
                </a:lnTo>
                <a:close/>
              </a:path>
              <a:path w="622935" h="391160">
                <a:moveTo>
                  <a:pt x="137220" y="30480"/>
                </a:moveTo>
                <a:lnTo>
                  <a:pt x="93090" y="30480"/>
                </a:lnTo>
                <a:lnTo>
                  <a:pt x="102742" y="31750"/>
                </a:lnTo>
                <a:lnTo>
                  <a:pt x="106425" y="31750"/>
                </a:lnTo>
                <a:lnTo>
                  <a:pt x="108965" y="33020"/>
                </a:lnTo>
                <a:lnTo>
                  <a:pt x="131169" y="63500"/>
                </a:lnTo>
                <a:lnTo>
                  <a:pt x="130159" y="72390"/>
                </a:lnTo>
                <a:lnTo>
                  <a:pt x="111434" y="106680"/>
                </a:lnTo>
                <a:lnTo>
                  <a:pt x="83431" y="116840"/>
                </a:lnTo>
                <a:lnTo>
                  <a:pt x="131763" y="116840"/>
                </a:lnTo>
                <a:lnTo>
                  <a:pt x="151844" y="76200"/>
                </a:lnTo>
                <a:lnTo>
                  <a:pt x="153025" y="64770"/>
                </a:lnTo>
                <a:lnTo>
                  <a:pt x="151764" y="54610"/>
                </a:lnTo>
                <a:lnTo>
                  <a:pt x="148212" y="44450"/>
                </a:lnTo>
                <a:lnTo>
                  <a:pt x="142493" y="35560"/>
                </a:lnTo>
                <a:lnTo>
                  <a:pt x="137220" y="30480"/>
                </a:lnTo>
                <a:close/>
              </a:path>
              <a:path w="622935" h="391160">
                <a:moveTo>
                  <a:pt x="229234" y="29210"/>
                </a:moveTo>
                <a:lnTo>
                  <a:pt x="225932" y="29210"/>
                </a:lnTo>
                <a:lnTo>
                  <a:pt x="219075" y="30480"/>
                </a:lnTo>
                <a:lnTo>
                  <a:pt x="216534" y="33020"/>
                </a:lnTo>
                <a:lnTo>
                  <a:pt x="214756" y="36830"/>
                </a:lnTo>
                <a:lnTo>
                  <a:pt x="213105" y="39370"/>
                </a:lnTo>
                <a:lnTo>
                  <a:pt x="223265" y="55880"/>
                </a:lnTo>
                <a:lnTo>
                  <a:pt x="226567" y="55880"/>
                </a:lnTo>
                <a:lnTo>
                  <a:pt x="229996" y="54610"/>
                </a:lnTo>
                <a:lnTo>
                  <a:pt x="233552" y="54610"/>
                </a:lnTo>
                <a:lnTo>
                  <a:pt x="236092" y="52070"/>
                </a:lnTo>
                <a:lnTo>
                  <a:pt x="237870" y="48260"/>
                </a:lnTo>
                <a:lnTo>
                  <a:pt x="239521" y="45720"/>
                </a:lnTo>
                <a:lnTo>
                  <a:pt x="239902" y="41910"/>
                </a:lnTo>
                <a:lnTo>
                  <a:pt x="237870" y="35560"/>
                </a:lnTo>
                <a:lnTo>
                  <a:pt x="235712" y="33020"/>
                </a:lnTo>
                <a:lnTo>
                  <a:pt x="232537" y="30480"/>
                </a:lnTo>
                <a:lnTo>
                  <a:pt x="229234" y="29210"/>
                </a:lnTo>
                <a:close/>
              </a:path>
              <a:path w="622935" h="391160">
                <a:moveTo>
                  <a:pt x="109108" y="16510"/>
                </a:moveTo>
                <a:lnTo>
                  <a:pt x="101189" y="16510"/>
                </a:lnTo>
                <a:lnTo>
                  <a:pt x="93090" y="17780"/>
                </a:lnTo>
                <a:lnTo>
                  <a:pt x="116861" y="17780"/>
                </a:lnTo>
                <a:lnTo>
                  <a:pt x="109108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3783" y="497027"/>
            <a:ext cx="8166100" cy="5563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05404" y="6237833"/>
            <a:ext cx="4766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735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FIG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9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COMPLETE WORKFLOW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 BIT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5597" y="1032383"/>
            <a:ext cx="8391652" cy="47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0772" y="1541399"/>
            <a:ext cx="8383905" cy="0"/>
          </a:xfrm>
          <a:custGeom>
            <a:avLst/>
            <a:gdLst/>
            <a:ahLst/>
            <a:cxnLst/>
            <a:rect l="l" t="t" r="r" b="b"/>
            <a:pathLst>
              <a:path w="8383905">
                <a:moveTo>
                  <a:pt x="0" y="0"/>
                </a:moveTo>
                <a:lnTo>
                  <a:pt x="8383524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0772" y="1526921"/>
            <a:ext cx="8383905" cy="29209"/>
          </a:xfrm>
          <a:custGeom>
            <a:avLst/>
            <a:gdLst/>
            <a:ahLst/>
            <a:cxnLst/>
            <a:rect l="l" t="t" r="r" b="b"/>
            <a:pathLst>
              <a:path w="8383905" h="29209">
                <a:moveTo>
                  <a:pt x="0" y="28955"/>
                </a:moveTo>
                <a:lnTo>
                  <a:pt x="8383524" y="28955"/>
                </a:lnTo>
                <a:lnTo>
                  <a:pt x="8383524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826008"/>
            <a:ext cx="4797552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8844" y="826008"/>
            <a:ext cx="780288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739" y="826008"/>
            <a:ext cx="8691371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2411" y="1900427"/>
            <a:ext cx="1094232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9735" y="1900427"/>
            <a:ext cx="1767839" cy="67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0667" y="1900427"/>
            <a:ext cx="861060" cy="676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4820" y="1900427"/>
            <a:ext cx="746760" cy="676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4671" y="1900427"/>
            <a:ext cx="1207008" cy="676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4771" y="1900427"/>
            <a:ext cx="1612392" cy="676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0256" y="1900427"/>
            <a:ext cx="1037844" cy="676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2716" y="1900427"/>
            <a:ext cx="966216" cy="676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3716" y="1900427"/>
            <a:ext cx="697992" cy="676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6492" y="1900427"/>
            <a:ext cx="1578863" cy="676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2411" y="2229611"/>
            <a:ext cx="1207008" cy="6766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4204" y="2229611"/>
            <a:ext cx="696468" cy="6766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5455" y="2229611"/>
            <a:ext cx="871728" cy="6766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1967" y="2229611"/>
            <a:ext cx="696468" cy="6766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3220" y="2229611"/>
            <a:ext cx="1208532" cy="6766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6847" y="2229611"/>
            <a:ext cx="1726692" cy="6766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8635" y="2229611"/>
            <a:ext cx="795527" cy="6766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9259" y="2229611"/>
            <a:ext cx="1488947" cy="6766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23304" y="2229611"/>
            <a:ext cx="2170176" cy="676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0100" y="2229611"/>
            <a:ext cx="905255" cy="6766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2411" y="2558795"/>
            <a:ext cx="1095756" cy="6766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4392" y="2558795"/>
            <a:ext cx="2019300" cy="6766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8476" y="2558795"/>
            <a:ext cx="696468" cy="6766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63139" y="3450335"/>
            <a:ext cx="646176" cy="6004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9548" y="3424428"/>
            <a:ext cx="1132331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4304" y="3424428"/>
            <a:ext cx="685799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7559" y="3424428"/>
            <a:ext cx="1607819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7803" y="3424428"/>
            <a:ext cx="719327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4588" y="3424428"/>
            <a:ext cx="1642872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31408" y="3424428"/>
            <a:ext cx="644652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0008" y="3424428"/>
            <a:ext cx="1967484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9916" y="3424428"/>
            <a:ext cx="1053083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46947" y="3424428"/>
            <a:ext cx="957072" cy="6263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9548" y="3726179"/>
            <a:ext cx="1141476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35451" y="3726179"/>
            <a:ext cx="1110996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0876" y="3726179"/>
            <a:ext cx="993648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8952" y="3726179"/>
            <a:ext cx="1807464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90844" y="3726179"/>
            <a:ext cx="1092707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7980" y="3726179"/>
            <a:ext cx="623316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78752" y="3726179"/>
            <a:ext cx="646176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2383" y="3726179"/>
            <a:ext cx="694944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4783" y="3726179"/>
            <a:ext cx="644651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3864" y="3726179"/>
            <a:ext cx="1053083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61376" y="3726179"/>
            <a:ext cx="733044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10371" y="3726179"/>
            <a:ext cx="993648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9548" y="4027932"/>
            <a:ext cx="1740407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1232" y="4027932"/>
            <a:ext cx="1135380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6364" y="4027932"/>
            <a:ext cx="996696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75859" y="4027932"/>
            <a:ext cx="1383791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0928" y="4027932"/>
            <a:ext cx="803148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61532" y="4027932"/>
            <a:ext cx="644652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3139" y="4783835"/>
            <a:ext cx="646176" cy="6004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79548" y="4757928"/>
            <a:ext cx="1252727" cy="6263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55847" y="4757928"/>
            <a:ext cx="685800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9103" y="4757928"/>
            <a:ext cx="1607820" cy="62636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0496" y="4757928"/>
            <a:ext cx="719327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07279" y="4757928"/>
            <a:ext cx="1641348" cy="6263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72200" y="4757928"/>
            <a:ext cx="644651" cy="6263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41947" y="4757928"/>
            <a:ext cx="1965959" cy="6263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1480" y="4757928"/>
            <a:ext cx="1272540" cy="6263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9548" y="5059679"/>
            <a:ext cx="1333500" cy="6263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9000" y="5059679"/>
            <a:ext cx="795527" cy="6263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40479" y="5059679"/>
            <a:ext cx="957072" cy="626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13503" y="5059679"/>
            <a:ext cx="960120" cy="626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89576" y="5059679"/>
            <a:ext cx="1222248" cy="6263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27776" y="5059679"/>
            <a:ext cx="2048255" cy="62636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91983" y="5059679"/>
            <a:ext cx="1347216" cy="62636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55152" y="5059679"/>
            <a:ext cx="848868" cy="626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79548" y="5361432"/>
            <a:ext cx="1644396" cy="62636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17620" y="5361432"/>
            <a:ext cx="1133855" cy="62636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45152" y="5361432"/>
            <a:ext cx="1272539" cy="6263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1367" y="5361432"/>
            <a:ext cx="1110995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16040" y="5361432"/>
            <a:ext cx="801623" cy="62636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09816" y="5361432"/>
            <a:ext cx="958596" cy="62636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62088" y="5361432"/>
            <a:ext cx="1741931" cy="62636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79548" y="5663184"/>
            <a:ext cx="1847088" cy="6263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84091" y="5663184"/>
            <a:ext cx="644651" cy="6263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048382" y="2079752"/>
            <a:ext cx="699389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pc="-5" dirty="0"/>
              <a:t>The behavior of </a:t>
            </a:r>
            <a:r>
              <a:rPr dirty="0"/>
              <a:t>a </a:t>
            </a:r>
            <a:r>
              <a:rPr spc="-5" dirty="0"/>
              <a:t>peer </a:t>
            </a:r>
            <a:r>
              <a:rPr dirty="0"/>
              <a:t>running </a:t>
            </a:r>
            <a:r>
              <a:rPr spc="-5" dirty="0"/>
              <a:t>the</a:t>
            </a:r>
            <a:r>
              <a:rPr spc="470" dirty="0"/>
              <a:t> </a:t>
            </a:r>
            <a:r>
              <a:rPr spc="-30" dirty="0"/>
              <a:t>Bit-Torrent  </a:t>
            </a:r>
            <a:r>
              <a:rPr spc="-5" dirty="0"/>
              <a:t>peer-to-peer protocol is mostly determined </a:t>
            </a:r>
            <a:r>
              <a:rPr spc="-10" dirty="0"/>
              <a:t>by  </a:t>
            </a:r>
            <a:r>
              <a:rPr spc="-5" dirty="0"/>
              <a:t>two</a:t>
            </a:r>
            <a:r>
              <a:rPr spc="-10" dirty="0"/>
              <a:t> </a:t>
            </a:r>
            <a:r>
              <a:rPr spc="-5" dirty="0"/>
              <a:t>algorithms: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2505836" y="3591814"/>
            <a:ext cx="6537959" cy="2599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8600" algn="just">
              <a:lnSpc>
                <a:spcPct val="90100"/>
              </a:lnSpc>
              <a:spcBef>
                <a:spcPts val="35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Peer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Selection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Algorithm :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Determines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 local peer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cooperate with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i.e.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who it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will  download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upload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Piece Selection Algorithm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Determines which  pieces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being downloaded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should be  obtained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from which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 as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download  progresses.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2261616"/>
            <a:ext cx="749808" cy="745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79" y="2231135"/>
            <a:ext cx="1990344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9427" y="2231135"/>
            <a:ext cx="801623" cy="775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227" y="2619755"/>
            <a:ext cx="1911096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" y="2804160"/>
            <a:ext cx="781811" cy="614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251" y="2791967"/>
            <a:ext cx="1237488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7591" y="2791967"/>
            <a:ext cx="688847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4291" y="2791967"/>
            <a:ext cx="1110996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3139" y="2791967"/>
            <a:ext cx="1575815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6808" y="2791967"/>
            <a:ext cx="687324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1984" y="2791967"/>
            <a:ext cx="1487424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7259" y="2791967"/>
            <a:ext cx="902208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7320" y="2791967"/>
            <a:ext cx="688848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4020" y="2791967"/>
            <a:ext cx="1220724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92596" y="2791967"/>
            <a:ext cx="1135379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251" y="3093720"/>
            <a:ext cx="1514856" cy="626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0575" y="3093720"/>
            <a:ext cx="1173480" cy="626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7523" y="3093720"/>
            <a:ext cx="734568" cy="6263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5560" y="3093720"/>
            <a:ext cx="979932" cy="6263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08960" y="3093720"/>
            <a:ext cx="958596" cy="6263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1023" y="3093720"/>
            <a:ext cx="803148" cy="626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7640" y="3093720"/>
            <a:ext cx="1324356" cy="626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55464" y="3093720"/>
            <a:ext cx="804672" cy="626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3603" y="3093720"/>
            <a:ext cx="1595627" cy="626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62700" y="3093720"/>
            <a:ext cx="1065276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251" y="3395471"/>
            <a:ext cx="1220724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0432" y="3395471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0847" y="3395471"/>
            <a:ext cx="723900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0511" y="3395471"/>
            <a:ext cx="998219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4495" y="3395471"/>
            <a:ext cx="1671828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2088" y="3395471"/>
            <a:ext cx="958596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6447" y="3395471"/>
            <a:ext cx="1112520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4732" y="3395471"/>
            <a:ext cx="734567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5064" y="3395471"/>
            <a:ext cx="1036319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37147" y="3395471"/>
            <a:ext cx="80314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76059" y="3395471"/>
            <a:ext cx="851916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251" y="3697223"/>
            <a:ext cx="1431036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0744" y="3697223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48" y="4137659"/>
            <a:ext cx="781811" cy="6141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251" y="4125467"/>
            <a:ext cx="1008888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4900" y="4125467"/>
            <a:ext cx="1147572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6232" y="4125467"/>
            <a:ext cx="1594104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4095" y="4125467"/>
            <a:ext cx="1339595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43755" y="4125467"/>
            <a:ext cx="734568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82084" y="4125467"/>
            <a:ext cx="1062227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48071" y="4125467"/>
            <a:ext cx="835151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5459" y="4125467"/>
            <a:ext cx="1549908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37604" y="4125467"/>
            <a:ext cx="690372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2251" y="4427220"/>
            <a:ext cx="1258824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0555" y="4427220"/>
            <a:ext cx="995171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46732" y="4427220"/>
            <a:ext cx="1063752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59964" y="4427220"/>
            <a:ext cx="1642872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2315" y="4427220"/>
            <a:ext cx="688848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90644" y="4427220"/>
            <a:ext cx="1446276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86400" y="4427220"/>
            <a:ext cx="1496568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32447" y="4427220"/>
            <a:ext cx="795527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2251" y="4728971"/>
            <a:ext cx="2177796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09800" y="4728971"/>
            <a:ext cx="1496568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47644" y="4728971"/>
            <a:ext cx="2263139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68240" y="4728971"/>
            <a:ext cx="644651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70347" y="4728971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148" y="5169408"/>
            <a:ext cx="781811" cy="6141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0831" y="5157215"/>
            <a:ext cx="871728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0411" y="5157215"/>
            <a:ext cx="1431036" cy="6263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9300" y="5157215"/>
            <a:ext cx="1600200" cy="6263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97351" y="5157215"/>
            <a:ext cx="80314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76828" y="5157215"/>
            <a:ext cx="958596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3276" y="5157215"/>
            <a:ext cx="1258824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49952" y="5157215"/>
            <a:ext cx="993648" cy="6263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21452" y="5157215"/>
            <a:ext cx="850391" cy="626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49696" y="5157215"/>
            <a:ext cx="1478279" cy="626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2251" y="5458967"/>
            <a:ext cx="801624" cy="6263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3627" y="5458967"/>
            <a:ext cx="1431036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22120" y="5458967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body" idx="1"/>
          </p:nvPr>
        </p:nvSpPr>
        <p:spPr>
          <a:xfrm>
            <a:off x="289661" y="2314616"/>
            <a:ext cx="6876415" cy="367347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/>
              <a:t>Choking:</a:t>
            </a:r>
          </a:p>
          <a:p>
            <a:pPr marL="469900" marR="5715" indent="-457200" algn="just">
              <a:lnSpc>
                <a:spcPct val="90000"/>
              </a:lnSpc>
              <a:spcBef>
                <a:spcPts val="1020"/>
              </a:spcBef>
              <a:buAutoNum type="arabicPeriod"/>
              <a:tabLst>
                <a:tab pos="469900" algn="l"/>
              </a:tabLst>
            </a:pPr>
            <a:r>
              <a:rPr sz="2200" b="0" u="none" spc="-10" dirty="0">
                <a:latin typeface="Trebuchet MS"/>
                <a:cs typeface="Trebuchet MS"/>
              </a:rPr>
              <a:t>When </a:t>
            </a:r>
            <a:r>
              <a:rPr sz="2200" b="0" u="none" spc="-5" dirty="0">
                <a:latin typeface="Trebuchet MS"/>
                <a:cs typeface="Trebuchet MS"/>
              </a:rPr>
              <a:t>a peer receives a request for a piece </a:t>
            </a:r>
            <a:r>
              <a:rPr sz="2200" b="0" u="none" spc="-10" dirty="0">
                <a:latin typeface="Trebuchet MS"/>
                <a:cs typeface="Trebuchet MS"/>
              </a:rPr>
              <a:t>from  another </a:t>
            </a:r>
            <a:r>
              <a:rPr sz="2200" b="0" u="none" spc="-70" dirty="0">
                <a:latin typeface="Trebuchet MS"/>
                <a:cs typeface="Trebuchet MS"/>
              </a:rPr>
              <a:t>peer, </a:t>
            </a:r>
            <a:r>
              <a:rPr sz="2200" b="0" u="none" spc="-5" dirty="0">
                <a:latin typeface="Trebuchet MS"/>
                <a:cs typeface="Trebuchet MS"/>
              </a:rPr>
              <a:t>it </a:t>
            </a:r>
            <a:r>
              <a:rPr sz="2200" b="0" u="none" spc="-10" dirty="0">
                <a:latin typeface="Trebuchet MS"/>
                <a:cs typeface="Trebuchet MS"/>
              </a:rPr>
              <a:t>can </a:t>
            </a:r>
            <a:r>
              <a:rPr sz="2200" b="0" u="none" spc="-5" dirty="0">
                <a:latin typeface="Trebuchet MS"/>
                <a:cs typeface="Trebuchet MS"/>
              </a:rPr>
              <a:t>opt </a:t>
            </a:r>
            <a:r>
              <a:rPr sz="2200" b="0" u="none" dirty="0">
                <a:latin typeface="Trebuchet MS"/>
                <a:cs typeface="Trebuchet MS"/>
              </a:rPr>
              <a:t>to </a:t>
            </a:r>
            <a:r>
              <a:rPr sz="2200" b="0" u="none" spc="-5" dirty="0">
                <a:latin typeface="Trebuchet MS"/>
                <a:cs typeface="Trebuchet MS"/>
              </a:rPr>
              <a:t>refuse </a:t>
            </a:r>
            <a:r>
              <a:rPr sz="2200" b="0" u="none" spc="5" dirty="0">
                <a:latin typeface="Trebuchet MS"/>
                <a:cs typeface="Trebuchet MS"/>
              </a:rPr>
              <a:t>to </a:t>
            </a:r>
            <a:r>
              <a:rPr sz="2200" b="0" u="none" spc="-10" dirty="0">
                <a:latin typeface="Trebuchet MS"/>
                <a:cs typeface="Trebuchet MS"/>
              </a:rPr>
              <a:t>transmit </a:t>
            </a:r>
            <a:r>
              <a:rPr sz="2200" b="0" u="none" spc="-5" dirty="0">
                <a:latin typeface="Trebuchet MS"/>
                <a:cs typeface="Trebuchet MS"/>
              </a:rPr>
              <a:t>that  piece. If this </a:t>
            </a:r>
            <a:r>
              <a:rPr sz="2200" b="0" u="none" spc="-10" dirty="0">
                <a:latin typeface="Trebuchet MS"/>
                <a:cs typeface="Trebuchet MS"/>
              </a:rPr>
              <a:t>happens, </a:t>
            </a:r>
            <a:r>
              <a:rPr sz="2200" b="0" u="none" spc="-5" dirty="0">
                <a:latin typeface="Trebuchet MS"/>
                <a:cs typeface="Trebuchet MS"/>
              </a:rPr>
              <a:t>the peer is </a:t>
            </a:r>
            <a:r>
              <a:rPr sz="2200" b="0" u="none" spc="-10" dirty="0">
                <a:latin typeface="Trebuchet MS"/>
                <a:cs typeface="Trebuchet MS"/>
              </a:rPr>
              <a:t>said </a:t>
            </a:r>
            <a:r>
              <a:rPr sz="2200" b="0" u="none" dirty="0">
                <a:latin typeface="Trebuchet MS"/>
                <a:cs typeface="Trebuchet MS"/>
              </a:rPr>
              <a:t>to </a:t>
            </a:r>
            <a:r>
              <a:rPr sz="2200" b="0" u="none" spc="-5" dirty="0">
                <a:latin typeface="Trebuchet MS"/>
                <a:cs typeface="Trebuchet MS"/>
              </a:rPr>
              <a:t>be  </a:t>
            </a:r>
            <a:r>
              <a:rPr sz="2200" b="0" u="none" spc="-10" dirty="0">
                <a:latin typeface="Trebuchet MS"/>
                <a:cs typeface="Trebuchet MS"/>
              </a:rPr>
              <a:t>choked.</a:t>
            </a:r>
            <a:endParaRPr sz="2200" dirty="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90000"/>
              </a:lnSpc>
              <a:spcBef>
                <a:spcPts val="994"/>
              </a:spcBef>
              <a:buAutoNum type="arabicPeriod"/>
              <a:tabLst>
                <a:tab pos="469900" algn="l"/>
              </a:tabLst>
            </a:pPr>
            <a:r>
              <a:rPr sz="2200" b="0" u="none" spc="-5" dirty="0">
                <a:latin typeface="Trebuchet MS"/>
                <a:cs typeface="Trebuchet MS"/>
              </a:rPr>
              <a:t>The </a:t>
            </a:r>
            <a:r>
              <a:rPr sz="2200" b="0" u="none" spc="-10" dirty="0">
                <a:latin typeface="Trebuchet MS"/>
                <a:cs typeface="Trebuchet MS"/>
              </a:rPr>
              <a:t>most </a:t>
            </a:r>
            <a:r>
              <a:rPr sz="2200" b="0" u="none" spc="-5" dirty="0">
                <a:latin typeface="Trebuchet MS"/>
                <a:cs typeface="Trebuchet MS"/>
              </a:rPr>
              <a:t>common option is that by default, a  client </a:t>
            </a:r>
            <a:r>
              <a:rPr sz="2200" b="0" u="none" spc="-10" dirty="0">
                <a:latin typeface="Trebuchet MS"/>
                <a:cs typeface="Trebuchet MS"/>
              </a:rPr>
              <a:t>will </a:t>
            </a:r>
            <a:r>
              <a:rPr sz="2200" b="0" u="none" spc="-5" dirty="0">
                <a:latin typeface="Trebuchet MS"/>
                <a:cs typeface="Trebuchet MS"/>
              </a:rPr>
              <a:t>only maintain a </a:t>
            </a:r>
            <a:r>
              <a:rPr sz="2200" b="0" u="none" spc="-10" dirty="0">
                <a:latin typeface="Trebuchet MS"/>
                <a:cs typeface="Trebuchet MS"/>
              </a:rPr>
              <a:t>default number of  </a:t>
            </a:r>
            <a:r>
              <a:rPr sz="2200" b="0" u="none" spc="-5" dirty="0">
                <a:latin typeface="Trebuchet MS"/>
                <a:cs typeface="Trebuchet MS"/>
              </a:rPr>
              <a:t>simultaneous </a:t>
            </a:r>
            <a:r>
              <a:rPr sz="2200" b="0" u="none" spc="-10" dirty="0">
                <a:latin typeface="Trebuchet MS"/>
                <a:cs typeface="Trebuchet MS"/>
              </a:rPr>
              <a:t>uploads</a:t>
            </a:r>
            <a:r>
              <a:rPr sz="2200" b="0" u="none" spc="-35" dirty="0">
                <a:latin typeface="Trebuchet MS"/>
                <a:cs typeface="Trebuchet MS"/>
              </a:rPr>
              <a:t> </a:t>
            </a:r>
            <a:r>
              <a:rPr sz="2200" b="0" u="none" spc="-10" dirty="0">
                <a:latin typeface="Trebuchet MS"/>
                <a:cs typeface="Trebuchet MS"/>
              </a:rPr>
              <a:t>(max_uploads).</a:t>
            </a:r>
            <a:endParaRPr sz="2200" dirty="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ts val="2380"/>
              </a:lnSpc>
              <a:spcBef>
                <a:spcPts val="1030"/>
              </a:spcBef>
              <a:buClr>
                <a:srgbClr val="FFFFFF"/>
              </a:buClr>
              <a:buFont typeface="Trebuchet MS"/>
              <a:buAutoNum type="arabicPeriod"/>
              <a:tabLst>
                <a:tab pos="538480" algn="l"/>
              </a:tabLst>
            </a:pPr>
            <a:r>
              <a:rPr b="0" u="none" dirty="0">
                <a:solidFill>
                  <a:srgbClr val="000000"/>
                </a:solidFill>
              </a:rPr>
              <a:t>	</a:t>
            </a:r>
            <a:r>
              <a:rPr sz="2200" b="0" u="none" spc="-5" dirty="0">
                <a:latin typeface="Trebuchet MS"/>
                <a:cs typeface="Trebuchet MS"/>
              </a:rPr>
              <a:t>All further requests </a:t>
            </a:r>
            <a:r>
              <a:rPr sz="2200" b="0" u="none" dirty="0">
                <a:latin typeface="Trebuchet MS"/>
                <a:cs typeface="Trebuchet MS"/>
              </a:rPr>
              <a:t>to </a:t>
            </a:r>
            <a:r>
              <a:rPr sz="2200" b="0" u="none" spc="-5" dirty="0">
                <a:latin typeface="Trebuchet MS"/>
                <a:cs typeface="Trebuchet MS"/>
              </a:rPr>
              <a:t>the client </a:t>
            </a:r>
            <a:r>
              <a:rPr sz="2200" b="0" u="none" spc="-10" dirty="0">
                <a:latin typeface="Trebuchet MS"/>
                <a:cs typeface="Trebuchet MS"/>
              </a:rPr>
              <a:t>will </a:t>
            </a:r>
            <a:r>
              <a:rPr sz="2200" b="0" u="none" spc="-5" dirty="0">
                <a:latin typeface="Trebuchet MS"/>
                <a:cs typeface="Trebuchet MS"/>
              </a:rPr>
              <a:t>be </a:t>
            </a:r>
            <a:r>
              <a:rPr sz="2200" b="0" u="none" spc="-10" dirty="0">
                <a:latin typeface="Trebuchet MS"/>
                <a:cs typeface="Trebuchet MS"/>
              </a:rPr>
              <a:t>marked  </a:t>
            </a:r>
            <a:r>
              <a:rPr sz="2200" b="0" u="none" spc="-5" dirty="0">
                <a:latin typeface="Trebuchet MS"/>
                <a:cs typeface="Trebuchet MS"/>
              </a:rPr>
              <a:t>as</a:t>
            </a:r>
            <a:r>
              <a:rPr sz="2200" b="0" u="none" spc="-25" dirty="0">
                <a:latin typeface="Trebuchet MS"/>
                <a:cs typeface="Trebuchet MS"/>
              </a:rPr>
              <a:t> </a:t>
            </a:r>
            <a:r>
              <a:rPr sz="2200" b="0" u="none" spc="-10" dirty="0">
                <a:latin typeface="Trebuchet MS"/>
                <a:cs typeface="Trebuchet MS"/>
              </a:rPr>
              <a:t>choked.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216392" y="2203869"/>
            <a:ext cx="3687953" cy="42358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5409" y="976502"/>
            <a:ext cx="2567178" cy="39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2267" y="1404238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19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2267" y="1389761"/>
            <a:ext cx="2560320" cy="29209"/>
          </a:xfrm>
          <a:custGeom>
            <a:avLst/>
            <a:gdLst/>
            <a:ahLst/>
            <a:cxnLst/>
            <a:rect l="l" t="t" r="r" b="b"/>
            <a:pathLst>
              <a:path w="2560320" h="29209">
                <a:moveTo>
                  <a:pt x="0" y="28955"/>
                </a:moveTo>
                <a:lnTo>
                  <a:pt x="2560319" y="28955"/>
                </a:lnTo>
                <a:lnTo>
                  <a:pt x="2560319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6452" y="688848"/>
            <a:ext cx="3172968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52" y="1885188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808" y="1856232"/>
            <a:ext cx="2200656" cy="67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4248" y="1856232"/>
            <a:ext cx="696468" cy="676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19" y="2161032"/>
            <a:ext cx="2186940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063" y="2353055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2328672"/>
            <a:ext cx="891540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260" y="2328672"/>
            <a:ext cx="145084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5960" y="2328672"/>
            <a:ext cx="734568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8379" y="2328672"/>
            <a:ext cx="996695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2927" y="2328672"/>
            <a:ext cx="795527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26307" y="2328672"/>
            <a:ext cx="95707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61232" y="2328672"/>
            <a:ext cx="1147572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6655" y="2328672"/>
            <a:ext cx="1594103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8611" y="2328672"/>
            <a:ext cx="1699260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5723" y="2328672"/>
            <a:ext cx="903731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7307" y="2328672"/>
            <a:ext cx="2016252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1411" y="2328672"/>
            <a:ext cx="1170431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59695" y="2328672"/>
            <a:ext cx="1071372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" y="2630423"/>
            <a:ext cx="996696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3919" y="2630423"/>
            <a:ext cx="1110995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52372" y="2630423"/>
            <a:ext cx="644652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4480" y="2630423"/>
            <a:ext cx="803148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5083" y="2630423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7192" y="2630423"/>
            <a:ext cx="1110995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70988" y="2630423"/>
            <a:ext cx="1676400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04844" y="2630423"/>
            <a:ext cx="644651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063" y="3084576"/>
            <a:ext cx="618744" cy="60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7472" y="3060192"/>
            <a:ext cx="819912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5048" y="3060192"/>
            <a:ext cx="795527" cy="626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8239" y="3060192"/>
            <a:ext cx="1648968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4872" y="3060192"/>
            <a:ext cx="1127760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0088" y="3060192"/>
            <a:ext cx="644651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32404" y="3060192"/>
            <a:ext cx="1801368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1435" y="3060192"/>
            <a:ext cx="1010412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39511" y="3060192"/>
            <a:ext cx="1955291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2468" y="3060192"/>
            <a:ext cx="903731" cy="6263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3864" y="3060192"/>
            <a:ext cx="688848" cy="6263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40168" y="3060192"/>
            <a:ext cx="644651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2276" y="3060192"/>
            <a:ext cx="836676" cy="626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36407" y="3060192"/>
            <a:ext cx="710183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44256" y="3060192"/>
            <a:ext cx="795527" cy="626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37447" y="3060192"/>
            <a:ext cx="853440" cy="6263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88552" y="3060192"/>
            <a:ext cx="1842516" cy="626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7472" y="3361944"/>
            <a:ext cx="1961388" cy="6263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12620" y="3361944"/>
            <a:ext cx="1184147" cy="6263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00527" y="3361944"/>
            <a:ext cx="1104900" cy="6263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9188" y="3361944"/>
            <a:ext cx="1027176" cy="6263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40123" y="3361944"/>
            <a:ext cx="795527" cy="626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9411" y="3361944"/>
            <a:ext cx="958596" cy="6263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01767" y="3361944"/>
            <a:ext cx="688848" cy="6263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8071" y="3361944"/>
            <a:ext cx="710184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62015" y="3361944"/>
            <a:ext cx="795527" cy="626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61303" y="3361944"/>
            <a:ext cx="1143000" cy="6263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8064" y="3361944"/>
            <a:ext cx="1859279" cy="6263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71104" y="3361944"/>
            <a:ext cx="1789176" cy="6263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64040" y="3361944"/>
            <a:ext cx="803148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70947" y="3361944"/>
            <a:ext cx="960120" cy="62636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472" y="3663696"/>
            <a:ext cx="1434084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39011" y="3663696"/>
            <a:ext cx="644651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063" y="4116323"/>
            <a:ext cx="618744" cy="60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7472" y="4091940"/>
            <a:ext cx="1551431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01139" y="4091940"/>
            <a:ext cx="795528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8904" y="4091940"/>
            <a:ext cx="1435608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36748" y="4091940"/>
            <a:ext cx="958596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7579" y="4091940"/>
            <a:ext cx="1434084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33900" y="4091940"/>
            <a:ext cx="952500" cy="6263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88635" y="4091940"/>
            <a:ext cx="1545336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36208" y="4091940"/>
            <a:ext cx="1002791" cy="6263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41235" y="4091940"/>
            <a:ext cx="803148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46619" y="4091940"/>
            <a:ext cx="1257300" cy="6263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06156" y="4091940"/>
            <a:ext cx="2125979" cy="6263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834371" y="4091940"/>
            <a:ext cx="996696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7472" y="4415028"/>
            <a:ext cx="1414272" cy="6324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97863" y="4376928"/>
            <a:ext cx="696468" cy="67665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252" y="4861559"/>
            <a:ext cx="829056" cy="647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8808" y="4832603"/>
            <a:ext cx="2587752" cy="67665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71344" y="4832603"/>
            <a:ext cx="696468" cy="676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6719" y="5137403"/>
            <a:ext cx="2574036" cy="4907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1063" y="5330952"/>
            <a:ext cx="618744" cy="60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7472" y="5306567"/>
            <a:ext cx="1784603" cy="62636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35835" y="5306567"/>
            <a:ext cx="797051" cy="626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36648" y="5306567"/>
            <a:ext cx="1434084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74492" y="5306567"/>
            <a:ext cx="978407" cy="62636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56659" y="5306567"/>
            <a:ext cx="960119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20540" y="5306567"/>
            <a:ext cx="1101852" cy="6263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26152" y="5306567"/>
            <a:ext cx="954024" cy="62636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83935" y="5306567"/>
            <a:ext cx="932688" cy="62636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20384" y="5306567"/>
            <a:ext cx="890015" cy="6263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14159" y="5306567"/>
            <a:ext cx="1435607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53528" y="5306567"/>
            <a:ext cx="803148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60435" y="5306567"/>
            <a:ext cx="1205483" cy="62636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69680" y="5306567"/>
            <a:ext cx="1264920" cy="62636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38359" y="5306567"/>
            <a:ext cx="1092707" cy="62636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472" y="5629655"/>
            <a:ext cx="1293876" cy="63246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82624" y="5629655"/>
            <a:ext cx="739139" cy="6324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63039" y="5629655"/>
            <a:ext cx="1741932" cy="6324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47772" y="5629655"/>
            <a:ext cx="620268" cy="6324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25495" y="5629655"/>
            <a:ext cx="2078735" cy="63246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43984" y="5629655"/>
            <a:ext cx="684276" cy="63246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85715" y="5629655"/>
            <a:ext cx="1008888" cy="63246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37403" y="5629655"/>
            <a:ext cx="1272539" cy="63246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51220" y="5629655"/>
            <a:ext cx="954024" cy="63246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46520" y="5629655"/>
            <a:ext cx="1796796" cy="6324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84592" y="5629655"/>
            <a:ext cx="845820" cy="63246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71688" y="5629655"/>
            <a:ext cx="1821179" cy="6324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428988" y="5591555"/>
            <a:ext cx="696468" cy="67665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373786" y="1932290"/>
            <a:ext cx="10198100" cy="423037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91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Advantages: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38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one 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most common protocols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transferring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large files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peer-to-peer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networks.</a:t>
            </a:r>
            <a:endParaRPr sz="2200">
              <a:latin typeface="Trebuchet MS"/>
              <a:cs typeface="Trebuchet MS"/>
            </a:endParaRPr>
          </a:p>
          <a:p>
            <a:pPr marL="241300" marR="6350" indent="-228600" algn="just">
              <a:lnSpc>
                <a:spcPts val="238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of February 2013, 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BitTorrent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was responsible for 3.35% of all worldwide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bandwidth, more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half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the 6% of total bandwidth dedicated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  sharing.</a:t>
            </a:r>
            <a:endParaRPr sz="2200">
              <a:latin typeface="Trebuchet MS"/>
              <a:cs typeface="Trebuchet MS"/>
            </a:endParaRPr>
          </a:p>
          <a:p>
            <a:pPr marL="241300" marR="6350" indent="-228600">
              <a:lnSpc>
                <a:spcPts val="254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  <a:tab pos="1394460" algn="l"/>
                <a:tab pos="1792605" algn="l"/>
                <a:tab pos="2830830" algn="l"/>
                <a:tab pos="3391535" algn="l"/>
                <a:tab pos="4427855" algn="l"/>
                <a:tab pos="4982845" algn="l"/>
                <a:tab pos="6130290" algn="l"/>
                <a:tab pos="6735445" algn="l"/>
                <a:tab pos="7141209" algn="l"/>
                <a:tab pos="8000365" algn="l"/>
                <a:tab pos="972883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Deman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torren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sharing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double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latest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smartph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tablets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4480" indent="-271780">
              <a:lnSpc>
                <a:spcPct val="100000"/>
              </a:lnSpc>
              <a:spcBef>
                <a:spcPts val="69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Disadvantages:</a:t>
            </a:r>
            <a:endParaRPr sz="2400">
              <a:latin typeface="Trebuchet MS"/>
              <a:cs typeface="Trebuchet MS"/>
            </a:endParaRPr>
          </a:p>
          <a:p>
            <a:pPr marL="241300" marR="6350" indent="-228600">
              <a:lnSpc>
                <a:spcPts val="2540"/>
              </a:lnSpc>
              <a:spcBef>
                <a:spcPts val="915"/>
              </a:spcBef>
              <a:buFont typeface="Arial"/>
              <a:buChar char="•"/>
              <a:tabLst>
                <a:tab pos="240665" algn="l"/>
                <a:tab pos="241300" algn="l"/>
                <a:tab pos="1629410" algn="l"/>
                <a:tab pos="2030095" algn="l"/>
                <a:tab pos="3068320" algn="l"/>
                <a:tab pos="3650615" algn="l"/>
                <a:tab pos="4214495" algn="l"/>
                <a:tab pos="4919980" algn="l"/>
                <a:tab pos="5478145" algn="l"/>
                <a:tab pos="6014720" algn="l"/>
                <a:tab pos="6508115" algn="l"/>
                <a:tab pos="7547609" algn="l"/>
                <a:tab pos="7954645" algn="l"/>
                <a:tab pos="8764270" algn="l"/>
                <a:tab pos="9632950" algn="l"/>
              </a:tabLst>
            </a:pPr>
            <a:r>
              <a:rPr sz="2200" spc="-114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oss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bilit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o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sharing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yp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led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torren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gal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issue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Piracy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Copyright Infringement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Laws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which has hampered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22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credibility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382" y="918159"/>
            <a:ext cx="5718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RECENT</a:t>
            </a:r>
            <a:r>
              <a:rPr sz="4000" b="1" u="heavy" spc="-10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 </a:t>
            </a:r>
            <a:r>
              <a:rPr sz="4000" b="1" u="heavy" spc="-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DEVELOPMENTS</a:t>
            </a:r>
            <a:endParaRPr sz="4000">
              <a:latin typeface="Algerian"/>
              <a:cs typeface="Algeri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905000"/>
            <a:ext cx="646176" cy="60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868" y="1879092"/>
            <a:ext cx="903732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6780" y="1879092"/>
            <a:ext cx="1508759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9864" y="1879092"/>
            <a:ext cx="1143000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20" y="1879092"/>
            <a:ext cx="64465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444" y="2142744"/>
            <a:ext cx="2654808" cy="487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2307335"/>
            <a:ext cx="691896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" y="2307335"/>
            <a:ext cx="960119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232" y="2307335"/>
            <a:ext cx="2231136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2551" y="2307335"/>
            <a:ext cx="103479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259" y="2307335"/>
            <a:ext cx="80314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4591" y="2307335"/>
            <a:ext cx="1085088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6864" y="2307335"/>
            <a:ext cx="1074419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8467" y="2307335"/>
            <a:ext cx="1627632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3284" y="2307335"/>
            <a:ext cx="1470660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1128" y="2307335"/>
            <a:ext cx="844296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2607" y="2307335"/>
            <a:ext cx="688848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8640" y="2307335"/>
            <a:ext cx="1141476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77300" y="2307335"/>
            <a:ext cx="1668779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3264" y="2307335"/>
            <a:ext cx="80314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268" y="2609088"/>
            <a:ext cx="1626108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8235" y="2609088"/>
            <a:ext cx="1447800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8896" y="2609088"/>
            <a:ext cx="1469136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0891" y="2609088"/>
            <a:ext cx="1088136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1888" y="2609088"/>
            <a:ext cx="958595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3343" y="2609088"/>
            <a:ext cx="1560576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6780" y="2609088"/>
            <a:ext cx="905255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53371" y="2609088"/>
            <a:ext cx="1463040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268" y="2910839"/>
            <a:ext cx="1915668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4688" y="2910839"/>
            <a:ext cx="697992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0135" y="2910839"/>
            <a:ext cx="688848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6439" y="2910839"/>
            <a:ext cx="693419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1135" y="2910839"/>
            <a:ext cx="1874519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3111" y="2910839"/>
            <a:ext cx="644651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5220" y="2910839"/>
            <a:ext cx="644651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52671" y="2910839"/>
            <a:ext cx="1734312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28259" y="2910839"/>
            <a:ext cx="1178052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0823" y="2910839"/>
            <a:ext cx="1376172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9795" y="2910839"/>
            <a:ext cx="1127759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5011" y="2910839"/>
            <a:ext cx="644651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459" y="3366515"/>
            <a:ext cx="646176" cy="60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7868" y="3340608"/>
            <a:ext cx="903732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6780" y="3340608"/>
            <a:ext cx="1508759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59864" y="3340608"/>
            <a:ext cx="1072896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90216" y="3340608"/>
            <a:ext cx="64465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4444" y="3604259"/>
            <a:ext cx="2584704" cy="4876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088" y="3768852"/>
            <a:ext cx="1737360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35835" y="3768852"/>
            <a:ext cx="888491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9716" y="3768852"/>
            <a:ext cx="1435608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0711" y="3768852"/>
            <a:ext cx="1258824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44923" y="3768852"/>
            <a:ext cx="903731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4044" y="3768852"/>
            <a:ext cx="1653540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54496" y="3768852"/>
            <a:ext cx="1812036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1919" y="3768852"/>
            <a:ext cx="1699260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16568" y="3768852"/>
            <a:ext cx="1799844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9268" y="4070603"/>
            <a:ext cx="1581912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9408" y="4070603"/>
            <a:ext cx="1098804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9488" y="4070603"/>
            <a:ext cx="801624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42388" y="4070603"/>
            <a:ext cx="1354836" cy="6263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40023" y="4070603"/>
            <a:ext cx="1132331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12108" y="4070603"/>
            <a:ext cx="1850136" cy="6263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03520" y="4070603"/>
            <a:ext cx="644651" cy="6263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90971" y="4070603"/>
            <a:ext cx="850391" cy="6263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82640" y="4070603"/>
            <a:ext cx="2523743" cy="626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49183" y="4070603"/>
            <a:ext cx="1853183" cy="626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45168" y="4070603"/>
            <a:ext cx="1046987" cy="6263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849611" y="4070603"/>
            <a:ext cx="644651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1459" y="4524755"/>
            <a:ext cx="646176" cy="60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7868" y="4498847"/>
            <a:ext cx="903732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6780" y="4498847"/>
            <a:ext cx="1508759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9864" y="4498847"/>
            <a:ext cx="1016508" cy="62636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4444" y="4762500"/>
            <a:ext cx="2426208" cy="48768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9172" y="4498847"/>
            <a:ext cx="644651" cy="626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91383" y="4498847"/>
            <a:ext cx="704088" cy="62636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36748" y="4498847"/>
            <a:ext cx="1106424" cy="6263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85971" y="4498847"/>
            <a:ext cx="1075944" cy="62636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4715" y="4498847"/>
            <a:ext cx="812291" cy="62636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59808" y="4498847"/>
            <a:ext cx="1088136" cy="6263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89220" y="4498847"/>
            <a:ext cx="1818131" cy="62636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5363" y="4940808"/>
            <a:ext cx="781811" cy="614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6468" y="4928615"/>
            <a:ext cx="891540" cy="62636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23188" y="4928615"/>
            <a:ext cx="1450848" cy="62636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15311" y="4928615"/>
            <a:ext cx="1053084" cy="6263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09672" y="4928615"/>
            <a:ext cx="734568" cy="62636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85516" y="4928615"/>
            <a:ext cx="688847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15639" y="4928615"/>
            <a:ext cx="1653539" cy="62636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10455" y="4928615"/>
            <a:ext cx="1054608" cy="62636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07864" y="4928615"/>
            <a:ext cx="1057656" cy="62636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22976" y="4928615"/>
            <a:ext cx="644651" cy="62636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5084" y="4928615"/>
            <a:ext cx="1264919" cy="62636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34328" y="4928615"/>
            <a:ext cx="993648" cy="62636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69252" y="4928615"/>
            <a:ext cx="1776983" cy="62636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85988" y="4928615"/>
            <a:ext cx="1874520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17964" y="4928615"/>
            <a:ext cx="644651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5363" y="5369052"/>
            <a:ext cx="781811" cy="61417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0287" y="5356859"/>
            <a:ext cx="1658112" cy="62636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01595" y="5356859"/>
            <a:ext cx="804671" cy="62636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69464" y="5356859"/>
            <a:ext cx="1729739" cy="62636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62400" y="5356859"/>
            <a:ext cx="1513331" cy="62636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38928" y="5356859"/>
            <a:ext cx="905255" cy="62636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07379" y="5356859"/>
            <a:ext cx="1053083" cy="6263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23659" y="5356859"/>
            <a:ext cx="734567" cy="62636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21423" y="5356859"/>
            <a:ext cx="841248" cy="62636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25868" y="5356859"/>
            <a:ext cx="1517903" cy="62636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06968" y="5356859"/>
            <a:ext cx="1054607" cy="62636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226295" y="5356859"/>
            <a:ext cx="1690116" cy="62636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6468" y="5658611"/>
            <a:ext cx="1642872" cy="62636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15667" y="5658611"/>
            <a:ext cx="803148" cy="626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95144" y="5658611"/>
            <a:ext cx="1409700" cy="62636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81171" y="5658611"/>
            <a:ext cx="1066800" cy="62636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24300" y="5658611"/>
            <a:ext cx="1406652" cy="62636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07279" y="5658611"/>
            <a:ext cx="1217676" cy="62636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01284" y="5658611"/>
            <a:ext cx="803147" cy="626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0759" y="5658611"/>
            <a:ext cx="1171956" cy="62636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29043" y="5658611"/>
            <a:ext cx="1784603" cy="62636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89976" y="5658611"/>
            <a:ext cx="644651" cy="62636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0956" y="5658611"/>
            <a:ext cx="1094231" cy="62636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81516" y="5658611"/>
            <a:ext cx="1834896" cy="626364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96468" y="5960364"/>
            <a:ext cx="1741932" cy="62636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78151" y="5960364"/>
            <a:ext cx="774192" cy="62636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93620" y="5960364"/>
            <a:ext cx="2279904" cy="62636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3276" y="5960364"/>
            <a:ext cx="1054608" cy="62636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7635" y="5960364"/>
            <a:ext cx="996696" cy="62636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45608" y="5960364"/>
            <a:ext cx="1563624" cy="62636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53555" y="5960364"/>
            <a:ext cx="1328927" cy="62636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39940" y="5960364"/>
            <a:ext cx="644651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492658" y="1952802"/>
            <a:ext cx="3171190" cy="8826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Bit </a:t>
            </a:r>
            <a:r>
              <a:rPr sz="2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Torrent</a:t>
            </a:r>
            <a:r>
              <a:rPr sz="22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Sync:</a:t>
            </a:r>
            <a:endParaRPr sz="220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735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file synchronizing</a:t>
            </a:r>
            <a:r>
              <a:rPr sz="2200" spc="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858259" y="2474417"/>
            <a:ext cx="6795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sync</a:t>
            </a:r>
            <a:r>
              <a:rPr sz="22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files</a:t>
            </a:r>
            <a:r>
              <a:rPr sz="22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22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devices</a:t>
            </a:r>
            <a:r>
              <a:rPr sz="22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2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sz="22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network,</a:t>
            </a:r>
            <a:r>
              <a:rPr sz="22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92658" y="2776473"/>
            <a:ext cx="7747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1795" algn="l"/>
                <a:tab pos="3132455" algn="l"/>
                <a:tab pos="4624705" algn="l"/>
                <a:tab pos="5735955" algn="l"/>
                <a:tab pos="671703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between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remote	devices	over	the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Internet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781415" y="2776473"/>
            <a:ext cx="1870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916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via	sec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ure,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92658" y="2983128"/>
            <a:ext cx="7225030" cy="88519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distributed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P2P 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technology.(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Launched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since August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2013)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Bit </a:t>
            </a:r>
            <a:r>
              <a:rPr sz="2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Torrent</a:t>
            </a:r>
            <a:r>
              <a:rPr sz="22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plus: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92658" y="3936619"/>
            <a:ext cx="10163175" cy="2552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985" indent="83820">
              <a:lnSpc>
                <a:spcPts val="2380"/>
              </a:lnSpc>
              <a:spcBef>
                <a:spcPts val="390"/>
              </a:spcBef>
              <a:tabLst>
                <a:tab pos="1509395" algn="l"/>
                <a:tab pos="2073275" algn="l"/>
                <a:tab pos="3183890" algn="l"/>
                <a:tab pos="4118610" algn="l"/>
                <a:tab pos="4697730" algn="l"/>
                <a:tab pos="6028690" algn="l"/>
                <a:tab pos="7515859" algn="l"/>
                <a:tab pos="889063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torren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clie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premiu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cus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omers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providin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additional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features such 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inbuilt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virus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protection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, hd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playback,Faster downloads</a:t>
            </a:r>
            <a:r>
              <a:rPr sz="2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,etc.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Bit </a:t>
            </a:r>
            <a:r>
              <a:rPr sz="2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Torrent </a:t>
            </a:r>
            <a:r>
              <a:rPr sz="2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live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- A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New 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Way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Live</a:t>
            </a:r>
            <a:r>
              <a:rPr sz="22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Broadcast</a:t>
            </a:r>
            <a:endParaRPr sz="22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Live is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powerful new web-based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live streaming</a:t>
            </a:r>
            <a:r>
              <a:rPr sz="2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technology.</a:t>
            </a:r>
            <a:endParaRPr sz="220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ts val="2380"/>
              </a:lnSpc>
              <a:spcBef>
                <a:spcPts val="1030"/>
              </a:spcBef>
              <a:buClr>
                <a:srgbClr val="FFFFFF"/>
              </a:buClr>
              <a:buFont typeface="Trebuchet MS"/>
              <a:buAutoNum type="arabicPeriod"/>
              <a:tabLst>
                <a:tab pos="553720" algn="l"/>
              </a:tabLst>
            </a:pPr>
            <a:r>
              <a:rPr dirty="0"/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Designed 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eliminate barriers to,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Live is an entirely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new protocol,  designed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deliver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high quality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video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large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audiences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significant  reduction in infrastructure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cost and network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delays.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0963" y="1045083"/>
            <a:ext cx="2926079" cy="371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6264" y="1475486"/>
            <a:ext cx="2929255" cy="0"/>
          </a:xfrm>
          <a:custGeom>
            <a:avLst/>
            <a:gdLst/>
            <a:ahLst/>
            <a:cxnLst/>
            <a:rect l="l" t="t" r="r" b="b"/>
            <a:pathLst>
              <a:path w="2929254">
                <a:moveTo>
                  <a:pt x="0" y="0"/>
                </a:moveTo>
                <a:lnTo>
                  <a:pt x="2929128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6264" y="1461008"/>
            <a:ext cx="2929255" cy="29209"/>
          </a:xfrm>
          <a:custGeom>
            <a:avLst/>
            <a:gdLst/>
            <a:ahLst/>
            <a:cxnLst/>
            <a:rect l="l" t="t" r="r" b="b"/>
            <a:pathLst>
              <a:path w="2929254" h="29209">
                <a:moveTo>
                  <a:pt x="0" y="28955"/>
                </a:moveTo>
                <a:lnTo>
                  <a:pt x="2929128" y="28955"/>
                </a:lnTo>
                <a:lnTo>
                  <a:pt x="2929128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9940" y="760476"/>
            <a:ext cx="3541775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108" y="2036064"/>
            <a:ext cx="646176" cy="600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6" y="2010155"/>
            <a:ext cx="701040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011" y="2010155"/>
            <a:ext cx="733044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524" y="2010155"/>
            <a:ext cx="1435608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3600" y="2010155"/>
            <a:ext cx="734568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1635" y="2010155"/>
            <a:ext cx="688848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3951" y="2010155"/>
            <a:ext cx="1077468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2010155"/>
            <a:ext cx="1356360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0728" y="2010155"/>
            <a:ext cx="111556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9764" y="2010155"/>
            <a:ext cx="1112519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5752" y="2010155"/>
            <a:ext cx="80314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367" y="2010155"/>
            <a:ext cx="1110995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2843" y="2010155"/>
            <a:ext cx="1586483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8807" y="2010155"/>
            <a:ext cx="774192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16468" y="2010155"/>
            <a:ext cx="1466087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6023" y="2010155"/>
            <a:ext cx="1563624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516" y="2311907"/>
            <a:ext cx="1581911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108" y="3195827"/>
            <a:ext cx="646176" cy="600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516" y="3169920"/>
            <a:ext cx="691896" cy="626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932" y="3169920"/>
            <a:ext cx="1519428" cy="626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7879" y="3169920"/>
            <a:ext cx="1496568" cy="626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2967" y="3169920"/>
            <a:ext cx="795528" cy="626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7015" y="3169920"/>
            <a:ext cx="1876043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1579" y="3169920"/>
            <a:ext cx="996696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6796" y="3169920"/>
            <a:ext cx="2202179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7495" y="3169920"/>
            <a:ext cx="949451" cy="626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35468" y="3169920"/>
            <a:ext cx="1181100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5088" y="3169920"/>
            <a:ext cx="1799844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93452" y="3169920"/>
            <a:ext cx="806196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516" y="3471671"/>
            <a:ext cx="1760220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9488" y="3471671"/>
            <a:ext cx="1146048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6811" y="3471671"/>
            <a:ext cx="1051560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81171" y="3471671"/>
            <a:ext cx="800100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22547" y="3471671"/>
            <a:ext cx="1568196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2020" y="3471671"/>
            <a:ext cx="1600200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89676" y="3471671"/>
            <a:ext cx="644651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108" y="4354067"/>
            <a:ext cx="646176" cy="600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9516" y="4328159"/>
            <a:ext cx="1556004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6795" y="4328159"/>
            <a:ext cx="795528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33600" y="4328159"/>
            <a:ext cx="845819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0695" y="4328159"/>
            <a:ext cx="1751076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13047" y="4328159"/>
            <a:ext cx="739139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3464" y="4328159"/>
            <a:ext cx="1746504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1244" y="4328159"/>
            <a:ext cx="890015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12535" y="4328159"/>
            <a:ext cx="1435608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9419" y="4328159"/>
            <a:ext cx="954024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4719" y="4328159"/>
            <a:ext cx="1522476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48471" y="4328159"/>
            <a:ext cx="958596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48343" y="4328159"/>
            <a:ext cx="1147572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38716" y="4328159"/>
            <a:ext cx="1360931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9516" y="4629911"/>
            <a:ext cx="111556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4836" y="4629911"/>
            <a:ext cx="80314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9260" y="4629911"/>
            <a:ext cx="1537715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78251" y="4629911"/>
            <a:ext cx="1072896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92423" y="4629911"/>
            <a:ext cx="996696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31920" y="4629911"/>
            <a:ext cx="3031235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0611" y="4629911"/>
            <a:ext cx="644652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8064" y="4629911"/>
            <a:ext cx="944879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10400" y="4629911"/>
            <a:ext cx="644651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3108" y="5513832"/>
            <a:ext cx="646176" cy="600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1727" y="5487923"/>
            <a:ext cx="819911" cy="6263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21308" y="5487923"/>
            <a:ext cx="797052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8027" y="5487923"/>
            <a:ext cx="1519427" cy="6263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97123" y="5487923"/>
            <a:ext cx="1127760" cy="6263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82340" y="5487923"/>
            <a:ext cx="646176" cy="62636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58184" y="5487923"/>
            <a:ext cx="1801367" cy="626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89220" y="5487923"/>
            <a:ext cx="734568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3455" y="5487923"/>
            <a:ext cx="1490472" cy="626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3595" y="5487923"/>
            <a:ext cx="836676" cy="6263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9940" y="5487923"/>
            <a:ext cx="981455" cy="62636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51064" y="5487923"/>
            <a:ext cx="1400555" cy="62636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81288" y="5487923"/>
            <a:ext cx="1307592" cy="626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718547" y="5487923"/>
            <a:ext cx="1181100" cy="62636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9516" y="5789676"/>
            <a:ext cx="1853184" cy="62636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92451" y="5789676"/>
            <a:ext cx="803148" cy="6263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36876" y="5789676"/>
            <a:ext cx="1799844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94176" y="5789676"/>
            <a:ext cx="644651" cy="62636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81628" y="5789676"/>
            <a:ext cx="911351" cy="62636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50435" y="5789676"/>
            <a:ext cx="644651" cy="626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52544" y="5789676"/>
            <a:ext cx="644651" cy="62636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007732" y="2178176"/>
            <a:ext cx="10693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protocol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8243696" y="2178176"/>
            <a:ext cx="2392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in </a:t>
            </a:r>
            <a:r>
              <a:rPr sz="2200" spc="-10" dirty="0"/>
              <a:t>current</a:t>
            </a:r>
            <a:r>
              <a:rPr sz="2200" spc="150" dirty="0"/>
              <a:t> </a:t>
            </a:r>
            <a:r>
              <a:rPr sz="2200" spc="-10" dirty="0"/>
              <a:t>network</a:t>
            </a:r>
            <a:endParaRPr sz="2200"/>
          </a:p>
        </p:txBody>
      </p:sp>
      <p:sp>
        <p:nvSpPr>
          <p:cNvPr id="88" name="object 88"/>
          <p:cNvSpPr txBox="1"/>
          <p:nvPr/>
        </p:nvSpPr>
        <p:spPr>
          <a:xfrm>
            <a:off x="724916" y="2178176"/>
            <a:ext cx="611632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Font typeface="Wingdings"/>
              <a:buChar char=""/>
              <a:tabLst>
                <a:tab pos="241300" algn="l"/>
                <a:tab pos="293243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200"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very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widely used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peer  scenario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24916" y="3338322"/>
            <a:ext cx="9914255" cy="29806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Font typeface="Wingdings"/>
              <a:buChar char=""/>
              <a:tabLst>
                <a:tab pos="241300" algn="l"/>
                <a:tab pos="1629410" algn="l"/>
                <a:tab pos="2714625" algn="l"/>
                <a:tab pos="3098800" algn="l"/>
                <a:tab pos="4563745" algn="l"/>
                <a:tab pos="5148580" algn="l"/>
                <a:tab pos="6939915" algn="l"/>
                <a:tab pos="7477759" algn="l"/>
                <a:tab pos="8248015" algn="l"/>
                <a:tab pos="963612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grow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umbe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dividual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organizations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2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distribute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their own or licensed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material.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41300" indent="-228600">
              <a:lnSpc>
                <a:spcPts val="2510"/>
              </a:lnSpc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Because of its simplicity &amp;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flexibility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torrent has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become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widely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used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transfer files like music,videos,games,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413384" indent="-400685">
              <a:lnSpc>
                <a:spcPts val="2510"/>
              </a:lnSpc>
              <a:buFont typeface="Wingdings"/>
              <a:buChar char=""/>
              <a:tabLst>
                <a:tab pos="413384" algn="l"/>
                <a:tab pos="414020" algn="l"/>
                <a:tab pos="862965" algn="l"/>
                <a:tab pos="1289685" algn="l"/>
                <a:tab pos="2439035" algn="l"/>
                <a:tab pos="3300095" algn="l"/>
                <a:tab pos="4731385" algn="l"/>
                <a:tab pos="5095240" algn="l"/>
                <a:tab pos="6216015" algn="l"/>
                <a:tab pos="6682105" algn="l"/>
                <a:tab pos="7293609" algn="l"/>
                <a:tab pos="8324215" algn="l"/>
                <a:tab pos="92614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	of	January	2012,	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BitTorrent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	utilized	by	150	million	active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users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(according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BitTorrent,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Inc.)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902284"/>
            <a:ext cx="3101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R</a:t>
            </a:r>
            <a:r>
              <a:rPr sz="4000" b="1" u="heavy" spc="-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E</a:t>
            </a:r>
            <a:r>
              <a:rPr sz="4000" b="1" u="heavy" spc="1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F</a:t>
            </a:r>
            <a:r>
              <a:rPr sz="4000" b="1" u="heavy" spc="-5" dirty="0">
                <a:solidFill>
                  <a:srgbClr val="E7E6E6"/>
                </a:solidFill>
                <a:uFill>
                  <a:solidFill>
                    <a:srgbClr val="E7E6E6"/>
                  </a:solidFill>
                </a:uFill>
                <a:latin typeface="Algerian"/>
                <a:cs typeface="Algerian"/>
              </a:rPr>
              <a:t>ERENCES</a:t>
            </a:r>
            <a:endParaRPr sz="4000">
              <a:latin typeface="Algerian"/>
              <a:cs typeface="Algeri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3" y="1930907"/>
            <a:ext cx="1062228" cy="626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1930907"/>
            <a:ext cx="1467612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855" y="1930907"/>
            <a:ext cx="3997452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764" y="1930907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1871" y="1930907"/>
            <a:ext cx="1781555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0884" y="1930907"/>
            <a:ext cx="644652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991" y="1930907"/>
            <a:ext cx="2266188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3" y="2359151"/>
            <a:ext cx="644652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212" y="2359151"/>
            <a:ext cx="688847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515" y="2359151"/>
            <a:ext cx="1344168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0139" y="2359151"/>
            <a:ext cx="937260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855" y="2359151"/>
            <a:ext cx="478840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0720" y="2359151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2828" y="2359151"/>
            <a:ext cx="1563624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3907" y="2359151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6016" y="2359151"/>
            <a:ext cx="1051559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5031" y="2359151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7140" y="2359151"/>
            <a:ext cx="1112520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7116" y="2359151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69223" y="2359151"/>
            <a:ext cx="1781555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08235" y="2359151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0343" y="2359151"/>
            <a:ext cx="1149096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03" y="2788920"/>
            <a:ext cx="5684520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2079" y="2788920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14188" y="2788920"/>
            <a:ext cx="1435608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7252" y="2788920"/>
            <a:ext cx="644651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9359" y="2788920"/>
            <a:ext cx="964691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03" y="3217164"/>
            <a:ext cx="1211580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140" y="3217164"/>
            <a:ext cx="2871216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7811" y="3217164"/>
            <a:ext cx="1357884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8496" y="3217164"/>
            <a:ext cx="1080515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06467" y="3217164"/>
            <a:ext cx="3131819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5743" y="3217164"/>
            <a:ext cx="1961388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14588" y="3217164"/>
            <a:ext cx="2395728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03" y="3518915"/>
            <a:ext cx="3874008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1567" y="3518915"/>
            <a:ext cx="3201924" cy="626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60947" y="3518915"/>
            <a:ext cx="644651" cy="62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3055" y="3518915"/>
            <a:ext cx="867155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7667" y="3518915"/>
            <a:ext cx="644652" cy="62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9776" y="3518915"/>
            <a:ext cx="1127759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74992" y="3518915"/>
            <a:ext cx="644651" cy="62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7100" y="3518915"/>
            <a:ext cx="3557015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03" y="3820667"/>
            <a:ext cx="1022604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163" y="3820667"/>
            <a:ext cx="1267968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5588" y="3820667"/>
            <a:ext cx="1127760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03" y="4248911"/>
            <a:ext cx="8272272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03" y="4678679"/>
            <a:ext cx="976884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444" y="4678679"/>
            <a:ext cx="1580388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42288" y="4678679"/>
            <a:ext cx="4831080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103" y="5106923"/>
            <a:ext cx="976884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444" y="5106923"/>
            <a:ext cx="5771387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23494" y="2003958"/>
            <a:ext cx="10238105" cy="36309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532130" indent="-519430">
              <a:lnSpc>
                <a:spcPct val="100000"/>
              </a:lnSpc>
              <a:spcBef>
                <a:spcPts val="835"/>
              </a:spcBef>
              <a:buAutoNum type="arabicPlain"/>
              <a:tabLst>
                <a:tab pos="532130" algn="l"/>
                <a:tab pos="53276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  <a:hlinkClick r:id="rId40"/>
              </a:rPr>
              <a:t>http://www.morehawes.co.uk/the-bittorrent-protocol.html</a:t>
            </a:r>
            <a:endParaRPr sz="2200">
              <a:latin typeface="Trebuchet MS"/>
              <a:cs typeface="Trebuchet MS"/>
            </a:endParaRPr>
          </a:p>
          <a:p>
            <a:pPr marL="532130" indent="-519430">
              <a:lnSpc>
                <a:spcPct val="100000"/>
              </a:lnSpc>
              <a:spcBef>
                <a:spcPts val="730"/>
              </a:spcBef>
              <a:buAutoNum type="arabicPlain"/>
              <a:tabLst>
                <a:tab pos="531495" algn="l"/>
                <a:tab pos="53276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  <a:hlinkClick r:id="rId41"/>
              </a:rPr>
              <a:t>http://www.howtogeek.com/141257/htg-explains-how-does-bittorrent-work</a:t>
            </a:r>
            <a:endParaRPr sz="2200">
              <a:latin typeface="Trebuchet MS"/>
              <a:cs typeface="Trebuchet MS"/>
            </a:endParaRPr>
          </a:p>
          <a:p>
            <a:pPr marL="531495" indent="-518795">
              <a:lnSpc>
                <a:spcPct val="100000"/>
              </a:lnSpc>
              <a:spcBef>
                <a:spcPts val="745"/>
              </a:spcBef>
              <a:buAutoNum type="arabicPlain"/>
              <a:tabLst>
                <a:tab pos="531495" algn="l"/>
                <a:tab pos="53213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  <a:hlinkClick r:id="rId42"/>
              </a:rPr>
              <a:t>www.slideshare.net/gsantosh031/bit-torrent-ppt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ts val="2380"/>
              </a:lnSpc>
              <a:spcBef>
                <a:spcPts val="1030"/>
              </a:spcBef>
              <a:buAutoNum type="arabicPlain"/>
              <a:tabLst>
                <a:tab pos="516890" algn="l"/>
                <a:tab pos="51752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A. R.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Bharambe,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C. Herley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V.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N.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Padmanabhan,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“Analyzing and Improving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Performance”, 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Technical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Report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MSR-TR-2005-03,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Microsoft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Research,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34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USA, Feb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2005</a:t>
            </a:r>
            <a:endParaRPr sz="2200">
              <a:latin typeface="Trebuchet MS"/>
              <a:cs typeface="Trebuchet MS"/>
            </a:endParaRPr>
          </a:p>
          <a:p>
            <a:pPr marL="447040" indent="-434340">
              <a:lnSpc>
                <a:spcPct val="100000"/>
              </a:lnSpc>
              <a:spcBef>
                <a:spcPts val="730"/>
              </a:spcBef>
              <a:buAutoNum type="arabicPlain" startAt="5"/>
              <a:tabLst>
                <a:tab pos="44767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  <a:hlinkClick r:id="rId43"/>
              </a:rPr>
              <a:t>www.cs.cornell.edu/courses/cs514/2008sp/bittorrent.ppt</a:t>
            </a:r>
            <a:endParaRPr sz="2200">
              <a:latin typeface="Trebuchet MS"/>
              <a:cs typeface="Trebuchet MS"/>
            </a:endParaRPr>
          </a:p>
          <a:p>
            <a:pPr marL="447040" indent="-434340">
              <a:lnSpc>
                <a:spcPct val="100000"/>
              </a:lnSpc>
              <a:spcBef>
                <a:spcPts val="745"/>
              </a:spcBef>
              <a:buAutoNum type="arabicPlain" startAt="5"/>
              <a:tabLst>
                <a:tab pos="4470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https://en.wikipedia.org/wiki/Bit_torrent</a:t>
            </a:r>
            <a:endParaRPr sz="2200">
              <a:latin typeface="Trebuchet MS"/>
              <a:cs typeface="Trebuchet MS"/>
            </a:endParaRPr>
          </a:p>
          <a:p>
            <a:pPr marL="447040" indent="-434340">
              <a:lnSpc>
                <a:spcPct val="100000"/>
              </a:lnSpc>
              <a:spcBef>
                <a:spcPts val="730"/>
              </a:spcBef>
              <a:buAutoNum type="arabicPlain" startAt="5"/>
              <a:tabLst>
                <a:tab pos="447040" algn="l"/>
              </a:tabLst>
            </a:pP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  <a:hlinkClick r:id="rId44"/>
              </a:rPr>
              <a:t>http://www.bittorrent.org/protocol.html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9600"/>
            <a:ext cx="10448416" cy="6248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848ECE23-E2AA-473A-A0F3-D8AD8567B703}"/>
              </a:ext>
            </a:extLst>
          </p:cNvPr>
          <p:cNvSpPr/>
          <p:nvPr/>
        </p:nvSpPr>
        <p:spPr>
          <a:xfrm>
            <a:off x="8675496" y="1534161"/>
            <a:ext cx="3352419" cy="1368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34D0AF3-F439-4B23-BABF-0366870FA90A}"/>
              </a:ext>
            </a:extLst>
          </p:cNvPr>
          <p:cNvSpPr/>
          <p:nvPr/>
        </p:nvSpPr>
        <p:spPr>
          <a:xfrm>
            <a:off x="8687181" y="2895600"/>
            <a:ext cx="3352419" cy="1171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636" y="1065275"/>
            <a:ext cx="7601965" cy="467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2810" y="1564258"/>
            <a:ext cx="7599045" cy="0"/>
          </a:xfrm>
          <a:custGeom>
            <a:avLst/>
            <a:gdLst/>
            <a:ahLst/>
            <a:cxnLst/>
            <a:rect l="l" t="t" r="r" b="b"/>
            <a:pathLst>
              <a:path w="7599045">
                <a:moveTo>
                  <a:pt x="0" y="0"/>
                </a:moveTo>
                <a:lnTo>
                  <a:pt x="7598663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2810" y="1549780"/>
            <a:ext cx="7599045" cy="29209"/>
          </a:xfrm>
          <a:custGeom>
            <a:avLst/>
            <a:gdLst/>
            <a:ahLst/>
            <a:cxnLst/>
            <a:rect l="l" t="t" r="r" b="b"/>
            <a:pathLst>
              <a:path w="7599045" h="29209">
                <a:moveTo>
                  <a:pt x="0" y="28955"/>
                </a:moveTo>
                <a:lnTo>
                  <a:pt x="7598663" y="28955"/>
                </a:lnTo>
                <a:lnTo>
                  <a:pt x="7598663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6360" y="848867"/>
            <a:ext cx="2301240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4951" y="848867"/>
            <a:ext cx="778763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1160" y="848867"/>
            <a:ext cx="7906511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531" y="1985772"/>
            <a:ext cx="646176" cy="600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940" y="1959864"/>
            <a:ext cx="1286256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0472" y="1959864"/>
            <a:ext cx="1228343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0092" y="1959864"/>
            <a:ext cx="958595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9964" y="1959864"/>
            <a:ext cx="105460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7371" y="1959864"/>
            <a:ext cx="1598676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371" y="1959864"/>
            <a:ext cx="80314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4796" y="1959864"/>
            <a:ext cx="1298448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00700" y="1959864"/>
            <a:ext cx="64465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531" y="2380488"/>
            <a:ext cx="646176" cy="600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940" y="2354579"/>
            <a:ext cx="1335023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7716" y="2354579"/>
            <a:ext cx="1228344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7335" y="2354579"/>
            <a:ext cx="95859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7207" y="2354579"/>
            <a:ext cx="1606295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4779" y="2354579"/>
            <a:ext cx="1072896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5132" y="2354579"/>
            <a:ext cx="64465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531" y="2776727"/>
            <a:ext cx="646176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2940" y="2750820"/>
            <a:ext cx="1557528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8695" y="2750820"/>
            <a:ext cx="73456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6064" y="2750820"/>
            <a:ext cx="1539239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6579" y="2750820"/>
            <a:ext cx="835152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4532" y="2750820"/>
            <a:ext cx="1001267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7076" y="2750820"/>
            <a:ext cx="996696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5047" y="2750820"/>
            <a:ext cx="1149096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1600" y="2750820"/>
            <a:ext cx="64465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340" y="3515867"/>
            <a:ext cx="2020824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916" y="3779520"/>
            <a:ext cx="1938527" cy="4876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97964" y="3515867"/>
            <a:ext cx="644651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6531" y="3938015"/>
            <a:ext cx="646176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2940" y="3912108"/>
            <a:ext cx="1114044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16736" y="3912108"/>
            <a:ext cx="1356360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17420" y="3912108"/>
            <a:ext cx="1115568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74264" y="3912108"/>
            <a:ext cx="1313688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45408" y="3912108"/>
            <a:ext cx="64465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6531" y="4332732"/>
            <a:ext cx="646176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940" y="4306823"/>
            <a:ext cx="1088136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2352" y="4306823"/>
            <a:ext cx="803147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6776" y="4306823"/>
            <a:ext cx="1891283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5516" y="4306823"/>
            <a:ext cx="644652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340" y="5097779"/>
            <a:ext cx="2375916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916" y="5361432"/>
            <a:ext cx="2293620" cy="4876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4579" y="5097779"/>
            <a:ext cx="644651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6531" y="5518403"/>
            <a:ext cx="646176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940" y="5492496"/>
            <a:ext cx="1353311" cy="6263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54480" y="5492496"/>
            <a:ext cx="1880616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2551" y="5492496"/>
            <a:ext cx="644651" cy="626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6531" y="5913120"/>
            <a:ext cx="646176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940" y="5887211"/>
            <a:ext cx="1316736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20952" y="5887211"/>
            <a:ext cx="1400556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2783" y="5887211"/>
            <a:ext cx="1568195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72255" y="5887211"/>
            <a:ext cx="1207008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22064" y="5887211"/>
            <a:ext cx="1313688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7028" y="5887211"/>
            <a:ext cx="1066800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01284" y="5887211"/>
            <a:ext cx="644651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88644" y="2067585"/>
            <a:ext cx="5295265" cy="27673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Client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sends the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GET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Message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Server.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Server sends the required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files.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Transfer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handled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by FTP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HTTP.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Advantages</a:t>
            </a:r>
            <a:r>
              <a:rPr sz="22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Most widely used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model.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Easy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implement.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8644" y="5206187"/>
            <a:ext cx="5395595" cy="1209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Disadvantages</a:t>
            </a:r>
            <a:r>
              <a:rPr sz="22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Traffic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congestion.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Whole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system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crashes, when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server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fails.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252843" y="6070498"/>
            <a:ext cx="4046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2:	Common Client–Server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547104" y="2235707"/>
            <a:ext cx="5237988" cy="37383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3458" y="1094358"/>
            <a:ext cx="7300976" cy="398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8538" y="1524761"/>
            <a:ext cx="7286625" cy="0"/>
          </a:xfrm>
          <a:custGeom>
            <a:avLst/>
            <a:gdLst/>
            <a:ahLst/>
            <a:cxnLst/>
            <a:rect l="l" t="t" r="r" b="b"/>
            <a:pathLst>
              <a:path w="7286625">
                <a:moveTo>
                  <a:pt x="0" y="0"/>
                </a:moveTo>
                <a:lnTo>
                  <a:pt x="7286244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8538" y="1510283"/>
            <a:ext cx="7286625" cy="29209"/>
          </a:xfrm>
          <a:custGeom>
            <a:avLst/>
            <a:gdLst/>
            <a:ahLst/>
            <a:cxnLst/>
            <a:rect l="l" t="t" r="r" b="b"/>
            <a:pathLst>
              <a:path w="7286625" h="29209">
                <a:moveTo>
                  <a:pt x="0" y="28955"/>
                </a:moveTo>
                <a:lnTo>
                  <a:pt x="7286244" y="28955"/>
                </a:lnTo>
                <a:lnTo>
                  <a:pt x="7286244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1580" y="809244"/>
            <a:ext cx="7898892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723" y="2065020"/>
            <a:ext cx="618744" cy="601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131" y="2040635"/>
            <a:ext cx="691895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2040635"/>
            <a:ext cx="1146048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0679" y="2040635"/>
            <a:ext cx="644651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2788" y="2040635"/>
            <a:ext cx="812292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2535" y="2040635"/>
            <a:ext cx="64617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6167" y="2040635"/>
            <a:ext cx="1144524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0839" y="2040635"/>
            <a:ext cx="809243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7539" y="2040635"/>
            <a:ext cx="705612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0608" y="2040635"/>
            <a:ext cx="810767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1523" y="2040635"/>
            <a:ext cx="1563624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5296" y="2040635"/>
            <a:ext cx="734568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0011" y="2040635"/>
            <a:ext cx="688848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9008" y="2040635"/>
            <a:ext cx="1100328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5131" y="2342388"/>
            <a:ext cx="795528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8427" y="2342388"/>
            <a:ext cx="2260092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6288" y="2342388"/>
            <a:ext cx="996696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0752" y="2342388"/>
            <a:ext cx="1915668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4188" y="2342388"/>
            <a:ext cx="1565147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131" y="2644139"/>
            <a:ext cx="2093976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7335" y="2644139"/>
            <a:ext cx="644651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723" y="3526535"/>
            <a:ext cx="618744" cy="601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5131" y="3502152"/>
            <a:ext cx="620268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2855" y="3502152"/>
            <a:ext cx="694944" cy="626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7175" y="3502152"/>
            <a:ext cx="998219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4772" y="3502152"/>
            <a:ext cx="2196083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80232" y="3502152"/>
            <a:ext cx="1761743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1352" y="3502152"/>
            <a:ext cx="1264920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5647" y="3502152"/>
            <a:ext cx="774191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9215" y="3502152"/>
            <a:ext cx="960119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5131" y="3803903"/>
            <a:ext cx="1563624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39111" y="3803903"/>
            <a:ext cx="950976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0444" y="3803903"/>
            <a:ext cx="1299971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0771" y="3803903"/>
            <a:ext cx="801624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92752" y="3803903"/>
            <a:ext cx="960120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3228" y="3803903"/>
            <a:ext cx="1520952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1635" y="3803903"/>
            <a:ext cx="647700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8723" y="4558284"/>
            <a:ext cx="618744" cy="601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3712" y="4533900"/>
            <a:ext cx="871728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3980" y="4533900"/>
            <a:ext cx="1266444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78964" y="4533900"/>
            <a:ext cx="938784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6288" y="4533900"/>
            <a:ext cx="801624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7976" y="4533900"/>
            <a:ext cx="1110996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7511" y="4533900"/>
            <a:ext cx="1655064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81115" y="4533900"/>
            <a:ext cx="998219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5131" y="4835652"/>
            <a:ext cx="1853183" cy="6263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0551" y="4835652"/>
            <a:ext cx="795527" cy="6263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8316" y="4835652"/>
            <a:ext cx="1830324" cy="6263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60876" y="4835652"/>
            <a:ext cx="775715" cy="6263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38828" y="4835652"/>
            <a:ext cx="1572768" cy="6263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3832" y="4835652"/>
            <a:ext cx="803148" cy="6263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9215" y="4835652"/>
            <a:ext cx="960119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5131" y="5137403"/>
            <a:ext cx="1953768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2367" y="5137403"/>
            <a:ext cx="1286256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26079" y="5137403"/>
            <a:ext cx="646176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9711" y="5137403"/>
            <a:ext cx="1335024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18203" y="5137403"/>
            <a:ext cx="1280160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51832" y="5137403"/>
            <a:ext cx="1315212" cy="6263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20511" y="5137403"/>
            <a:ext cx="1258824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5131" y="5439155"/>
            <a:ext cx="1264920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8572" y="5439155"/>
            <a:ext cx="1487424" cy="6263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04516" y="5439155"/>
            <a:ext cx="1344168" cy="6263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37203" y="5439155"/>
            <a:ext cx="801624" cy="62636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27347" y="5439155"/>
            <a:ext cx="1728216" cy="6263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44084" y="5439155"/>
            <a:ext cx="1635252" cy="62636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5131" y="5740908"/>
            <a:ext cx="835152" cy="62636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1560" y="5740908"/>
            <a:ext cx="1434084" cy="62636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25395" y="5740908"/>
            <a:ext cx="1426463" cy="6263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09316" y="5740908"/>
            <a:ext cx="644652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0227" y="2208022"/>
            <a:ext cx="10348595" cy="45485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4438015" indent="-228600" algn="just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peer-to-peer (P2P)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network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type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decentralized and distributed network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architecture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marR="4439285" indent="-228600" algn="just">
              <a:lnSpc>
                <a:spcPts val="2380"/>
              </a:lnSpc>
              <a:spcBef>
                <a:spcPts val="149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this architecture,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individual nodes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the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r>
              <a:rPr sz="2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called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”peers”.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41300" marR="4437380" indent="-228600" algn="just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30988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nodes act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both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suppliers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 consumers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resources, in contrast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 centralized Client–Server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Model where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client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nodes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request access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resources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provided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by central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servers.</a:t>
            </a:r>
            <a:endParaRPr sz="2200">
              <a:latin typeface="Trebuchet MS"/>
              <a:cs typeface="Trebuchet MS"/>
            </a:endParaRPr>
          </a:p>
          <a:p>
            <a:pPr marL="6859270">
              <a:lnSpc>
                <a:spcPct val="100000"/>
              </a:lnSpc>
              <a:spcBef>
                <a:spcPts val="16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 : 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Common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P2P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147432" y="2158428"/>
            <a:ext cx="4438396" cy="410070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760" y="1014857"/>
            <a:ext cx="8551011" cy="477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775" y="1523872"/>
            <a:ext cx="8536305" cy="0"/>
          </a:xfrm>
          <a:custGeom>
            <a:avLst/>
            <a:gdLst/>
            <a:ahLst/>
            <a:cxnLst/>
            <a:rect l="l" t="t" r="r" b="b"/>
            <a:pathLst>
              <a:path w="8536305">
                <a:moveTo>
                  <a:pt x="0" y="0"/>
                </a:moveTo>
                <a:lnTo>
                  <a:pt x="8535924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4775" y="1509394"/>
            <a:ext cx="8536305" cy="29209"/>
          </a:xfrm>
          <a:custGeom>
            <a:avLst/>
            <a:gdLst/>
            <a:ahLst/>
            <a:cxnLst/>
            <a:rect l="l" t="t" r="r" b="b"/>
            <a:pathLst>
              <a:path w="8536305" h="29209">
                <a:moveTo>
                  <a:pt x="0" y="28955"/>
                </a:moveTo>
                <a:lnTo>
                  <a:pt x="8535924" y="28955"/>
                </a:lnTo>
                <a:lnTo>
                  <a:pt x="8535924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44" y="807719"/>
            <a:ext cx="9148572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8844" y="2215895"/>
            <a:ext cx="646176" cy="60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5251" y="2189988"/>
            <a:ext cx="1008888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3035" y="2189988"/>
            <a:ext cx="697992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8483" y="2189988"/>
            <a:ext cx="688848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4788" y="2189988"/>
            <a:ext cx="693419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37104" y="2189988"/>
            <a:ext cx="2093975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9976" y="2189988"/>
            <a:ext cx="100888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37759" y="2189988"/>
            <a:ext cx="1057656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4311" y="2189988"/>
            <a:ext cx="1799843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052" y="2189988"/>
            <a:ext cx="835151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7100" y="2189988"/>
            <a:ext cx="1650492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5251" y="2491739"/>
            <a:ext cx="790956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444" y="2491739"/>
            <a:ext cx="1438656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0860" y="2491739"/>
            <a:ext cx="1310639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3735" y="2491739"/>
            <a:ext cx="1258824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4796" y="2491739"/>
            <a:ext cx="1588008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5040" y="2491739"/>
            <a:ext cx="774191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1467" y="2491739"/>
            <a:ext cx="896112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5035" y="2491739"/>
            <a:ext cx="688848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56119" y="2491739"/>
            <a:ext cx="1495044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0" y="2491739"/>
            <a:ext cx="774192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6488" y="2793492"/>
            <a:ext cx="1127760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1703" y="2793492"/>
            <a:ext cx="644651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8844" y="3549396"/>
            <a:ext cx="646176" cy="60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5251" y="3523488"/>
            <a:ext cx="1473708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6144" y="3523488"/>
            <a:ext cx="2173224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6552" y="3523488"/>
            <a:ext cx="774191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57928" y="3523488"/>
            <a:ext cx="998220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23332" y="3523488"/>
            <a:ext cx="1115567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7608" y="3523488"/>
            <a:ext cx="100888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3680" y="3523488"/>
            <a:ext cx="1143000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3864" y="3523488"/>
            <a:ext cx="1229868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90916" y="3523488"/>
            <a:ext cx="836676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5251" y="3825240"/>
            <a:ext cx="1298448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7939" y="3825240"/>
            <a:ext cx="644651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0048" y="3825240"/>
            <a:ext cx="1723644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51147" y="3825240"/>
            <a:ext cx="644651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0040" y="3825240"/>
            <a:ext cx="1274064" cy="626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8344" y="3825240"/>
            <a:ext cx="1392936" cy="6263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5520" y="3825240"/>
            <a:ext cx="774192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73952" y="3825240"/>
            <a:ext cx="958596" cy="62636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66788" y="3825240"/>
            <a:ext cx="1432559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33588" y="3825240"/>
            <a:ext cx="794003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5251" y="4126991"/>
            <a:ext cx="7187184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79892" y="4126991"/>
            <a:ext cx="647700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18844" y="4884420"/>
            <a:ext cx="646176" cy="600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5251" y="4858511"/>
            <a:ext cx="731519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6335" y="4858511"/>
            <a:ext cx="100888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94788" y="4858511"/>
            <a:ext cx="1074419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27248" y="4858511"/>
            <a:ext cx="2199131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85944" y="4858511"/>
            <a:ext cx="835151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0659" y="4858511"/>
            <a:ext cx="1610867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1091" y="4858511"/>
            <a:ext cx="1272539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83195" y="4858511"/>
            <a:ext cx="734568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77328" y="4858511"/>
            <a:ext cx="688848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25740" y="4858511"/>
            <a:ext cx="1101852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5251" y="5160264"/>
            <a:ext cx="1915668" cy="62636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16223" y="5160264"/>
            <a:ext cx="1920239" cy="6263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01767" y="5160264"/>
            <a:ext cx="803148" cy="6263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70220" y="5160264"/>
            <a:ext cx="958596" cy="626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94120" y="5160264"/>
            <a:ext cx="1118616" cy="6263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70192" y="5160264"/>
            <a:ext cx="644651" cy="6263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72300" y="5160264"/>
            <a:ext cx="1955292" cy="6263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35251" y="5462015"/>
            <a:ext cx="1513332" cy="62636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89860" y="5462015"/>
            <a:ext cx="1098803" cy="6263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29940" y="5462015"/>
            <a:ext cx="801624" cy="62636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72840" y="5462015"/>
            <a:ext cx="958596" cy="6263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72711" y="5462015"/>
            <a:ext cx="1298448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12435" y="5462015"/>
            <a:ext cx="739139" cy="62636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92852" y="5462015"/>
            <a:ext cx="1470659" cy="62636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20967" y="5462015"/>
            <a:ext cx="644652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661541" y="2357119"/>
            <a:ext cx="7005955" cy="36328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715" indent="-228600" algn="just">
              <a:lnSpc>
                <a:spcPts val="2380"/>
              </a:lnSpc>
              <a:spcBef>
                <a:spcPts val="39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The P2P architecture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was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first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pioneered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by NAPSTER  (a famous online music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provider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in MP3 format)</a:t>
            </a:r>
            <a:r>
              <a:rPr sz="2200" spc="-9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  <a:p>
            <a:pPr marL="3272790">
              <a:lnSpc>
                <a:spcPts val="2340"/>
              </a:lnSpc>
            </a:pP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1999.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100"/>
              </a:lnSpc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Further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development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in this field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was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later made by  KaZaA </a:t>
            </a:r>
            <a:r>
              <a:rPr sz="2200" spc="-25" dirty="0">
                <a:solidFill>
                  <a:srgbClr val="E7E6E6"/>
                </a:solidFill>
                <a:latin typeface="Trebuchet MS"/>
                <a:cs typeface="Trebuchet MS"/>
              </a:rPr>
              <a:t>(FastTrack)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which helped in the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sharing of 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music as well as </a:t>
            </a:r>
            <a:r>
              <a:rPr sz="2200" dirty="0">
                <a:solidFill>
                  <a:srgbClr val="E7E6E6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video</a:t>
            </a:r>
            <a:r>
              <a:rPr sz="2200" spc="61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files.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7E6E6"/>
              </a:buClr>
              <a:buFont typeface="Wingdings"/>
              <a:buChar char=""/>
            </a:pPr>
            <a:endParaRPr sz="295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ts val="2380"/>
              </a:lnSpc>
              <a:buFont typeface="Wingdings"/>
              <a:buChar char=""/>
              <a:tabLst>
                <a:tab pos="241300" algn="l"/>
              </a:tabLst>
            </a:pP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It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was best implemented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by Gnutella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which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is a fully  </a:t>
            </a:r>
            <a:r>
              <a:rPr sz="2200" spc="-10" dirty="0">
                <a:solidFill>
                  <a:srgbClr val="E7E6E6"/>
                </a:solidFill>
                <a:latin typeface="Trebuchet MS"/>
                <a:cs typeface="Trebuchet MS"/>
              </a:rPr>
              <a:t>distributed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alternative </a:t>
            </a:r>
            <a:r>
              <a:rPr sz="2200" dirty="0">
                <a:solidFill>
                  <a:srgbClr val="E7E6E6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E7E6E6"/>
                </a:solidFill>
                <a:latin typeface="Trebuchet MS"/>
                <a:cs typeface="Trebuchet MS"/>
              </a:rPr>
              <a:t>the semi-centralized  systems such as the KaZaA &amp;</a:t>
            </a:r>
            <a:r>
              <a:rPr sz="2200" spc="-13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E7E6E6"/>
                </a:solidFill>
                <a:latin typeface="Trebuchet MS"/>
                <a:cs typeface="Trebuchet MS"/>
              </a:rPr>
              <a:t>Napster.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27492" y="2517775"/>
            <a:ext cx="3095117" cy="2938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872" y="2525522"/>
            <a:ext cx="2965196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148" y="2513710"/>
            <a:ext cx="3286125" cy="289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7186" y="5779414"/>
            <a:ext cx="273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 :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Original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Napster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6350" y="5780328"/>
            <a:ext cx="173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: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KAZAA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4080" y="5768441"/>
            <a:ext cx="218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 :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Bit-Torrent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8660" y="1124711"/>
            <a:ext cx="2927985" cy="371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3961" y="1555241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3961" y="1540763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7891" y="839724"/>
            <a:ext cx="3560064" cy="765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2897" y="1086738"/>
            <a:ext cx="7369302" cy="398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9848" y="1517141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39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9848" y="1502663"/>
            <a:ext cx="7359650" cy="29209"/>
          </a:xfrm>
          <a:custGeom>
            <a:avLst/>
            <a:gdLst/>
            <a:ahLst/>
            <a:cxnLst/>
            <a:rect l="l" t="t" r="r" b="b"/>
            <a:pathLst>
              <a:path w="7359650" h="29209">
                <a:moveTo>
                  <a:pt x="0" y="28955"/>
                </a:moveTo>
                <a:lnTo>
                  <a:pt x="7359396" y="28955"/>
                </a:lnTo>
                <a:lnTo>
                  <a:pt x="735939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3144" y="801623"/>
            <a:ext cx="797204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872" y="2142744"/>
            <a:ext cx="646176" cy="60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7280" y="2116835"/>
            <a:ext cx="891540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6275" y="2116835"/>
            <a:ext cx="644651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8383" y="2116835"/>
            <a:ext cx="1548384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5392" y="2116835"/>
            <a:ext cx="1135380" cy="626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0920" y="2116835"/>
            <a:ext cx="1345691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5235" y="2116835"/>
            <a:ext cx="801624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5484" y="2116835"/>
            <a:ext cx="960119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7280" y="2418588"/>
            <a:ext cx="1830324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8607" y="2418588"/>
            <a:ext cx="1147571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5659" y="2418588"/>
            <a:ext cx="836676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1815" y="2418588"/>
            <a:ext cx="2113788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7280" y="2720339"/>
            <a:ext cx="1197864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8" y="2720339"/>
            <a:ext cx="1708404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8435" y="2720339"/>
            <a:ext cx="795527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6408" y="2720339"/>
            <a:ext cx="1072896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1747" y="2720339"/>
            <a:ext cx="1133855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7280" y="3022092"/>
            <a:ext cx="1661160" cy="626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7335" y="3022092"/>
            <a:ext cx="1057656" cy="626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3888" y="3022092"/>
            <a:ext cx="1469136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1920" y="3022092"/>
            <a:ext cx="800100" cy="626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0915" y="3022092"/>
            <a:ext cx="958596" cy="626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88408" y="3022092"/>
            <a:ext cx="1187196" cy="626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6079" y="3323844"/>
            <a:ext cx="1117092" cy="626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0628" y="3323844"/>
            <a:ext cx="646176" cy="626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0872" y="4079747"/>
            <a:ext cx="646176" cy="600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7280" y="4053840"/>
            <a:ext cx="731519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5920" y="4053840"/>
            <a:ext cx="1495044" cy="6263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78251" y="4053840"/>
            <a:ext cx="1016508" cy="6263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32047" y="4053840"/>
            <a:ext cx="2110740" cy="626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0076" y="4053840"/>
            <a:ext cx="795527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7280" y="4355591"/>
            <a:ext cx="1171956" cy="6263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6607" y="4355591"/>
            <a:ext cx="1072895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6876" y="4355591"/>
            <a:ext cx="1179576" cy="6263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3823" y="4355591"/>
            <a:ext cx="1700783" cy="6263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1979" y="4355591"/>
            <a:ext cx="1563624" cy="6263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97280" y="4657344"/>
            <a:ext cx="1857756" cy="626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12492" y="4657344"/>
            <a:ext cx="644651" cy="6263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22375" y="2284856"/>
            <a:ext cx="4590415" cy="29013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59"/>
              </a:spcBef>
              <a:buFont typeface="Wingdings"/>
              <a:buChar char=""/>
              <a:tabLst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Bit-torrents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(also known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the  "torrents")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work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downloading  small segments of files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from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different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web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sources at the</a:t>
            </a:r>
            <a:r>
              <a:rPr sz="22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same</a:t>
            </a:r>
            <a:endParaRPr sz="2200">
              <a:latin typeface="Trebuchet MS"/>
              <a:cs typeface="Trebuchet MS"/>
            </a:endParaRPr>
          </a:p>
          <a:p>
            <a:pPr marL="20701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time.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ts val="2380"/>
              </a:lnSpc>
              <a:buFont typeface="Wingdings"/>
              <a:buChar char=""/>
              <a:tabLst>
                <a:tab pos="2419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enables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fast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downloading of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large files using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minimum internet  bandwidth.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33996" y="6488379"/>
            <a:ext cx="3359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 : A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Bit-Torrent</a:t>
            </a:r>
            <a:r>
              <a:rPr sz="18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12738" y="2279967"/>
            <a:ext cx="4641215" cy="41417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4327" y="1071372"/>
            <a:ext cx="7813166" cy="39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2997" y="1499108"/>
            <a:ext cx="7781925" cy="0"/>
          </a:xfrm>
          <a:custGeom>
            <a:avLst/>
            <a:gdLst/>
            <a:ahLst/>
            <a:cxnLst/>
            <a:rect l="l" t="t" r="r" b="b"/>
            <a:pathLst>
              <a:path w="7781925">
                <a:moveTo>
                  <a:pt x="0" y="0"/>
                </a:moveTo>
                <a:lnTo>
                  <a:pt x="7781544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2997" y="1484630"/>
            <a:ext cx="7781925" cy="29209"/>
          </a:xfrm>
          <a:custGeom>
            <a:avLst/>
            <a:gdLst/>
            <a:ahLst/>
            <a:cxnLst/>
            <a:rect l="l" t="t" r="r" b="b"/>
            <a:pathLst>
              <a:path w="7781925" h="29209">
                <a:moveTo>
                  <a:pt x="0" y="28955"/>
                </a:moveTo>
                <a:lnTo>
                  <a:pt x="7781544" y="28955"/>
                </a:lnTo>
                <a:lnTo>
                  <a:pt x="7781544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783336"/>
            <a:ext cx="6010656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4808" y="783336"/>
            <a:ext cx="780288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783336"/>
            <a:ext cx="8089392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1692" y="1933501"/>
            <a:ext cx="5341620" cy="201993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10"/>
              </a:spcBef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Seed: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seed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refers 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machine possessing the  complete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data.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SzPct val="80000"/>
              <a:buFont typeface="Wingdings"/>
              <a:buChar char=""/>
              <a:tabLst>
                <a:tab pos="354965" algn="l"/>
                <a:tab pos="355600" algn="l"/>
                <a:tab pos="664845" algn="l"/>
                <a:tab pos="2178050" algn="l"/>
                <a:tab pos="2823210" algn="l"/>
                <a:tab pos="3822700" algn="l"/>
                <a:tab pos="4548505" algn="l"/>
                <a:tab pos="495046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	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i="1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oad</a:t>
            </a:r>
            <a:r>
              <a:rPr sz="2000" i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r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	ob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ain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%	of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 data also becomes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seed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692" y="3899887"/>
            <a:ext cx="5344160" cy="262953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10"/>
              </a:spcBef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Leech:</a:t>
            </a:r>
            <a:endParaRPr sz="240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010"/>
              </a:spcBef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eecher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(synonymous with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downloader)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is a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peer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or any client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does not have 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100%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data.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Leech also refers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 a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peer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(or peers) that  has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negative effect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swarm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by  having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very poor share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ratio.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5229" y="6006490"/>
            <a:ext cx="4780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Figure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8 : Seeds &amp;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Peers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Bit-torrent</a:t>
            </a:r>
            <a:r>
              <a:rPr sz="1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Client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94526" y="2589936"/>
            <a:ext cx="5288787" cy="3248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8660" y="1089533"/>
            <a:ext cx="2927985" cy="371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3961" y="1520063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8955">
            <a:solidFill>
              <a:srgbClr val="FCF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3961" y="1505585"/>
            <a:ext cx="2947670" cy="29209"/>
          </a:xfrm>
          <a:custGeom>
            <a:avLst/>
            <a:gdLst/>
            <a:ahLst/>
            <a:cxnLst/>
            <a:rect l="l" t="t" r="r" b="b"/>
            <a:pathLst>
              <a:path w="2947670" h="29209">
                <a:moveTo>
                  <a:pt x="0" y="28955"/>
                </a:moveTo>
                <a:lnTo>
                  <a:pt x="2947416" y="28955"/>
                </a:lnTo>
                <a:lnTo>
                  <a:pt x="294741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13716">
            <a:solidFill>
              <a:srgbClr val="1822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7891" y="804672"/>
            <a:ext cx="3560064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032" y="1999488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9467" y="1970532"/>
            <a:ext cx="1534668" cy="67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8920" y="1970532"/>
            <a:ext cx="696468" cy="676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7379" y="2275332"/>
            <a:ext cx="1520952" cy="490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6044" y="2404872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2451" y="2380488"/>
            <a:ext cx="707136" cy="626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7044" y="2380488"/>
            <a:ext cx="707136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9839" y="2380488"/>
            <a:ext cx="958596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4095" y="2380488"/>
            <a:ext cx="1229868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9623" y="2380488"/>
            <a:ext cx="1778507" cy="626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3791" y="2380488"/>
            <a:ext cx="1225296" cy="6263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76544" y="2380488"/>
            <a:ext cx="748283" cy="626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0488" y="2380488"/>
            <a:ext cx="1435608" cy="6263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1756" y="2380488"/>
            <a:ext cx="688848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46264" y="2380488"/>
            <a:ext cx="1461516" cy="626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73440" y="2380488"/>
            <a:ext cx="949451" cy="6263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8552" y="2380488"/>
            <a:ext cx="1299972" cy="6263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2451" y="2682239"/>
            <a:ext cx="801624" cy="6263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4704" y="2682239"/>
            <a:ext cx="958595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3927" y="2682239"/>
            <a:ext cx="1470660" cy="6263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62044" y="2682239"/>
            <a:ext cx="644651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7323" y="2682239"/>
            <a:ext cx="947927" cy="6263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35879" y="2682239"/>
            <a:ext cx="1706879" cy="6263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3388" y="2682239"/>
            <a:ext cx="874776" cy="626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98792" y="2682239"/>
            <a:ext cx="1580388" cy="6263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9807" y="2682239"/>
            <a:ext cx="1229868" cy="626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1828" y="2682239"/>
            <a:ext cx="996696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2451" y="2983992"/>
            <a:ext cx="1010412" cy="6263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6495" y="2983992"/>
            <a:ext cx="1226820" cy="6263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6947" y="2983992"/>
            <a:ext cx="1214627" cy="6263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55208" y="2983992"/>
            <a:ext cx="688847" cy="6263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47688" y="2983992"/>
            <a:ext cx="1357883" cy="626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09204" y="2983992"/>
            <a:ext cx="795527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08364" y="2983992"/>
            <a:ext cx="1178052" cy="6263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43871" y="2983992"/>
            <a:ext cx="644651" cy="626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99032" y="3726179"/>
            <a:ext cx="829056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46504" y="3697223"/>
            <a:ext cx="696468" cy="6766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57755" y="3697223"/>
            <a:ext cx="1612392" cy="6766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80944" y="3697223"/>
            <a:ext cx="1120140" cy="6766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15867" y="3697223"/>
            <a:ext cx="696467" cy="676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4416" y="4002023"/>
            <a:ext cx="2340863" cy="4907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6044" y="4131564"/>
            <a:ext cx="618744" cy="60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92451" y="4107179"/>
            <a:ext cx="691895" cy="6263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8964" y="4107179"/>
            <a:ext cx="1463039" cy="6263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6620" y="4107179"/>
            <a:ext cx="979931" cy="6263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11167" y="4107179"/>
            <a:ext cx="1225296" cy="6263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31079" y="4107179"/>
            <a:ext cx="1299972" cy="62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5667" y="4107179"/>
            <a:ext cx="688848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10655" y="4107179"/>
            <a:ext cx="644651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12764" y="4107179"/>
            <a:ext cx="1435608" cy="6263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42988" y="4107179"/>
            <a:ext cx="1743455" cy="6263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82583" y="4107179"/>
            <a:ext cx="960120" cy="6263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38843" y="4107179"/>
            <a:ext cx="800100" cy="626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35083" y="4107179"/>
            <a:ext cx="853440" cy="6263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92451" y="4408932"/>
            <a:ext cx="1072896" cy="6263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05100" y="4408932"/>
            <a:ext cx="1752600" cy="626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98976" y="4408932"/>
            <a:ext cx="835151" cy="6263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76928" y="4408932"/>
            <a:ext cx="835151" cy="6263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54879" y="4408932"/>
            <a:ext cx="1837944" cy="6263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34100" y="4408932"/>
            <a:ext cx="844296" cy="6263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19671" y="4408932"/>
            <a:ext cx="1498092" cy="6263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75219" y="4408932"/>
            <a:ext cx="644651" cy="6263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76044" y="5163311"/>
            <a:ext cx="618744" cy="601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92451" y="5138928"/>
            <a:ext cx="1008888" cy="6263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7292" y="5138928"/>
            <a:ext cx="1461516" cy="62636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94759" y="5138928"/>
            <a:ext cx="978408" cy="6263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89120" y="5138928"/>
            <a:ext cx="1586484" cy="62636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91555" y="5138928"/>
            <a:ext cx="1743455" cy="6263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0964" y="5138928"/>
            <a:ext cx="1257300" cy="62636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24216" y="5138928"/>
            <a:ext cx="853440" cy="62636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93607" y="5138928"/>
            <a:ext cx="958596" cy="626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68156" y="5138928"/>
            <a:ext cx="1072896" cy="62636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57004" y="5138928"/>
            <a:ext cx="731520" cy="6263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92451" y="5440679"/>
            <a:ext cx="1325879" cy="626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18104" y="5440679"/>
            <a:ext cx="2382012" cy="62636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99888" y="5440679"/>
            <a:ext cx="1674875" cy="6263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74535" y="5440679"/>
            <a:ext cx="1146048" cy="62636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20356" y="5440679"/>
            <a:ext cx="1338072" cy="62636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58200" y="5440679"/>
            <a:ext cx="996696" cy="626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54668" y="5440679"/>
            <a:ext cx="1133855" cy="6263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92451" y="5742432"/>
            <a:ext cx="996696" cy="6263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28900" y="5742432"/>
            <a:ext cx="1874520" cy="6263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44696" y="5742432"/>
            <a:ext cx="795527" cy="6263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81500" y="5742432"/>
            <a:ext cx="853439" cy="62636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740" y="5742432"/>
            <a:ext cx="1333500" cy="62636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50991" y="5742432"/>
            <a:ext cx="774191" cy="62636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67984" y="5742432"/>
            <a:ext cx="958595" cy="626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67855" y="5742432"/>
            <a:ext cx="1459992" cy="6263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06640" y="5780532"/>
            <a:ext cx="592835" cy="58216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661541" y="2115132"/>
            <a:ext cx="8366759" cy="41554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6725" indent="-454025">
              <a:lnSpc>
                <a:spcPct val="100000"/>
              </a:lnSpc>
              <a:spcBef>
                <a:spcPts val="375"/>
              </a:spcBef>
              <a:buFont typeface="Wingdings"/>
              <a:buChar char=""/>
              <a:tabLst>
                <a:tab pos="466725" algn="l"/>
                <a:tab pos="467359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Swarm:</a:t>
            </a:r>
            <a:endParaRPr sz="2400">
              <a:latin typeface="Trebuchet MS"/>
              <a:cs typeface="Trebuchet MS"/>
            </a:endParaRPr>
          </a:p>
          <a:p>
            <a:pPr marL="698500" marR="5080" lvl="1" indent="-228600" algn="just">
              <a:lnSpc>
                <a:spcPct val="901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All the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peers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(including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seeds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), sharing a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 called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the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swarms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. For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example,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six ordinary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peers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 two 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seeds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make a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swarm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eight.</a:t>
            </a:r>
            <a:endParaRPr sz="22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73380" indent="-360680">
              <a:lnSpc>
                <a:spcPct val="100000"/>
              </a:lnSpc>
              <a:buFont typeface="Wingdings"/>
              <a:buChar char=""/>
              <a:tabLst>
                <a:tab pos="374015" algn="l"/>
              </a:tabLst>
            </a:pP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.torrent</a:t>
            </a:r>
            <a:r>
              <a:rPr sz="24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File:</a:t>
            </a:r>
            <a:endParaRPr sz="2400">
              <a:latin typeface="Trebuchet MS"/>
              <a:cs typeface="Trebuchet MS"/>
            </a:endParaRPr>
          </a:p>
          <a:p>
            <a:pPr marL="698500" lvl="1" indent="-228600">
              <a:lnSpc>
                <a:spcPts val="251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  <a:tab pos="2042795" algn="l"/>
                <a:tab pos="2617470" algn="l"/>
                <a:tab pos="3437254" algn="l"/>
                <a:tab pos="4331970" algn="l"/>
                <a:tab pos="4617085" algn="l"/>
                <a:tab pos="5749290" algn="l"/>
                <a:tab pos="7089140" algn="l"/>
                <a:tab pos="7645400" algn="l"/>
                <a:tab pos="8041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r>
              <a:rPr sz="2200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mea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.torren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adat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endParaRPr sz="2200">
              <a:latin typeface="Trebuchet MS"/>
              <a:cs typeface="Trebuchet MS"/>
            </a:endParaRPr>
          </a:p>
          <a:p>
            <a:pPr marL="6985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files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described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by it,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depending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context.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ts val="2380"/>
              </a:lnSpc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torrent </a:t>
            </a:r>
            <a:r>
              <a:rPr sz="2200" i="1" spc="-10" dirty="0">
                <a:solidFill>
                  <a:srgbClr val="FFFFFF"/>
                </a:solidFill>
                <a:latin typeface="Trebuchet MS"/>
                <a:cs typeface="Trebuchet MS"/>
              </a:rPr>
              <a:t>file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contains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metadata about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all the files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it  makes downloadable, including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names 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sizes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checksums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all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pieces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the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Trebuchet MS"/>
                <a:cs typeface="Trebuchet MS"/>
              </a:rPr>
              <a:t>torrent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1065</Words>
  <Application>Microsoft Office PowerPoint</Application>
  <PresentationFormat>Widescreen</PresentationFormat>
  <Paragraphs>214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Server</vt:lpstr>
      <vt:lpstr>Web Server</vt:lpstr>
      <vt:lpstr>Web Server</vt:lpstr>
      <vt:lpstr>Web Server</vt:lpstr>
      <vt:lpstr>Web Server</vt:lpstr>
      <vt:lpstr>Web Server</vt:lpstr>
      <vt:lpstr>Web Server</vt:lpstr>
      <vt:lpstr>PowerPoint Presentation</vt:lpstr>
      <vt:lpstr>The behavior of a peer running the Bit-Torrent  peer-to-peer protocol is mostly determined by  two algorithms:</vt:lpstr>
      <vt:lpstr>PowerPoint Presentation</vt:lpstr>
      <vt:lpstr>PowerPoint Presentation</vt:lpstr>
      <vt:lpstr>RECENT DEVELOPMENTS</vt:lpstr>
      <vt:lpstr>in current network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daniyal safaee</cp:lastModifiedBy>
  <cp:revision>5</cp:revision>
  <dcterms:created xsi:type="dcterms:W3CDTF">2019-04-27T15:47:46Z</dcterms:created>
  <dcterms:modified xsi:type="dcterms:W3CDTF">2019-05-04T15:22:10Z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2019-04-27T00:00:00Z</vt:filetime>
  </property>
</Properties>
</file>