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8" r:id="rId1"/>
  </p:sldMasterIdLst>
  <p:notesMasterIdLst>
    <p:notesMasterId r:id="rId19"/>
  </p:notesMasterIdLst>
  <p:sldIdLst>
    <p:sldId id="256" r:id="rId2"/>
    <p:sldId id="337" r:id="rId3"/>
    <p:sldId id="335" r:id="rId4"/>
    <p:sldId id="362" r:id="rId5"/>
    <p:sldId id="363" r:id="rId6"/>
    <p:sldId id="373" r:id="rId7"/>
    <p:sldId id="364" r:id="rId8"/>
    <p:sldId id="365" r:id="rId9"/>
    <p:sldId id="366" r:id="rId10"/>
    <p:sldId id="367" r:id="rId11"/>
    <p:sldId id="368" r:id="rId12"/>
    <p:sldId id="369" r:id="rId13"/>
    <p:sldId id="374" r:id="rId14"/>
    <p:sldId id="370" r:id="rId15"/>
    <p:sldId id="371" r:id="rId16"/>
    <p:sldId id="375" r:id="rId17"/>
    <p:sldId id="376" r:id="rId18"/>
  </p:sldIdLst>
  <p:sldSz cx="9144000" cy="6858000" type="screen4x3"/>
  <p:notesSz cx="6858000" cy="9144000"/>
  <p:embeddedFontLst>
    <p:embeddedFont>
      <p:font typeface="Gill Sans MT" panose="020B0502020104020203" pitchFamily="34" charset="0"/>
      <p:regular r:id="rId20"/>
      <p:bold r:id="rId21"/>
      <p:italic r:id="rId22"/>
      <p:boldItalic r:id="rId23"/>
    </p:embeddedFont>
    <p:embeddedFont>
      <p:font typeface="B Nazanin" panose="00000400000000000000" pitchFamily="2" charset="-78"/>
      <p:regular r:id="rId24"/>
      <p:bold r:id="rId25"/>
    </p:embeddedFont>
    <p:embeddedFont>
      <p:font typeface="Titr" panose="00000700000000000000" pitchFamily="2" charset="-78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B Roya" panose="00000400000000000000" pitchFamily="2" charset="-78"/>
      <p:regular r:id="rId31"/>
      <p:bold r:id="rId32"/>
    </p:embeddedFont>
    <p:embeddedFont>
      <p:font typeface="Lotus" panose="00000400000000000000" pitchFamily="2" charset="-78"/>
      <p:regular r:id="rId33"/>
      <p:bold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  <p:embeddedFont>
      <p:font typeface="Wingdings 2" panose="05020102010507070707" pitchFamily="18" charset="2"/>
      <p:regular r:id="rId39"/>
    </p:embeddedFont>
    <p:embeddedFont>
      <p:font typeface="Nazanin" panose="00000400000000000000" pitchFamily="2" charset="-78"/>
      <p:regular r:id="rId40"/>
      <p:bold r:id="rId4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modifyVerifier cryptProviderType="rsaFull" cryptAlgorithmClass="hash" cryptAlgorithmType="typeAny" cryptAlgorithmSid="4" spinCount="100000" saltData="p/ik9ApBWqG8u4LBslU2Pw==" hashData="nU2gNQRlB/53lmUWUivylPjnWn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59" autoAdjust="0"/>
    <p:restoredTop sz="86323" autoAdjust="0"/>
  </p:normalViewPr>
  <p:slideViewPr>
    <p:cSldViewPr>
      <p:cViewPr>
        <p:scale>
          <a:sx n="60" d="100"/>
          <a:sy n="60" d="100"/>
        </p:scale>
        <p:origin x="-2058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AE907-04EE-4AF7-A47D-A36B87C8ED3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175522-880B-432C-B247-C2BF625769BB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ارتباطات و مشارکت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2265872E-374D-463A-A6F2-585C6C7DFC13}" type="parTrans" cxnId="{A3255641-FD61-4CF9-9A6D-5A3A3A550E91}">
      <dgm:prSet/>
      <dgm:spPr/>
      <dgm:t>
        <a:bodyPr/>
        <a:lstStyle/>
        <a:p>
          <a:endParaRPr lang="en-US"/>
        </a:p>
      </dgm:t>
    </dgm:pt>
    <dgm:pt modelId="{70F81FA8-474A-4C7A-916D-296EC7114653}" type="sibTrans" cxnId="{A3255641-FD61-4CF9-9A6D-5A3A3A550E91}">
      <dgm:prSet/>
      <dgm:spPr/>
      <dgm:t>
        <a:bodyPr/>
        <a:lstStyle/>
        <a:p>
          <a:endParaRPr lang="en-US"/>
        </a:p>
      </dgm:t>
    </dgm:pt>
    <dgm:pt modelId="{38A3D7A0-7793-4E9F-A798-0F5A9CF5681F}">
      <dgm:prSet phldrT="[Text]" custT="1"/>
      <dgm:spPr/>
      <dgm:t>
        <a:bodyPr/>
        <a:lstStyle/>
        <a:p>
          <a:pPr rtl="1"/>
          <a:r>
            <a:rPr lang="fa-IR" sz="1600" dirty="0" smtClean="0">
              <a:cs typeface="B Nazanin" panose="00000400000000000000" pitchFamily="2" charset="-78"/>
            </a:rPr>
            <a:t>مدیریت عملکردهای شبکه شامل سرورها، کلاینتها، امنیت، دایرکتوریها و ترافیک</a:t>
          </a:r>
          <a:endParaRPr lang="en-US" sz="1600" dirty="0">
            <a:cs typeface="B Nazanin" panose="00000400000000000000" pitchFamily="2" charset="-78"/>
          </a:endParaRPr>
        </a:p>
      </dgm:t>
    </dgm:pt>
    <dgm:pt modelId="{5E552B32-7EA4-40EB-A766-D60CDDAB42D0}" type="parTrans" cxnId="{B61DEF23-554E-4A3A-987A-E9992F78E5F3}">
      <dgm:prSet/>
      <dgm:spPr/>
      <dgm:t>
        <a:bodyPr/>
        <a:lstStyle/>
        <a:p>
          <a:endParaRPr lang="en-US"/>
        </a:p>
      </dgm:t>
    </dgm:pt>
    <dgm:pt modelId="{71125CEF-FCBA-4657-9EC0-B7738CE6024C}" type="sibTrans" cxnId="{B61DEF23-554E-4A3A-987A-E9992F78E5F3}">
      <dgm:prSet/>
      <dgm:spPr/>
      <dgm:t>
        <a:bodyPr/>
        <a:lstStyle/>
        <a:p>
          <a:endParaRPr lang="en-US"/>
        </a:p>
      </dgm:t>
    </dgm:pt>
    <dgm:pt modelId="{06E8F909-C635-47D2-BA9E-0025ABA03131}">
      <dgm:prSet phldrT="[Text]" custT="1"/>
      <dgm:spPr/>
      <dgm:t>
        <a:bodyPr/>
        <a:lstStyle/>
        <a:p>
          <a:pPr rtl="1"/>
          <a:r>
            <a:rPr lang="fa-IR" sz="1600" dirty="0" smtClean="0">
              <a:cs typeface="B Nazanin" panose="00000400000000000000" pitchFamily="2" charset="-78"/>
            </a:rPr>
            <a:t>فراهم آوردن امکان دسترسی به انواع برنامه های داخلی و خارجی کسب و کار</a:t>
          </a:r>
          <a:endParaRPr lang="en-US" sz="1600" dirty="0">
            <a:cs typeface="B Nazanin" panose="00000400000000000000" pitchFamily="2" charset="-78"/>
          </a:endParaRPr>
        </a:p>
      </dgm:t>
    </dgm:pt>
    <dgm:pt modelId="{6D52A4B6-651E-4726-806F-3809ED9699EC}" type="parTrans" cxnId="{5A0481A3-97BA-4540-A640-58D6C9C5AAC3}">
      <dgm:prSet/>
      <dgm:spPr/>
      <dgm:t>
        <a:bodyPr/>
        <a:lstStyle/>
        <a:p>
          <a:endParaRPr lang="en-US"/>
        </a:p>
      </dgm:t>
    </dgm:pt>
    <dgm:pt modelId="{0FD9214B-B79C-4F56-BB04-C25A6A1E5FF7}" type="sibTrans" cxnId="{5A0481A3-97BA-4540-A640-58D6C9C5AAC3}">
      <dgm:prSet/>
      <dgm:spPr/>
      <dgm:t>
        <a:bodyPr/>
        <a:lstStyle/>
        <a:p>
          <a:endParaRPr lang="en-US"/>
        </a:p>
      </dgm:t>
    </dgm:pt>
    <dgm:pt modelId="{60AC3BA0-5D50-4422-847D-BFD256EC9D7A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نشر وب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8B429155-C1A4-471B-B60B-3217F5DB4A77}" type="parTrans" cxnId="{F76BD09A-06DE-42BC-8C22-862A85AE5D50}">
      <dgm:prSet/>
      <dgm:spPr/>
      <dgm:t>
        <a:bodyPr/>
        <a:lstStyle/>
        <a:p>
          <a:endParaRPr lang="en-US"/>
        </a:p>
      </dgm:t>
    </dgm:pt>
    <dgm:pt modelId="{F73C994F-5DE4-4D2A-A6AB-BBA478627E2C}" type="sibTrans" cxnId="{F76BD09A-06DE-42BC-8C22-862A85AE5D50}">
      <dgm:prSet/>
      <dgm:spPr/>
      <dgm:t>
        <a:bodyPr/>
        <a:lstStyle/>
        <a:p>
          <a:endParaRPr lang="en-US"/>
        </a:p>
      </dgm:t>
    </dgm:pt>
    <dgm:pt modelId="{75634AB3-A97F-4DC9-B07D-1E12556F92ED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عملیات ومدیریت کسب وکار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AFE60422-DAF8-48D5-A386-1A623A5D5B21}" type="parTrans" cxnId="{22A5C71C-2EA6-4960-A8DA-B9CAC15D4B08}">
      <dgm:prSet/>
      <dgm:spPr/>
      <dgm:t>
        <a:bodyPr/>
        <a:lstStyle/>
        <a:p>
          <a:endParaRPr lang="en-US"/>
        </a:p>
      </dgm:t>
    </dgm:pt>
    <dgm:pt modelId="{400BF1AC-4199-4591-8845-193C2667F98F}" type="sibTrans" cxnId="{22A5C71C-2EA6-4960-A8DA-B9CAC15D4B08}">
      <dgm:prSet/>
      <dgm:spPr/>
      <dgm:t>
        <a:bodyPr/>
        <a:lstStyle/>
        <a:p>
          <a:endParaRPr lang="en-US"/>
        </a:p>
      </dgm:t>
    </dgm:pt>
    <dgm:pt modelId="{1B54097F-C24C-4E46-AEE0-E30B840B52BA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مدیریت پورتال اینترنت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51533709-011B-41C2-9AB4-83995B0C9C5F}" type="parTrans" cxnId="{9A423A66-44EB-4665-9B13-1B75875F7928}">
      <dgm:prSet/>
      <dgm:spPr/>
      <dgm:t>
        <a:bodyPr/>
        <a:lstStyle/>
        <a:p>
          <a:endParaRPr lang="en-US"/>
        </a:p>
      </dgm:t>
    </dgm:pt>
    <dgm:pt modelId="{CC29181B-EB9F-4614-99CE-0B29670D2580}" type="sibTrans" cxnId="{9A423A66-44EB-4665-9B13-1B75875F7928}">
      <dgm:prSet/>
      <dgm:spPr/>
      <dgm:t>
        <a:bodyPr/>
        <a:lstStyle/>
        <a:p>
          <a:endParaRPr lang="en-US"/>
        </a:p>
      </dgm:t>
    </dgm:pt>
    <dgm:pt modelId="{DAE445AB-679C-4C03-8CC7-57DE728728B2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600" dirty="0" smtClean="0">
              <a:cs typeface="B Nazanin" panose="00000400000000000000" pitchFamily="2" charset="-78"/>
            </a:rPr>
            <a:t>ارسال و دریافت پست الکترونیک، نمابرها، پست صوتی</a:t>
          </a:r>
          <a:endParaRPr lang="en-US" sz="1600" dirty="0">
            <a:cs typeface="B Nazanin" panose="00000400000000000000" pitchFamily="2" charset="-78"/>
          </a:endParaRPr>
        </a:p>
      </dgm:t>
    </dgm:pt>
    <dgm:pt modelId="{4E2B6579-06B6-4251-9B98-72C83E4962EC}" type="parTrans" cxnId="{F01D0ACE-6B18-4D38-AAD1-BEBE84CE9C25}">
      <dgm:prSet/>
      <dgm:spPr/>
      <dgm:t>
        <a:bodyPr/>
        <a:lstStyle/>
        <a:p>
          <a:endParaRPr lang="en-US"/>
        </a:p>
      </dgm:t>
    </dgm:pt>
    <dgm:pt modelId="{5E02D29C-2CC5-4B99-83EB-E42F3E4EF0D4}" type="sibTrans" cxnId="{F01D0ACE-6B18-4D38-AAD1-BEBE84CE9C25}">
      <dgm:prSet/>
      <dgm:spPr/>
      <dgm:t>
        <a:bodyPr/>
        <a:lstStyle/>
        <a:p>
          <a:endParaRPr lang="en-US"/>
        </a:p>
      </dgm:t>
    </dgm:pt>
    <dgm:pt modelId="{931613A2-8E5C-479D-A1C3-51CC67450542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600" dirty="0" smtClean="0">
              <a:cs typeface="B Nazanin" panose="00000400000000000000" pitchFamily="2" charset="-78"/>
            </a:rPr>
            <a:t>اتاق های بحث و گفتگو</a:t>
          </a:r>
          <a:endParaRPr lang="en-US" sz="1600" dirty="0">
            <a:cs typeface="B Nazanin" panose="00000400000000000000" pitchFamily="2" charset="-78"/>
          </a:endParaRPr>
        </a:p>
      </dgm:t>
    </dgm:pt>
    <dgm:pt modelId="{2B4B7A27-F94B-4884-A4FC-957C869C80FC}" type="parTrans" cxnId="{1BCD070A-555D-42A3-9CC4-5BCE71D84AF9}">
      <dgm:prSet/>
      <dgm:spPr/>
      <dgm:t>
        <a:bodyPr/>
        <a:lstStyle/>
        <a:p>
          <a:endParaRPr lang="en-US"/>
        </a:p>
      </dgm:t>
    </dgm:pt>
    <dgm:pt modelId="{38293C53-5F9F-4958-BA3C-D5F3D0D21C10}" type="sibTrans" cxnId="{1BCD070A-555D-42A3-9CC4-5BCE71D84AF9}">
      <dgm:prSet/>
      <dgm:spPr/>
      <dgm:t>
        <a:bodyPr/>
        <a:lstStyle/>
        <a:p>
          <a:endParaRPr lang="en-US"/>
        </a:p>
      </dgm:t>
    </dgm:pt>
    <dgm:pt modelId="{2739E56E-9A66-42BB-8232-020DD19D3D1F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600" dirty="0" smtClean="0">
              <a:cs typeface="B Nazanin" panose="00000400000000000000" pitchFamily="2" charset="-78"/>
            </a:rPr>
            <a:t>کنفرانس صوتی و تصویری</a:t>
          </a:r>
          <a:endParaRPr lang="en-US" sz="1600" dirty="0">
            <a:cs typeface="B Nazanin" panose="00000400000000000000" pitchFamily="2" charset="-78"/>
          </a:endParaRPr>
        </a:p>
      </dgm:t>
    </dgm:pt>
    <dgm:pt modelId="{AF8B3701-050B-461F-B8D7-8DB17816645F}" type="parTrans" cxnId="{6D1577A3-B6F3-4BED-85A1-B432E01D11C9}">
      <dgm:prSet/>
      <dgm:spPr/>
      <dgm:t>
        <a:bodyPr/>
        <a:lstStyle/>
        <a:p>
          <a:endParaRPr lang="en-US"/>
        </a:p>
      </dgm:t>
    </dgm:pt>
    <dgm:pt modelId="{E7BAEB46-C538-4ECC-8FB2-6A68D2B09494}" type="sibTrans" cxnId="{6D1577A3-B6F3-4BED-85A1-B432E01D11C9}">
      <dgm:prSet/>
      <dgm:spPr/>
      <dgm:t>
        <a:bodyPr/>
        <a:lstStyle/>
        <a:p>
          <a:endParaRPr lang="en-US"/>
        </a:p>
      </dgm:t>
    </dgm:pt>
    <dgm:pt modelId="{C9EFADAE-31CD-4CCD-9781-EA5236458064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600" smtClean="0">
              <a:cs typeface="B Nazanin" panose="00000400000000000000" pitchFamily="2" charset="-78"/>
            </a:rPr>
            <a:t>جلسات مجازی تی مها</a:t>
          </a:r>
          <a:endParaRPr lang="en-US" sz="1600" dirty="0">
            <a:cs typeface="B Nazanin" panose="00000400000000000000" pitchFamily="2" charset="-78"/>
          </a:endParaRPr>
        </a:p>
      </dgm:t>
    </dgm:pt>
    <dgm:pt modelId="{53302A3B-3761-4B45-8FA1-AAD0F989795C}" type="parTrans" cxnId="{268B2545-4EF0-41EB-9377-D927CE386A8F}">
      <dgm:prSet/>
      <dgm:spPr/>
      <dgm:t>
        <a:bodyPr/>
        <a:lstStyle/>
        <a:p>
          <a:endParaRPr lang="en-US"/>
        </a:p>
      </dgm:t>
    </dgm:pt>
    <dgm:pt modelId="{D1FAE02F-AE8E-4B76-BC25-842CC899BF70}" type="sibTrans" cxnId="{268B2545-4EF0-41EB-9377-D927CE386A8F}">
      <dgm:prSet/>
      <dgm:spPr/>
      <dgm:t>
        <a:bodyPr/>
        <a:lstStyle/>
        <a:p>
          <a:endParaRPr lang="en-US"/>
        </a:p>
      </dgm:t>
    </dgm:pt>
    <dgm:pt modelId="{820E6BBD-256E-4D13-AFAB-3AB7FF142D96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600" dirty="0" smtClean="0">
              <a:cs typeface="B Nazanin" panose="00000400000000000000" pitchFamily="2" charset="-78"/>
            </a:rPr>
            <a:t>توسعه و نشر اسناد چند رسان های هایپرلینک (</a:t>
          </a:r>
          <a:r>
            <a:rPr lang="en-US" sz="1600" dirty="0" smtClean="0">
              <a:cs typeface="B Nazanin" panose="00000400000000000000" pitchFamily="2" charset="-78"/>
            </a:rPr>
            <a:t>Hyperlink</a:t>
          </a:r>
          <a:r>
            <a:rPr lang="fa-IR" sz="1600" dirty="0" smtClean="0">
              <a:cs typeface="B Nazanin" panose="00000400000000000000" pitchFamily="2" charset="-78"/>
            </a:rPr>
            <a:t>) </a:t>
          </a:r>
          <a:endParaRPr lang="en-US" sz="1600" dirty="0">
            <a:cs typeface="B Nazanin" panose="00000400000000000000" pitchFamily="2" charset="-78"/>
          </a:endParaRPr>
        </a:p>
      </dgm:t>
    </dgm:pt>
    <dgm:pt modelId="{91CC1E11-21AF-4842-9B09-C79DE3634ACA}" type="parTrans" cxnId="{5566F5AB-40D9-4CD4-8F78-E2B7A661ACF4}">
      <dgm:prSet/>
      <dgm:spPr/>
      <dgm:t>
        <a:bodyPr/>
        <a:lstStyle/>
        <a:p>
          <a:endParaRPr lang="en-US"/>
        </a:p>
      </dgm:t>
    </dgm:pt>
    <dgm:pt modelId="{2B307072-BA7C-4067-A90C-FC98C065F642}" type="sibTrans" cxnId="{5566F5AB-40D9-4CD4-8F78-E2B7A661ACF4}">
      <dgm:prSet/>
      <dgm:spPr/>
      <dgm:t>
        <a:bodyPr/>
        <a:lstStyle/>
        <a:p>
          <a:endParaRPr lang="en-US"/>
        </a:p>
      </dgm:t>
    </dgm:pt>
    <dgm:pt modelId="{EEC3FCEC-DB3A-47D0-9A13-6050AD7BF9D1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600" dirty="0" smtClean="0">
              <a:cs typeface="B Nazanin" panose="00000400000000000000" pitchFamily="2" charset="-78"/>
            </a:rPr>
            <a:t>سیستم های اطلاعات مدیریت</a:t>
          </a:r>
          <a:endParaRPr lang="en-US" sz="1600" dirty="0">
            <a:cs typeface="B Nazanin" panose="00000400000000000000" pitchFamily="2" charset="-78"/>
          </a:endParaRPr>
        </a:p>
      </dgm:t>
    </dgm:pt>
    <dgm:pt modelId="{D30049A7-8FB2-4871-AFD9-1828262832D3}" type="parTrans" cxnId="{C9862534-C7FF-461B-8B9E-E52F997FEDFD}">
      <dgm:prSet/>
      <dgm:spPr/>
      <dgm:t>
        <a:bodyPr/>
        <a:lstStyle/>
        <a:p>
          <a:endParaRPr lang="en-US"/>
        </a:p>
      </dgm:t>
    </dgm:pt>
    <dgm:pt modelId="{9522432A-4557-4171-A775-5DEA09B7A0C7}" type="sibTrans" cxnId="{C9862534-C7FF-461B-8B9E-E52F997FEDFD}">
      <dgm:prSet/>
      <dgm:spPr/>
      <dgm:t>
        <a:bodyPr/>
        <a:lstStyle/>
        <a:p>
          <a:endParaRPr lang="en-US"/>
        </a:p>
      </dgm:t>
    </dgm:pt>
    <dgm:pt modelId="{4D87EC74-A924-4D0C-BA72-E4332F9187C5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600" smtClean="0">
              <a:cs typeface="B Nazanin" panose="00000400000000000000" pitchFamily="2" charset="-78"/>
            </a:rPr>
            <a:t>دسترسی به پایگاه داد هها</a:t>
          </a:r>
          <a:endParaRPr lang="en-US" sz="1600" dirty="0">
            <a:cs typeface="B Nazanin" panose="00000400000000000000" pitchFamily="2" charset="-78"/>
          </a:endParaRPr>
        </a:p>
      </dgm:t>
    </dgm:pt>
    <dgm:pt modelId="{34AD439C-B21A-4F57-99A5-29A50DA6E758}" type="parTrans" cxnId="{2D7341DE-1145-4229-820C-A52D8BC2157A}">
      <dgm:prSet/>
      <dgm:spPr/>
      <dgm:t>
        <a:bodyPr/>
        <a:lstStyle/>
        <a:p>
          <a:endParaRPr lang="en-US"/>
        </a:p>
      </dgm:t>
    </dgm:pt>
    <dgm:pt modelId="{26C4A4AC-59FE-4B11-9615-732A17428CDF}" type="sibTrans" cxnId="{2D7341DE-1145-4229-820C-A52D8BC2157A}">
      <dgm:prSet/>
      <dgm:spPr/>
      <dgm:t>
        <a:bodyPr/>
        <a:lstStyle/>
        <a:p>
          <a:endParaRPr lang="en-US"/>
        </a:p>
      </dgm:t>
    </dgm:pt>
    <dgm:pt modelId="{42D410BE-CCE2-49FD-A3B5-73B94D4DEA06}">
      <dgm:prSet phldrT="[Text]" custT="1"/>
      <dgm:spPr/>
      <dgm:t>
        <a:bodyPr/>
        <a:lstStyle/>
        <a:p>
          <a:pPr rtl="1"/>
          <a:r>
            <a:rPr lang="fa-IR" sz="1600" dirty="0" smtClean="0">
              <a:cs typeface="B Nazanin" panose="00000400000000000000" pitchFamily="2" charset="-78"/>
            </a:rPr>
            <a:t>یکپارچه سازی تکنولوژی های مختلف</a:t>
          </a:r>
          <a:endParaRPr lang="en-US" sz="1600" dirty="0">
            <a:cs typeface="B Nazanin" panose="00000400000000000000" pitchFamily="2" charset="-78"/>
          </a:endParaRPr>
        </a:p>
      </dgm:t>
    </dgm:pt>
    <dgm:pt modelId="{2B5A71AA-3185-4C14-932B-07FC79E0BA6E}" type="parTrans" cxnId="{C852D639-B959-4BA6-B7FA-C6F13CC1BC08}">
      <dgm:prSet/>
      <dgm:spPr/>
      <dgm:t>
        <a:bodyPr/>
        <a:lstStyle/>
        <a:p>
          <a:endParaRPr lang="en-US"/>
        </a:p>
      </dgm:t>
    </dgm:pt>
    <dgm:pt modelId="{02B9A912-FAD0-4E73-B876-239E10FAA54A}" type="sibTrans" cxnId="{C852D639-B959-4BA6-B7FA-C6F13CC1BC08}">
      <dgm:prSet/>
      <dgm:spPr/>
      <dgm:t>
        <a:bodyPr/>
        <a:lstStyle/>
        <a:p>
          <a:endParaRPr lang="en-US"/>
        </a:p>
      </dgm:t>
    </dgm:pt>
    <dgm:pt modelId="{A016DC28-558A-42A3-A865-DDA07557E377}" type="pres">
      <dgm:prSet presAssocID="{820AE907-04EE-4AF7-A47D-A36B87C8ED32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9152BEF-27A1-444C-ABE7-41259E590A87}" type="pres">
      <dgm:prSet presAssocID="{87175522-880B-432C-B247-C2BF625769BB}" presName="root1" presStyleCnt="0"/>
      <dgm:spPr/>
    </dgm:pt>
    <dgm:pt modelId="{A7987745-1739-46ED-AA35-1DAF0EEBC033}" type="pres">
      <dgm:prSet presAssocID="{87175522-880B-432C-B247-C2BF625769BB}" presName="LevelOneTextNode" presStyleLbl="node0" presStyleIdx="0" presStyleCnt="4" custScaleX="280735" custScaleY="1210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6E424C-D163-4445-B198-357DA09BC187}" type="pres">
      <dgm:prSet presAssocID="{87175522-880B-432C-B247-C2BF625769BB}" presName="level2hierChild" presStyleCnt="0"/>
      <dgm:spPr/>
    </dgm:pt>
    <dgm:pt modelId="{EA91EBA0-4EA3-41E2-998F-7FFFBD969F41}" type="pres">
      <dgm:prSet presAssocID="{4E2B6579-06B6-4251-9B98-72C83E4962EC}" presName="conn2-1" presStyleLbl="parChTrans1D2" presStyleIdx="0" presStyleCnt="10"/>
      <dgm:spPr/>
      <dgm:t>
        <a:bodyPr/>
        <a:lstStyle/>
        <a:p>
          <a:pPr rtl="1"/>
          <a:endParaRPr lang="fa-IR"/>
        </a:p>
      </dgm:t>
    </dgm:pt>
    <dgm:pt modelId="{255D49CB-986B-4833-A458-5E84DACC61FD}" type="pres">
      <dgm:prSet presAssocID="{4E2B6579-06B6-4251-9B98-72C83E4962EC}" presName="connTx" presStyleLbl="parChTrans1D2" presStyleIdx="0" presStyleCnt="10"/>
      <dgm:spPr/>
      <dgm:t>
        <a:bodyPr/>
        <a:lstStyle/>
        <a:p>
          <a:pPr rtl="1"/>
          <a:endParaRPr lang="fa-IR"/>
        </a:p>
      </dgm:t>
    </dgm:pt>
    <dgm:pt modelId="{4679895C-37B0-4DA1-9A4D-3D36D7FB1645}" type="pres">
      <dgm:prSet presAssocID="{DAE445AB-679C-4C03-8CC7-57DE728728B2}" presName="root2" presStyleCnt="0"/>
      <dgm:spPr/>
    </dgm:pt>
    <dgm:pt modelId="{2D3378DB-5503-4E96-9CC2-53ED91027300}" type="pres">
      <dgm:prSet presAssocID="{DAE445AB-679C-4C03-8CC7-57DE728728B2}" presName="LevelTwoTextNode" presStyleLbl="node2" presStyleIdx="0" presStyleCnt="10" custScaleX="576239" custScaleY="9809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B826F7C-F5FF-427F-89E7-F841F3D67F4A}" type="pres">
      <dgm:prSet presAssocID="{DAE445AB-679C-4C03-8CC7-57DE728728B2}" presName="level3hierChild" presStyleCnt="0"/>
      <dgm:spPr/>
    </dgm:pt>
    <dgm:pt modelId="{FA5C90AD-1FF4-426D-AD37-58C1818D6AEB}" type="pres">
      <dgm:prSet presAssocID="{2B4B7A27-F94B-4884-A4FC-957C869C80FC}" presName="conn2-1" presStyleLbl="parChTrans1D2" presStyleIdx="1" presStyleCnt="10"/>
      <dgm:spPr/>
      <dgm:t>
        <a:bodyPr/>
        <a:lstStyle/>
        <a:p>
          <a:pPr rtl="1"/>
          <a:endParaRPr lang="fa-IR"/>
        </a:p>
      </dgm:t>
    </dgm:pt>
    <dgm:pt modelId="{4E2D3F03-BCEC-4676-A142-7D84C6160A10}" type="pres">
      <dgm:prSet presAssocID="{2B4B7A27-F94B-4884-A4FC-957C869C80FC}" presName="connTx" presStyleLbl="parChTrans1D2" presStyleIdx="1" presStyleCnt="10"/>
      <dgm:spPr/>
      <dgm:t>
        <a:bodyPr/>
        <a:lstStyle/>
        <a:p>
          <a:pPr rtl="1"/>
          <a:endParaRPr lang="fa-IR"/>
        </a:p>
      </dgm:t>
    </dgm:pt>
    <dgm:pt modelId="{D4D0ACD0-F801-4257-9A26-93959680077C}" type="pres">
      <dgm:prSet presAssocID="{931613A2-8E5C-479D-A1C3-51CC67450542}" presName="root2" presStyleCnt="0"/>
      <dgm:spPr/>
    </dgm:pt>
    <dgm:pt modelId="{ABABBBF3-8F11-4DDB-91D4-D383FFD73AB9}" type="pres">
      <dgm:prSet presAssocID="{931613A2-8E5C-479D-A1C3-51CC67450542}" presName="LevelTwoTextNode" presStyleLbl="node2" presStyleIdx="1" presStyleCnt="10" custScaleX="576239" custScaleY="980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9882BF-AD3A-4053-A127-0A6B85C0F15B}" type="pres">
      <dgm:prSet presAssocID="{931613A2-8E5C-479D-A1C3-51CC67450542}" presName="level3hierChild" presStyleCnt="0"/>
      <dgm:spPr/>
    </dgm:pt>
    <dgm:pt modelId="{0F021FF7-B16A-432E-B410-06EA11CDEC60}" type="pres">
      <dgm:prSet presAssocID="{AF8B3701-050B-461F-B8D7-8DB17816645F}" presName="conn2-1" presStyleLbl="parChTrans1D2" presStyleIdx="2" presStyleCnt="10"/>
      <dgm:spPr/>
      <dgm:t>
        <a:bodyPr/>
        <a:lstStyle/>
        <a:p>
          <a:pPr rtl="1"/>
          <a:endParaRPr lang="fa-IR"/>
        </a:p>
      </dgm:t>
    </dgm:pt>
    <dgm:pt modelId="{30F99369-94A2-4940-A9A3-E0ECAB643756}" type="pres">
      <dgm:prSet presAssocID="{AF8B3701-050B-461F-B8D7-8DB17816645F}" presName="connTx" presStyleLbl="parChTrans1D2" presStyleIdx="2" presStyleCnt="10"/>
      <dgm:spPr/>
      <dgm:t>
        <a:bodyPr/>
        <a:lstStyle/>
        <a:p>
          <a:pPr rtl="1"/>
          <a:endParaRPr lang="fa-IR"/>
        </a:p>
      </dgm:t>
    </dgm:pt>
    <dgm:pt modelId="{C77FADCE-58E6-44A4-8F2A-7F134C480DAD}" type="pres">
      <dgm:prSet presAssocID="{2739E56E-9A66-42BB-8232-020DD19D3D1F}" presName="root2" presStyleCnt="0"/>
      <dgm:spPr/>
    </dgm:pt>
    <dgm:pt modelId="{B20A35E8-B051-470B-9905-D3525DE65747}" type="pres">
      <dgm:prSet presAssocID="{2739E56E-9A66-42BB-8232-020DD19D3D1F}" presName="LevelTwoTextNode" presStyleLbl="node2" presStyleIdx="2" presStyleCnt="10" custScaleX="576239" custScaleY="980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6159FD-0DCB-4C95-8FDA-E08D994874AC}" type="pres">
      <dgm:prSet presAssocID="{2739E56E-9A66-42BB-8232-020DD19D3D1F}" presName="level3hierChild" presStyleCnt="0"/>
      <dgm:spPr/>
    </dgm:pt>
    <dgm:pt modelId="{18AC17BF-080E-46E9-8061-ED3701BE8D3F}" type="pres">
      <dgm:prSet presAssocID="{53302A3B-3761-4B45-8FA1-AAD0F989795C}" presName="conn2-1" presStyleLbl="parChTrans1D2" presStyleIdx="3" presStyleCnt="10"/>
      <dgm:spPr/>
      <dgm:t>
        <a:bodyPr/>
        <a:lstStyle/>
        <a:p>
          <a:pPr rtl="1"/>
          <a:endParaRPr lang="fa-IR"/>
        </a:p>
      </dgm:t>
    </dgm:pt>
    <dgm:pt modelId="{E40A33E9-D773-4519-BE1E-CA0CC23B8B72}" type="pres">
      <dgm:prSet presAssocID="{53302A3B-3761-4B45-8FA1-AAD0F989795C}" presName="connTx" presStyleLbl="parChTrans1D2" presStyleIdx="3" presStyleCnt="10"/>
      <dgm:spPr/>
      <dgm:t>
        <a:bodyPr/>
        <a:lstStyle/>
        <a:p>
          <a:pPr rtl="1"/>
          <a:endParaRPr lang="fa-IR"/>
        </a:p>
      </dgm:t>
    </dgm:pt>
    <dgm:pt modelId="{BC3B7307-B4F5-48F7-8456-3838D67CA1DE}" type="pres">
      <dgm:prSet presAssocID="{C9EFADAE-31CD-4CCD-9781-EA5236458064}" presName="root2" presStyleCnt="0"/>
      <dgm:spPr/>
    </dgm:pt>
    <dgm:pt modelId="{0A3BBA03-6DF1-42D7-BDDD-EFC5152B89BF}" type="pres">
      <dgm:prSet presAssocID="{C9EFADAE-31CD-4CCD-9781-EA5236458064}" presName="LevelTwoTextNode" presStyleLbl="node2" presStyleIdx="3" presStyleCnt="10" custScaleX="576239" custScaleY="980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827EE3-23BE-455D-AEE0-A13054FE7674}" type="pres">
      <dgm:prSet presAssocID="{C9EFADAE-31CD-4CCD-9781-EA5236458064}" presName="level3hierChild" presStyleCnt="0"/>
      <dgm:spPr/>
    </dgm:pt>
    <dgm:pt modelId="{CA39DD33-0205-43FF-8FFC-EF8D0C997112}" type="pres">
      <dgm:prSet presAssocID="{60AC3BA0-5D50-4422-847D-BFD256EC9D7A}" presName="root1" presStyleCnt="0"/>
      <dgm:spPr/>
    </dgm:pt>
    <dgm:pt modelId="{9AFECFCE-7328-40EB-93EE-A8C0B72E5ACB}" type="pres">
      <dgm:prSet presAssocID="{60AC3BA0-5D50-4422-847D-BFD256EC9D7A}" presName="LevelOneTextNode" presStyleLbl="node0" presStyleIdx="1" presStyleCnt="4" custScaleX="280735" custScaleY="1210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51300E-AD09-49D4-A459-43BFA57380D7}" type="pres">
      <dgm:prSet presAssocID="{60AC3BA0-5D50-4422-847D-BFD256EC9D7A}" presName="level2hierChild" presStyleCnt="0"/>
      <dgm:spPr/>
    </dgm:pt>
    <dgm:pt modelId="{978BEB37-19C2-475E-8CAA-151F37B30195}" type="pres">
      <dgm:prSet presAssocID="{91CC1E11-21AF-4842-9B09-C79DE3634ACA}" presName="conn2-1" presStyleLbl="parChTrans1D2" presStyleIdx="4" presStyleCnt="10"/>
      <dgm:spPr/>
      <dgm:t>
        <a:bodyPr/>
        <a:lstStyle/>
        <a:p>
          <a:pPr rtl="1"/>
          <a:endParaRPr lang="fa-IR"/>
        </a:p>
      </dgm:t>
    </dgm:pt>
    <dgm:pt modelId="{4FF99B73-77D0-457C-825C-58463118A467}" type="pres">
      <dgm:prSet presAssocID="{91CC1E11-21AF-4842-9B09-C79DE3634ACA}" presName="connTx" presStyleLbl="parChTrans1D2" presStyleIdx="4" presStyleCnt="10"/>
      <dgm:spPr/>
      <dgm:t>
        <a:bodyPr/>
        <a:lstStyle/>
        <a:p>
          <a:pPr rtl="1"/>
          <a:endParaRPr lang="fa-IR"/>
        </a:p>
      </dgm:t>
    </dgm:pt>
    <dgm:pt modelId="{5386B717-7B8B-4E6B-A161-CB736543F395}" type="pres">
      <dgm:prSet presAssocID="{820E6BBD-256E-4D13-AFAB-3AB7FF142D96}" presName="root2" presStyleCnt="0"/>
      <dgm:spPr/>
    </dgm:pt>
    <dgm:pt modelId="{32B7A3B9-75BC-413A-9F68-A1AA731C0507}" type="pres">
      <dgm:prSet presAssocID="{820E6BBD-256E-4D13-AFAB-3AB7FF142D96}" presName="LevelTwoTextNode" presStyleLbl="node2" presStyleIdx="4" presStyleCnt="10" custScaleX="576239" custScaleY="980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E1FF00-F5B2-41D2-8F70-1EA6180BD405}" type="pres">
      <dgm:prSet presAssocID="{820E6BBD-256E-4D13-AFAB-3AB7FF142D96}" presName="level3hierChild" presStyleCnt="0"/>
      <dgm:spPr/>
    </dgm:pt>
    <dgm:pt modelId="{16098EC2-EEB2-4842-93F8-9B3712500842}" type="pres">
      <dgm:prSet presAssocID="{75634AB3-A97F-4DC9-B07D-1E12556F92ED}" presName="root1" presStyleCnt="0"/>
      <dgm:spPr/>
    </dgm:pt>
    <dgm:pt modelId="{6E549F20-AF6E-466F-9271-08275B311E8D}" type="pres">
      <dgm:prSet presAssocID="{75634AB3-A97F-4DC9-B07D-1E12556F92ED}" presName="LevelOneTextNode" presStyleLbl="node0" presStyleIdx="2" presStyleCnt="4" custScaleX="280735" custScaleY="1210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53E70C-FC64-4C7E-990A-4C10134CA451}" type="pres">
      <dgm:prSet presAssocID="{75634AB3-A97F-4DC9-B07D-1E12556F92ED}" presName="level2hierChild" presStyleCnt="0"/>
      <dgm:spPr/>
    </dgm:pt>
    <dgm:pt modelId="{E4ABAA59-EDD3-4810-9CA0-5721511B3840}" type="pres">
      <dgm:prSet presAssocID="{D30049A7-8FB2-4871-AFD9-1828262832D3}" presName="conn2-1" presStyleLbl="parChTrans1D2" presStyleIdx="5" presStyleCnt="10"/>
      <dgm:spPr/>
      <dgm:t>
        <a:bodyPr/>
        <a:lstStyle/>
        <a:p>
          <a:pPr rtl="1"/>
          <a:endParaRPr lang="fa-IR"/>
        </a:p>
      </dgm:t>
    </dgm:pt>
    <dgm:pt modelId="{45F84B26-97A7-4EAF-9C32-557E8EFA2024}" type="pres">
      <dgm:prSet presAssocID="{D30049A7-8FB2-4871-AFD9-1828262832D3}" presName="connTx" presStyleLbl="parChTrans1D2" presStyleIdx="5" presStyleCnt="10"/>
      <dgm:spPr/>
      <dgm:t>
        <a:bodyPr/>
        <a:lstStyle/>
        <a:p>
          <a:pPr rtl="1"/>
          <a:endParaRPr lang="fa-IR"/>
        </a:p>
      </dgm:t>
    </dgm:pt>
    <dgm:pt modelId="{1DE700A9-AA7D-48A4-8DAF-D91715D9905F}" type="pres">
      <dgm:prSet presAssocID="{EEC3FCEC-DB3A-47D0-9A13-6050AD7BF9D1}" presName="root2" presStyleCnt="0"/>
      <dgm:spPr/>
    </dgm:pt>
    <dgm:pt modelId="{F6BFBDBC-F26A-4DCD-B321-A6E218645715}" type="pres">
      <dgm:prSet presAssocID="{EEC3FCEC-DB3A-47D0-9A13-6050AD7BF9D1}" presName="LevelTwoTextNode" presStyleLbl="node2" presStyleIdx="5" presStyleCnt="10" custScaleX="576239" custScaleY="9809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E873BF-4F10-4BD0-AC1A-C13F0D4FEFE1}" type="pres">
      <dgm:prSet presAssocID="{EEC3FCEC-DB3A-47D0-9A13-6050AD7BF9D1}" presName="level3hierChild" presStyleCnt="0"/>
      <dgm:spPr/>
    </dgm:pt>
    <dgm:pt modelId="{40A858A5-5DDD-427E-9D2A-92832A8C0332}" type="pres">
      <dgm:prSet presAssocID="{34AD439C-B21A-4F57-99A5-29A50DA6E758}" presName="conn2-1" presStyleLbl="parChTrans1D2" presStyleIdx="6" presStyleCnt="10"/>
      <dgm:spPr/>
      <dgm:t>
        <a:bodyPr/>
        <a:lstStyle/>
        <a:p>
          <a:pPr rtl="1"/>
          <a:endParaRPr lang="fa-IR"/>
        </a:p>
      </dgm:t>
    </dgm:pt>
    <dgm:pt modelId="{62D5CEFE-F750-4003-AC70-D24958EA5830}" type="pres">
      <dgm:prSet presAssocID="{34AD439C-B21A-4F57-99A5-29A50DA6E758}" presName="connTx" presStyleLbl="parChTrans1D2" presStyleIdx="6" presStyleCnt="10"/>
      <dgm:spPr/>
      <dgm:t>
        <a:bodyPr/>
        <a:lstStyle/>
        <a:p>
          <a:pPr rtl="1"/>
          <a:endParaRPr lang="fa-IR"/>
        </a:p>
      </dgm:t>
    </dgm:pt>
    <dgm:pt modelId="{EF1F00C4-D9BB-4F9B-AA5C-ADC1CBEAD704}" type="pres">
      <dgm:prSet presAssocID="{4D87EC74-A924-4D0C-BA72-E4332F9187C5}" presName="root2" presStyleCnt="0"/>
      <dgm:spPr/>
    </dgm:pt>
    <dgm:pt modelId="{40D00F4E-4B0D-47B8-A407-3FD1B2BFED5C}" type="pres">
      <dgm:prSet presAssocID="{4D87EC74-A924-4D0C-BA72-E4332F9187C5}" presName="LevelTwoTextNode" presStyleLbl="node2" presStyleIdx="6" presStyleCnt="10" custScaleX="576239" custScaleY="980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045BE6-8E09-4BB1-80D0-8E341757FE93}" type="pres">
      <dgm:prSet presAssocID="{4D87EC74-A924-4D0C-BA72-E4332F9187C5}" presName="level3hierChild" presStyleCnt="0"/>
      <dgm:spPr/>
    </dgm:pt>
    <dgm:pt modelId="{6999E780-33E2-4B88-B311-CC9D0A3F25B4}" type="pres">
      <dgm:prSet presAssocID="{1B54097F-C24C-4E46-AEE0-E30B840B52BA}" presName="root1" presStyleCnt="0"/>
      <dgm:spPr/>
    </dgm:pt>
    <dgm:pt modelId="{E96EE61B-8F8D-4661-BB37-FB00F6023856}" type="pres">
      <dgm:prSet presAssocID="{1B54097F-C24C-4E46-AEE0-E30B840B52BA}" presName="LevelOneTextNode" presStyleLbl="node0" presStyleIdx="3" presStyleCnt="4" custScaleX="280735" custScaleY="1210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8062DE-DEBA-40B5-80A4-32C4DA1E8107}" type="pres">
      <dgm:prSet presAssocID="{1B54097F-C24C-4E46-AEE0-E30B840B52BA}" presName="level2hierChild" presStyleCnt="0"/>
      <dgm:spPr/>
    </dgm:pt>
    <dgm:pt modelId="{E44BFB58-2E73-4EE8-BE5E-F20EB1E9C2A0}" type="pres">
      <dgm:prSet presAssocID="{5E552B32-7EA4-40EB-A766-D60CDDAB42D0}" presName="conn2-1" presStyleLbl="parChTrans1D2" presStyleIdx="7" presStyleCnt="10"/>
      <dgm:spPr/>
      <dgm:t>
        <a:bodyPr/>
        <a:lstStyle/>
        <a:p>
          <a:pPr rtl="1"/>
          <a:endParaRPr lang="fa-IR"/>
        </a:p>
      </dgm:t>
    </dgm:pt>
    <dgm:pt modelId="{78B7CD58-A402-4B7D-BCFF-604BDC1A5854}" type="pres">
      <dgm:prSet presAssocID="{5E552B32-7EA4-40EB-A766-D60CDDAB42D0}" presName="connTx" presStyleLbl="parChTrans1D2" presStyleIdx="7" presStyleCnt="10"/>
      <dgm:spPr/>
      <dgm:t>
        <a:bodyPr/>
        <a:lstStyle/>
        <a:p>
          <a:pPr rtl="1"/>
          <a:endParaRPr lang="fa-IR"/>
        </a:p>
      </dgm:t>
    </dgm:pt>
    <dgm:pt modelId="{FABB0973-5FC9-4E5F-9B07-357B1D03A468}" type="pres">
      <dgm:prSet presAssocID="{38A3D7A0-7793-4E9F-A798-0F5A9CF5681F}" presName="root2" presStyleCnt="0"/>
      <dgm:spPr/>
    </dgm:pt>
    <dgm:pt modelId="{8FD43F28-2768-413E-A6B5-67FB9FD48539}" type="pres">
      <dgm:prSet presAssocID="{38A3D7A0-7793-4E9F-A798-0F5A9CF5681F}" presName="LevelTwoTextNode" presStyleLbl="node2" presStyleIdx="7" presStyleCnt="10" custScaleX="576239" custScaleY="980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470ABE-2446-4EB0-AE56-AE2D9099F664}" type="pres">
      <dgm:prSet presAssocID="{38A3D7A0-7793-4E9F-A798-0F5A9CF5681F}" presName="level3hierChild" presStyleCnt="0"/>
      <dgm:spPr/>
    </dgm:pt>
    <dgm:pt modelId="{6EE42CCE-519A-4F72-9EB4-99B2B64776E0}" type="pres">
      <dgm:prSet presAssocID="{6D52A4B6-651E-4726-806F-3809ED9699EC}" presName="conn2-1" presStyleLbl="parChTrans1D2" presStyleIdx="8" presStyleCnt="10"/>
      <dgm:spPr/>
      <dgm:t>
        <a:bodyPr/>
        <a:lstStyle/>
        <a:p>
          <a:pPr rtl="1"/>
          <a:endParaRPr lang="fa-IR"/>
        </a:p>
      </dgm:t>
    </dgm:pt>
    <dgm:pt modelId="{348683E9-5B92-4AAE-B025-D167D4BC4F74}" type="pres">
      <dgm:prSet presAssocID="{6D52A4B6-651E-4726-806F-3809ED9699EC}" presName="connTx" presStyleLbl="parChTrans1D2" presStyleIdx="8" presStyleCnt="10"/>
      <dgm:spPr/>
      <dgm:t>
        <a:bodyPr/>
        <a:lstStyle/>
        <a:p>
          <a:pPr rtl="1"/>
          <a:endParaRPr lang="fa-IR"/>
        </a:p>
      </dgm:t>
    </dgm:pt>
    <dgm:pt modelId="{70FAA5DE-3D97-472A-B75F-EBD9A96EBC4C}" type="pres">
      <dgm:prSet presAssocID="{06E8F909-C635-47D2-BA9E-0025ABA03131}" presName="root2" presStyleCnt="0"/>
      <dgm:spPr/>
    </dgm:pt>
    <dgm:pt modelId="{1F6A1436-5C61-4F4C-90EF-E3ECC2ACD8EB}" type="pres">
      <dgm:prSet presAssocID="{06E8F909-C635-47D2-BA9E-0025ABA03131}" presName="LevelTwoTextNode" presStyleLbl="node2" presStyleIdx="8" presStyleCnt="10" custScaleX="576239" custScaleY="980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8798B4-D2B3-4FC3-BA49-F1B21A396573}" type="pres">
      <dgm:prSet presAssocID="{06E8F909-C635-47D2-BA9E-0025ABA03131}" presName="level3hierChild" presStyleCnt="0"/>
      <dgm:spPr/>
    </dgm:pt>
    <dgm:pt modelId="{7D29A729-E6EE-4F58-A82F-5DE499FB219B}" type="pres">
      <dgm:prSet presAssocID="{2B5A71AA-3185-4C14-932B-07FC79E0BA6E}" presName="conn2-1" presStyleLbl="parChTrans1D2" presStyleIdx="9" presStyleCnt="10"/>
      <dgm:spPr/>
      <dgm:t>
        <a:bodyPr/>
        <a:lstStyle/>
        <a:p>
          <a:pPr rtl="1"/>
          <a:endParaRPr lang="fa-IR"/>
        </a:p>
      </dgm:t>
    </dgm:pt>
    <dgm:pt modelId="{FC474251-DF10-47EC-AE70-F22AB139BDFC}" type="pres">
      <dgm:prSet presAssocID="{2B5A71AA-3185-4C14-932B-07FC79E0BA6E}" presName="connTx" presStyleLbl="parChTrans1D2" presStyleIdx="9" presStyleCnt="10"/>
      <dgm:spPr/>
      <dgm:t>
        <a:bodyPr/>
        <a:lstStyle/>
        <a:p>
          <a:pPr rtl="1"/>
          <a:endParaRPr lang="fa-IR"/>
        </a:p>
      </dgm:t>
    </dgm:pt>
    <dgm:pt modelId="{43FA1A7C-E255-49C1-8CDB-D079A87D5677}" type="pres">
      <dgm:prSet presAssocID="{42D410BE-CCE2-49FD-A3B5-73B94D4DEA06}" presName="root2" presStyleCnt="0"/>
      <dgm:spPr/>
    </dgm:pt>
    <dgm:pt modelId="{B1605555-00EC-433A-98A6-D28B7DA13976}" type="pres">
      <dgm:prSet presAssocID="{42D410BE-CCE2-49FD-A3B5-73B94D4DEA06}" presName="LevelTwoTextNode" presStyleLbl="node2" presStyleIdx="9" presStyleCnt="10" custScaleX="576239" custScaleY="980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BFDE5A-B2E6-4331-A9EC-0CCF05CEB699}" type="pres">
      <dgm:prSet presAssocID="{42D410BE-CCE2-49FD-A3B5-73B94D4DEA06}" presName="level3hierChild" presStyleCnt="0"/>
      <dgm:spPr/>
    </dgm:pt>
  </dgm:ptLst>
  <dgm:cxnLst>
    <dgm:cxn modelId="{5A0481A3-97BA-4540-A640-58D6C9C5AAC3}" srcId="{1B54097F-C24C-4E46-AEE0-E30B840B52BA}" destId="{06E8F909-C635-47D2-BA9E-0025ABA03131}" srcOrd="1" destOrd="0" parTransId="{6D52A4B6-651E-4726-806F-3809ED9699EC}" sibTransId="{0FD9214B-B79C-4F56-BB04-C25A6A1E5FF7}"/>
    <dgm:cxn modelId="{703E2F70-FC4D-4227-8851-C89945192296}" type="presOf" srcId="{2B4B7A27-F94B-4884-A4FC-957C869C80FC}" destId="{4E2D3F03-BCEC-4676-A142-7D84C6160A10}" srcOrd="1" destOrd="0" presId="urn:microsoft.com/office/officeart/2005/8/layout/hierarchy2"/>
    <dgm:cxn modelId="{22A5C71C-2EA6-4960-A8DA-B9CAC15D4B08}" srcId="{820AE907-04EE-4AF7-A47D-A36B87C8ED32}" destId="{75634AB3-A97F-4DC9-B07D-1E12556F92ED}" srcOrd="2" destOrd="0" parTransId="{AFE60422-DAF8-48D5-A386-1A623A5D5B21}" sibTransId="{400BF1AC-4199-4591-8845-193C2667F98F}"/>
    <dgm:cxn modelId="{F88DC074-7793-4300-8741-CC78D0411714}" type="presOf" srcId="{4E2B6579-06B6-4251-9B98-72C83E4962EC}" destId="{EA91EBA0-4EA3-41E2-998F-7FFFBD969F41}" srcOrd="0" destOrd="0" presId="urn:microsoft.com/office/officeart/2005/8/layout/hierarchy2"/>
    <dgm:cxn modelId="{9A423A66-44EB-4665-9B13-1B75875F7928}" srcId="{820AE907-04EE-4AF7-A47D-A36B87C8ED32}" destId="{1B54097F-C24C-4E46-AEE0-E30B840B52BA}" srcOrd="3" destOrd="0" parTransId="{51533709-011B-41C2-9AB4-83995B0C9C5F}" sibTransId="{CC29181B-EB9F-4614-99CE-0B29670D2580}"/>
    <dgm:cxn modelId="{5566F5AB-40D9-4CD4-8F78-E2B7A661ACF4}" srcId="{60AC3BA0-5D50-4422-847D-BFD256EC9D7A}" destId="{820E6BBD-256E-4D13-AFAB-3AB7FF142D96}" srcOrd="0" destOrd="0" parTransId="{91CC1E11-21AF-4842-9B09-C79DE3634ACA}" sibTransId="{2B307072-BA7C-4067-A90C-FC98C065F642}"/>
    <dgm:cxn modelId="{B17117D9-D92C-443D-928B-2B0B9B49BA7D}" type="presOf" srcId="{75634AB3-A97F-4DC9-B07D-1E12556F92ED}" destId="{6E549F20-AF6E-466F-9271-08275B311E8D}" srcOrd="0" destOrd="0" presId="urn:microsoft.com/office/officeart/2005/8/layout/hierarchy2"/>
    <dgm:cxn modelId="{F3ECBF1F-AC56-4E87-A7DD-85A412921F48}" type="presOf" srcId="{820E6BBD-256E-4D13-AFAB-3AB7FF142D96}" destId="{32B7A3B9-75BC-413A-9F68-A1AA731C0507}" srcOrd="0" destOrd="0" presId="urn:microsoft.com/office/officeart/2005/8/layout/hierarchy2"/>
    <dgm:cxn modelId="{D5F7AD2E-C585-4EE5-A91E-49B188E9D37F}" type="presOf" srcId="{2B4B7A27-F94B-4884-A4FC-957C869C80FC}" destId="{FA5C90AD-1FF4-426D-AD37-58C1818D6AEB}" srcOrd="0" destOrd="0" presId="urn:microsoft.com/office/officeart/2005/8/layout/hierarchy2"/>
    <dgm:cxn modelId="{C9899777-4352-458B-8FF1-3922928E943E}" type="presOf" srcId="{C9EFADAE-31CD-4CCD-9781-EA5236458064}" destId="{0A3BBA03-6DF1-42D7-BDDD-EFC5152B89BF}" srcOrd="0" destOrd="0" presId="urn:microsoft.com/office/officeart/2005/8/layout/hierarchy2"/>
    <dgm:cxn modelId="{76DC2F4A-DF37-4C18-9229-0A2E7FA3BB62}" type="presOf" srcId="{34AD439C-B21A-4F57-99A5-29A50DA6E758}" destId="{62D5CEFE-F750-4003-AC70-D24958EA5830}" srcOrd="1" destOrd="0" presId="urn:microsoft.com/office/officeart/2005/8/layout/hierarchy2"/>
    <dgm:cxn modelId="{1BCD070A-555D-42A3-9CC4-5BCE71D84AF9}" srcId="{87175522-880B-432C-B247-C2BF625769BB}" destId="{931613A2-8E5C-479D-A1C3-51CC67450542}" srcOrd="1" destOrd="0" parTransId="{2B4B7A27-F94B-4884-A4FC-957C869C80FC}" sibTransId="{38293C53-5F9F-4958-BA3C-D5F3D0D21C10}"/>
    <dgm:cxn modelId="{A32122DD-E767-4213-B370-1D3F46CADC65}" type="presOf" srcId="{6D52A4B6-651E-4726-806F-3809ED9699EC}" destId="{6EE42CCE-519A-4F72-9EB4-99B2B64776E0}" srcOrd="0" destOrd="0" presId="urn:microsoft.com/office/officeart/2005/8/layout/hierarchy2"/>
    <dgm:cxn modelId="{00FAC6BB-581A-4AB4-8EDB-F1443D3E53E3}" type="presOf" srcId="{2B5A71AA-3185-4C14-932B-07FC79E0BA6E}" destId="{FC474251-DF10-47EC-AE70-F22AB139BDFC}" srcOrd="1" destOrd="0" presId="urn:microsoft.com/office/officeart/2005/8/layout/hierarchy2"/>
    <dgm:cxn modelId="{BCF77E8F-A796-42CF-800B-C87C3FE71171}" type="presOf" srcId="{42D410BE-CCE2-49FD-A3B5-73B94D4DEA06}" destId="{B1605555-00EC-433A-98A6-D28B7DA13976}" srcOrd="0" destOrd="0" presId="urn:microsoft.com/office/officeart/2005/8/layout/hierarchy2"/>
    <dgm:cxn modelId="{8FDB286D-3C45-4424-BCEE-C840D4CFA647}" type="presOf" srcId="{91CC1E11-21AF-4842-9B09-C79DE3634ACA}" destId="{4FF99B73-77D0-457C-825C-58463118A467}" srcOrd="1" destOrd="0" presId="urn:microsoft.com/office/officeart/2005/8/layout/hierarchy2"/>
    <dgm:cxn modelId="{24715BE2-4885-46C2-9D88-25B787F08BF3}" type="presOf" srcId="{2B5A71AA-3185-4C14-932B-07FC79E0BA6E}" destId="{7D29A729-E6EE-4F58-A82F-5DE499FB219B}" srcOrd="0" destOrd="0" presId="urn:microsoft.com/office/officeart/2005/8/layout/hierarchy2"/>
    <dgm:cxn modelId="{FEB316D8-7180-41B7-AD0E-CC2F5E706149}" type="presOf" srcId="{5E552B32-7EA4-40EB-A766-D60CDDAB42D0}" destId="{78B7CD58-A402-4B7D-BCFF-604BDC1A5854}" srcOrd="1" destOrd="0" presId="urn:microsoft.com/office/officeart/2005/8/layout/hierarchy2"/>
    <dgm:cxn modelId="{B50EBD06-CD19-4AE2-9DFE-5838C545FC58}" type="presOf" srcId="{820AE907-04EE-4AF7-A47D-A36B87C8ED32}" destId="{A016DC28-558A-42A3-A865-DDA07557E377}" srcOrd="0" destOrd="0" presId="urn:microsoft.com/office/officeart/2005/8/layout/hierarchy2"/>
    <dgm:cxn modelId="{42A2F9C4-6DF8-4994-A4D3-FF642424BA96}" type="presOf" srcId="{06E8F909-C635-47D2-BA9E-0025ABA03131}" destId="{1F6A1436-5C61-4F4C-90EF-E3ECC2ACD8EB}" srcOrd="0" destOrd="0" presId="urn:microsoft.com/office/officeart/2005/8/layout/hierarchy2"/>
    <dgm:cxn modelId="{C9862534-C7FF-461B-8B9E-E52F997FEDFD}" srcId="{75634AB3-A97F-4DC9-B07D-1E12556F92ED}" destId="{EEC3FCEC-DB3A-47D0-9A13-6050AD7BF9D1}" srcOrd="0" destOrd="0" parTransId="{D30049A7-8FB2-4871-AFD9-1828262832D3}" sibTransId="{9522432A-4557-4171-A775-5DEA09B7A0C7}"/>
    <dgm:cxn modelId="{A3255641-FD61-4CF9-9A6D-5A3A3A550E91}" srcId="{820AE907-04EE-4AF7-A47D-A36B87C8ED32}" destId="{87175522-880B-432C-B247-C2BF625769BB}" srcOrd="0" destOrd="0" parTransId="{2265872E-374D-463A-A6F2-585C6C7DFC13}" sibTransId="{70F81FA8-474A-4C7A-916D-296EC7114653}"/>
    <dgm:cxn modelId="{EAD59681-79A4-4194-A6F2-4AB7C2477208}" type="presOf" srcId="{34AD439C-B21A-4F57-99A5-29A50DA6E758}" destId="{40A858A5-5DDD-427E-9D2A-92832A8C0332}" srcOrd="0" destOrd="0" presId="urn:microsoft.com/office/officeart/2005/8/layout/hierarchy2"/>
    <dgm:cxn modelId="{C852D639-B959-4BA6-B7FA-C6F13CC1BC08}" srcId="{1B54097F-C24C-4E46-AEE0-E30B840B52BA}" destId="{42D410BE-CCE2-49FD-A3B5-73B94D4DEA06}" srcOrd="2" destOrd="0" parTransId="{2B5A71AA-3185-4C14-932B-07FC79E0BA6E}" sibTransId="{02B9A912-FAD0-4E73-B876-239E10FAA54A}"/>
    <dgm:cxn modelId="{58F55E43-F183-4822-9177-1151E01D08B6}" type="presOf" srcId="{6D52A4B6-651E-4726-806F-3809ED9699EC}" destId="{348683E9-5B92-4AAE-B025-D167D4BC4F74}" srcOrd="1" destOrd="0" presId="urn:microsoft.com/office/officeart/2005/8/layout/hierarchy2"/>
    <dgm:cxn modelId="{AC40E773-8513-4174-9CE5-561886AA53C2}" type="presOf" srcId="{AF8B3701-050B-461F-B8D7-8DB17816645F}" destId="{30F99369-94A2-4940-A9A3-E0ECAB643756}" srcOrd="1" destOrd="0" presId="urn:microsoft.com/office/officeart/2005/8/layout/hierarchy2"/>
    <dgm:cxn modelId="{5A5097BA-8B43-4D52-8D1E-08C9E40534AE}" type="presOf" srcId="{4E2B6579-06B6-4251-9B98-72C83E4962EC}" destId="{255D49CB-986B-4833-A458-5E84DACC61FD}" srcOrd="1" destOrd="0" presId="urn:microsoft.com/office/officeart/2005/8/layout/hierarchy2"/>
    <dgm:cxn modelId="{F01D0ACE-6B18-4D38-AAD1-BEBE84CE9C25}" srcId="{87175522-880B-432C-B247-C2BF625769BB}" destId="{DAE445AB-679C-4C03-8CC7-57DE728728B2}" srcOrd="0" destOrd="0" parTransId="{4E2B6579-06B6-4251-9B98-72C83E4962EC}" sibTransId="{5E02D29C-2CC5-4B99-83EB-E42F3E4EF0D4}"/>
    <dgm:cxn modelId="{B6A1C78B-7934-4ECE-A1F9-C8FB17F461A9}" type="presOf" srcId="{4D87EC74-A924-4D0C-BA72-E4332F9187C5}" destId="{40D00F4E-4B0D-47B8-A407-3FD1B2BFED5C}" srcOrd="0" destOrd="0" presId="urn:microsoft.com/office/officeart/2005/8/layout/hierarchy2"/>
    <dgm:cxn modelId="{A27FF9D9-2720-4056-BCDE-0EB40F9F3189}" type="presOf" srcId="{60AC3BA0-5D50-4422-847D-BFD256EC9D7A}" destId="{9AFECFCE-7328-40EB-93EE-A8C0B72E5ACB}" srcOrd="0" destOrd="0" presId="urn:microsoft.com/office/officeart/2005/8/layout/hierarchy2"/>
    <dgm:cxn modelId="{D869EA0A-D076-436E-B409-A998913F356E}" type="presOf" srcId="{2739E56E-9A66-42BB-8232-020DD19D3D1F}" destId="{B20A35E8-B051-470B-9905-D3525DE65747}" srcOrd="0" destOrd="0" presId="urn:microsoft.com/office/officeart/2005/8/layout/hierarchy2"/>
    <dgm:cxn modelId="{F76BD09A-06DE-42BC-8C22-862A85AE5D50}" srcId="{820AE907-04EE-4AF7-A47D-A36B87C8ED32}" destId="{60AC3BA0-5D50-4422-847D-BFD256EC9D7A}" srcOrd="1" destOrd="0" parTransId="{8B429155-C1A4-471B-B60B-3217F5DB4A77}" sibTransId="{F73C994F-5DE4-4D2A-A6AB-BBA478627E2C}"/>
    <dgm:cxn modelId="{5D9CE16F-E5A5-4BF1-A06A-072EA56F1A55}" type="presOf" srcId="{DAE445AB-679C-4C03-8CC7-57DE728728B2}" destId="{2D3378DB-5503-4E96-9CC2-53ED91027300}" srcOrd="0" destOrd="0" presId="urn:microsoft.com/office/officeart/2005/8/layout/hierarchy2"/>
    <dgm:cxn modelId="{E36D28F9-D299-407B-A784-4D1C3DDE8A63}" type="presOf" srcId="{91CC1E11-21AF-4842-9B09-C79DE3634ACA}" destId="{978BEB37-19C2-475E-8CAA-151F37B30195}" srcOrd="0" destOrd="0" presId="urn:microsoft.com/office/officeart/2005/8/layout/hierarchy2"/>
    <dgm:cxn modelId="{C617A3F0-BF32-4688-909F-775C3E9C8751}" type="presOf" srcId="{53302A3B-3761-4B45-8FA1-AAD0F989795C}" destId="{18AC17BF-080E-46E9-8061-ED3701BE8D3F}" srcOrd="0" destOrd="0" presId="urn:microsoft.com/office/officeart/2005/8/layout/hierarchy2"/>
    <dgm:cxn modelId="{558C03DD-5812-44CC-8FF6-46EAE6666E8B}" type="presOf" srcId="{38A3D7A0-7793-4E9F-A798-0F5A9CF5681F}" destId="{8FD43F28-2768-413E-A6B5-67FB9FD48539}" srcOrd="0" destOrd="0" presId="urn:microsoft.com/office/officeart/2005/8/layout/hierarchy2"/>
    <dgm:cxn modelId="{6D1577A3-B6F3-4BED-85A1-B432E01D11C9}" srcId="{87175522-880B-432C-B247-C2BF625769BB}" destId="{2739E56E-9A66-42BB-8232-020DD19D3D1F}" srcOrd="2" destOrd="0" parTransId="{AF8B3701-050B-461F-B8D7-8DB17816645F}" sibTransId="{E7BAEB46-C538-4ECC-8FB2-6A68D2B09494}"/>
    <dgm:cxn modelId="{F16083B0-8975-4329-B0F4-25DD5BC0C4E2}" type="presOf" srcId="{5E552B32-7EA4-40EB-A766-D60CDDAB42D0}" destId="{E44BFB58-2E73-4EE8-BE5E-F20EB1E9C2A0}" srcOrd="0" destOrd="0" presId="urn:microsoft.com/office/officeart/2005/8/layout/hierarchy2"/>
    <dgm:cxn modelId="{7EC4FBCE-E908-46A2-9641-8E237C45BBED}" type="presOf" srcId="{AF8B3701-050B-461F-B8D7-8DB17816645F}" destId="{0F021FF7-B16A-432E-B410-06EA11CDEC60}" srcOrd="0" destOrd="0" presId="urn:microsoft.com/office/officeart/2005/8/layout/hierarchy2"/>
    <dgm:cxn modelId="{875C9D5B-2C8F-4A10-84B9-644BE32C03C4}" type="presOf" srcId="{931613A2-8E5C-479D-A1C3-51CC67450542}" destId="{ABABBBF3-8F11-4DDB-91D4-D383FFD73AB9}" srcOrd="0" destOrd="0" presId="urn:microsoft.com/office/officeart/2005/8/layout/hierarchy2"/>
    <dgm:cxn modelId="{536AB5A0-D3ED-4917-B431-23544D81FF39}" type="presOf" srcId="{D30049A7-8FB2-4871-AFD9-1828262832D3}" destId="{E4ABAA59-EDD3-4810-9CA0-5721511B3840}" srcOrd="0" destOrd="0" presId="urn:microsoft.com/office/officeart/2005/8/layout/hierarchy2"/>
    <dgm:cxn modelId="{38FF1294-DFA2-4F32-AEC1-A370B51C0B49}" type="presOf" srcId="{1B54097F-C24C-4E46-AEE0-E30B840B52BA}" destId="{E96EE61B-8F8D-4661-BB37-FB00F6023856}" srcOrd="0" destOrd="0" presId="urn:microsoft.com/office/officeart/2005/8/layout/hierarchy2"/>
    <dgm:cxn modelId="{2D7341DE-1145-4229-820C-A52D8BC2157A}" srcId="{75634AB3-A97F-4DC9-B07D-1E12556F92ED}" destId="{4D87EC74-A924-4D0C-BA72-E4332F9187C5}" srcOrd="1" destOrd="0" parTransId="{34AD439C-B21A-4F57-99A5-29A50DA6E758}" sibTransId="{26C4A4AC-59FE-4B11-9615-732A17428CDF}"/>
    <dgm:cxn modelId="{0E471C8B-7EF0-45FB-86E6-76A37394E3C9}" type="presOf" srcId="{D30049A7-8FB2-4871-AFD9-1828262832D3}" destId="{45F84B26-97A7-4EAF-9C32-557E8EFA2024}" srcOrd="1" destOrd="0" presId="urn:microsoft.com/office/officeart/2005/8/layout/hierarchy2"/>
    <dgm:cxn modelId="{020D6BDB-31B7-4614-B8EF-05BCE3F3913E}" type="presOf" srcId="{EEC3FCEC-DB3A-47D0-9A13-6050AD7BF9D1}" destId="{F6BFBDBC-F26A-4DCD-B321-A6E218645715}" srcOrd="0" destOrd="0" presId="urn:microsoft.com/office/officeart/2005/8/layout/hierarchy2"/>
    <dgm:cxn modelId="{6140A537-DA9C-47A2-91BC-B1A1B963DAF5}" type="presOf" srcId="{53302A3B-3761-4B45-8FA1-AAD0F989795C}" destId="{E40A33E9-D773-4519-BE1E-CA0CC23B8B72}" srcOrd="1" destOrd="0" presId="urn:microsoft.com/office/officeart/2005/8/layout/hierarchy2"/>
    <dgm:cxn modelId="{268B2545-4EF0-41EB-9377-D927CE386A8F}" srcId="{87175522-880B-432C-B247-C2BF625769BB}" destId="{C9EFADAE-31CD-4CCD-9781-EA5236458064}" srcOrd="3" destOrd="0" parTransId="{53302A3B-3761-4B45-8FA1-AAD0F989795C}" sibTransId="{D1FAE02F-AE8E-4B76-BC25-842CC899BF70}"/>
    <dgm:cxn modelId="{B61DEF23-554E-4A3A-987A-E9992F78E5F3}" srcId="{1B54097F-C24C-4E46-AEE0-E30B840B52BA}" destId="{38A3D7A0-7793-4E9F-A798-0F5A9CF5681F}" srcOrd="0" destOrd="0" parTransId="{5E552B32-7EA4-40EB-A766-D60CDDAB42D0}" sibTransId="{71125CEF-FCBA-4657-9EC0-B7738CE6024C}"/>
    <dgm:cxn modelId="{41F56AF1-858B-4F85-88BC-B67D990D55EC}" type="presOf" srcId="{87175522-880B-432C-B247-C2BF625769BB}" destId="{A7987745-1739-46ED-AA35-1DAF0EEBC033}" srcOrd="0" destOrd="0" presId="urn:microsoft.com/office/officeart/2005/8/layout/hierarchy2"/>
    <dgm:cxn modelId="{B2CD3223-BA34-4D51-A476-E428BA1282C3}" type="presParOf" srcId="{A016DC28-558A-42A3-A865-DDA07557E377}" destId="{A9152BEF-27A1-444C-ABE7-41259E590A87}" srcOrd="0" destOrd="0" presId="urn:microsoft.com/office/officeart/2005/8/layout/hierarchy2"/>
    <dgm:cxn modelId="{61A8C912-3996-46E6-92CD-8376674EA3DB}" type="presParOf" srcId="{A9152BEF-27A1-444C-ABE7-41259E590A87}" destId="{A7987745-1739-46ED-AA35-1DAF0EEBC033}" srcOrd="0" destOrd="0" presId="urn:microsoft.com/office/officeart/2005/8/layout/hierarchy2"/>
    <dgm:cxn modelId="{10797A0C-DF9D-44B5-B45D-06D8578BA30B}" type="presParOf" srcId="{A9152BEF-27A1-444C-ABE7-41259E590A87}" destId="{DC6E424C-D163-4445-B198-357DA09BC187}" srcOrd="1" destOrd="0" presId="urn:microsoft.com/office/officeart/2005/8/layout/hierarchy2"/>
    <dgm:cxn modelId="{30B250C8-E78A-43D9-8220-6916228B2D36}" type="presParOf" srcId="{DC6E424C-D163-4445-B198-357DA09BC187}" destId="{EA91EBA0-4EA3-41E2-998F-7FFFBD969F41}" srcOrd="0" destOrd="0" presId="urn:microsoft.com/office/officeart/2005/8/layout/hierarchy2"/>
    <dgm:cxn modelId="{78990D1F-FD01-4CAB-91BF-98D47F62B5D3}" type="presParOf" srcId="{EA91EBA0-4EA3-41E2-998F-7FFFBD969F41}" destId="{255D49CB-986B-4833-A458-5E84DACC61FD}" srcOrd="0" destOrd="0" presId="urn:microsoft.com/office/officeart/2005/8/layout/hierarchy2"/>
    <dgm:cxn modelId="{069B8B6C-D3DD-4C40-9A24-D4744071E15C}" type="presParOf" srcId="{DC6E424C-D163-4445-B198-357DA09BC187}" destId="{4679895C-37B0-4DA1-9A4D-3D36D7FB1645}" srcOrd="1" destOrd="0" presId="urn:microsoft.com/office/officeart/2005/8/layout/hierarchy2"/>
    <dgm:cxn modelId="{6F43879B-695A-4B53-A49E-600541385F9E}" type="presParOf" srcId="{4679895C-37B0-4DA1-9A4D-3D36D7FB1645}" destId="{2D3378DB-5503-4E96-9CC2-53ED91027300}" srcOrd="0" destOrd="0" presId="urn:microsoft.com/office/officeart/2005/8/layout/hierarchy2"/>
    <dgm:cxn modelId="{1028FD3A-754C-4DFC-9DD7-41752E9C23C4}" type="presParOf" srcId="{4679895C-37B0-4DA1-9A4D-3D36D7FB1645}" destId="{2B826F7C-F5FF-427F-89E7-F841F3D67F4A}" srcOrd="1" destOrd="0" presId="urn:microsoft.com/office/officeart/2005/8/layout/hierarchy2"/>
    <dgm:cxn modelId="{F33BC775-EE87-442E-80D4-FB6F6DD1D008}" type="presParOf" srcId="{DC6E424C-D163-4445-B198-357DA09BC187}" destId="{FA5C90AD-1FF4-426D-AD37-58C1818D6AEB}" srcOrd="2" destOrd="0" presId="urn:microsoft.com/office/officeart/2005/8/layout/hierarchy2"/>
    <dgm:cxn modelId="{853C9182-DE4F-4027-A1F7-36AD2E9CB85B}" type="presParOf" srcId="{FA5C90AD-1FF4-426D-AD37-58C1818D6AEB}" destId="{4E2D3F03-BCEC-4676-A142-7D84C6160A10}" srcOrd="0" destOrd="0" presId="urn:microsoft.com/office/officeart/2005/8/layout/hierarchy2"/>
    <dgm:cxn modelId="{44C9F893-8374-4F97-9422-8DFCC0E35F8A}" type="presParOf" srcId="{DC6E424C-D163-4445-B198-357DA09BC187}" destId="{D4D0ACD0-F801-4257-9A26-93959680077C}" srcOrd="3" destOrd="0" presId="urn:microsoft.com/office/officeart/2005/8/layout/hierarchy2"/>
    <dgm:cxn modelId="{3C1BF397-F9AE-465F-B597-28393B1A10A2}" type="presParOf" srcId="{D4D0ACD0-F801-4257-9A26-93959680077C}" destId="{ABABBBF3-8F11-4DDB-91D4-D383FFD73AB9}" srcOrd="0" destOrd="0" presId="urn:microsoft.com/office/officeart/2005/8/layout/hierarchy2"/>
    <dgm:cxn modelId="{42690198-107B-48DA-937E-B82B1724107D}" type="presParOf" srcId="{D4D0ACD0-F801-4257-9A26-93959680077C}" destId="{F69882BF-AD3A-4053-A127-0A6B85C0F15B}" srcOrd="1" destOrd="0" presId="urn:microsoft.com/office/officeart/2005/8/layout/hierarchy2"/>
    <dgm:cxn modelId="{F4905F80-32CE-4E17-A3A8-C76A01BA81E3}" type="presParOf" srcId="{DC6E424C-D163-4445-B198-357DA09BC187}" destId="{0F021FF7-B16A-432E-B410-06EA11CDEC60}" srcOrd="4" destOrd="0" presId="urn:microsoft.com/office/officeart/2005/8/layout/hierarchy2"/>
    <dgm:cxn modelId="{5F11652C-F602-4325-8D4D-A997ADF65333}" type="presParOf" srcId="{0F021FF7-B16A-432E-B410-06EA11CDEC60}" destId="{30F99369-94A2-4940-A9A3-E0ECAB643756}" srcOrd="0" destOrd="0" presId="urn:microsoft.com/office/officeart/2005/8/layout/hierarchy2"/>
    <dgm:cxn modelId="{B3DC994F-9C54-406A-899C-8FF1AC49B45D}" type="presParOf" srcId="{DC6E424C-D163-4445-B198-357DA09BC187}" destId="{C77FADCE-58E6-44A4-8F2A-7F134C480DAD}" srcOrd="5" destOrd="0" presId="urn:microsoft.com/office/officeart/2005/8/layout/hierarchy2"/>
    <dgm:cxn modelId="{C238F296-D4CE-4D52-95D7-7729E970FCB2}" type="presParOf" srcId="{C77FADCE-58E6-44A4-8F2A-7F134C480DAD}" destId="{B20A35E8-B051-470B-9905-D3525DE65747}" srcOrd="0" destOrd="0" presId="urn:microsoft.com/office/officeart/2005/8/layout/hierarchy2"/>
    <dgm:cxn modelId="{E705DA66-370F-43C0-AA8F-8E9155974DAD}" type="presParOf" srcId="{C77FADCE-58E6-44A4-8F2A-7F134C480DAD}" destId="{AC6159FD-0DCB-4C95-8FDA-E08D994874AC}" srcOrd="1" destOrd="0" presId="urn:microsoft.com/office/officeart/2005/8/layout/hierarchy2"/>
    <dgm:cxn modelId="{506F617D-80D3-4E0A-8F7F-5A538462243D}" type="presParOf" srcId="{DC6E424C-D163-4445-B198-357DA09BC187}" destId="{18AC17BF-080E-46E9-8061-ED3701BE8D3F}" srcOrd="6" destOrd="0" presId="urn:microsoft.com/office/officeart/2005/8/layout/hierarchy2"/>
    <dgm:cxn modelId="{4C900F56-A8F6-4BF4-916B-EB5F06520B3C}" type="presParOf" srcId="{18AC17BF-080E-46E9-8061-ED3701BE8D3F}" destId="{E40A33E9-D773-4519-BE1E-CA0CC23B8B72}" srcOrd="0" destOrd="0" presId="urn:microsoft.com/office/officeart/2005/8/layout/hierarchy2"/>
    <dgm:cxn modelId="{049120EC-1DFB-4F5C-A214-BF8C9EB470CB}" type="presParOf" srcId="{DC6E424C-D163-4445-B198-357DA09BC187}" destId="{BC3B7307-B4F5-48F7-8456-3838D67CA1DE}" srcOrd="7" destOrd="0" presId="urn:microsoft.com/office/officeart/2005/8/layout/hierarchy2"/>
    <dgm:cxn modelId="{D0E81ECD-A6D5-489F-ABB0-0FE9C694156D}" type="presParOf" srcId="{BC3B7307-B4F5-48F7-8456-3838D67CA1DE}" destId="{0A3BBA03-6DF1-42D7-BDDD-EFC5152B89BF}" srcOrd="0" destOrd="0" presId="urn:microsoft.com/office/officeart/2005/8/layout/hierarchy2"/>
    <dgm:cxn modelId="{5CDDC28F-9283-47A8-854D-B625572F6EB0}" type="presParOf" srcId="{BC3B7307-B4F5-48F7-8456-3838D67CA1DE}" destId="{47827EE3-23BE-455D-AEE0-A13054FE7674}" srcOrd="1" destOrd="0" presId="urn:microsoft.com/office/officeart/2005/8/layout/hierarchy2"/>
    <dgm:cxn modelId="{39F78C87-C31F-4212-9F48-7036B7925D2B}" type="presParOf" srcId="{A016DC28-558A-42A3-A865-DDA07557E377}" destId="{CA39DD33-0205-43FF-8FFC-EF8D0C997112}" srcOrd="1" destOrd="0" presId="urn:microsoft.com/office/officeart/2005/8/layout/hierarchy2"/>
    <dgm:cxn modelId="{2A9CAB99-5227-4CA5-AB49-63AA894ADA3A}" type="presParOf" srcId="{CA39DD33-0205-43FF-8FFC-EF8D0C997112}" destId="{9AFECFCE-7328-40EB-93EE-A8C0B72E5ACB}" srcOrd="0" destOrd="0" presId="urn:microsoft.com/office/officeart/2005/8/layout/hierarchy2"/>
    <dgm:cxn modelId="{F82D449B-9D56-4DC9-97D8-9456963769EB}" type="presParOf" srcId="{CA39DD33-0205-43FF-8FFC-EF8D0C997112}" destId="{9351300E-AD09-49D4-A459-43BFA57380D7}" srcOrd="1" destOrd="0" presId="urn:microsoft.com/office/officeart/2005/8/layout/hierarchy2"/>
    <dgm:cxn modelId="{AEC36BFC-3C79-437C-A12E-653B634E5D52}" type="presParOf" srcId="{9351300E-AD09-49D4-A459-43BFA57380D7}" destId="{978BEB37-19C2-475E-8CAA-151F37B30195}" srcOrd="0" destOrd="0" presId="urn:microsoft.com/office/officeart/2005/8/layout/hierarchy2"/>
    <dgm:cxn modelId="{6A46AA02-C407-4539-A4DB-1F76305D79A2}" type="presParOf" srcId="{978BEB37-19C2-475E-8CAA-151F37B30195}" destId="{4FF99B73-77D0-457C-825C-58463118A467}" srcOrd="0" destOrd="0" presId="urn:microsoft.com/office/officeart/2005/8/layout/hierarchy2"/>
    <dgm:cxn modelId="{2C6F6FD5-A5E1-49AF-8098-8254595A97BD}" type="presParOf" srcId="{9351300E-AD09-49D4-A459-43BFA57380D7}" destId="{5386B717-7B8B-4E6B-A161-CB736543F395}" srcOrd="1" destOrd="0" presId="urn:microsoft.com/office/officeart/2005/8/layout/hierarchy2"/>
    <dgm:cxn modelId="{893A196B-2E3F-4BB7-A04D-3F7ECF818262}" type="presParOf" srcId="{5386B717-7B8B-4E6B-A161-CB736543F395}" destId="{32B7A3B9-75BC-413A-9F68-A1AA731C0507}" srcOrd="0" destOrd="0" presId="urn:microsoft.com/office/officeart/2005/8/layout/hierarchy2"/>
    <dgm:cxn modelId="{CFEF6192-9434-466F-B41A-AFE222554043}" type="presParOf" srcId="{5386B717-7B8B-4E6B-A161-CB736543F395}" destId="{F9E1FF00-F5B2-41D2-8F70-1EA6180BD405}" srcOrd="1" destOrd="0" presId="urn:microsoft.com/office/officeart/2005/8/layout/hierarchy2"/>
    <dgm:cxn modelId="{9B22A961-C575-4899-8A2E-94287620B6D7}" type="presParOf" srcId="{A016DC28-558A-42A3-A865-DDA07557E377}" destId="{16098EC2-EEB2-4842-93F8-9B3712500842}" srcOrd="2" destOrd="0" presId="urn:microsoft.com/office/officeart/2005/8/layout/hierarchy2"/>
    <dgm:cxn modelId="{BE0FF213-2F85-4652-8E64-D0E3F349145F}" type="presParOf" srcId="{16098EC2-EEB2-4842-93F8-9B3712500842}" destId="{6E549F20-AF6E-466F-9271-08275B311E8D}" srcOrd="0" destOrd="0" presId="urn:microsoft.com/office/officeart/2005/8/layout/hierarchy2"/>
    <dgm:cxn modelId="{D0D5C643-360A-4482-AD0D-8C1A0AE97196}" type="presParOf" srcId="{16098EC2-EEB2-4842-93F8-9B3712500842}" destId="{2053E70C-FC64-4C7E-990A-4C10134CA451}" srcOrd="1" destOrd="0" presId="urn:microsoft.com/office/officeart/2005/8/layout/hierarchy2"/>
    <dgm:cxn modelId="{C2968311-51C1-40F5-B54F-07021ECC25A7}" type="presParOf" srcId="{2053E70C-FC64-4C7E-990A-4C10134CA451}" destId="{E4ABAA59-EDD3-4810-9CA0-5721511B3840}" srcOrd="0" destOrd="0" presId="urn:microsoft.com/office/officeart/2005/8/layout/hierarchy2"/>
    <dgm:cxn modelId="{29E4CD51-0DD7-4C09-AFA7-A100D235E606}" type="presParOf" srcId="{E4ABAA59-EDD3-4810-9CA0-5721511B3840}" destId="{45F84B26-97A7-4EAF-9C32-557E8EFA2024}" srcOrd="0" destOrd="0" presId="urn:microsoft.com/office/officeart/2005/8/layout/hierarchy2"/>
    <dgm:cxn modelId="{27A849FB-CD03-493B-A064-C26C77D20B47}" type="presParOf" srcId="{2053E70C-FC64-4C7E-990A-4C10134CA451}" destId="{1DE700A9-AA7D-48A4-8DAF-D91715D9905F}" srcOrd="1" destOrd="0" presId="urn:microsoft.com/office/officeart/2005/8/layout/hierarchy2"/>
    <dgm:cxn modelId="{459B825E-0D54-42AA-B438-9BDF843E8950}" type="presParOf" srcId="{1DE700A9-AA7D-48A4-8DAF-D91715D9905F}" destId="{F6BFBDBC-F26A-4DCD-B321-A6E218645715}" srcOrd="0" destOrd="0" presId="urn:microsoft.com/office/officeart/2005/8/layout/hierarchy2"/>
    <dgm:cxn modelId="{8773AE52-D9C9-47B1-80F8-7D0C6C410019}" type="presParOf" srcId="{1DE700A9-AA7D-48A4-8DAF-D91715D9905F}" destId="{05E873BF-4F10-4BD0-AC1A-C13F0D4FEFE1}" srcOrd="1" destOrd="0" presId="urn:microsoft.com/office/officeart/2005/8/layout/hierarchy2"/>
    <dgm:cxn modelId="{94B6872C-04F7-408F-A9BD-219374C3D37B}" type="presParOf" srcId="{2053E70C-FC64-4C7E-990A-4C10134CA451}" destId="{40A858A5-5DDD-427E-9D2A-92832A8C0332}" srcOrd="2" destOrd="0" presId="urn:microsoft.com/office/officeart/2005/8/layout/hierarchy2"/>
    <dgm:cxn modelId="{843B733D-F00A-4DCA-9A30-6E3F90D4F5AF}" type="presParOf" srcId="{40A858A5-5DDD-427E-9D2A-92832A8C0332}" destId="{62D5CEFE-F750-4003-AC70-D24958EA5830}" srcOrd="0" destOrd="0" presId="urn:microsoft.com/office/officeart/2005/8/layout/hierarchy2"/>
    <dgm:cxn modelId="{15D318E8-B990-41B5-B6EC-BEC6ABA5DAC6}" type="presParOf" srcId="{2053E70C-FC64-4C7E-990A-4C10134CA451}" destId="{EF1F00C4-D9BB-4F9B-AA5C-ADC1CBEAD704}" srcOrd="3" destOrd="0" presId="urn:microsoft.com/office/officeart/2005/8/layout/hierarchy2"/>
    <dgm:cxn modelId="{4F12FEC8-A63D-482A-95FD-35E44E5E357D}" type="presParOf" srcId="{EF1F00C4-D9BB-4F9B-AA5C-ADC1CBEAD704}" destId="{40D00F4E-4B0D-47B8-A407-3FD1B2BFED5C}" srcOrd="0" destOrd="0" presId="urn:microsoft.com/office/officeart/2005/8/layout/hierarchy2"/>
    <dgm:cxn modelId="{E7BBD45E-4DFC-4E3D-9760-4DE824358AED}" type="presParOf" srcId="{EF1F00C4-D9BB-4F9B-AA5C-ADC1CBEAD704}" destId="{98045BE6-8E09-4BB1-80D0-8E341757FE93}" srcOrd="1" destOrd="0" presId="urn:microsoft.com/office/officeart/2005/8/layout/hierarchy2"/>
    <dgm:cxn modelId="{9D586AC1-3328-4910-93B4-D2B23DBC1A2C}" type="presParOf" srcId="{A016DC28-558A-42A3-A865-DDA07557E377}" destId="{6999E780-33E2-4B88-B311-CC9D0A3F25B4}" srcOrd="3" destOrd="0" presId="urn:microsoft.com/office/officeart/2005/8/layout/hierarchy2"/>
    <dgm:cxn modelId="{8C2535BE-F57C-4576-8FD6-2F12C8E3DB5A}" type="presParOf" srcId="{6999E780-33E2-4B88-B311-CC9D0A3F25B4}" destId="{E96EE61B-8F8D-4661-BB37-FB00F6023856}" srcOrd="0" destOrd="0" presId="urn:microsoft.com/office/officeart/2005/8/layout/hierarchy2"/>
    <dgm:cxn modelId="{7435CE60-830C-4378-9755-8E613ED6D97A}" type="presParOf" srcId="{6999E780-33E2-4B88-B311-CC9D0A3F25B4}" destId="{BF8062DE-DEBA-40B5-80A4-32C4DA1E8107}" srcOrd="1" destOrd="0" presId="urn:microsoft.com/office/officeart/2005/8/layout/hierarchy2"/>
    <dgm:cxn modelId="{20667176-0B69-4681-AE47-E0F074AAB1C1}" type="presParOf" srcId="{BF8062DE-DEBA-40B5-80A4-32C4DA1E8107}" destId="{E44BFB58-2E73-4EE8-BE5E-F20EB1E9C2A0}" srcOrd="0" destOrd="0" presId="urn:microsoft.com/office/officeart/2005/8/layout/hierarchy2"/>
    <dgm:cxn modelId="{90A1DD4D-294D-46B8-A501-7935D593892E}" type="presParOf" srcId="{E44BFB58-2E73-4EE8-BE5E-F20EB1E9C2A0}" destId="{78B7CD58-A402-4B7D-BCFF-604BDC1A5854}" srcOrd="0" destOrd="0" presId="urn:microsoft.com/office/officeart/2005/8/layout/hierarchy2"/>
    <dgm:cxn modelId="{6EFC7F9F-9C2A-4505-904F-9FF940B32C3A}" type="presParOf" srcId="{BF8062DE-DEBA-40B5-80A4-32C4DA1E8107}" destId="{FABB0973-5FC9-4E5F-9B07-357B1D03A468}" srcOrd="1" destOrd="0" presId="urn:microsoft.com/office/officeart/2005/8/layout/hierarchy2"/>
    <dgm:cxn modelId="{3FDCBCF2-A4DE-4912-883A-FED941A6DCB7}" type="presParOf" srcId="{FABB0973-5FC9-4E5F-9B07-357B1D03A468}" destId="{8FD43F28-2768-413E-A6B5-67FB9FD48539}" srcOrd="0" destOrd="0" presId="urn:microsoft.com/office/officeart/2005/8/layout/hierarchy2"/>
    <dgm:cxn modelId="{1EFEB2B7-1664-4BC0-8A68-10CD1576CA75}" type="presParOf" srcId="{FABB0973-5FC9-4E5F-9B07-357B1D03A468}" destId="{20470ABE-2446-4EB0-AE56-AE2D9099F664}" srcOrd="1" destOrd="0" presId="urn:microsoft.com/office/officeart/2005/8/layout/hierarchy2"/>
    <dgm:cxn modelId="{6095E242-9D6A-472C-97C9-4CBBE628DCBC}" type="presParOf" srcId="{BF8062DE-DEBA-40B5-80A4-32C4DA1E8107}" destId="{6EE42CCE-519A-4F72-9EB4-99B2B64776E0}" srcOrd="2" destOrd="0" presId="urn:microsoft.com/office/officeart/2005/8/layout/hierarchy2"/>
    <dgm:cxn modelId="{2B73C5FE-0CDC-40D7-8473-D5AC4B6A3F03}" type="presParOf" srcId="{6EE42CCE-519A-4F72-9EB4-99B2B64776E0}" destId="{348683E9-5B92-4AAE-B025-D167D4BC4F74}" srcOrd="0" destOrd="0" presId="urn:microsoft.com/office/officeart/2005/8/layout/hierarchy2"/>
    <dgm:cxn modelId="{28CD1760-8456-47E8-9759-A2A13E34381E}" type="presParOf" srcId="{BF8062DE-DEBA-40B5-80A4-32C4DA1E8107}" destId="{70FAA5DE-3D97-472A-B75F-EBD9A96EBC4C}" srcOrd="3" destOrd="0" presId="urn:microsoft.com/office/officeart/2005/8/layout/hierarchy2"/>
    <dgm:cxn modelId="{9F6B3F9E-AEDF-4F4C-9097-15365B4E86F8}" type="presParOf" srcId="{70FAA5DE-3D97-472A-B75F-EBD9A96EBC4C}" destId="{1F6A1436-5C61-4F4C-90EF-E3ECC2ACD8EB}" srcOrd="0" destOrd="0" presId="urn:microsoft.com/office/officeart/2005/8/layout/hierarchy2"/>
    <dgm:cxn modelId="{A04816E2-5807-44BF-B0F7-D6F544A31184}" type="presParOf" srcId="{70FAA5DE-3D97-472A-B75F-EBD9A96EBC4C}" destId="{388798B4-D2B3-4FC3-BA49-F1B21A396573}" srcOrd="1" destOrd="0" presId="urn:microsoft.com/office/officeart/2005/8/layout/hierarchy2"/>
    <dgm:cxn modelId="{078097F2-3CCD-43F0-A27F-12A0B34D04D7}" type="presParOf" srcId="{BF8062DE-DEBA-40B5-80A4-32C4DA1E8107}" destId="{7D29A729-E6EE-4F58-A82F-5DE499FB219B}" srcOrd="4" destOrd="0" presId="urn:microsoft.com/office/officeart/2005/8/layout/hierarchy2"/>
    <dgm:cxn modelId="{0E0A6259-0A58-4FE7-8262-2569234EF1CD}" type="presParOf" srcId="{7D29A729-E6EE-4F58-A82F-5DE499FB219B}" destId="{FC474251-DF10-47EC-AE70-F22AB139BDFC}" srcOrd="0" destOrd="0" presId="urn:microsoft.com/office/officeart/2005/8/layout/hierarchy2"/>
    <dgm:cxn modelId="{D212D7DA-E858-45C0-BF48-0EF817F798CE}" type="presParOf" srcId="{BF8062DE-DEBA-40B5-80A4-32C4DA1E8107}" destId="{43FA1A7C-E255-49C1-8CDB-D079A87D5677}" srcOrd="5" destOrd="0" presId="urn:microsoft.com/office/officeart/2005/8/layout/hierarchy2"/>
    <dgm:cxn modelId="{9A3EBB30-9AAC-4E3C-81A0-B066D4754B6B}" type="presParOf" srcId="{43FA1A7C-E255-49C1-8CDB-D079A87D5677}" destId="{B1605555-00EC-433A-98A6-D28B7DA13976}" srcOrd="0" destOrd="0" presId="urn:microsoft.com/office/officeart/2005/8/layout/hierarchy2"/>
    <dgm:cxn modelId="{CDF48834-9237-4D97-9CF8-5511B5E533E5}" type="presParOf" srcId="{43FA1A7C-E255-49C1-8CDB-D079A87D5677}" destId="{E6BFDE5A-B2E6-4331-A9EC-0CCF05CEB69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F2AC83-A006-4F4A-AA7E-DC382E59331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A3859C-400D-4485-BA64-2117C6F62CA2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b="1" dirty="0" smtClean="0">
              <a:cs typeface="B Nazanin" panose="00000400000000000000" pitchFamily="2" charset="-78"/>
            </a:rPr>
            <a:t>پورتال</a:t>
          </a:r>
          <a:endParaRPr lang="en-US" b="1" dirty="0">
            <a:cs typeface="B Nazanin" panose="00000400000000000000" pitchFamily="2" charset="-78"/>
          </a:endParaRPr>
        </a:p>
      </dgm:t>
    </dgm:pt>
    <dgm:pt modelId="{EFC98E7E-4198-4F45-A3FD-62136488CD21}" type="parTrans" cxnId="{7D6B867D-0116-4B0B-9151-E46F6AE935B9}">
      <dgm:prSet/>
      <dgm:spPr/>
      <dgm:t>
        <a:bodyPr/>
        <a:lstStyle/>
        <a:p>
          <a:endParaRPr lang="en-US"/>
        </a:p>
      </dgm:t>
    </dgm:pt>
    <dgm:pt modelId="{3042FCBF-C595-4806-9A93-B0250EB5DEDF}" type="sibTrans" cxnId="{7D6B867D-0116-4B0B-9151-E46F6AE935B9}">
      <dgm:prSet/>
      <dgm:spPr/>
      <dgm:t>
        <a:bodyPr/>
        <a:lstStyle/>
        <a:p>
          <a:endParaRPr lang="en-US"/>
        </a:p>
      </dgm:t>
    </dgm:pt>
    <dgm:pt modelId="{D40A9440-9E6B-427A-8A4D-DBE3544C72F7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پورتال عمودی </a:t>
          </a:r>
          <a:r>
            <a:rPr lang="en-US" b="1" dirty="0" smtClean="0">
              <a:cs typeface="B Nazanin" panose="00000400000000000000" pitchFamily="2" charset="-78"/>
            </a:rPr>
            <a:t>(</a:t>
          </a:r>
          <a:r>
            <a:rPr lang="en-US" b="1" dirty="0" err="1" smtClean="0">
              <a:cs typeface="B Nazanin" panose="00000400000000000000" pitchFamily="2" charset="-78"/>
            </a:rPr>
            <a:t>vortal</a:t>
          </a:r>
          <a:r>
            <a:rPr lang="en-US" b="1" dirty="0" smtClean="0">
              <a:cs typeface="B Nazanin" panose="00000400000000000000" pitchFamily="2" charset="-78"/>
            </a:rPr>
            <a:t>)</a:t>
          </a:r>
          <a:endParaRPr lang="en-US" b="1" dirty="0">
            <a:cs typeface="B Nazanin" panose="00000400000000000000" pitchFamily="2" charset="-78"/>
          </a:endParaRPr>
        </a:p>
      </dgm:t>
    </dgm:pt>
    <dgm:pt modelId="{AA38DE5D-632D-490E-B45E-F8E05A7F145C}" type="parTrans" cxnId="{FFBE7D3D-3CEA-4714-BE24-8519D7C202EF}">
      <dgm:prSet/>
      <dgm:spPr/>
      <dgm:t>
        <a:bodyPr/>
        <a:lstStyle/>
        <a:p>
          <a:endParaRPr lang="en-US"/>
        </a:p>
      </dgm:t>
    </dgm:pt>
    <dgm:pt modelId="{854AB82A-34F0-471B-A53A-B898962B6134}" type="sibTrans" cxnId="{FFBE7D3D-3CEA-4714-BE24-8519D7C202EF}">
      <dgm:prSet/>
      <dgm:spPr/>
      <dgm:t>
        <a:bodyPr/>
        <a:lstStyle/>
        <a:p>
          <a:endParaRPr lang="en-US"/>
        </a:p>
      </dgm:t>
    </dgm:pt>
    <dgm:pt modelId="{48F3C4FD-7DFC-42B9-8E75-3753A4F29BBF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سایت‌هایی که اطلاعات مربوط به فعالیت‌های</a:t>
          </a:r>
          <a:r>
            <a:rPr lang="en-US" b="1" dirty="0" smtClean="0">
              <a:cs typeface="B Nazanin" panose="00000400000000000000" pitchFamily="2" charset="-78"/>
            </a:rPr>
            <a:t> </a:t>
          </a:r>
          <a:r>
            <a:rPr lang="fa-IR" b="1" dirty="0" smtClean="0">
              <a:cs typeface="B Nazanin" panose="00000400000000000000" pitchFamily="2" charset="-78"/>
            </a:rPr>
            <a:t>خاص نظیر اتومبیل، بهداشت و یا سرمایه‌گذاری را ارائه می‌نمایند.</a:t>
          </a:r>
          <a:endParaRPr lang="en-US" b="1" dirty="0">
            <a:cs typeface="B Nazanin" panose="00000400000000000000" pitchFamily="2" charset="-78"/>
          </a:endParaRPr>
        </a:p>
      </dgm:t>
    </dgm:pt>
    <dgm:pt modelId="{DE1CA388-32E3-4B4A-8625-7A8B7A94BD2E}" type="parTrans" cxnId="{D7339A1F-46CD-4981-B1B1-74830F4FB65A}">
      <dgm:prSet/>
      <dgm:spPr/>
      <dgm:t>
        <a:bodyPr/>
        <a:lstStyle/>
        <a:p>
          <a:endParaRPr lang="en-US"/>
        </a:p>
      </dgm:t>
    </dgm:pt>
    <dgm:pt modelId="{F573F8B1-0ADE-4EB1-9F05-321935F60678}" type="sibTrans" cxnId="{D7339A1F-46CD-4981-B1B1-74830F4FB65A}">
      <dgm:prSet/>
      <dgm:spPr/>
      <dgm:t>
        <a:bodyPr/>
        <a:lstStyle/>
        <a:p>
          <a:endParaRPr lang="en-US"/>
        </a:p>
      </dgm:t>
    </dgm:pt>
    <dgm:pt modelId="{91954B7D-9578-40F9-90D2-A7F90E04C1E1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پورتال افقی </a:t>
          </a:r>
          <a:r>
            <a:rPr lang="en-US" b="1" dirty="0" smtClean="0">
              <a:cs typeface="B Nazanin" panose="00000400000000000000" pitchFamily="2" charset="-78"/>
            </a:rPr>
            <a:t>(</a:t>
          </a:r>
          <a:r>
            <a:rPr lang="en-US" b="1" dirty="0" err="1" smtClean="0">
              <a:cs typeface="B Nazanin" panose="00000400000000000000" pitchFamily="2" charset="-78"/>
            </a:rPr>
            <a:t>hortal</a:t>
          </a:r>
          <a:r>
            <a:rPr lang="en-US" b="1" dirty="0" smtClean="0">
              <a:cs typeface="B Nazanin" panose="00000400000000000000" pitchFamily="2" charset="-78"/>
            </a:rPr>
            <a:t>)</a:t>
          </a:r>
          <a:endParaRPr lang="en-US" b="1" dirty="0">
            <a:cs typeface="B Nazanin" panose="00000400000000000000" pitchFamily="2" charset="-78"/>
          </a:endParaRPr>
        </a:p>
      </dgm:t>
    </dgm:pt>
    <dgm:pt modelId="{43BAF8DA-1B64-4AD4-AAC3-0DDCC6FEDDC5}" type="parTrans" cxnId="{642A34DD-D749-440F-9C7B-6D045CA16920}">
      <dgm:prSet/>
      <dgm:spPr/>
      <dgm:t>
        <a:bodyPr/>
        <a:lstStyle/>
        <a:p>
          <a:endParaRPr lang="en-US"/>
        </a:p>
      </dgm:t>
    </dgm:pt>
    <dgm:pt modelId="{00C1D48B-A00D-4D3E-B7E5-37B4CE458DE8}" type="sibTrans" cxnId="{642A34DD-D749-440F-9C7B-6D045CA16920}">
      <dgm:prSet/>
      <dgm:spPr/>
      <dgm:t>
        <a:bodyPr/>
        <a:lstStyle/>
        <a:p>
          <a:endParaRPr lang="en-US"/>
        </a:p>
      </dgm:t>
    </dgm:pt>
    <dgm:pt modelId="{4CFCCE18-213D-480A-BF8D-F6F9DC07F306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100" b="1" dirty="0" smtClean="0">
              <a:cs typeface="B Nazanin" panose="00000400000000000000" pitchFamily="2" charset="-78"/>
            </a:rPr>
            <a:t>سایت‌هایی که دسترسی به سایت‌های دیگر که</a:t>
          </a:r>
          <a:r>
            <a:rPr lang="en-US" sz="2100" b="1" dirty="0" smtClean="0">
              <a:cs typeface="B Nazanin" panose="00000400000000000000" pitchFamily="2" charset="-78"/>
            </a:rPr>
            <a:t> </a:t>
          </a:r>
          <a:r>
            <a:rPr lang="fa-IR" sz="2100" b="1" dirty="0" smtClean="0">
              <a:cs typeface="B Nazanin" panose="00000400000000000000" pitchFamily="2" charset="-78"/>
            </a:rPr>
            <a:t>با سلایق جمع زیادی از کاربران مطابقت دارد را فراهم می‌سازد.</a:t>
          </a:r>
          <a:endParaRPr lang="en-US" sz="2100" b="1" dirty="0">
            <a:cs typeface="B Nazanin" panose="00000400000000000000" pitchFamily="2" charset="-78"/>
          </a:endParaRPr>
        </a:p>
      </dgm:t>
    </dgm:pt>
    <dgm:pt modelId="{15FB758A-25A3-480D-8BDA-E26DB38C599A}" type="parTrans" cxnId="{EB52BB67-E227-45F9-9C54-F5C803F9F226}">
      <dgm:prSet/>
      <dgm:spPr/>
      <dgm:t>
        <a:bodyPr/>
        <a:lstStyle/>
        <a:p>
          <a:endParaRPr lang="en-US"/>
        </a:p>
      </dgm:t>
    </dgm:pt>
    <dgm:pt modelId="{84BFA9F8-8BD1-42FC-A8F8-FD0BEF445E45}" type="sibTrans" cxnId="{EB52BB67-E227-45F9-9C54-F5C803F9F226}">
      <dgm:prSet/>
      <dgm:spPr/>
      <dgm:t>
        <a:bodyPr/>
        <a:lstStyle/>
        <a:p>
          <a:endParaRPr lang="en-US"/>
        </a:p>
      </dgm:t>
    </dgm:pt>
    <dgm:pt modelId="{D5F196AD-7E90-43BF-A7F5-9DF46184DC91}" type="pres">
      <dgm:prSet presAssocID="{2CF2AC83-A006-4F4A-AA7E-DC382E593319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13C15A3-0F94-46A7-AD45-80B7E88BF482}" type="pres">
      <dgm:prSet presAssocID="{72A3859C-400D-4485-BA64-2117C6F62CA2}" presName="root1" presStyleCnt="0"/>
      <dgm:spPr/>
    </dgm:pt>
    <dgm:pt modelId="{7E54A52E-C2EE-4761-B897-24E6B7F5252B}" type="pres">
      <dgm:prSet presAssocID="{72A3859C-400D-4485-BA64-2117C6F62CA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AEED73C-A991-4E1E-B84F-F873EC6A3A4A}" type="pres">
      <dgm:prSet presAssocID="{72A3859C-400D-4485-BA64-2117C6F62CA2}" presName="level2hierChild" presStyleCnt="0"/>
      <dgm:spPr/>
    </dgm:pt>
    <dgm:pt modelId="{46F36FE2-D364-44CD-B5B3-C7849E081D97}" type="pres">
      <dgm:prSet presAssocID="{AA38DE5D-632D-490E-B45E-F8E05A7F145C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56DB09A3-9BB4-41AB-B062-6F399209BCE2}" type="pres">
      <dgm:prSet presAssocID="{AA38DE5D-632D-490E-B45E-F8E05A7F145C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E5A678DD-C544-41AA-BF2A-7FC4A538520C}" type="pres">
      <dgm:prSet presAssocID="{D40A9440-9E6B-427A-8A4D-DBE3544C72F7}" presName="root2" presStyleCnt="0"/>
      <dgm:spPr/>
    </dgm:pt>
    <dgm:pt modelId="{0A86B1AD-4291-449F-99C8-8553E7101A8E}" type="pres">
      <dgm:prSet presAssocID="{D40A9440-9E6B-427A-8A4D-DBE3544C72F7}" presName="LevelTwoTextNode" presStyleLbl="node2" presStyleIdx="0" presStyleCnt="2" custScaleY="1361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348BD9-F476-4620-96C5-26AD26F68BAC}" type="pres">
      <dgm:prSet presAssocID="{D40A9440-9E6B-427A-8A4D-DBE3544C72F7}" presName="level3hierChild" presStyleCnt="0"/>
      <dgm:spPr/>
    </dgm:pt>
    <dgm:pt modelId="{AD50AF36-6DFD-43C9-B463-72C4D7D90ABC}" type="pres">
      <dgm:prSet presAssocID="{DE1CA388-32E3-4B4A-8625-7A8B7A94BD2E}" presName="conn2-1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563B2DD4-5EA6-4B6A-8B1A-7046E92CFFCD}" type="pres">
      <dgm:prSet presAssocID="{DE1CA388-32E3-4B4A-8625-7A8B7A94BD2E}" presName="connTx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81524C72-52D3-49E0-BF03-A6A93A5AAEA1}" type="pres">
      <dgm:prSet presAssocID="{48F3C4FD-7DFC-42B9-8E75-3753A4F29BBF}" presName="root2" presStyleCnt="0"/>
      <dgm:spPr/>
    </dgm:pt>
    <dgm:pt modelId="{79B58A58-6411-47D4-916D-20E7BF2933D1}" type="pres">
      <dgm:prSet presAssocID="{48F3C4FD-7DFC-42B9-8E75-3753A4F29BBF}" presName="LevelTwoTextNode" presStyleLbl="node3" presStyleIdx="0" presStyleCnt="2" custScaleX="271805" custScaleY="2095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3BBCFF-9695-4FA7-9D8C-EC707F5D0D76}" type="pres">
      <dgm:prSet presAssocID="{48F3C4FD-7DFC-42B9-8E75-3753A4F29BBF}" presName="level3hierChild" presStyleCnt="0"/>
      <dgm:spPr/>
    </dgm:pt>
    <dgm:pt modelId="{4F3B1C95-E5EB-4BC2-BF68-361AA45EB87F}" type="pres">
      <dgm:prSet presAssocID="{43BAF8DA-1B64-4AD4-AAC3-0DDCC6FEDDC5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8C4F5311-470D-44C9-B863-75300A6E93D9}" type="pres">
      <dgm:prSet presAssocID="{43BAF8DA-1B64-4AD4-AAC3-0DDCC6FEDDC5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EF8CA8B3-A451-4F1C-8DEB-89C85B635538}" type="pres">
      <dgm:prSet presAssocID="{91954B7D-9578-40F9-90D2-A7F90E04C1E1}" presName="root2" presStyleCnt="0"/>
      <dgm:spPr/>
    </dgm:pt>
    <dgm:pt modelId="{D279E342-853C-49E6-94E2-9927D287FD30}" type="pres">
      <dgm:prSet presAssocID="{91954B7D-9578-40F9-90D2-A7F90E04C1E1}" presName="LevelTwoTextNode" presStyleLbl="node2" presStyleIdx="1" presStyleCnt="2" custScaleY="1361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88DB66-9C58-4117-B600-E244A1E82FDC}" type="pres">
      <dgm:prSet presAssocID="{91954B7D-9578-40F9-90D2-A7F90E04C1E1}" presName="level3hierChild" presStyleCnt="0"/>
      <dgm:spPr/>
    </dgm:pt>
    <dgm:pt modelId="{A268F8DD-21E2-4529-AA96-65FC25B88878}" type="pres">
      <dgm:prSet presAssocID="{15FB758A-25A3-480D-8BDA-E26DB38C599A}" presName="conn2-1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3A0A469C-83B0-4957-A393-0298A20657E8}" type="pres">
      <dgm:prSet presAssocID="{15FB758A-25A3-480D-8BDA-E26DB38C599A}" presName="connTx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FE2F2AC8-24E1-48AB-B40B-8E45E5FDA6EE}" type="pres">
      <dgm:prSet presAssocID="{4CFCCE18-213D-480A-BF8D-F6F9DC07F306}" presName="root2" presStyleCnt="0"/>
      <dgm:spPr/>
    </dgm:pt>
    <dgm:pt modelId="{5B466418-503E-4A36-AEC1-8C1302AEB5DE}" type="pres">
      <dgm:prSet presAssocID="{4CFCCE18-213D-480A-BF8D-F6F9DC07F306}" presName="LevelTwoTextNode" presStyleLbl="node3" presStyleIdx="1" presStyleCnt="2" custScaleX="271805" custScaleY="2095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9DEFFB-DA5F-4765-995E-DB9BE6885471}" type="pres">
      <dgm:prSet presAssocID="{4CFCCE18-213D-480A-BF8D-F6F9DC07F306}" presName="level3hierChild" presStyleCnt="0"/>
      <dgm:spPr/>
    </dgm:pt>
  </dgm:ptLst>
  <dgm:cxnLst>
    <dgm:cxn modelId="{4FD99EB9-E491-41E4-A3BA-AE5447F7387A}" type="presOf" srcId="{91954B7D-9578-40F9-90D2-A7F90E04C1E1}" destId="{D279E342-853C-49E6-94E2-9927D287FD30}" srcOrd="0" destOrd="0" presId="urn:microsoft.com/office/officeart/2005/8/layout/hierarchy2"/>
    <dgm:cxn modelId="{642A34DD-D749-440F-9C7B-6D045CA16920}" srcId="{72A3859C-400D-4485-BA64-2117C6F62CA2}" destId="{91954B7D-9578-40F9-90D2-A7F90E04C1E1}" srcOrd="1" destOrd="0" parTransId="{43BAF8DA-1B64-4AD4-AAC3-0DDCC6FEDDC5}" sibTransId="{00C1D48B-A00D-4D3E-B7E5-37B4CE458DE8}"/>
    <dgm:cxn modelId="{597E8A21-C41A-4D95-80F9-A036E152D8D4}" type="presOf" srcId="{DE1CA388-32E3-4B4A-8625-7A8B7A94BD2E}" destId="{563B2DD4-5EA6-4B6A-8B1A-7046E92CFFCD}" srcOrd="1" destOrd="0" presId="urn:microsoft.com/office/officeart/2005/8/layout/hierarchy2"/>
    <dgm:cxn modelId="{AD9B385E-248B-4975-A51B-FB895DC04B72}" type="presOf" srcId="{43BAF8DA-1B64-4AD4-AAC3-0DDCC6FEDDC5}" destId="{4F3B1C95-E5EB-4BC2-BF68-361AA45EB87F}" srcOrd="0" destOrd="0" presId="urn:microsoft.com/office/officeart/2005/8/layout/hierarchy2"/>
    <dgm:cxn modelId="{EB52BB67-E227-45F9-9C54-F5C803F9F226}" srcId="{91954B7D-9578-40F9-90D2-A7F90E04C1E1}" destId="{4CFCCE18-213D-480A-BF8D-F6F9DC07F306}" srcOrd="0" destOrd="0" parTransId="{15FB758A-25A3-480D-8BDA-E26DB38C599A}" sibTransId="{84BFA9F8-8BD1-42FC-A8F8-FD0BEF445E45}"/>
    <dgm:cxn modelId="{C02559CA-8352-4973-8F6B-C93F4ABCB24F}" type="presOf" srcId="{4CFCCE18-213D-480A-BF8D-F6F9DC07F306}" destId="{5B466418-503E-4A36-AEC1-8C1302AEB5DE}" srcOrd="0" destOrd="0" presId="urn:microsoft.com/office/officeart/2005/8/layout/hierarchy2"/>
    <dgm:cxn modelId="{1A28E0C4-2B6B-4D9D-8976-BEDD08C3A591}" type="presOf" srcId="{2CF2AC83-A006-4F4A-AA7E-DC382E593319}" destId="{D5F196AD-7E90-43BF-A7F5-9DF46184DC91}" srcOrd="0" destOrd="0" presId="urn:microsoft.com/office/officeart/2005/8/layout/hierarchy2"/>
    <dgm:cxn modelId="{949DBAE4-4C84-44AE-AFEE-7C63BFE94947}" type="presOf" srcId="{D40A9440-9E6B-427A-8A4D-DBE3544C72F7}" destId="{0A86B1AD-4291-449F-99C8-8553E7101A8E}" srcOrd="0" destOrd="0" presId="urn:microsoft.com/office/officeart/2005/8/layout/hierarchy2"/>
    <dgm:cxn modelId="{D7339A1F-46CD-4981-B1B1-74830F4FB65A}" srcId="{D40A9440-9E6B-427A-8A4D-DBE3544C72F7}" destId="{48F3C4FD-7DFC-42B9-8E75-3753A4F29BBF}" srcOrd="0" destOrd="0" parTransId="{DE1CA388-32E3-4B4A-8625-7A8B7A94BD2E}" sibTransId="{F573F8B1-0ADE-4EB1-9F05-321935F60678}"/>
    <dgm:cxn modelId="{172848AC-A7B8-4109-91ED-C0EA3EF38145}" type="presOf" srcId="{43BAF8DA-1B64-4AD4-AAC3-0DDCC6FEDDC5}" destId="{8C4F5311-470D-44C9-B863-75300A6E93D9}" srcOrd="1" destOrd="0" presId="urn:microsoft.com/office/officeart/2005/8/layout/hierarchy2"/>
    <dgm:cxn modelId="{127B535F-F7F3-49B9-935D-DE3EEA24A335}" type="presOf" srcId="{72A3859C-400D-4485-BA64-2117C6F62CA2}" destId="{7E54A52E-C2EE-4761-B897-24E6B7F5252B}" srcOrd="0" destOrd="0" presId="urn:microsoft.com/office/officeart/2005/8/layout/hierarchy2"/>
    <dgm:cxn modelId="{7D6B867D-0116-4B0B-9151-E46F6AE935B9}" srcId="{2CF2AC83-A006-4F4A-AA7E-DC382E593319}" destId="{72A3859C-400D-4485-BA64-2117C6F62CA2}" srcOrd="0" destOrd="0" parTransId="{EFC98E7E-4198-4F45-A3FD-62136488CD21}" sibTransId="{3042FCBF-C595-4806-9A93-B0250EB5DEDF}"/>
    <dgm:cxn modelId="{FD1B1C88-5473-4FF0-A4DD-21DDF78E9CC4}" type="presOf" srcId="{AA38DE5D-632D-490E-B45E-F8E05A7F145C}" destId="{56DB09A3-9BB4-41AB-B062-6F399209BCE2}" srcOrd="1" destOrd="0" presId="urn:microsoft.com/office/officeart/2005/8/layout/hierarchy2"/>
    <dgm:cxn modelId="{4DB55532-DB1A-42D4-A950-55BF78555B58}" type="presOf" srcId="{DE1CA388-32E3-4B4A-8625-7A8B7A94BD2E}" destId="{AD50AF36-6DFD-43C9-B463-72C4D7D90ABC}" srcOrd="0" destOrd="0" presId="urn:microsoft.com/office/officeart/2005/8/layout/hierarchy2"/>
    <dgm:cxn modelId="{8B29A75D-F426-487E-AC28-78091D2A4ACC}" type="presOf" srcId="{AA38DE5D-632D-490E-B45E-F8E05A7F145C}" destId="{46F36FE2-D364-44CD-B5B3-C7849E081D97}" srcOrd="0" destOrd="0" presId="urn:microsoft.com/office/officeart/2005/8/layout/hierarchy2"/>
    <dgm:cxn modelId="{C9D0F994-5E80-4F1F-A27B-33DD34CF0211}" type="presOf" srcId="{15FB758A-25A3-480D-8BDA-E26DB38C599A}" destId="{A268F8DD-21E2-4529-AA96-65FC25B88878}" srcOrd="0" destOrd="0" presId="urn:microsoft.com/office/officeart/2005/8/layout/hierarchy2"/>
    <dgm:cxn modelId="{C7588FD5-9677-4E17-A7AD-530BC6D09ABF}" type="presOf" srcId="{15FB758A-25A3-480D-8BDA-E26DB38C599A}" destId="{3A0A469C-83B0-4957-A393-0298A20657E8}" srcOrd="1" destOrd="0" presId="urn:microsoft.com/office/officeart/2005/8/layout/hierarchy2"/>
    <dgm:cxn modelId="{FFBE7D3D-3CEA-4714-BE24-8519D7C202EF}" srcId="{72A3859C-400D-4485-BA64-2117C6F62CA2}" destId="{D40A9440-9E6B-427A-8A4D-DBE3544C72F7}" srcOrd="0" destOrd="0" parTransId="{AA38DE5D-632D-490E-B45E-F8E05A7F145C}" sibTransId="{854AB82A-34F0-471B-A53A-B898962B6134}"/>
    <dgm:cxn modelId="{31CB7E91-2120-4784-A28D-323090F0654E}" type="presOf" srcId="{48F3C4FD-7DFC-42B9-8E75-3753A4F29BBF}" destId="{79B58A58-6411-47D4-916D-20E7BF2933D1}" srcOrd="0" destOrd="0" presId="urn:microsoft.com/office/officeart/2005/8/layout/hierarchy2"/>
    <dgm:cxn modelId="{141EAF72-D7FC-406E-8565-8FD280AE0C82}" type="presParOf" srcId="{D5F196AD-7E90-43BF-A7F5-9DF46184DC91}" destId="{713C15A3-0F94-46A7-AD45-80B7E88BF482}" srcOrd="0" destOrd="0" presId="urn:microsoft.com/office/officeart/2005/8/layout/hierarchy2"/>
    <dgm:cxn modelId="{81D5CCD6-75DF-4590-A525-FBEEB6268283}" type="presParOf" srcId="{713C15A3-0F94-46A7-AD45-80B7E88BF482}" destId="{7E54A52E-C2EE-4761-B897-24E6B7F5252B}" srcOrd="0" destOrd="0" presId="urn:microsoft.com/office/officeart/2005/8/layout/hierarchy2"/>
    <dgm:cxn modelId="{CB8ED2BB-2A3C-4B8C-BBE2-AD64C3C5BA2B}" type="presParOf" srcId="{713C15A3-0F94-46A7-AD45-80B7E88BF482}" destId="{AAEED73C-A991-4E1E-B84F-F873EC6A3A4A}" srcOrd="1" destOrd="0" presId="urn:microsoft.com/office/officeart/2005/8/layout/hierarchy2"/>
    <dgm:cxn modelId="{655F8156-CAAE-4EE8-8DB8-00238D9C0531}" type="presParOf" srcId="{AAEED73C-A991-4E1E-B84F-F873EC6A3A4A}" destId="{46F36FE2-D364-44CD-B5B3-C7849E081D97}" srcOrd="0" destOrd="0" presId="urn:microsoft.com/office/officeart/2005/8/layout/hierarchy2"/>
    <dgm:cxn modelId="{8E5C1FC8-2471-49D9-9C59-9C16238A35AC}" type="presParOf" srcId="{46F36FE2-D364-44CD-B5B3-C7849E081D97}" destId="{56DB09A3-9BB4-41AB-B062-6F399209BCE2}" srcOrd="0" destOrd="0" presId="urn:microsoft.com/office/officeart/2005/8/layout/hierarchy2"/>
    <dgm:cxn modelId="{45F0A447-0775-4448-AF6E-171224B6103C}" type="presParOf" srcId="{AAEED73C-A991-4E1E-B84F-F873EC6A3A4A}" destId="{E5A678DD-C544-41AA-BF2A-7FC4A538520C}" srcOrd="1" destOrd="0" presId="urn:microsoft.com/office/officeart/2005/8/layout/hierarchy2"/>
    <dgm:cxn modelId="{73D6A08E-FF40-48AF-B863-6A81DBAE1ED1}" type="presParOf" srcId="{E5A678DD-C544-41AA-BF2A-7FC4A538520C}" destId="{0A86B1AD-4291-449F-99C8-8553E7101A8E}" srcOrd="0" destOrd="0" presId="urn:microsoft.com/office/officeart/2005/8/layout/hierarchy2"/>
    <dgm:cxn modelId="{A3888731-0091-45E6-BBDC-06339DAFC872}" type="presParOf" srcId="{E5A678DD-C544-41AA-BF2A-7FC4A538520C}" destId="{E2348BD9-F476-4620-96C5-26AD26F68BAC}" srcOrd="1" destOrd="0" presId="urn:microsoft.com/office/officeart/2005/8/layout/hierarchy2"/>
    <dgm:cxn modelId="{C08734DC-D2EE-47E7-9946-E4BEE5FF63C2}" type="presParOf" srcId="{E2348BD9-F476-4620-96C5-26AD26F68BAC}" destId="{AD50AF36-6DFD-43C9-B463-72C4D7D90ABC}" srcOrd="0" destOrd="0" presId="urn:microsoft.com/office/officeart/2005/8/layout/hierarchy2"/>
    <dgm:cxn modelId="{4B4ADB32-2627-4940-86EC-DA12CEC9BDCB}" type="presParOf" srcId="{AD50AF36-6DFD-43C9-B463-72C4D7D90ABC}" destId="{563B2DD4-5EA6-4B6A-8B1A-7046E92CFFCD}" srcOrd="0" destOrd="0" presId="urn:microsoft.com/office/officeart/2005/8/layout/hierarchy2"/>
    <dgm:cxn modelId="{B129C59E-40B4-4D75-8055-5FB617C2796F}" type="presParOf" srcId="{E2348BD9-F476-4620-96C5-26AD26F68BAC}" destId="{81524C72-52D3-49E0-BF03-A6A93A5AAEA1}" srcOrd="1" destOrd="0" presId="urn:microsoft.com/office/officeart/2005/8/layout/hierarchy2"/>
    <dgm:cxn modelId="{B93B442F-AAC6-4E7D-8D2C-34F2B172F529}" type="presParOf" srcId="{81524C72-52D3-49E0-BF03-A6A93A5AAEA1}" destId="{79B58A58-6411-47D4-916D-20E7BF2933D1}" srcOrd="0" destOrd="0" presId="urn:microsoft.com/office/officeart/2005/8/layout/hierarchy2"/>
    <dgm:cxn modelId="{BD520018-96C0-4C6B-9301-CB527F36B7DA}" type="presParOf" srcId="{81524C72-52D3-49E0-BF03-A6A93A5AAEA1}" destId="{A73BBCFF-9695-4FA7-9D8C-EC707F5D0D76}" srcOrd="1" destOrd="0" presId="urn:microsoft.com/office/officeart/2005/8/layout/hierarchy2"/>
    <dgm:cxn modelId="{4D99B62B-7658-48A2-A966-198E9EB22C2E}" type="presParOf" srcId="{AAEED73C-A991-4E1E-B84F-F873EC6A3A4A}" destId="{4F3B1C95-E5EB-4BC2-BF68-361AA45EB87F}" srcOrd="2" destOrd="0" presId="urn:microsoft.com/office/officeart/2005/8/layout/hierarchy2"/>
    <dgm:cxn modelId="{BA3B2404-83E6-46C1-AC68-247790B586C9}" type="presParOf" srcId="{4F3B1C95-E5EB-4BC2-BF68-361AA45EB87F}" destId="{8C4F5311-470D-44C9-B863-75300A6E93D9}" srcOrd="0" destOrd="0" presId="urn:microsoft.com/office/officeart/2005/8/layout/hierarchy2"/>
    <dgm:cxn modelId="{359074DC-0748-4CBE-88C8-0341AB6B603F}" type="presParOf" srcId="{AAEED73C-A991-4E1E-B84F-F873EC6A3A4A}" destId="{EF8CA8B3-A451-4F1C-8DEB-89C85B635538}" srcOrd="3" destOrd="0" presId="urn:microsoft.com/office/officeart/2005/8/layout/hierarchy2"/>
    <dgm:cxn modelId="{9A4FAC6E-4F16-422C-B858-16775D97A2F4}" type="presParOf" srcId="{EF8CA8B3-A451-4F1C-8DEB-89C85B635538}" destId="{D279E342-853C-49E6-94E2-9927D287FD30}" srcOrd="0" destOrd="0" presId="urn:microsoft.com/office/officeart/2005/8/layout/hierarchy2"/>
    <dgm:cxn modelId="{D75721E1-A944-43BD-B232-4C70C2083B03}" type="presParOf" srcId="{EF8CA8B3-A451-4F1C-8DEB-89C85B635538}" destId="{2788DB66-9C58-4117-B600-E244A1E82FDC}" srcOrd="1" destOrd="0" presId="urn:microsoft.com/office/officeart/2005/8/layout/hierarchy2"/>
    <dgm:cxn modelId="{F8D867BE-AE93-45B5-A053-63FC886EB7F4}" type="presParOf" srcId="{2788DB66-9C58-4117-B600-E244A1E82FDC}" destId="{A268F8DD-21E2-4529-AA96-65FC25B88878}" srcOrd="0" destOrd="0" presId="urn:microsoft.com/office/officeart/2005/8/layout/hierarchy2"/>
    <dgm:cxn modelId="{8FA745C5-252C-43B5-A3D9-3E48975B342C}" type="presParOf" srcId="{A268F8DD-21E2-4529-AA96-65FC25B88878}" destId="{3A0A469C-83B0-4957-A393-0298A20657E8}" srcOrd="0" destOrd="0" presId="urn:microsoft.com/office/officeart/2005/8/layout/hierarchy2"/>
    <dgm:cxn modelId="{3429318E-2F5F-439C-95BB-533A1A7C68A2}" type="presParOf" srcId="{2788DB66-9C58-4117-B600-E244A1E82FDC}" destId="{FE2F2AC8-24E1-48AB-B40B-8E45E5FDA6EE}" srcOrd="1" destOrd="0" presId="urn:microsoft.com/office/officeart/2005/8/layout/hierarchy2"/>
    <dgm:cxn modelId="{EF96C12D-8BA7-4249-B52F-2621F2DAE43D}" type="presParOf" srcId="{FE2F2AC8-24E1-48AB-B40B-8E45E5FDA6EE}" destId="{5B466418-503E-4A36-AEC1-8C1302AEB5DE}" srcOrd="0" destOrd="0" presId="urn:microsoft.com/office/officeart/2005/8/layout/hierarchy2"/>
    <dgm:cxn modelId="{E86363F4-DB0A-4560-A5AE-AF9E371FF7DA}" type="presParOf" srcId="{FE2F2AC8-24E1-48AB-B40B-8E45E5FDA6EE}" destId="{5E9DEFFB-DA5F-4765-995E-DB9BE688547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6D7AE0-C0FC-4DA2-AA13-EF489CC7E07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FE5719-3509-4D8B-94DF-E91B6B660CD6}">
      <dgm:prSet phldrT="[Text]" custT="1"/>
      <dgm:spPr/>
      <dgm:t>
        <a:bodyPr/>
        <a:lstStyle/>
        <a:p>
          <a:pPr rtl="1"/>
          <a:r>
            <a:rPr lang="fa-IR" sz="2100" b="1" dirty="0" smtClean="0">
              <a:cs typeface="B Nazanin" panose="00000400000000000000" pitchFamily="2" charset="-78"/>
            </a:rPr>
            <a:t>مزایای استفاده از اینترانت</a:t>
          </a:r>
          <a:endParaRPr lang="en-US" sz="2100" b="1" dirty="0">
            <a:cs typeface="B Nazanin" panose="00000400000000000000" pitchFamily="2" charset="-78"/>
          </a:endParaRPr>
        </a:p>
      </dgm:t>
    </dgm:pt>
    <dgm:pt modelId="{C8C5DFFC-58CC-4651-9673-FA092CF749A7}" type="parTrans" cxnId="{CDD32896-BAAB-4FE6-994F-D3C67A7D0FBA}">
      <dgm:prSet/>
      <dgm:spPr/>
      <dgm:t>
        <a:bodyPr/>
        <a:lstStyle/>
        <a:p>
          <a:endParaRPr lang="en-US"/>
        </a:p>
      </dgm:t>
    </dgm:pt>
    <dgm:pt modelId="{74A0A7AB-2684-44AD-B473-E261D8CAC4ED}" type="sibTrans" cxnId="{CDD32896-BAAB-4FE6-994F-D3C67A7D0FBA}">
      <dgm:prSet/>
      <dgm:spPr/>
      <dgm:t>
        <a:bodyPr/>
        <a:lstStyle/>
        <a:p>
          <a:endParaRPr lang="en-US"/>
        </a:p>
      </dgm:t>
    </dgm:pt>
    <dgm:pt modelId="{5C45767D-A3B3-48CF-B731-BA3BA0C0860E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کاهش هزینه های چاپ، توزیع و کاغذ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EEBC2A52-8521-4DF0-B979-2C5C84DBC0EF}" type="parTrans" cxnId="{FBC76BA7-3F9E-42BA-AA89-706C1DEEF1C3}">
      <dgm:prSet/>
      <dgm:spPr/>
      <dgm:t>
        <a:bodyPr/>
        <a:lstStyle/>
        <a:p>
          <a:endParaRPr lang="en-US"/>
        </a:p>
      </dgm:t>
    </dgm:pt>
    <dgm:pt modelId="{1C3C06E0-F081-4ECD-98C7-FAAC29B2DD65}" type="sibTrans" cxnId="{FBC76BA7-3F9E-42BA-AA89-706C1DEEF1C3}">
      <dgm:prSet/>
      <dgm:spPr/>
      <dgm:t>
        <a:bodyPr/>
        <a:lstStyle/>
        <a:p>
          <a:endParaRPr lang="en-US"/>
        </a:p>
      </dgm:t>
    </dgm:pt>
    <dgm:pt modelId="{60945C41-E314-44F8-B1FE-6E300C578534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سهولت کاربرد (به آموزش تخصصی نیاز ندارد)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7C1BEB91-9CB6-46CA-A126-22E498EF5BF3}" type="parTrans" cxnId="{F54A0B88-811F-4C03-BFFC-DBD0BA6A08E3}">
      <dgm:prSet/>
      <dgm:spPr/>
      <dgm:t>
        <a:bodyPr/>
        <a:lstStyle/>
        <a:p>
          <a:endParaRPr lang="en-US"/>
        </a:p>
      </dgm:t>
    </dgm:pt>
    <dgm:pt modelId="{CC8CB1EF-8088-4D90-92B4-CE596C5FFCC8}" type="sibTrans" cxnId="{F54A0B88-811F-4C03-BFFC-DBD0BA6A08E3}">
      <dgm:prSet/>
      <dgm:spPr/>
      <dgm:t>
        <a:bodyPr/>
        <a:lstStyle/>
        <a:p>
          <a:endParaRPr lang="en-US"/>
        </a:p>
      </dgm:t>
    </dgm:pt>
    <dgm:pt modelId="{65CEA3A9-D029-4413-BF2B-4991551BC2ED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ارزانی کاربرد (یکبار نصب و راه اندازی می شود)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ABCC41B4-AB9D-4265-A583-CF261B8C460D}" type="parTrans" cxnId="{984D16DA-A677-4FB7-AB61-D650777ABE9C}">
      <dgm:prSet/>
      <dgm:spPr/>
      <dgm:t>
        <a:bodyPr/>
        <a:lstStyle/>
        <a:p>
          <a:endParaRPr lang="en-US"/>
        </a:p>
      </dgm:t>
    </dgm:pt>
    <dgm:pt modelId="{FF849BA8-0791-4EC1-9DBD-762063D1EB3C}" type="sibTrans" cxnId="{984D16DA-A677-4FB7-AB61-D650777ABE9C}">
      <dgm:prSet/>
      <dgm:spPr/>
      <dgm:t>
        <a:bodyPr/>
        <a:lstStyle/>
        <a:p>
          <a:endParaRPr lang="en-US"/>
        </a:p>
      </dgm:t>
    </dgm:pt>
    <dgm:pt modelId="{055A79A0-51E4-47E2-B8A5-859C63039918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بیشتر پروتکل های شبکه </a:t>
          </a:r>
          <a:r>
            <a:rPr lang="en-US" sz="1800" b="1" dirty="0" smtClean="0">
              <a:cs typeface="B Nazanin" panose="00000400000000000000" pitchFamily="2" charset="-78"/>
            </a:rPr>
            <a:t>(TCP/IP)</a:t>
          </a:r>
          <a:r>
            <a:rPr lang="fa-IR" sz="1800" b="1" dirty="0" smtClean="0">
              <a:cs typeface="B Nazanin" panose="00000400000000000000" pitchFamily="2" charset="-78"/>
            </a:rPr>
            <a:t> ، پروتکل </a:t>
          </a:r>
          <a:r>
            <a:rPr lang="en-US" sz="1800" b="1" dirty="0" smtClean="0">
              <a:cs typeface="B Nazanin" panose="00000400000000000000" pitchFamily="2" charset="-78"/>
            </a:rPr>
            <a:t>HTML</a:t>
          </a:r>
          <a:r>
            <a:rPr lang="fa-IR" sz="1800" b="1" dirty="0" smtClean="0">
              <a:cs typeface="B Nazanin" panose="00000400000000000000" pitchFamily="2" charset="-78"/>
            </a:rPr>
            <a:t> و پروتکل انتقال فایل </a:t>
          </a:r>
          <a:r>
            <a:rPr lang="en-US" sz="1800" b="1" dirty="0" smtClean="0">
              <a:cs typeface="B Nazanin" panose="00000400000000000000" pitchFamily="2" charset="-78"/>
            </a:rPr>
            <a:t>FTP</a:t>
          </a:r>
          <a:r>
            <a:rPr lang="fa-IR" sz="1800" b="1" dirty="0" smtClean="0">
              <a:cs typeface="B Nazanin" panose="00000400000000000000" pitchFamily="2" charset="-78"/>
            </a:rPr>
            <a:t> راه اندازی شده اند و برای همه </a:t>
          </a:r>
          <a:r>
            <a:rPr lang="en-US" sz="1800" b="1" dirty="0" smtClean="0">
              <a:cs typeface="B Nazanin" panose="00000400000000000000" pitchFamily="2" charset="-78"/>
            </a:rPr>
            <a:t>Platform</a:t>
          </a:r>
          <a:r>
            <a:rPr lang="fa-IR" sz="1800" b="1" dirty="0" smtClean="0">
              <a:cs typeface="B Nazanin" panose="00000400000000000000" pitchFamily="2" charset="-78"/>
            </a:rPr>
            <a:t> ها مناسب می باشند.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A83F5F46-2EFE-419E-A9FF-86AD98509618}" type="parTrans" cxnId="{7B0D088F-58C2-4B4B-88C3-F85ACB6E9591}">
      <dgm:prSet/>
      <dgm:spPr/>
      <dgm:t>
        <a:bodyPr/>
        <a:lstStyle/>
        <a:p>
          <a:endParaRPr lang="en-US"/>
        </a:p>
      </dgm:t>
    </dgm:pt>
    <dgm:pt modelId="{6D3B4C68-7C28-491B-B588-E94B48E7D714}" type="sibTrans" cxnId="{7B0D088F-58C2-4B4B-88C3-F85ACB6E9591}">
      <dgm:prSet/>
      <dgm:spPr/>
      <dgm:t>
        <a:bodyPr/>
        <a:lstStyle/>
        <a:p>
          <a:endParaRPr lang="en-US"/>
        </a:p>
      </dgm:t>
    </dgm:pt>
    <dgm:pt modelId="{C01CC29A-73A2-402C-B0B8-2F0B0918FD15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می تواند در کل سازمان مورد استفاده قرار بگیرد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7636D9DD-27C6-49DD-BCC6-516419203289}" type="parTrans" cxnId="{7D120762-3DA8-471B-B3E8-872B36B78930}">
      <dgm:prSet/>
      <dgm:spPr/>
      <dgm:t>
        <a:bodyPr/>
        <a:lstStyle/>
        <a:p>
          <a:endParaRPr lang="en-US"/>
        </a:p>
      </dgm:t>
    </dgm:pt>
    <dgm:pt modelId="{8AF5DE47-AB98-403A-91F1-FD8E4D5BCF8C}" type="sibTrans" cxnId="{7D120762-3DA8-471B-B3E8-872B36B78930}">
      <dgm:prSet/>
      <dgm:spPr/>
      <dgm:t>
        <a:bodyPr/>
        <a:lstStyle/>
        <a:p>
          <a:endParaRPr lang="en-US"/>
        </a:p>
      </dgm:t>
    </dgm:pt>
    <dgm:pt modelId="{E3EAE4F2-20B9-405A-93ED-92573073C83C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هزینه آموزش کارمندان – فروش و بازاریابی – حسابداری را کاهش می دهد.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7DF25B96-C24A-4CA8-B3CA-303EB34F065D}" type="parTrans" cxnId="{97E1B092-0A6A-4995-8521-0DEC04F51596}">
      <dgm:prSet/>
      <dgm:spPr/>
      <dgm:t>
        <a:bodyPr/>
        <a:lstStyle/>
        <a:p>
          <a:endParaRPr lang="en-US"/>
        </a:p>
      </dgm:t>
    </dgm:pt>
    <dgm:pt modelId="{C631AF2F-4FB3-4EA8-9357-68EB15FF73F7}" type="sibTrans" cxnId="{97E1B092-0A6A-4995-8521-0DEC04F51596}">
      <dgm:prSet/>
      <dgm:spPr/>
      <dgm:t>
        <a:bodyPr/>
        <a:lstStyle/>
        <a:p>
          <a:endParaRPr lang="en-US"/>
        </a:p>
      </dgm:t>
    </dgm:pt>
    <dgm:pt modelId="{F53956C0-376D-46EE-9258-6A9699E92DC1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سهولت دستیابی و مدیریت نتایج بصورت یکپارچه و بالا بردن بهره وری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EE5C775A-1F2E-4ABD-9A48-09CDC852F4AF}" type="parTrans" cxnId="{A423A129-804A-4B70-BE8C-47239A626A8B}">
      <dgm:prSet/>
      <dgm:spPr/>
      <dgm:t>
        <a:bodyPr/>
        <a:lstStyle/>
        <a:p>
          <a:endParaRPr lang="en-US"/>
        </a:p>
      </dgm:t>
    </dgm:pt>
    <dgm:pt modelId="{6D862CB2-5E92-4985-8EF4-F1AC233667B8}" type="sibTrans" cxnId="{A423A129-804A-4B70-BE8C-47239A626A8B}">
      <dgm:prSet/>
      <dgm:spPr/>
      <dgm:t>
        <a:bodyPr/>
        <a:lstStyle/>
        <a:p>
          <a:endParaRPr lang="en-US"/>
        </a:p>
      </dgm:t>
    </dgm:pt>
    <dgm:pt modelId="{15220A24-B16C-4C24-9146-3AC65C2E4942}" type="pres">
      <dgm:prSet presAssocID="{616D7AE0-C0FC-4DA2-AA13-EF489CC7E075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B1A6D450-3A98-4163-88D2-5554F6C8DDDD}" type="pres">
      <dgm:prSet presAssocID="{8AFE5719-3509-4D8B-94DF-E91B6B660CD6}" presName="root" presStyleCnt="0"/>
      <dgm:spPr/>
    </dgm:pt>
    <dgm:pt modelId="{522A2DBB-FF4B-4003-AB59-64DB79748EA2}" type="pres">
      <dgm:prSet presAssocID="{8AFE5719-3509-4D8B-94DF-E91B6B660CD6}" presName="rootComposite" presStyleCnt="0"/>
      <dgm:spPr/>
    </dgm:pt>
    <dgm:pt modelId="{57F0EDD5-C0E0-4700-9DDF-3F9911C0943C}" type="pres">
      <dgm:prSet presAssocID="{8AFE5719-3509-4D8B-94DF-E91B6B660CD6}" presName="rootText" presStyleLbl="node1" presStyleIdx="0" presStyleCnt="1" custScaleX="880745" custScaleY="130255"/>
      <dgm:spPr/>
      <dgm:t>
        <a:bodyPr/>
        <a:lstStyle/>
        <a:p>
          <a:endParaRPr lang="en-US"/>
        </a:p>
      </dgm:t>
    </dgm:pt>
    <dgm:pt modelId="{EBCB89E7-83FE-4C63-ACC9-13761D3FC0EC}" type="pres">
      <dgm:prSet presAssocID="{8AFE5719-3509-4D8B-94DF-E91B6B660CD6}" presName="rootConnector" presStyleLbl="node1" presStyleIdx="0" presStyleCnt="1"/>
      <dgm:spPr/>
      <dgm:t>
        <a:bodyPr/>
        <a:lstStyle/>
        <a:p>
          <a:pPr rtl="1"/>
          <a:endParaRPr lang="fa-IR"/>
        </a:p>
      </dgm:t>
    </dgm:pt>
    <dgm:pt modelId="{81B0D405-7F78-4183-9181-6B0FD8C7C8FA}" type="pres">
      <dgm:prSet presAssocID="{8AFE5719-3509-4D8B-94DF-E91B6B660CD6}" presName="childShape" presStyleCnt="0"/>
      <dgm:spPr/>
    </dgm:pt>
    <dgm:pt modelId="{5F93080F-8108-4324-8A0D-D2AA1C9563F3}" type="pres">
      <dgm:prSet presAssocID="{EEBC2A52-8521-4DF0-B979-2C5C84DBC0EF}" presName="Name13" presStyleLbl="parChTrans1D2" presStyleIdx="0" presStyleCnt="7"/>
      <dgm:spPr/>
      <dgm:t>
        <a:bodyPr/>
        <a:lstStyle/>
        <a:p>
          <a:pPr rtl="1"/>
          <a:endParaRPr lang="fa-IR"/>
        </a:p>
      </dgm:t>
    </dgm:pt>
    <dgm:pt modelId="{9AB2C8B0-545B-414C-9017-403E0E03819C}" type="pres">
      <dgm:prSet presAssocID="{5C45767D-A3B3-48CF-B731-BA3BA0C0860E}" presName="childText" presStyleLbl="bgAcc1" presStyleIdx="0" presStyleCnt="7" custScaleX="1302346" custScaleY="160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F05C3-54D6-4779-B288-D589B41BF4F1}" type="pres">
      <dgm:prSet presAssocID="{7C1BEB91-9CB6-46CA-A126-22E498EF5BF3}" presName="Name13" presStyleLbl="parChTrans1D2" presStyleIdx="1" presStyleCnt="7"/>
      <dgm:spPr/>
      <dgm:t>
        <a:bodyPr/>
        <a:lstStyle/>
        <a:p>
          <a:pPr rtl="1"/>
          <a:endParaRPr lang="fa-IR"/>
        </a:p>
      </dgm:t>
    </dgm:pt>
    <dgm:pt modelId="{F58BC62A-2F89-4361-A9EF-550A3D1B542B}" type="pres">
      <dgm:prSet presAssocID="{60945C41-E314-44F8-B1FE-6E300C578534}" presName="childText" presStyleLbl="bgAcc1" presStyleIdx="1" presStyleCnt="7" custScaleX="1302346" custScaleY="160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72472-307E-483E-8711-41A174D6DE6D}" type="pres">
      <dgm:prSet presAssocID="{ABCC41B4-AB9D-4265-A583-CF261B8C460D}" presName="Name13" presStyleLbl="parChTrans1D2" presStyleIdx="2" presStyleCnt="7"/>
      <dgm:spPr/>
      <dgm:t>
        <a:bodyPr/>
        <a:lstStyle/>
        <a:p>
          <a:pPr rtl="1"/>
          <a:endParaRPr lang="fa-IR"/>
        </a:p>
      </dgm:t>
    </dgm:pt>
    <dgm:pt modelId="{BE601CA3-A619-44EB-8EBD-D74756E53307}" type="pres">
      <dgm:prSet presAssocID="{65CEA3A9-D029-4413-BF2B-4991551BC2ED}" presName="childText" presStyleLbl="bgAcc1" presStyleIdx="2" presStyleCnt="7" custScaleX="1302346" custScaleY="160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C0A87-D440-47C3-A30B-3A746C497BEB}" type="pres">
      <dgm:prSet presAssocID="{A83F5F46-2EFE-419E-A9FF-86AD98509618}" presName="Name13" presStyleLbl="parChTrans1D2" presStyleIdx="3" presStyleCnt="7"/>
      <dgm:spPr/>
      <dgm:t>
        <a:bodyPr/>
        <a:lstStyle/>
        <a:p>
          <a:pPr rtl="1"/>
          <a:endParaRPr lang="fa-IR"/>
        </a:p>
      </dgm:t>
    </dgm:pt>
    <dgm:pt modelId="{0B6637A0-34CD-4A4B-97E5-2F9D671E32C2}" type="pres">
      <dgm:prSet presAssocID="{055A79A0-51E4-47E2-B8A5-859C63039918}" presName="childText" presStyleLbl="bgAcc1" presStyleIdx="3" presStyleCnt="7" custScaleX="1302346" custScaleY="235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BE95F-6E75-44F8-8582-03803CB04BCA}" type="pres">
      <dgm:prSet presAssocID="{7636D9DD-27C6-49DD-BCC6-516419203289}" presName="Name13" presStyleLbl="parChTrans1D2" presStyleIdx="4" presStyleCnt="7"/>
      <dgm:spPr/>
      <dgm:t>
        <a:bodyPr/>
        <a:lstStyle/>
        <a:p>
          <a:pPr rtl="1"/>
          <a:endParaRPr lang="fa-IR"/>
        </a:p>
      </dgm:t>
    </dgm:pt>
    <dgm:pt modelId="{72DE79A4-7C35-4607-837D-4C29713C427F}" type="pres">
      <dgm:prSet presAssocID="{C01CC29A-73A2-402C-B0B8-2F0B0918FD15}" presName="childText" presStyleLbl="bgAcc1" presStyleIdx="4" presStyleCnt="7" custScaleX="1302346" custScaleY="160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D42D2-C6F6-4B2F-ADF9-6E8DEDD23A8B}" type="pres">
      <dgm:prSet presAssocID="{7DF25B96-C24A-4CA8-B3CA-303EB34F065D}" presName="Name13" presStyleLbl="parChTrans1D2" presStyleIdx="5" presStyleCnt="7"/>
      <dgm:spPr/>
      <dgm:t>
        <a:bodyPr/>
        <a:lstStyle/>
        <a:p>
          <a:pPr rtl="1"/>
          <a:endParaRPr lang="fa-IR"/>
        </a:p>
      </dgm:t>
    </dgm:pt>
    <dgm:pt modelId="{6BBC79F7-11B9-4F6B-8034-7309ACA198C6}" type="pres">
      <dgm:prSet presAssocID="{E3EAE4F2-20B9-405A-93ED-92573073C83C}" presName="childText" presStyleLbl="bgAcc1" presStyleIdx="5" presStyleCnt="7" custScaleX="1302346" custScaleY="160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87AF8-7202-430A-8C56-078CC31E5D1E}" type="pres">
      <dgm:prSet presAssocID="{EE5C775A-1F2E-4ABD-9A48-09CDC852F4AF}" presName="Name13" presStyleLbl="parChTrans1D2" presStyleIdx="6" presStyleCnt="7"/>
      <dgm:spPr/>
      <dgm:t>
        <a:bodyPr/>
        <a:lstStyle/>
        <a:p>
          <a:pPr rtl="1"/>
          <a:endParaRPr lang="fa-IR"/>
        </a:p>
      </dgm:t>
    </dgm:pt>
    <dgm:pt modelId="{C63392E2-A138-4D63-9733-F5F7AF2C2A54}" type="pres">
      <dgm:prSet presAssocID="{F53956C0-376D-46EE-9258-6A9699E92DC1}" presName="childText" presStyleLbl="bgAcc1" presStyleIdx="6" presStyleCnt="7" custScaleX="1302346" custScaleY="160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8DF6BF-1212-41B7-A77B-157A60E4F8F5}" type="presOf" srcId="{055A79A0-51E4-47E2-B8A5-859C63039918}" destId="{0B6637A0-34CD-4A4B-97E5-2F9D671E32C2}" srcOrd="0" destOrd="0" presId="urn:microsoft.com/office/officeart/2005/8/layout/hierarchy3"/>
    <dgm:cxn modelId="{C93D0FEA-39F9-4C8C-8F14-2FC93743CF5F}" type="presOf" srcId="{65CEA3A9-D029-4413-BF2B-4991551BC2ED}" destId="{BE601CA3-A619-44EB-8EBD-D74756E53307}" srcOrd="0" destOrd="0" presId="urn:microsoft.com/office/officeart/2005/8/layout/hierarchy3"/>
    <dgm:cxn modelId="{082A9ACE-8239-45F0-B97F-DB34109FE727}" type="presOf" srcId="{ABCC41B4-AB9D-4265-A583-CF261B8C460D}" destId="{03272472-307E-483E-8711-41A174D6DE6D}" srcOrd="0" destOrd="0" presId="urn:microsoft.com/office/officeart/2005/8/layout/hierarchy3"/>
    <dgm:cxn modelId="{97E1B092-0A6A-4995-8521-0DEC04F51596}" srcId="{8AFE5719-3509-4D8B-94DF-E91B6B660CD6}" destId="{E3EAE4F2-20B9-405A-93ED-92573073C83C}" srcOrd="5" destOrd="0" parTransId="{7DF25B96-C24A-4CA8-B3CA-303EB34F065D}" sibTransId="{C631AF2F-4FB3-4EA8-9357-68EB15FF73F7}"/>
    <dgm:cxn modelId="{CDD32896-BAAB-4FE6-994F-D3C67A7D0FBA}" srcId="{616D7AE0-C0FC-4DA2-AA13-EF489CC7E075}" destId="{8AFE5719-3509-4D8B-94DF-E91B6B660CD6}" srcOrd="0" destOrd="0" parTransId="{C8C5DFFC-58CC-4651-9673-FA092CF749A7}" sibTransId="{74A0A7AB-2684-44AD-B473-E261D8CAC4ED}"/>
    <dgm:cxn modelId="{0B6F1903-C53F-48F2-B179-18B4B6039FDB}" type="presOf" srcId="{8AFE5719-3509-4D8B-94DF-E91B6B660CD6}" destId="{57F0EDD5-C0E0-4700-9DDF-3F9911C0943C}" srcOrd="0" destOrd="0" presId="urn:microsoft.com/office/officeart/2005/8/layout/hierarchy3"/>
    <dgm:cxn modelId="{91066E76-B1B1-49F3-8A94-E05EB62B1B3C}" type="presOf" srcId="{A83F5F46-2EFE-419E-A9FF-86AD98509618}" destId="{04DC0A87-D440-47C3-A30B-3A746C497BEB}" srcOrd="0" destOrd="0" presId="urn:microsoft.com/office/officeart/2005/8/layout/hierarchy3"/>
    <dgm:cxn modelId="{A423A129-804A-4B70-BE8C-47239A626A8B}" srcId="{8AFE5719-3509-4D8B-94DF-E91B6B660CD6}" destId="{F53956C0-376D-46EE-9258-6A9699E92DC1}" srcOrd="6" destOrd="0" parTransId="{EE5C775A-1F2E-4ABD-9A48-09CDC852F4AF}" sibTransId="{6D862CB2-5E92-4985-8EF4-F1AC233667B8}"/>
    <dgm:cxn modelId="{7B0D088F-58C2-4B4B-88C3-F85ACB6E9591}" srcId="{8AFE5719-3509-4D8B-94DF-E91B6B660CD6}" destId="{055A79A0-51E4-47E2-B8A5-859C63039918}" srcOrd="3" destOrd="0" parTransId="{A83F5F46-2EFE-419E-A9FF-86AD98509618}" sibTransId="{6D3B4C68-7C28-491B-B588-E94B48E7D714}"/>
    <dgm:cxn modelId="{BF6C16D0-368B-4289-8552-B12E50BD7DE9}" type="presOf" srcId="{7C1BEB91-9CB6-46CA-A126-22E498EF5BF3}" destId="{3E4F05C3-54D6-4779-B288-D589B41BF4F1}" srcOrd="0" destOrd="0" presId="urn:microsoft.com/office/officeart/2005/8/layout/hierarchy3"/>
    <dgm:cxn modelId="{F38B88FF-192C-43C6-8F72-E6C5F893219D}" type="presOf" srcId="{8AFE5719-3509-4D8B-94DF-E91B6B660CD6}" destId="{EBCB89E7-83FE-4C63-ACC9-13761D3FC0EC}" srcOrd="1" destOrd="0" presId="urn:microsoft.com/office/officeart/2005/8/layout/hierarchy3"/>
    <dgm:cxn modelId="{B9149F8D-C8AB-4892-8844-6BAE7D77866A}" type="presOf" srcId="{C01CC29A-73A2-402C-B0B8-2F0B0918FD15}" destId="{72DE79A4-7C35-4607-837D-4C29713C427F}" srcOrd="0" destOrd="0" presId="urn:microsoft.com/office/officeart/2005/8/layout/hierarchy3"/>
    <dgm:cxn modelId="{76C7F737-7BF8-4E88-8F41-8AD4EB379CD7}" type="presOf" srcId="{EEBC2A52-8521-4DF0-B979-2C5C84DBC0EF}" destId="{5F93080F-8108-4324-8A0D-D2AA1C9563F3}" srcOrd="0" destOrd="0" presId="urn:microsoft.com/office/officeart/2005/8/layout/hierarchy3"/>
    <dgm:cxn modelId="{7D120762-3DA8-471B-B3E8-872B36B78930}" srcId="{8AFE5719-3509-4D8B-94DF-E91B6B660CD6}" destId="{C01CC29A-73A2-402C-B0B8-2F0B0918FD15}" srcOrd="4" destOrd="0" parTransId="{7636D9DD-27C6-49DD-BCC6-516419203289}" sibTransId="{8AF5DE47-AB98-403A-91F1-FD8E4D5BCF8C}"/>
    <dgm:cxn modelId="{2D00868C-9AC5-416D-B5EC-E770AD5B7326}" type="presOf" srcId="{F53956C0-376D-46EE-9258-6A9699E92DC1}" destId="{C63392E2-A138-4D63-9733-F5F7AF2C2A54}" srcOrd="0" destOrd="0" presId="urn:microsoft.com/office/officeart/2005/8/layout/hierarchy3"/>
    <dgm:cxn modelId="{FBC76BA7-3F9E-42BA-AA89-706C1DEEF1C3}" srcId="{8AFE5719-3509-4D8B-94DF-E91B6B660CD6}" destId="{5C45767D-A3B3-48CF-B731-BA3BA0C0860E}" srcOrd="0" destOrd="0" parTransId="{EEBC2A52-8521-4DF0-B979-2C5C84DBC0EF}" sibTransId="{1C3C06E0-F081-4ECD-98C7-FAAC29B2DD65}"/>
    <dgm:cxn modelId="{CC46EEB7-8B9D-4994-9B63-FA96D63C2455}" type="presOf" srcId="{5C45767D-A3B3-48CF-B731-BA3BA0C0860E}" destId="{9AB2C8B0-545B-414C-9017-403E0E03819C}" srcOrd="0" destOrd="0" presId="urn:microsoft.com/office/officeart/2005/8/layout/hierarchy3"/>
    <dgm:cxn modelId="{67E98D78-F83D-4E2A-96FA-4C7ACEBF6A03}" type="presOf" srcId="{60945C41-E314-44F8-B1FE-6E300C578534}" destId="{F58BC62A-2F89-4361-A9EF-550A3D1B542B}" srcOrd="0" destOrd="0" presId="urn:microsoft.com/office/officeart/2005/8/layout/hierarchy3"/>
    <dgm:cxn modelId="{8A093C67-C317-44CF-98AB-90CF55D26C22}" type="presOf" srcId="{616D7AE0-C0FC-4DA2-AA13-EF489CC7E075}" destId="{15220A24-B16C-4C24-9146-3AC65C2E4942}" srcOrd="0" destOrd="0" presId="urn:microsoft.com/office/officeart/2005/8/layout/hierarchy3"/>
    <dgm:cxn modelId="{36ABA499-8C54-47F4-BDF9-61DF725CE76A}" type="presOf" srcId="{EE5C775A-1F2E-4ABD-9A48-09CDC852F4AF}" destId="{4AF87AF8-7202-430A-8C56-078CC31E5D1E}" srcOrd="0" destOrd="0" presId="urn:microsoft.com/office/officeart/2005/8/layout/hierarchy3"/>
    <dgm:cxn modelId="{4403E855-FA9A-4D45-A7AE-13F3781BA519}" type="presOf" srcId="{7DF25B96-C24A-4CA8-B3CA-303EB34F065D}" destId="{BBFD42D2-C6F6-4B2F-ADF9-6E8DEDD23A8B}" srcOrd="0" destOrd="0" presId="urn:microsoft.com/office/officeart/2005/8/layout/hierarchy3"/>
    <dgm:cxn modelId="{1985B8CC-AF1E-49E5-8EAC-E02BA2596245}" type="presOf" srcId="{E3EAE4F2-20B9-405A-93ED-92573073C83C}" destId="{6BBC79F7-11B9-4F6B-8034-7309ACA198C6}" srcOrd="0" destOrd="0" presId="urn:microsoft.com/office/officeart/2005/8/layout/hierarchy3"/>
    <dgm:cxn modelId="{EF884EBB-0AE4-4114-9998-7D6CD0CCE19B}" type="presOf" srcId="{7636D9DD-27C6-49DD-BCC6-516419203289}" destId="{21EBE95F-6E75-44F8-8582-03803CB04BCA}" srcOrd="0" destOrd="0" presId="urn:microsoft.com/office/officeart/2005/8/layout/hierarchy3"/>
    <dgm:cxn modelId="{984D16DA-A677-4FB7-AB61-D650777ABE9C}" srcId="{8AFE5719-3509-4D8B-94DF-E91B6B660CD6}" destId="{65CEA3A9-D029-4413-BF2B-4991551BC2ED}" srcOrd="2" destOrd="0" parTransId="{ABCC41B4-AB9D-4265-A583-CF261B8C460D}" sibTransId="{FF849BA8-0791-4EC1-9DBD-762063D1EB3C}"/>
    <dgm:cxn modelId="{F54A0B88-811F-4C03-BFFC-DBD0BA6A08E3}" srcId="{8AFE5719-3509-4D8B-94DF-E91B6B660CD6}" destId="{60945C41-E314-44F8-B1FE-6E300C578534}" srcOrd="1" destOrd="0" parTransId="{7C1BEB91-9CB6-46CA-A126-22E498EF5BF3}" sibTransId="{CC8CB1EF-8088-4D90-92B4-CE596C5FFCC8}"/>
    <dgm:cxn modelId="{18E13BA8-AE47-4BE1-907C-7FE45CB9B688}" type="presParOf" srcId="{15220A24-B16C-4C24-9146-3AC65C2E4942}" destId="{B1A6D450-3A98-4163-88D2-5554F6C8DDDD}" srcOrd="0" destOrd="0" presId="urn:microsoft.com/office/officeart/2005/8/layout/hierarchy3"/>
    <dgm:cxn modelId="{6825DC9B-E90F-425F-BE7D-12A29A41DD26}" type="presParOf" srcId="{B1A6D450-3A98-4163-88D2-5554F6C8DDDD}" destId="{522A2DBB-FF4B-4003-AB59-64DB79748EA2}" srcOrd="0" destOrd="0" presId="urn:microsoft.com/office/officeart/2005/8/layout/hierarchy3"/>
    <dgm:cxn modelId="{B8F51D8A-DC64-49F3-B3CB-9B4881351432}" type="presParOf" srcId="{522A2DBB-FF4B-4003-AB59-64DB79748EA2}" destId="{57F0EDD5-C0E0-4700-9DDF-3F9911C0943C}" srcOrd="0" destOrd="0" presId="urn:microsoft.com/office/officeart/2005/8/layout/hierarchy3"/>
    <dgm:cxn modelId="{9803D54E-2FE4-43E2-87AE-D375B8E92EB0}" type="presParOf" srcId="{522A2DBB-FF4B-4003-AB59-64DB79748EA2}" destId="{EBCB89E7-83FE-4C63-ACC9-13761D3FC0EC}" srcOrd="1" destOrd="0" presId="urn:microsoft.com/office/officeart/2005/8/layout/hierarchy3"/>
    <dgm:cxn modelId="{21393C41-C7AB-4355-B47F-411CA3313AE0}" type="presParOf" srcId="{B1A6D450-3A98-4163-88D2-5554F6C8DDDD}" destId="{81B0D405-7F78-4183-9181-6B0FD8C7C8FA}" srcOrd="1" destOrd="0" presId="urn:microsoft.com/office/officeart/2005/8/layout/hierarchy3"/>
    <dgm:cxn modelId="{296A9DEF-2B94-41AC-87F2-23F70489C012}" type="presParOf" srcId="{81B0D405-7F78-4183-9181-6B0FD8C7C8FA}" destId="{5F93080F-8108-4324-8A0D-D2AA1C9563F3}" srcOrd="0" destOrd="0" presId="urn:microsoft.com/office/officeart/2005/8/layout/hierarchy3"/>
    <dgm:cxn modelId="{AA5AEB12-A1E5-460E-AA36-534F400F30AF}" type="presParOf" srcId="{81B0D405-7F78-4183-9181-6B0FD8C7C8FA}" destId="{9AB2C8B0-545B-414C-9017-403E0E03819C}" srcOrd="1" destOrd="0" presId="urn:microsoft.com/office/officeart/2005/8/layout/hierarchy3"/>
    <dgm:cxn modelId="{D410BCF4-5159-4CFA-A1EB-6352372A72D0}" type="presParOf" srcId="{81B0D405-7F78-4183-9181-6B0FD8C7C8FA}" destId="{3E4F05C3-54D6-4779-B288-D589B41BF4F1}" srcOrd="2" destOrd="0" presId="urn:microsoft.com/office/officeart/2005/8/layout/hierarchy3"/>
    <dgm:cxn modelId="{79528931-A14B-4EF5-99BC-67284C0716BC}" type="presParOf" srcId="{81B0D405-7F78-4183-9181-6B0FD8C7C8FA}" destId="{F58BC62A-2F89-4361-A9EF-550A3D1B542B}" srcOrd="3" destOrd="0" presId="urn:microsoft.com/office/officeart/2005/8/layout/hierarchy3"/>
    <dgm:cxn modelId="{DE9F1C64-52B3-451F-938E-7FAC716A8264}" type="presParOf" srcId="{81B0D405-7F78-4183-9181-6B0FD8C7C8FA}" destId="{03272472-307E-483E-8711-41A174D6DE6D}" srcOrd="4" destOrd="0" presId="urn:microsoft.com/office/officeart/2005/8/layout/hierarchy3"/>
    <dgm:cxn modelId="{F79367FA-2FE5-4C3C-AB0A-D0E3059470CF}" type="presParOf" srcId="{81B0D405-7F78-4183-9181-6B0FD8C7C8FA}" destId="{BE601CA3-A619-44EB-8EBD-D74756E53307}" srcOrd="5" destOrd="0" presId="urn:microsoft.com/office/officeart/2005/8/layout/hierarchy3"/>
    <dgm:cxn modelId="{5B423804-3261-47D5-AC54-0DD83D8FE209}" type="presParOf" srcId="{81B0D405-7F78-4183-9181-6B0FD8C7C8FA}" destId="{04DC0A87-D440-47C3-A30B-3A746C497BEB}" srcOrd="6" destOrd="0" presId="urn:microsoft.com/office/officeart/2005/8/layout/hierarchy3"/>
    <dgm:cxn modelId="{BE323D5A-9083-4B9D-BFB6-F1566D89FFC7}" type="presParOf" srcId="{81B0D405-7F78-4183-9181-6B0FD8C7C8FA}" destId="{0B6637A0-34CD-4A4B-97E5-2F9D671E32C2}" srcOrd="7" destOrd="0" presId="urn:microsoft.com/office/officeart/2005/8/layout/hierarchy3"/>
    <dgm:cxn modelId="{32F83D4F-F707-41A7-9B06-F19B9B92EBEE}" type="presParOf" srcId="{81B0D405-7F78-4183-9181-6B0FD8C7C8FA}" destId="{21EBE95F-6E75-44F8-8582-03803CB04BCA}" srcOrd="8" destOrd="0" presId="urn:microsoft.com/office/officeart/2005/8/layout/hierarchy3"/>
    <dgm:cxn modelId="{A027AF87-0F66-48E7-B1C2-1FAAFE48FA27}" type="presParOf" srcId="{81B0D405-7F78-4183-9181-6B0FD8C7C8FA}" destId="{72DE79A4-7C35-4607-837D-4C29713C427F}" srcOrd="9" destOrd="0" presId="urn:microsoft.com/office/officeart/2005/8/layout/hierarchy3"/>
    <dgm:cxn modelId="{7D3F364D-EF5D-4E91-ABFA-0644E138C2F8}" type="presParOf" srcId="{81B0D405-7F78-4183-9181-6B0FD8C7C8FA}" destId="{BBFD42D2-C6F6-4B2F-ADF9-6E8DEDD23A8B}" srcOrd="10" destOrd="0" presId="urn:microsoft.com/office/officeart/2005/8/layout/hierarchy3"/>
    <dgm:cxn modelId="{A37EEDF7-1040-4BA2-849C-6767C9FC0F19}" type="presParOf" srcId="{81B0D405-7F78-4183-9181-6B0FD8C7C8FA}" destId="{6BBC79F7-11B9-4F6B-8034-7309ACA198C6}" srcOrd="11" destOrd="0" presId="urn:microsoft.com/office/officeart/2005/8/layout/hierarchy3"/>
    <dgm:cxn modelId="{994B8AB4-C477-41A0-91B5-96F15B865308}" type="presParOf" srcId="{81B0D405-7F78-4183-9181-6B0FD8C7C8FA}" destId="{4AF87AF8-7202-430A-8C56-078CC31E5D1E}" srcOrd="12" destOrd="0" presId="urn:microsoft.com/office/officeart/2005/8/layout/hierarchy3"/>
    <dgm:cxn modelId="{19F729E7-73B8-4BC5-B223-12B799D89D17}" type="presParOf" srcId="{81B0D405-7F78-4183-9181-6B0FD8C7C8FA}" destId="{C63392E2-A138-4D63-9733-F5F7AF2C2A54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87745-1739-46ED-AA35-1DAF0EEBC033}">
      <dsp:nvSpPr>
        <dsp:cNvPr id="0" name=""/>
        <dsp:cNvSpPr/>
      </dsp:nvSpPr>
      <dsp:spPr>
        <a:xfrm>
          <a:off x="5751562" y="702674"/>
          <a:ext cx="2484784" cy="535715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ارتباطات و مشارکت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5767253" y="718365"/>
        <a:ext cx="2453402" cy="504333"/>
      </dsp:txXfrm>
    </dsp:sp>
    <dsp:sp modelId="{EA91EBA0-4EA3-41E2-998F-7FFFBD969F41}">
      <dsp:nvSpPr>
        <dsp:cNvPr id="0" name=""/>
        <dsp:cNvSpPr/>
      </dsp:nvSpPr>
      <dsp:spPr>
        <a:xfrm rot="14685119">
          <a:off x="5159526" y="587106"/>
          <a:ext cx="830032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830032" y="80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553791" y="574411"/>
        <a:ext cx="41501" cy="41501"/>
      </dsp:txXfrm>
    </dsp:sp>
    <dsp:sp modelId="{2D3378DB-5503-4E96-9CC2-53ED91027300}">
      <dsp:nvSpPr>
        <dsp:cNvPr id="0" name=""/>
        <dsp:cNvSpPr/>
      </dsp:nvSpPr>
      <dsp:spPr>
        <a:xfrm>
          <a:off x="297233" y="2737"/>
          <a:ext cx="5100288" cy="43411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ارسال و دریافت پست الکترونیک، نمابرها، پست صوتی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309948" y="15452"/>
        <a:ext cx="5074858" cy="408680"/>
      </dsp:txXfrm>
    </dsp:sp>
    <dsp:sp modelId="{FA5C90AD-1FF4-426D-AD37-58C1818D6AEB}">
      <dsp:nvSpPr>
        <dsp:cNvPr id="0" name=""/>
        <dsp:cNvSpPr/>
      </dsp:nvSpPr>
      <dsp:spPr>
        <a:xfrm rot="12915232">
          <a:off x="5357766" y="837352"/>
          <a:ext cx="433552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433552" y="80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563703" y="834570"/>
        <a:ext cx="21677" cy="21677"/>
      </dsp:txXfrm>
    </dsp:sp>
    <dsp:sp modelId="{ABABBBF3-8F11-4DDB-91D4-D383FFD73AB9}">
      <dsp:nvSpPr>
        <dsp:cNvPr id="0" name=""/>
        <dsp:cNvSpPr/>
      </dsp:nvSpPr>
      <dsp:spPr>
        <a:xfrm>
          <a:off x="297233" y="503230"/>
          <a:ext cx="5100288" cy="43411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اتاق های بحث و گفتگو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309948" y="515945"/>
        <a:ext cx="5074858" cy="408680"/>
      </dsp:txXfrm>
    </dsp:sp>
    <dsp:sp modelId="{0F021FF7-B16A-432E-B410-06EA11CDEC60}">
      <dsp:nvSpPr>
        <dsp:cNvPr id="0" name=""/>
        <dsp:cNvSpPr/>
      </dsp:nvSpPr>
      <dsp:spPr>
        <a:xfrm rot="8684768">
          <a:off x="5357766" y="1087599"/>
          <a:ext cx="433552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433552" y="80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563703" y="1084816"/>
        <a:ext cx="21677" cy="21677"/>
      </dsp:txXfrm>
    </dsp:sp>
    <dsp:sp modelId="{B20A35E8-B051-470B-9905-D3525DE65747}">
      <dsp:nvSpPr>
        <dsp:cNvPr id="0" name=""/>
        <dsp:cNvSpPr/>
      </dsp:nvSpPr>
      <dsp:spPr>
        <a:xfrm>
          <a:off x="297233" y="1003723"/>
          <a:ext cx="5100288" cy="43411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کنفرانس صوتی و تصویری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309948" y="1016438"/>
        <a:ext cx="5074858" cy="408680"/>
      </dsp:txXfrm>
    </dsp:sp>
    <dsp:sp modelId="{18AC17BF-080E-46E9-8061-ED3701BE8D3F}">
      <dsp:nvSpPr>
        <dsp:cNvPr id="0" name=""/>
        <dsp:cNvSpPr/>
      </dsp:nvSpPr>
      <dsp:spPr>
        <a:xfrm rot="6914881">
          <a:off x="5159526" y="1337845"/>
          <a:ext cx="830032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830032" y="80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553791" y="1325150"/>
        <a:ext cx="41501" cy="41501"/>
      </dsp:txXfrm>
    </dsp:sp>
    <dsp:sp modelId="{0A3BBA03-6DF1-42D7-BDDD-EFC5152B89BF}">
      <dsp:nvSpPr>
        <dsp:cNvPr id="0" name=""/>
        <dsp:cNvSpPr/>
      </dsp:nvSpPr>
      <dsp:spPr>
        <a:xfrm>
          <a:off x="297233" y="1504216"/>
          <a:ext cx="5100288" cy="43411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Nazanin" panose="00000400000000000000" pitchFamily="2" charset="-78"/>
            </a:rPr>
            <a:t>جلسات مجازی تی مها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309948" y="1516931"/>
        <a:ext cx="5074858" cy="408680"/>
      </dsp:txXfrm>
    </dsp:sp>
    <dsp:sp modelId="{9AFECFCE-7328-40EB-93EE-A8C0B72E5ACB}">
      <dsp:nvSpPr>
        <dsp:cNvPr id="0" name=""/>
        <dsp:cNvSpPr/>
      </dsp:nvSpPr>
      <dsp:spPr>
        <a:xfrm>
          <a:off x="5751562" y="1953906"/>
          <a:ext cx="2484784" cy="535715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نشر وب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5767253" y="1969597"/>
        <a:ext cx="2453402" cy="504333"/>
      </dsp:txXfrm>
    </dsp:sp>
    <dsp:sp modelId="{978BEB37-19C2-475E-8CAA-151F37B30195}">
      <dsp:nvSpPr>
        <dsp:cNvPr id="0" name=""/>
        <dsp:cNvSpPr/>
      </dsp:nvSpPr>
      <dsp:spPr>
        <a:xfrm rot="10800000">
          <a:off x="5397522" y="2213708"/>
          <a:ext cx="354039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354039" y="80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565691" y="2212913"/>
        <a:ext cx="17701" cy="17701"/>
      </dsp:txXfrm>
    </dsp:sp>
    <dsp:sp modelId="{32B7A3B9-75BC-413A-9F68-A1AA731C0507}">
      <dsp:nvSpPr>
        <dsp:cNvPr id="0" name=""/>
        <dsp:cNvSpPr/>
      </dsp:nvSpPr>
      <dsp:spPr>
        <a:xfrm>
          <a:off x="297233" y="2004708"/>
          <a:ext cx="5100288" cy="434110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توسعه و نشر اسناد چند رسان های هایپرلینک (</a:t>
          </a:r>
          <a:r>
            <a:rPr lang="en-US" sz="1600" kern="1200" dirty="0" smtClean="0">
              <a:cs typeface="B Nazanin" panose="00000400000000000000" pitchFamily="2" charset="-78"/>
            </a:rPr>
            <a:t>Hyperlink</a:t>
          </a:r>
          <a:r>
            <a:rPr lang="fa-IR" sz="1600" kern="1200" dirty="0" smtClean="0">
              <a:cs typeface="B Nazanin" panose="00000400000000000000" pitchFamily="2" charset="-78"/>
            </a:rPr>
            <a:t>) 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309948" y="2017423"/>
        <a:ext cx="5074858" cy="408680"/>
      </dsp:txXfrm>
    </dsp:sp>
    <dsp:sp modelId="{6E549F20-AF6E-466F-9271-08275B311E8D}">
      <dsp:nvSpPr>
        <dsp:cNvPr id="0" name=""/>
        <dsp:cNvSpPr/>
      </dsp:nvSpPr>
      <dsp:spPr>
        <a:xfrm>
          <a:off x="5751562" y="2704645"/>
          <a:ext cx="2484784" cy="535715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عملیات ومدیریت کسب وکار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5767253" y="2720336"/>
        <a:ext cx="2453402" cy="504333"/>
      </dsp:txXfrm>
    </dsp:sp>
    <dsp:sp modelId="{E4ABAA59-EDD3-4810-9CA0-5721511B3840}">
      <dsp:nvSpPr>
        <dsp:cNvPr id="0" name=""/>
        <dsp:cNvSpPr/>
      </dsp:nvSpPr>
      <dsp:spPr>
        <a:xfrm rot="12915232">
          <a:off x="5357766" y="2839324"/>
          <a:ext cx="433552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433552" y="80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563703" y="2836541"/>
        <a:ext cx="21677" cy="21677"/>
      </dsp:txXfrm>
    </dsp:sp>
    <dsp:sp modelId="{F6BFBDBC-F26A-4DCD-B321-A6E218645715}">
      <dsp:nvSpPr>
        <dsp:cNvPr id="0" name=""/>
        <dsp:cNvSpPr/>
      </dsp:nvSpPr>
      <dsp:spPr>
        <a:xfrm>
          <a:off x="297233" y="2505201"/>
          <a:ext cx="5100288" cy="434110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سیستم های اطلاعات مدیریت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309948" y="2517916"/>
        <a:ext cx="5074858" cy="408680"/>
      </dsp:txXfrm>
    </dsp:sp>
    <dsp:sp modelId="{40A858A5-5DDD-427E-9D2A-92832A8C0332}">
      <dsp:nvSpPr>
        <dsp:cNvPr id="0" name=""/>
        <dsp:cNvSpPr/>
      </dsp:nvSpPr>
      <dsp:spPr>
        <a:xfrm rot="8684768">
          <a:off x="5357766" y="3089570"/>
          <a:ext cx="433552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433552" y="80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563703" y="3086787"/>
        <a:ext cx="21677" cy="21677"/>
      </dsp:txXfrm>
    </dsp:sp>
    <dsp:sp modelId="{40D00F4E-4B0D-47B8-A407-3FD1B2BFED5C}">
      <dsp:nvSpPr>
        <dsp:cNvPr id="0" name=""/>
        <dsp:cNvSpPr/>
      </dsp:nvSpPr>
      <dsp:spPr>
        <a:xfrm>
          <a:off x="297233" y="3005694"/>
          <a:ext cx="5100288" cy="434110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Nazanin" panose="00000400000000000000" pitchFamily="2" charset="-78"/>
            </a:rPr>
            <a:t>دسترسی به پایگاه داد هها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309948" y="3018409"/>
        <a:ext cx="5074858" cy="408680"/>
      </dsp:txXfrm>
    </dsp:sp>
    <dsp:sp modelId="{E96EE61B-8F8D-4661-BB37-FB00F6023856}">
      <dsp:nvSpPr>
        <dsp:cNvPr id="0" name=""/>
        <dsp:cNvSpPr/>
      </dsp:nvSpPr>
      <dsp:spPr>
        <a:xfrm>
          <a:off x="5751562" y="3955877"/>
          <a:ext cx="2484784" cy="535715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مدیریت پورتال اینترنت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5767253" y="3971568"/>
        <a:ext cx="2453402" cy="504333"/>
      </dsp:txXfrm>
    </dsp:sp>
    <dsp:sp modelId="{E44BFB58-2E73-4EE8-BE5E-F20EB1E9C2A0}">
      <dsp:nvSpPr>
        <dsp:cNvPr id="0" name=""/>
        <dsp:cNvSpPr/>
      </dsp:nvSpPr>
      <dsp:spPr>
        <a:xfrm rot="14083505">
          <a:off x="5268014" y="3965432"/>
          <a:ext cx="613055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613055" y="80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559215" y="3958162"/>
        <a:ext cx="30652" cy="30652"/>
      </dsp:txXfrm>
    </dsp:sp>
    <dsp:sp modelId="{8FD43F28-2768-413E-A6B5-67FB9FD48539}">
      <dsp:nvSpPr>
        <dsp:cNvPr id="0" name=""/>
        <dsp:cNvSpPr/>
      </dsp:nvSpPr>
      <dsp:spPr>
        <a:xfrm>
          <a:off x="297233" y="3506187"/>
          <a:ext cx="5100288" cy="434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مدیریت عملکردهای شبکه شامل سرورها، کلاینتها، امنیت، دایرکتوریها و ترافیک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309948" y="3518902"/>
        <a:ext cx="5074858" cy="408680"/>
      </dsp:txXfrm>
    </dsp:sp>
    <dsp:sp modelId="{6EE42CCE-519A-4F72-9EB4-99B2B64776E0}">
      <dsp:nvSpPr>
        <dsp:cNvPr id="0" name=""/>
        <dsp:cNvSpPr/>
      </dsp:nvSpPr>
      <dsp:spPr>
        <a:xfrm rot="10800000">
          <a:off x="5397522" y="4215679"/>
          <a:ext cx="354039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354039" y="80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565691" y="4214884"/>
        <a:ext cx="17701" cy="17701"/>
      </dsp:txXfrm>
    </dsp:sp>
    <dsp:sp modelId="{1F6A1436-5C61-4F4C-90EF-E3ECC2ACD8EB}">
      <dsp:nvSpPr>
        <dsp:cNvPr id="0" name=""/>
        <dsp:cNvSpPr/>
      </dsp:nvSpPr>
      <dsp:spPr>
        <a:xfrm>
          <a:off x="297233" y="4006680"/>
          <a:ext cx="5100288" cy="434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فراهم آوردن امکان دسترسی به انواع برنامه های داخلی و خارجی کسب و کار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309948" y="4019395"/>
        <a:ext cx="5074858" cy="408680"/>
      </dsp:txXfrm>
    </dsp:sp>
    <dsp:sp modelId="{7D29A729-E6EE-4F58-A82F-5DE499FB219B}">
      <dsp:nvSpPr>
        <dsp:cNvPr id="0" name=""/>
        <dsp:cNvSpPr/>
      </dsp:nvSpPr>
      <dsp:spPr>
        <a:xfrm rot="7516495">
          <a:off x="5268014" y="4465925"/>
          <a:ext cx="613055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613055" y="80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559215" y="4458655"/>
        <a:ext cx="30652" cy="30652"/>
      </dsp:txXfrm>
    </dsp:sp>
    <dsp:sp modelId="{B1605555-00EC-433A-98A6-D28B7DA13976}">
      <dsp:nvSpPr>
        <dsp:cNvPr id="0" name=""/>
        <dsp:cNvSpPr/>
      </dsp:nvSpPr>
      <dsp:spPr>
        <a:xfrm>
          <a:off x="297233" y="4507172"/>
          <a:ext cx="5100288" cy="434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یکپارچه سازی تکنولوژی های مختلف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309948" y="4519887"/>
        <a:ext cx="5074858" cy="408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4A52E-C2EE-4761-B897-24E6B7F5252B}">
      <dsp:nvSpPr>
        <dsp:cNvPr id="0" name=""/>
        <dsp:cNvSpPr/>
      </dsp:nvSpPr>
      <dsp:spPr>
        <a:xfrm>
          <a:off x="7190104" y="1634521"/>
          <a:ext cx="1589914" cy="794957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Nazanin" panose="00000400000000000000" pitchFamily="2" charset="-78"/>
            </a:rPr>
            <a:t>پورتال</a:t>
          </a:r>
          <a:endParaRPr lang="en-US" sz="2200" b="1" kern="1200" dirty="0">
            <a:cs typeface="B Nazanin" panose="00000400000000000000" pitchFamily="2" charset="-78"/>
          </a:endParaRPr>
        </a:p>
      </dsp:txBody>
      <dsp:txXfrm>
        <a:off x="7213387" y="1657804"/>
        <a:ext cx="1543348" cy="748391"/>
      </dsp:txXfrm>
    </dsp:sp>
    <dsp:sp modelId="{46F36FE2-D364-44CD-B5B3-C7849E081D97}">
      <dsp:nvSpPr>
        <dsp:cNvPr id="0" name=""/>
        <dsp:cNvSpPr/>
      </dsp:nvSpPr>
      <dsp:spPr>
        <a:xfrm rot="14071371">
          <a:off x="6324233" y="1568223"/>
          <a:ext cx="1095778" cy="35209"/>
        </a:xfrm>
        <a:custGeom>
          <a:avLst/>
          <a:gdLst/>
          <a:ahLst/>
          <a:cxnLst/>
          <a:rect l="0" t="0" r="0" b="0"/>
          <a:pathLst>
            <a:path>
              <a:moveTo>
                <a:pt x="0" y="17604"/>
              </a:moveTo>
              <a:lnTo>
                <a:pt x="1095778" y="17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6844727" y="1558433"/>
        <a:ext cx="54788" cy="54788"/>
      </dsp:txXfrm>
    </dsp:sp>
    <dsp:sp modelId="{0A86B1AD-4291-449F-99C8-8553E7101A8E}">
      <dsp:nvSpPr>
        <dsp:cNvPr id="0" name=""/>
        <dsp:cNvSpPr/>
      </dsp:nvSpPr>
      <dsp:spPr>
        <a:xfrm>
          <a:off x="4964224" y="598302"/>
          <a:ext cx="1589914" cy="108270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Nazanin" panose="00000400000000000000" pitchFamily="2" charset="-78"/>
            </a:rPr>
            <a:t>پورتال عمودی </a:t>
          </a:r>
          <a:r>
            <a:rPr lang="en-US" sz="2200" b="1" kern="1200" dirty="0" smtClean="0">
              <a:cs typeface="B Nazanin" panose="00000400000000000000" pitchFamily="2" charset="-78"/>
            </a:rPr>
            <a:t>(</a:t>
          </a:r>
          <a:r>
            <a:rPr lang="en-US" sz="2200" b="1" kern="1200" dirty="0" err="1" smtClean="0">
              <a:cs typeface="B Nazanin" panose="00000400000000000000" pitchFamily="2" charset="-78"/>
            </a:rPr>
            <a:t>vortal</a:t>
          </a:r>
          <a:r>
            <a:rPr lang="en-US" sz="2200" b="1" kern="1200" dirty="0" smtClean="0">
              <a:cs typeface="B Nazanin" panose="00000400000000000000" pitchFamily="2" charset="-78"/>
            </a:rPr>
            <a:t>)</a:t>
          </a:r>
          <a:endParaRPr lang="en-US" sz="2200" b="1" kern="1200" dirty="0">
            <a:cs typeface="B Nazanin" panose="00000400000000000000" pitchFamily="2" charset="-78"/>
          </a:endParaRPr>
        </a:p>
      </dsp:txBody>
      <dsp:txXfrm>
        <a:off x="4995935" y="630013"/>
        <a:ext cx="1526492" cy="1019285"/>
      </dsp:txXfrm>
    </dsp:sp>
    <dsp:sp modelId="{AD50AF36-6DFD-43C9-B463-72C4D7D90ABC}">
      <dsp:nvSpPr>
        <dsp:cNvPr id="0" name=""/>
        <dsp:cNvSpPr/>
      </dsp:nvSpPr>
      <dsp:spPr>
        <a:xfrm rot="10800000">
          <a:off x="4328258" y="1122051"/>
          <a:ext cx="635965" cy="35209"/>
        </a:xfrm>
        <a:custGeom>
          <a:avLst/>
          <a:gdLst/>
          <a:ahLst/>
          <a:cxnLst/>
          <a:rect l="0" t="0" r="0" b="0"/>
          <a:pathLst>
            <a:path>
              <a:moveTo>
                <a:pt x="0" y="17604"/>
              </a:moveTo>
              <a:lnTo>
                <a:pt x="635965" y="176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30342" y="1123757"/>
        <a:ext cx="31798" cy="31798"/>
      </dsp:txXfrm>
    </dsp:sp>
    <dsp:sp modelId="{79B58A58-6411-47D4-916D-20E7BF2933D1}">
      <dsp:nvSpPr>
        <dsp:cNvPr id="0" name=""/>
        <dsp:cNvSpPr/>
      </dsp:nvSpPr>
      <dsp:spPr>
        <a:xfrm>
          <a:off x="6791" y="306934"/>
          <a:ext cx="4321467" cy="166544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Nazanin" panose="00000400000000000000" pitchFamily="2" charset="-78"/>
            </a:rPr>
            <a:t>سایت‌هایی که اطلاعات مربوط به فعالیت‌های</a:t>
          </a:r>
          <a:r>
            <a:rPr lang="en-US" sz="2200" b="1" kern="1200" dirty="0" smtClean="0">
              <a:cs typeface="B Nazanin" panose="00000400000000000000" pitchFamily="2" charset="-78"/>
            </a:rPr>
            <a:t> </a:t>
          </a:r>
          <a:r>
            <a:rPr lang="fa-IR" sz="2200" b="1" kern="1200" dirty="0" smtClean="0">
              <a:cs typeface="B Nazanin" panose="00000400000000000000" pitchFamily="2" charset="-78"/>
            </a:rPr>
            <a:t>خاص نظیر اتومبیل، بهداشت و یا سرمایه‌گذاری را ارائه می‌نمایند.</a:t>
          </a:r>
          <a:endParaRPr lang="en-US" sz="2200" b="1" kern="1200" dirty="0">
            <a:cs typeface="B Nazanin" panose="00000400000000000000" pitchFamily="2" charset="-78"/>
          </a:endParaRPr>
        </a:p>
      </dsp:txBody>
      <dsp:txXfrm>
        <a:off x="55570" y="355713"/>
        <a:ext cx="4223909" cy="1567885"/>
      </dsp:txXfrm>
    </dsp:sp>
    <dsp:sp modelId="{4F3B1C95-E5EB-4BC2-BF68-361AA45EB87F}">
      <dsp:nvSpPr>
        <dsp:cNvPr id="0" name=""/>
        <dsp:cNvSpPr/>
      </dsp:nvSpPr>
      <dsp:spPr>
        <a:xfrm rot="7528629">
          <a:off x="6324233" y="2460566"/>
          <a:ext cx="1095778" cy="35209"/>
        </a:xfrm>
        <a:custGeom>
          <a:avLst/>
          <a:gdLst/>
          <a:ahLst/>
          <a:cxnLst/>
          <a:rect l="0" t="0" r="0" b="0"/>
          <a:pathLst>
            <a:path>
              <a:moveTo>
                <a:pt x="0" y="17604"/>
              </a:moveTo>
              <a:lnTo>
                <a:pt x="1095778" y="17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6844727" y="2450777"/>
        <a:ext cx="54788" cy="54788"/>
      </dsp:txXfrm>
    </dsp:sp>
    <dsp:sp modelId="{D279E342-853C-49E6-94E2-9927D287FD30}">
      <dsp:nvSpPr>
        <dsp:cNvPr id="0" name=""/>
        <dsp:cNvSpPr/>
      </dsp:nvSpPr>
      <dsp:spPr>
        <a:xfrm>
          <a:off x="4964224" y="2382989"/>
          <a:ext cx="1589914" cy="108270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Nazanin" panose="00000400000000000000" pitchFamily="2" charset="-78"/>
            </a:rPr>
            <a:t>پورتال افقی </a:t>
          </a:r>
          <a:r>
            <a:rPr lang="en-US" sz="2200" b="1" kern="1200" dirty="0" smtClean="0">
              <a:cs typeface="B Nazanin" panose="00000400000000000000" pitchFamily="2" charset="-78"/>
            </a:rPr>
            <a:t>(</a:t>
          </a:r>
          <a:r>
            <a:rPr lang="en-US" sz="2200" b="1" kern="1200" dirty="0" err="1" smtClean="0">
              <a:cs typeface="B Nazanin" panose="00000400000000000000" pitchFamily="2" charset="-78"/>
            </a:rPr>
            <a:t>hortal</a:t>
          </a:r>
          <a:r>
            <a:rPr lang="en-US" sz="2200" b="1" kern="1200" dirty="0" smtClean="0">
              <a:cs typeface="B Nazanin" panose="00000400000000000000" pitchFamily="2" charset="-78"/>
            </a:rPr>
            <a:t>)</a:t>
          </a:r>
          <a:endParaRPr lang="en-US" sz="2200" b="1" kern="1200" dirty="0">
            <a:cs typeface="B Nazanin" panose="00000400000000000000" pitchFamily="2" charset="-78"/>
          </a:endParaRPr>
        </a:p>
      </dsp:txBody>
      <dsp:txXfrm>
        <a:off x="4995935" y="2414700"/>
        <a:ext cx="1526492" cy="1019285"/>
      </dsp:txXfrm>
    </dsp:sp>
    <dsp:sp modelId="{A268F8DD-21E2-4529-AA96-65FC25B88878}">
      <dsp:nvSpPr>
        <dsp:cNvPr id="0" name=""/>
        <dsp:cNvSpPr/>
      </dsp:nvSpPr>
      <dsp:spPr>
        <a:xfrm rot="10800000">
          <a:off x="4328258" y="2906738"/>
          <a:ext cx="635965" cy="35209"/>
        </a:xfrm>
        <a:custGeom>
          <a:avLst/>
          <a:gdLst/>
          <a:ahLst/>
          <a:cxnLst/>
          <a:rect l="0" t="0" r="0" b="0"/>
          <a:pathLst>
            <a:path>
              <a:moveTo>
                <a:pt x="0" y="17604"/>
              </a:moveTo>
              <a:lnTo>
                <a:pt x="635965" y="176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30342" y="2908444"/>
        <a:ext cx="31798" cy="31798"/>
      </dsp:txXfrm>
    </dsp:sp>
    <dsp:sp modelId="{5B466418-503E-4A36-AEC1-8C1302AEB5DE}">
      <dsp:nvSpPr>
        <dsp:cNvPr id="0" name=""/>
        <dsp:cNvSpPr/>
      </dsp:nvSpPr>
      <dsp:spPr>
        <a:xfrm>
          <a:off x="6791" y="2091621"/>
          <a:ext cx="4321467" cy="166544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dirty="0" smtClean="0">
              <a:cs typeface="B Nazanin" panose="00000400000000000000" pitchFamily="2" charset="-78"/>
            </a:rPr>
            <a:t>سایت‌هایی که دسترسی به سایت‌های دیگر که</a:t>
          </a:r>
          <a:r>
            <a:rPr lang="en-US" sz="2100" b="1" kern="1200" dirty="0" smtClean="0">
              <a:cs typeface="B Nazanin" panose="00000400000000000000" pitchFamily="2" charset="-78"/>
            </a:rPr>
            <a:t> </a:t>
          </a:r>
          <a:r>
            <a:rPr lang="fa-IR" sz="2100" b="1" kern="1200" dirty="0" smtClean="0">
              <a:cs typeface="B Nazanin" panose="00000400000000000000" pitchFamily="2" charset="-78"/>
            </a:rPr>
            <a:t>با سلایق جمع زیادی از کاربران مطابقت دارد را فراهم می‌سازد.</a:t>
          </a:r>
          <a:endParaRPr lang="en-US" sz="2100" b="1" kern="1200" dirty="0">
            <a:cs typeface="B Nazanin" panose="00000400000000000000" pitchFamily="2" charset="-78"/>
          </a:endParaRPr>
        </a:p>
      </dsp:txBody>
      <dsp:txXfrm>
        <a:off x="55570" y="2140400"/>
        <a:ext cx="4223909" cy="1567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0EDD5-C0E0-4700-9DDF-3F9911C0943C}">
      <dsp:nvSpPr>
        <dsp:cNvPr id="0" name=""/>
        <dsp:cNvSpPr/>
      </dsp:nvSpPr>
      <dsp:spPr>
        <a:xfrm>
          <a:off x="2414428" y="3807"/>
          <a:ext cx="6177942" cy="456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dirty="0" smtClean="0">
              <a:cs typeface="B Nazanin" panose="00000400000000000000" pitchFamily="2" charset="-78"/>
            </a:rPr>
            <a:t>مزایای استفاده از اینترانت</a:t>
          </a:r>
          <a:endParaRPr lang="en-US" sz="2100" b="1" kern="1200" dirty="0">
            <a:cs typeface="B Nazanin" panose="00000400000000000000" pitchFamily="2" charset="-78"/>
          </a:endParaRPr>
        </a:p>
      </dsp:txBody>
      <dsp:txXfrm>
        <a:off x="2427808" y="17187"/>
        <a:ext cx="6151182" cy="430073"/>
      </dsp:txXfrm>
    </dsp:sp>
    <dsp:sp modelId="{5F93080F-8108-4324-8A0D-D2AA1C9563F3}">
      <dsp:nvSpPr>
        <dsp:cNvPr id="0" name=""/>
        <dsp:cNvSpPr/>
      </dsp:nvSpPr>
      <dsp:spPr>
        <a:xfrm>
          <a:off x="7356782" y="460640"/>
          <a:ext cx="617794" cy="368442"/>
        </a:xfrm>
        <a:custGeom>
          <a:avLst/>
          <a:gdLst/>
          <a:ahLst/>
          <a:cxnLst/>
          <a:rect l="0" t="0" r="0" b="0"/>
          <a:pathLst>
            <a:path>
              <a:moveTo>
                <a:pt x="617794" y="0"/>
              </a:moveTo>
              <a:lnTo>
                <a:pt x="617794" y="368442"/>
              </a:lnTo>
              <a:lnTo>
                <a:pt x="0" y="3684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2C8B0-545B-414C-9017-403E0E03819C}">
      <dsp:nvSpPr>
        <dsp:cNvPr id="0" name=""/>
        <dsp:cNvSpPr/>
      </dsp:nvSpPr>
      <dsp:spPr>
        <a:xfrm>
          <a:off x="48588" y="548321"/>
          <a:ext cx="7308193" cy="561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کاهش هزینه های چاپ، توزیع و کاغذ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65034" y="564767"/>
        <a:ext cx="7275301" cy="528632"/>
      </dsp:txXfrm>
    </dsp:sp>
    <dsp:sp modelId="{3E4F05C3-54D6-4779-B288-D589B41BF4F1}">
      <dsp:nvSpPr>
        <dsp:cNvPr id="0" name=""/>
        <dsp:cNvSpPr/>
      </dsp:nvSpPr>
      <dsp:spPr>
        <a:xfrm>
          <a:off x="7356782" y="460640"/>
          <a:ext cx="617794" cy="1017647"/>
        </a:xfrm>
        <a:custGeom>
          <a:avLst/>
          <a:gdLst/>
          <a:ahLst/>
          <a:cxnLst/>
          <a:rect l="0" t="0" r="0" b="0"/>
          <a:pathLst>
            <a:path>
              <a:moveTo>
                <a:pt x="617794" y="0"/>
              </a:moveTo>
              <a:lnTo>
                <a:pt x="617794" y="1017647"/>
              </a:lnTo>
              <a:lnTo>
                <a:pt x="0" y="10176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BC62A-2F89-4361-A9EF-550A3D1B542B}">
      <dsp:nvSpPr>
        <dsp:cNvPr id="0" name=""/>
        <dsp:cNvSpPr/>
      </dsp:nvSpPr>
      <dsp:spPr>
        <a:xfrm>
          <a:off x="48588" y="1197526"/>
          <a:ext cx="7308193" cy="561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سهولت کاربرد (به آموزش تخصصی نیاز ندارد)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65034" y="1213972"/>
        <a:ext cx="7275301" cy="528632"/>
      </dsp:txXfrm>
    </dsp:sp>
    <dsp:sp modelId="{03272472-307E-483E-8711-41A174D6DE6D}">
      <dsp:nvSpPr>
        <dsp:cNvPr id="0" name=""/>
        <dsp:cNvSpPr/>
      </dsp:nvSpPr>
      <dsp:spPr>
        <a:xfrm>
          <a:off x="7356782" y="460640"/>
          <a:ext cx="617794" cy="1666852"/>
        </a:xfrm>
        <a:custGeom>
          <a:avLst/>
          <a:gdLst/>
          <a:ahLst/>
          <a:cxnLst/>
          <a:rect l="0" t="0" r="0" b="0"/>
          <a:pathLst>
            <a:path>
              <a:moveTo>
                <a:pt x="617794" y="0"/>
              </a:moveTo>
              <a:lnTo>
                <a:pt x="617794" y="1666852"/>
              </a:lnTo>
              <a:lnTo>
                <a:pt x="0" y="1666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01CA3-A619-44EB-8EBD-D74756E53307}">
      <dsp:nvSpPr>
        <dsp:cNvPr id="0" name=""/>
        <dsp:cNvSpPr/>
      </dsp:nvSpPr>
      <dsp:spPr>
        <a:xfrm>
          <a:off x="48588" y="1846731"/>
          <a:ext cx="7308193" cy="561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ارزانی کاربرد (یکبار نصب و راه اندازی می شود)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65034" y="1863177"/>
        <a:ext cx="7275301" cy="528632"/>
      </dsp:txXfrm>
    </dsp:sp>
    <dsp:sp modelId="{04DC0A87-D440-47C3-A30B-3A746C497BEB}">
      <dsp:nvSpPr>
        <dsp:cNvPr id="0" name=""/>
        <dsp:cNvSpPr/>
      </dsp:nvSpPr>
      <dsp:spPr>
        <a:xfrm>
          <a:off x="7356782" y="460640"/>
          <a:ext cx="617794" cy="2447796"/>
        </a:xfrm>
        <a:custGeom>
          <a:avLst/>
          <a:gdLst/>
          <a:ahLst/>
          <a:cxnLst/>
          <a:rect l="0" t="0" r="0" b="0"/>
          <a:pathLst>
            <a:path>
              <a:moveTo>
                <a:pt x="617794" y="0"/>
              </a:moveTo>
              <a:lnTo>
                <a:pt x="617794" y="2447796"/>
              </a:lnTo>
              <a:lnTo>
                <a:pt x="0" y="24477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637A0-34CD-4A4B-97E5-2F9D671E32C2}">
      <dsp:nvSpPr>
        <dsp:cNvPr id="0" name=""/>
        <dsp:cNvSpPr/>
      </dsp:nvSpPr>
      <dsp:spPr>
        <a:xfrm>
          <a:off x="48588" y="2495936"/>
          <a:ext cx="7308193" cy="825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بیشتر پروتکل های شبکه </a:t>
          </a:r>
          <a:r>
            <a:rPr lang="en-US" sz="1800" b="1" kern="1200" dirty="0" smtClean="0">
              <a:cs typeface="B Nazanin" panose="00000400000000000000" pitchFamily="2" charset="-78"/>
            </a:rPr>
            <a:t>(TCP/IP)</a:t>
          </a:r>
          <a:r>
            <a:rPr lang="fa-IR" sz="1800" b="1" kern="1200" dirty="0" smtClean="0">
              <a:cs typeface="B Nazanin" panose="00000400000000000000" pitchFamily="2" charset="-78"/>
            </a:rPr>
            <a:t> ، پروتکل </a:t>
          </a:r>
          <a:r>
            <a:rPr lang="en-US" sz="1800" b="1" kern="1200" dirty="0" smtClean="0">
              <a:cs typeface="B Nazanin" panose="00000400000000000000" pitchFamily="2" charset="-78"/>
            </a:rPr>
            <a:t>HTML</a:t>
          </a:r>
          <a:r>
            <a:rPr lang="fa-IR" sz="1800" b="1" kern="1200" dirty="0" smtClean="0">
              <a:cs typeface="B Nazanin" panose="00000400000000000000" pitchFamily="2" charset="-78"/>
            </a:rPr>
            <a:t> و پروتکل انتقال فایل </a:t>
          </a:r>
          <a:r>
            <a:rPr lang="en-US" sz="1800" b="1" kern="1200" dirty="0" smtClean="0">
              <a:cs typeface="B Nazanin" panose="00000400000000000000" pitchFamily="2" charset="-78"/>
            </a:rPr>
            <a:t>FTP</a:t>
          </a:r>
          <a:r>
            <a:rPr lang="fa-IR" sz="1800" b="1" kern="1200" dirty="0" smtClean="0">
              <a:cs typeface="B Nazanin" panose="00000400000000000000" pitchFamily="2" charset="-78"/>
            </a:rPr>
            <a:t> راه اندازی شده اند و برای همه </a:t>
          </a:r>
          <a:r>
            <a:rPr lang="en-US" sz="1800" b="1" kern="1200" dirty="0" smtClean="0">
              <a:cs typeface="B Nazanin" panose="00000400000000000000" pitchFamily="2" charset="-78"/>
            </a:rPr>
            <a:t>Platform</a:t>
          </a:r>
          <a:r>
            <a:rPr lang="fa-IR" sz="1800" b="1" kern="1200" dirty="0" smtClean="0">
              <a:cs typeface="B Nazanin" panose="00000400000000000000" pitchFamily="2" charset="-78"/>
            </a:rPr>
            <a:t> ها مناسب می باشند.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72751" y="2520099"/>
        <a:ext cx="7259867" cy="776675"/>
      </dsp:txXfrm>
    </dsp:sp>
    <dsp:sp modelId="{21EBE95F-6E75-44F8-8582-03803CB04BCA}">
      <dsp:nvSpPr>
        <dsp:cNvPr id="0" name=""/>
        <dsp:cNvSpPr/>
      </dsp:nvSpPr>
      <dsp:spPr>
        <a:xfrm>
          <a:off x="7356782" y="460640"/>
          <a:ext cx="617794" cy="3228739"/>
        </a:xfrm>
        <a:custGeom>
          <a:avLst/>
          <a:gdLst/>
          <a:ahLst/>
          <a:cxnLst/>
          <a:rect l="0" t="0" r="0" b="0"/>
          <a:pathLst>
            <a:path>
              <a:moveTo>
                <a:pt x="617794" y="0"/>
              </a:moveTo>
              <a:lnTo>
                <a:pt x="617794" y="3228739"/>
              </a:lnTo>
              <a:lnTo>
                <a:pt x="0" y="32287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E79A4-7C35-4607-837D-4C29713C427F}">
      <dsp:nvSpPr>
        <dsp:cNvPr id="0" name=""/>
        <dsp:cNvSpPr/>
      </dsp:nvSpPr>
      <dsp:spPr>
        <a:xfrm>
          <a:off x="48588" y="3408618"/>
          <a:ext cx="7308193" cy="561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می تواند در کل سازمان مورد استفاده قرار بگیرد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65034" y="3425064"/>
        <a:ext cx="7275301" cy="528632"/>
      </dsp:txXfrm>
    </dsp:sp>
    <dsp:sp modelId="{BBFD42D2-C6F6-4B2F-ADF9-6E8DEDD23A8B}">
      <dsp:nvSpPr>
        <dsp:cNvPr id="0" name=""/>
        <dsp:cNvSpPr/>
      </dsp:nvSpPr>
      <dsp:spPr>
        <a:xfrm>
          <a:off x="7356782" y="460640"/>
          <a:ext cx="617794" cy="3877944"/>
        </a:xfrm>
        <a:custGeom>
          <a:avLst/>
          <a:gdLst/>
          <a:ahLst/>
          <a:cxnLst/>
          <a:rect l="0" t="0" r="0" b="0"/>
          <a:pathLst>
            <a:path>
              <a:moveTo>
                <a:pt x="617794" y="0"/>
              </a:moveTo>
              <a:lnTo>
                <a:pt x="617794" y="3877944"/>
              </a:lnTo>
              <a:lnTo>
                <a:pt x="0" y="3877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C79F7-11B9-4F6B-8034-7309ACA198C6}">
      <dsp:nvSpPr>
        <dsp:cNvPr id="0" name=""/>
        <dsp:cNvSpPr/>
      </dsp:nvSpPr>
      <dsp:spPr>
        <a:xfrm>
          <a:off x="48588" y="4057823"/>
          <a:ext cx="7308193" cy="561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هزینه آموزش کارمندان – فروش و بازاریابی – حسابداری را کاهش می دهد.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65034" y="4074269"/>
        <a:ext cx="7275301" cy="528632"/>
      </dsp:txXfrm>
    </dsp:sp>
    <dsp:sp modelId="{4AF87AF8-7202-430A-8C56-078CC31E5D1E}">
      <dsp:nvSpPr>
        <dsp:cNvPr id="0" name=""/>
        <dsp:cNvSpPr/>
      </dsp:nvSpPr>
      <dsp:spPr>
        <a:xfrm>
          <a:off x="7356782" y="460640"/>
          <a:ext cx="617794" cy="4527149"/>
        </a:xfrm>
        <a:custGeom>
          <a:avLst/>
          <a:gdLst/>
          <a:ahLst/>
          <a:cxnLst/>
          <a:rect l="0" t="0" r="0" b="0"/>
          <a:pathLst>
            <a:path>
              <a:moveTo>
                <a:pt x="617794" y="0"/>
              </a:moveTo>
              <a:lnTo>
                <a:pt x="617794" y="4527149"/>
              </a:lnTo>
              <a:lnTo>
                <a:pt x="0" y="45271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392E2-A138-4D63-9733-F5F7AF2C2A54}">
      <dsp:nvSpPr>
        <dsp:cNvPr id="0" name=""/>
        <dsp:cNvSpPr/>
      </dsp:nvSpPr>
      <dsp:spPr>
        <a:xfrm>
          <a:off x="48588" y="4707028"/>
          <a:ext cx="7308193" cy="561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سهولت دستیابی و مدیریت نتایج بصورت یکپارچه و بالا بردن بهره وری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65034" y="4723474"/>
        <a:ext cx="7275301" cy="528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C00749-4E2A-41AA-905D-53198AD1C2B2}" type="datetimeFigureOut">
              <a:rPr lang="en-US"/>
              <a:pPr>
                <a:defRPr/>
              </a:pPr>
              <a:t>10/17/2015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0E745C-3E81-42F8-8160-1CA3D6B00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4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00125"/>
            <a:ext cx="9140825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 rot="5400000">
            <a:off x="4464844" y="-3536156"/>
            <a:ext cx="21431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62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7272" y="831477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3250" y="762000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142852"/>
            <a:ext cx="8829692" cy="571504"/>
          </a:xfrm>
        </p:spPr>
        <p:txBody>
          <a:bodyPr anchor="b">
            <a:normAutofit/>
          </a:bodyPr>
          <a:lstStyle>
            <a:lvl1pPr marL="18288" indent="0" algn="r" rtl="1">
              <a:lnSpc>
                <a:spcPts val="2300"/>
              </a:lnSpc>
              <a:spcBef>
                <a:spcPts val="0"/>
              </a:spcBef>
              <a:buNone/>
              <a:defRPr sz="2800" b="1" baseline="0">
                <a:solidFill>
                  <a:srgbClr val="0070C0"/>
                </a:solidFill>
                <a:effectLst/>
                <a:cs typeface="B Nazanin" pitchFamily="2" charset="-78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6238875"/>
            <a:ext cx="2895600" cy="476250"/>
          </a:xfrm>
        </p:spPr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42875" y="6286500"/>
            <a:ext cx="457200" cy="40481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0DB07E-33BC-46D0-80F2-5C3A8BC68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6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583792"/>
            <a:ext cx="6572296" cy="3362332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 rot="19468671">
            <a:off x="995363" y="1471613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Process 3"/>
          <p:cNvSpPr/>
          <p:nvPr/>
        </p:nvSpPr>
        <p:spPr>
          <a:xfrm rot="2103354" flipH="1">
            <a:off x="7643813" y="1454150"/>
            <a:ext cx="649287" cy="20320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 userDrawn="1"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 userDrawn="1"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B3DA9EFF-8EED-4E69-84B9-760531125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85750"/>
            <a:ext cx="7772400" cy="6429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fa-IR" sz="3200" b="1" dirty="0">
                <a:latin typeface="Nazanin" pitchFamily="2" charset="-78"/>
                <a:ea typeface="+mj-ea"/>
                <a:cs typeface="Nazanin" pitchFamily="2" charset="-78"/>
              </a:rPr>
              <a:t>به نام خدا</a:t>
            </a:r>
            <a:endParaRPr lang="en-US" sz="3200" b="1" dirty="0">
              <a:latin typeface="Nazanin" pitchFamily="2" charset="-78"/>
              <a:ea typeface="+mj-ea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43063" y="1643063"/>
            <a:ext cx="58578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fa-IR" altLang="fa-IR" sz="3000" b="1" dirty="0" smtClean="0">
                <a:solidFill>
                  <a:srgbClr val="002060"/>
                </a:solidFill>
                <a:latin typeface="Nazanin" pitchFamily="2" charset="-78"/>
                <a:cs typeface="Nazanin" pitchFamily="2" charset="-78"/>
              </a:rPr>
              <a:t>نصب و راه اندازی شبکه‌های درون سازمانی</a:t>
            </a:r>
            <a:endParaRPr lang="en-US" altLang="fa-IR" sz="3000" b="1" dirty="0">
              <a:solidFill>
                <a:srgbClr val="002060"/>
              </a:solidFill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06675" y="5956300"/>
            <a:ext cx="39306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 kern="0" dirty="0">
                <a:latin typeface="Calibri" panose="020F0502020204030204" pitchFamily="34" charset="0"/>
                <a:cs typeface="Nazanin" pitchFamily="2" charset="-78"/>
              </a:rPr>
              <a:t>Provider : </a:t>
            </a:r>
            <a:r>
              <a:rPr lang="en-US" sz="2000" kern="0" dirty="0" err="1">
                <a:latin typeface="Calibri" panose="020F0502020204030204" pitchFamily="34" charset="0"/>
                <a:cs typeface="Nazanin" pitchFamily="2" charset="-78"/>
              </a:rPr>
              <a:t>M.Miandari</a:t>
            </a:r>
            <a:endParaRPr lang="fa-IR" sz="2000" kern="0" dirty="0">
              <a:latin typeface="Calibri" panose="020F0502020204030204" pitchFamily="34" charset="0"/>
              <a:cs typeface="Nazanin" pitchFamily="2" charset="-78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600" kern="0" dirty="0">
                <a:latin typeface="Nazanin" pitchFamily="2" charset="-78"/>
                <a:cs typeface="Nazanin" pitchFamily="2" charset="-78"/>
              </a:rPr>
              <a:t>Email:    miyandari@hotmail.com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06675" y="5143500"/>
            <a:ext cx="3930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2000" b="1" kern="0" dirty="0">
                <a:latin typeface="Nazanin" pitchFamily="2" charset="-78"/>
                <a:cs typeface="Nazanin" pitchFamily="2" charset="-78"/>
              </a:rPr>
              <a:t>اسلايد اول</a:t>
            </a:r>
            <a:endParaRPr lang="en-US" sz="2000" b="1" kern="0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4105" name="Picture 9" descr="http://lightspeedretail.com/cloud/retaileasy/wp-content/uploads/2012/12/inranet-300x27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273" y="2286000"/>
            <a:ext cx="2857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مزایای اینترانت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EA7D5-106F-4474-BE77-73AD246977FC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10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40445381"/>
              </p:ext>
            </p:extLst>
          </p:nvPr>
        </p:nvGraphicFramePr>
        <p:xfrm>
          <a:off x="395536" y="1196752"/>
          <a:ext cx="864096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اکسترانت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1EF9A8-7CCB-4BC6-BD1E-3EF2D9F76ED4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11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3" y="1143000"/>
            <a:ext cx="8786812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b="1" dirty="0">
                <a:solidFill>
                  <a:srgbClr val="0070C0"/>
                </a:solidFill>
                <a:cs typeface="B Nazanin" panose="00000400000000000000" pitchFamily="2" charset="-78"/>
              </a:rPr>
              <a:t>اکسترانت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rgbClr val="00B050"/>
                </a:solidFill>
                <a:cs typeface="B Nazanin" panose="00000400000000000000" pitchFamily="2" charset="-78"/>
              </a:rPr>
              <a:t>یا اینترانت گسترش یافته، از </a:t>
            </a:r>
            <a:r>
              <a:rPr lang="fa-IR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پروتکل</a:t>
            </a:r>
            <a:r>
              <a:rPr lang="en-US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TCP/IP </a:t>
            </a:r>
            <a:r>
              <a:rPr lang="fa-IR" sz="2000" b="1" dirty="0">
                <a:solidFill>
                  <a:srgbClr val="00B050"/>
                </a:solidFill>
                <a:cs typeface="B Nazanin" panose="00000400000000000000" pitchFamily="2" charset="-78"/>
              </a:rPr>
              <a:t>شبکه </a:t>
            </a:r>
            <a:r>
              <a:rPr lang="fa-IR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اینترنت برای </a:t>
            </a:r>
            <a:r>
              <a:rPr lang="fa-IR" sz="2000" b="1" dirty="0">
                <a:solidFill>
                  <a:srgbClr val="00B050"/>
                </a:solidFill>
                <a:cs typeface="B Nazanin" panose="00000400000000000000" pitchFamily="2" charset="-78"/>
              </a:rPr>
              <a:t>اتصال </a:t>
            </a:r>
            <a:r>
              <a:rPr lang="fa-IR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اینترانت</a:t>
            </a:r>
            <a:r>
              <a:rPr lang="fa-IR" sz="2000" b="1" dirty="0" smtClean="0">
                <a:cs typeface="B Nazanin" panose="00000400000000000000" pitchFamily="2" charset="-78"/>
              </a:rPr>
              <a:t>‌</a:t>
            </a:r>
            <a:r>
              <a:rPr lang="fa-IR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های </a:t>
            </a:r>
            <a:r>
              <a:rPr lang="fa-IR" sz="2000" b="1" dirty="0">
                <a:solidFill>
                  <a:srgbClr val="00B050"/>
                </a:solidFill>
                <a:cs typeface="B Nazanin" panose="00000400000000000000" pitchFamily="2" charset="-78"/>
              </a:rPr>
              <a:t>مختلف به یکدیگر استفاده </a:t>
            </a:r>
            <a:r>
              <a:rPr lang="fa-IR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می</a:t>
            </a:r>
            <a:r>
              <a:rPr lang="fa-IR" sz="2000" b="1" dirty="0" smtClean="0">
                <a:cs typeface="B Nazanin" panose="00000400000000000000" pitchFamily="2" charset="-78"/>
              </a:rPr>
              <a:t>‌</a:t>
            </a:r>
            <a:r>
              <a:rPr lang="fa-IR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کند.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>
                <a:solidFill>
                  <a:srgbClr val="C00000"/>
                </a:solidFill>
                <a:cs typeface="B Nazanin" panose="00000400000000000000" pitchFamily="2" charset="-78"/>
              </a:rPr>
              <a:t>دسترسی به </a:t>
            </a:r>
            <a:r>
              <a:rPr lang="fa-IR" sz="2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اکسترانت</a:t>
            </a:r>
            <a:r>
              <a:rPr lang="fa-IR" sz="2000" b="1" dirty="0" smtClean="0">
                <a:cs typeface="B Nazanin" panose="00000400000000000000" pitchFamily="2" charset="-78"/>
              </a:rPr>
              <a:t>‌</a:t>
            </a:r>
            <a:r>
              <a:rPr lang="fa-IR" sz="2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ها</a:t>
            </a:r>
            <a:r>
              <a:rPr lang="fa-IR" sz="2000" b="1" dirty="0">
                <a:solidFill>
                  <a:srgbClr val="C00000"/>
                </a:solidFill>
                <a:cs typeface="B Nazanin" panose="00000400000000000000" pitchFamily="2" charset="-78"/>
              </a:rPr>
              <a:t>، </a:t>
            </a:r>
            <a:r>
              <a:rPr lang="fa-IR" sz="2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معمولاً </a:t>
            </a:r>
            <a:r>
              <a:rPr lang="fa-IR" sz="2000" b="1" dirty="0">
                <a:solidFill>
                  <a:srgbClr val="C00000"/>
                </a:solidFill>
                <a:cs typeface="B Nazanin" panose="00000400000000000000" pitchFamily="2" charset="-78"/>
              </a:rPr>
              <a:t>به وسیله توافقات طرفین همکار، </a:t>
            </a:r>
            <a:r>
              <a:rPr lang="fa-IR" sz="2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محدود شده </a:t>
            </a:r>
            <a:r>
              <a:rPr lang="fa-IR" sz="2000" b="1" dirty="0">
                <a:solidFill>
                  <a:srgbClr val="C00000"/>
                </a:solidFill>
                <a:cs typeface="B Nazanin" panose="00000400000000000000" pitchFamily="2" charset="-78"/>
              </a:rPr>
              <a:t>و تنها کاربران مجاز وارد آن </a:t>
            </a:r>
            <a:r>
              <a:rPr lang="fa-IR" sz="2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می</a:t>
            </a:r>
            <a:r>
              <a:rPr lang="fa-IR" sz="2000" b="1" dirty="0" smtClean="0">
                <a:cs typeface="B Nazanin" panose="00000400000000000000" pitchFamily="2" charset="-78"/>
              </a:rPr>
              <a:t>‌</a:t>
            </a:r>
            <a:r>
              <a:rPr lang="fa-IR" sz="2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شوند</a:t>
            </a:r>
            <a:r>
              <a:rPr lang="fa-IR" sz="2000" b="1" dirty="0">
                <a:solidFill>
                  <a:srgbClr val="C00000"/>
                </a:solidFill>
                <a:cs typeface="B Nazanin" panose="00000400000000000000" pitchFamily="2" charset="-78"/>
              </a:rPr>
              <a:t>.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rgbClr val="00B0F0"/>
                </a:solidFill>
                <a:cs typeface="B Nazanin" panose="00000400000000000000" pitchFamily="2" charset="-78"/>
              </a:rPr>
              <a:t>بنابراین برای </a:t>
            </a:r>
            <a:r>
              <a:rPr lang="fa-IR" sz="20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پیاده</a:t>
            </a:r>
            <a:r>
              <a:rPr lang="fa-IR" sz="2000" b="1" dirty="0" smtClean="0">
                <a:cs typeface="B Nazanin" panose="00000400000000000000" pitchFamily="2" charset="-78"/>
              </a:rPr>
              <a:t>‌</a:t>
            </a:r>
            <a:r>
              <a:rPr lang="fa-IR" sz="20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سازی اکسترانت</a:t>
            </a:r>
            <a:r>
              <a:rPr lang="fa-IR" sz="2000" b="1" dirty="0">
                <a:solidFill>
                  <a:srgbClr val="00B0F0"/>
                </a:solidFill>
                <a:cs typeface="B Nazanin" panose="00000400000000000000" pitchFamily="2" charset="-78"/>
              </a:rPr>
              <a:t>، به هماهنگی زیادی بین شرکت و شرکای تجاری نیاز </a:t>
            </a:r>
            <a:r>
              <a:rPr lang="fa-IR" sz="20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است.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کاربردهای </a:t>
            </a:r>
            <a:r>
              <a:rPr lang="fa-IR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عمومی اکسترانت، </a:t>
            </a:r>
            <a:r>
              <a:rPr lang="fa-IR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اساساً </a:t>
            </a:r>
            <a:r>
              <a:rPr lang="fa-IR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شبیه کاربردهای عمومی </a:t>
            </a:r>
            <a:r>
              <a:rPr lang="fa-IR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اینترانت</a:t>
            </a:r>
            <a:r>
              <a:rPr lang="fa-IR" sz="2000" b="1" dirty="0" smtClean="0">
                <a:cs typeface="B Nazanin" panose="00000400000000000000" pitchFamily="2" charset="-78"/>
              </a:rPr>
              <a:t>‌</a:t>
            </a:r>
            <a:r>
              <a:rPr lang="fa-IR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ها </a:t>
            </a:r>
            <a:r>
              <a:rPr lang="fa-IR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است.</a:t>
            </a:r>
            <a:endParaRPr lang="fa-IR" altLang="en-US" sz="2000" b="1" dirty="0">
              <a:solidFill>
                <a:srgbClr val="002060"/>
              </a:solidFill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656257"/>
            <a:ext cx="3249819" cy="28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15" y="3692227"/>
            <a:ext cx="50768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ویژگیهای اینترنت – اینترانت - اکسترانت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617BD2-3654-4A8D-9597-FEDD573BAF06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12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9" y="1988840"/>
            <a:ext cx="8281045" cy="32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تفاوتهای شماتیک اینترنت – اینترانت - اکسترانت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617BD2-3654-4A8D-9597-FEDD573BAF06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13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4314"/>
            <a:ext cx="7803098" cy="503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اکسترانت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E0771E-831D-49C5-B7B5-79CF9387A0E6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14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991" y="2187279"/>
            <a:ext cx="6113401" cy="448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188332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200" b="1" dirty="0">
                <a:solidFill>
                  <a:srgbClr val="C00000"/>
                </a:solidFill>
                <a:cs typeface="B Nazanin" panose="00000400000000000000" pitchFamily="2" charset="-78"/>
              </a:rPr>
              <a:t>برای اینکه 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اینترانت</a:t>
            </a: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‌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ها حالت</a:t>
            </a:r>
            <a:r>
              <a:rPr lang="en-US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Safe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2200" b="1" dirty="0">
                <a:solidFill>
                  <a:srgbClr val="C00000"/>
                </a:solidFill>
                <a:cs typeface="B Nazanin" panose="00000400000000000000" pitchFamily="2" charset="-78"/>
              </a:rPr>
              <a:t>و </a:t>
            </a:r>
            <a:r>
              <a:rPr lang="en-US" sz="2200" b="1" dirty="0">
                <a:solidFill>
                  <a:srgbClr val="C00000"/>
                </a:solidFill>
                <a:cs typeface="B Nazanin" panose="00000400000000000000" pitchFamily="2" charset="-78"/>
              </a:rPr>
              <a:t>Server 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داشته باشند از</a:t>
            </a:r>
            <a:r>
              <a:rPr lang="en-US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VPN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2200" b="1" dirty="0">
                <a:solidFill>
                  <a:srgbClr val="C00000"/>
                </a:solidFill>
                <a:cs typeface="B Nazanin" panose="00000400000000000000" pitchFamily="2" charset="-78"/>
              </a:rPr>
              <a:t>استفاده 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می</a:t>
            </a: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‌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شود</a:t>
            </a:r>
            <a:r>
              <a:rPr lang="fa-IR" sz="2200" b="1" dirty="0">
                <a:solidFill>
                  <a:srgbClr val="C00000"/>
                </a:solidFill>
                <a:cs typeface="B Nazanin" panose="00000400000000000000" pitchFamily="2" charset="-78"/>
              </a:rPr>
              <a:t>.</a:t>
            </a:r>
            <a:endParaRPr lang="en-US" sz="22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000408" y="4581128"/>
            <a:ext cx="1587816" cy="43204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32240" y="5013176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VPN Tunnel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16200000" flipV="1">
            <a:off x="4893306" y="2455982"/>
            <a:ext cx="1008112" cy="793908"/>
          </a:xfrm>
          <a:prstGeom prst="curvedConnector3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5400000" flipH="1" flipV="1">
            <a:off x="4067944" y="2564905"/>
            <a:ext cx="1008113" cy="576064"/>
          </a:xfrm>
          <a:prstGeom prst="curvedConnector3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3968" y="1989800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VPN Tunnel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شبکه خصوصی مجازی </a:t>
            </a:r>
            <a:r>
              <a:rPr lang="en-US" altLang="fa-IR" dirty="0" smtClean="0">
                <a:latin typeface="Calibri" pitchFamily="34" charset="0"/>
              </a:rPr>
              <a:t>VPN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D65656-171F-4DB7-B911-A22262165D72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15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110644"/>
            <a:ext cx="86947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2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شبکه خصوصی مجازی بوسیله دو یا چند شبکه خصوصی، از طریق یک </a:t>
            </a:r>
            <a:r>
              <a:rPr lang="fa-IR" sz="2200" b="1" dirty="0" smtClean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تونل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200" b="1" dirty="0" smtClean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رمز </a:t>
            </a:r>
            <a:r>
              <a:rPr lang="fa-IR" sz="22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گذاری شده در اینترنت، پیاده سازی می شود. </a:t>
            </a:r>
            <a:r>
              <a:rPr lang="fa-IR" sz="2200" b="1" dirty="0">
                <a:solidFill>
                  <a:srgbClr val="C00000"/>
                </a:solidFill>
                <a:cs typeface="B Nazanin" panose="00000400000000000000" pitchFamily="2" charset="-78"/>
              </a:rPr>
              <a:t>در واقع تونل گذاری 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روشی</a:t>
            </a:r>
            <a:r>
              <a:rPr lang="en-US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برای </a:t>
            </a:r>
            <a:r>
              <a:rPr lang="fa-IR" sz="2200" b="1" dirty="0">
                <a:solidFill>
                  <a:srgbClr val="C00000"/>
                </a:solidFill>
                <a:cs typeface="B Nazanin" panose="00000400000000000000" pitchFamily="2" charset="-78"/>
              </a:rPr>
              <a:t>انتقال ترافیک شبکه خصوصی بر روی شبکه اینترنت است که منجر 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به</a:t>
            </a:r>
            <a:r>
              <a:rPr lang="en-US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حفاظت </a:t>
            </a:r>
            <a:r>
              <a:rPr lang="fa-IR" sz="2200" b="1" dirty="0">
                <a:solidFill>
                  <a:srgbClr val="C00000"/>
                </a:solidFill>
                <a:cs typeface="B Nazanin" panose="00000400000000000000" pitchFamily="2" charset="-78"/>
              </a:rPr>
              <a:t>اطلاعات در حال تبادل، از دید کاربران غیر مجاز می شود.</a:t>
            </a:r>
            <a:endParaRPr lang="en-US" sz="22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1"/>
            <a:ext cx="6190853" cy="186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7" y="4225008"/>
            <a:ext cx="1745532" cy="207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شبکه خصوصی مجازی </a:t>
            </a:r>
            <a:r>
              <a:rPr lang="en-US" altLang="fa-IR" dirty="0" smtClean="0">
                <a:latin typeface="Calibri" pitchFamily="34" charset="0"/>
              </a:rPr>
              <a:t>VPN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D65656-171F-4DB7-B911-A22262165D72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16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560840" cy="576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5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شبکه خصوصی مجازی </a:t>
            </a:r>
            <a:r>
              <a:rPr lang="en-US" altLang="fa-IR" dirty="0" smtClean="0">
                <a:latin typeface="Calibri" pitchFamily="34" charset="0"/>
              </a:rPr>
              <a:t>VPN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D65656-171F-4DB7-B911-A22262165D72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17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980728"/>
            <a:ext cx="86227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200" b="1" dirty="0">
                <a:cs typeface="B Nazanin" panose="00000400000000000000" pitchFamily="2" charset="-78"/>
              </a:rPr>
              <a:t>در این روش، </a:t>
            </a:r>
            <a:r>
              <a:rPr lang="fa-IR" sz="2200" b="1" dirty="0">
                <a:solidFill>
                  <a:srgbClr val="C00000"/>
                </a:solidFill>
                <a:cs typeface="B Nazanin" panose="00000400000000000000" pitchFamily="2" charset="-78"/>
              </a:rPr>
              <a:t>تمام 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بسته</a:t>
            </a: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‌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های </a:t>
            </a:r>
            <a:r>
              <a:rPr lang="fa-IR" sz="2200" b="1" dirty="0">
                <a:solidFill>
                  <a:srgbClr val="C00000"/>
                </a:solidFill>
                <a:cs typeface="B Nazanin" panose="00000400000000000000" pitchFamily="2" charset="-78"/>
              </a:rPr>
              <a:t>اطلاعاتی، درون یک بسته حفاظتی که 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بسته</a:t>
            </a:r>
            <a:r>
              <a:rPr lang="en-US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انتقال </a:t>
            </a:r>
            <a:r>
              <a:rPr lang="fa-IR" sz="2200" b="1" dirty="0">
                <a:solidFill>
                  <a:srgbClr val="C00000"/>
                </a:solidFill>
                <a:cs typeface="B Nazanin" panose="00000400000000000000" pitchFamily="2" charset="-78"/>
              </a:rPr>
              <a:t>نامیده 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می</a:t>
            </a: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‌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شود</a:t>
            </a:r>
            <a:r>
              <a:rPr lang="fa-IR" sz="2200" b="1" dirty="0">
                <a:solidFill>
                  <a:srgbClr val="C00000"/>
                </a:solidFill>
                <a:cs typeface="B Nazanin" panose="00000400000000000000" pitchFamily="2" charset="-78"/>
              </a:rPr>
              <a:t>، قرار گرفته، از طریق اینترنت ارسال 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می</a:t>
            </a: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‌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شوند</a:t>
            </a:r>
            <a:r>
              <a:rPr lang="fa-IR" sz="2200" b="1" dirty="0">
                <a:solidFill>
                  <a:srgbClr val="C00000"/>
                </a:solidFill>
                <a:cs typeface="B Nazanin" panose="00000400000000000000" pitchFamily="2" charset="-78"/>
              </a:rPr>
              <a:t>.</a:t>
            </a:r>
            <a:r>
              <a:rPr lang="fa-IR" sz="2200" b="1" dirty="0">
                <a:cs typeface="B Nazanin" panose="00000400000000000000" pitchFamily="2" charset="-78"/>
              </a:rPr>
              <a:t> 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این</a:t>
            </a:r>
            <a:r>
              <a:rPr lang="en-US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بسته </a:t>
            </a:r>
            <a:r>
              <a:rPr lang="fa-IR" sz="2200" b="1" dirty="0">
                <a:solidFill>
                  <a:srgbClr val="0070C0"/>
                </a:solidFill>
                <a:cs typeface="B Nazanin" panose="00000400000000000000" pitchFamily="2" charset="-78"/>
              </a:rPr>
              <a:t>حفاظتی، پس از انتقال امن، از حالت حفاظتی خود خارج شده، 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طبق</a:t>
            </a:r>
            <a:r>
              <a:rPr lang="en-US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آدرس </a:t>
            </a:r>
            <a:r>
              <a:rPr lang="fa-IR" sz="2200" b="1" dirty="0">
                <a:solidFill>
                  <a:srgbClr val="0070C0"/>
                </a:solidFill>
                <a:cs typeface="B Nazanin" panose="00000400000000000000" pitchFamily="2" charset="-78"/>
              </a:rPr>
              <a:t>اختصاصی گیرنده به مقصد 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می</a:t>
            </a:r>
            <a:r>
              <a:rPr lang="fa-IR" sz="2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‌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رسد</a:t>
            </a:r>
            <a:r>
              <a:rPr lang="fa-IR" sz="2200" b="1" dirty="0">
                <a:solidFill>
                  <a:srgbClr val="0070C0"/>
                </a:solidFill>
                <a:cs typeface="B Nazanin" panose="00000400000000000000" pitchFamily="2" charset="-78"/>
              </a:rPr>
              <a:t>.</a:t>
            </a:r>
            <a:endParaRPr lang="en-US" sz="22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26628" name="Picture 4" descr="http://img.tomshardware.com/us/2008/04/03/secure_remote_access_for_home_users/vp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3356992"/>
            <a:ext cx="597666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smtClean="0">
                <a:latin typeface="Calibri" pitchFamily="34" charset="0"/>
                <a:cs typeface="Nazanin" pitchFamily="2" charset="-78"/>
              </a:rPr>
              <a:t>فصل اول :</a:t>
            </a:r>
            <a:endParaRPr lang="en-US" altLang="fa-IR" smtClean="0">
              <a:latin typeface="Calibri" pitchFamily="34" charset="0"/>
              <a:cs typeface="Nazanin" pitchFamily="2" charset="-78"/>
            </a:endParaRPr>
          </a:p>
        </p:txBody>
      </p:sp>
      <p:grpSp>
        <p:nvGrpSpPr>
          <p:cNvPr id="6147" name="Group 213"/>
          <p:cNvGrpSpPr>
            <a:grpSpLocks/>
          </p:cNvGrpSpPr>
          <p:nvPr/>
        </p:nvGrpSpPr>
        <p:grpSpPr bwMode="auto">
          <a:xfrm>
            <a:off x="598488" y="1214438"/>
            <a:ext cx="8116887" cy="5214937"/>
            <a:chOff x="1338" y="975"/>
            <a:chExt cx="3988" cy="2805"/>
          </a:xfrm>
        </p:grpSpPr>
        <p:grpSp>
          <p:nvGrpSpPr>
            <p:cNvPr id="6148" name="Group 206"/>
            <p:cNvGrpSpPr>
              <a:grpSpLocks/>
            </p:cNvGrpSpPr>
            <p:nvPr/>
          </p:nvGrpSpPr>
          <p:grpSpPr bwMode="auto">
            <a:xfrm>
              <a:off x="3016" y="975"/>
              <a:ext cx="2310" cy="986"/>
              <a:chOff x="2971" y="657"/>
              <a:chExt cx="2310" cy="986"/>
            </a:xfrm>
          </p:grpSpPr>
          <p:pic>
            <p:nvPicPr>
              <p:cNvPr id="6152" name="Picture 199" descr="j030125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657"/>
                <a:ext cx="1153" cy="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153" name="Group 204"/>
              <p:cNvGrpSpPr>
                <a:grpSpLocks/>
              </p:cNvGrpSpPr>
              <p:nvPr/>
            </p:nvGrpSpPr>
            <p:grpSpPr bwMode="auto">
              <a:xfrm>
                <a:off x="2971" y="845"/>
                <a:ext cx="1180" cy="318"/>
                <a:chOff x="657" y="527"/>
                <a:chExt cx="1180" cy="318"/>
              </a:xfrm>
            </p:grpSpPr>
            <p:sp>
              <p:nvSpPr>
                <p:cNvPr id="6154" name="AutoShape 201"/>
                <p:cNvSpPr>
                  <a:spLocks noChangeArrowheads="1"/>
                </p:cNvSpPr>
                <p:nvPr/>
              </p:nvSpPr>
              <p:spPr bwMode="auto">
                <a:xfrm>
                  <a:off x="657" y="527"/>
                  <a:ext cx="1180" cy="31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DEB8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solidFill>
                    <a:srgbClr val="00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a-IR" altLang="fa-IR"/>
                </a:p>
              </p:txBody>
            </p:sp>
            <p:sp>
              <p:nvSpPr>
                <p:cNvPr id="6155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657" y="572"/>
                  <a:ext cx="1089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fa-IR" altLang="fa-IR" sz="1600">
                      <a:solidFill>
                        <a:srgbClr val="FF0000"/>
                      </a:solidFill>
                      <a:cs typeface="Titr" pitchFamily="2" charset="-78"/>
                    </a:rPr>
                    <a:t>هدفهاي آموزشي :</a:t>
                  </a:r>
                  <a:endParaRPr lang="en-US" altLang="fa-IR" sz="1600">
                    <a:solidFill>
                      <a:srgbClr val="FF0000"/>
                    </a:solidFill>
                    <a:cs typeface="Titr" pitchFamily="2" charset="-78"/>
                  </a:endParaRPr>
                </a:p>
              </p:txBody>
            </p:sp>
          </p:grpSp>
        </p:grpSp>
        <p:grpSp>
          <p:nvGrpSpPr>
            <p:cNvPr id="6149" name="Group 211"/>
            <p:cNvGrpSpPr>
              <a:grpSpLocks/>
            </p:cNvGrpSpPr>
            <p:nvPr/>
          </p:nvGrpSpPr>
          <p:grpSpPr bwMode="auto">
            <a:xfrm>
              <a:off x="1338" y="1920"/>
              <a:ext cx="2902" cy="1860"/>
              <a:chOff x="1565" y="1693"/>
              <a:chExt cx="2902" cy="1860"/>
            </a:xfrm>
          </p:grpSpPr>
          <p:sp>
            <p:nvSpPr>
              <p:cNvPr id="6150" name="AutoShape 208"/>
              <p:cNvSpPr>
                <a:spLocks noChangeArrowheads="1"/>
              </p:cNvSpPr>
              <p:nvPr/>
            </p:nvSpPr>
            <p:spPr bwMode="auto">
              <a:xfrm>
                <a:off x="1565" y="1693"/>
                <a:ext cx="2902" cy="18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DEB8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fa-IR" altLang="fa-IR">
                  <a:solidFill>
                    <a:srgbClr val="006666"/>
                  </a:solidFill>
                  <a:cs typeface="Titr" pitchFamily="2" charset="-78"/>
                </a:endParaRPr>
              </a:p>
            </p:txBody>
          </p:sp>
          <p:sp>
            <p:nvSpPr>
              <p:cNvPr id="6151" name="Text Box 210"/>
              <p:cNvSpPr txBox="1">
                <a:spLocks noChangeArrowheads="1"/>
              </p:cNvSpPr>
              <p:nvPr/>
            </p:nvSpPr>
            <p:spPr bwMode="auto">
              <a:xfrm>
                <a:off x="1622" y="1978"/>
                <a:ext cx="2812" cy="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268288" indent="-268288" algn="r" rtl="1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مفاهیم اینترانت</a:t>
                </a:r>
              </a:p>
              <a:p>
                <a:pPr marL="268288" indent="-268288" algn="r" rtl="1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مفاهیم اکسترانت</a:t>
                </a:r>
              </a:p>
              <a:p>
                <a:pPr marL="268288" indent="-268288" algn="r" rtl="1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Virtual Private Network (VPN)</a:t>
                </a:r>
                <a:endParaRPr lang="fa-IR" altLang="fa-IR" b="1" dirty="0">
                  <a:solidFill>
                    <a:srgbClr val="000066"/>
                  </a:solidFill>
                  <a:cs typeface="Lotus" pitchFamily="2" charset="-7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06" y="2280489"/>
            <a:ext cx="6073225" cy="438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  <a:cs typeface="Nazanin" pitchFamily="2" charset="-78"/>
              </a:rPr>
              <a:t>مفهوم اینترانت</a:t>
            </a:r>
            <a:endParaRPr lang="en-US" altLang="fa-IR" dirty="0" smtClean="0">
              <a:latin typeface="Calibri" pitchFamily="34" charset="0"/>
              <a:cs typeface="Nazanin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FFB0DF-D3BB-4EF8-A91D-50AE2088573D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3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14313" y="1023515"/>
            <a:ext cx="8786812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95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26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اینترانت </a:t>
            </a:r>
            <a:r>
              <a:rPr lang="fa-IR" sz="2600" b="1" dirty="0">
                <a:solidFill>
                  <a:srgbClr val="00B050"/>
                </a:solidFill>
                <a:cs typeface="B Nazanin" panose="00000400000000000000" pitchFamily="2" charset="-78"/>
              </a:rPr>
              <a:t>یک شبکه اطلاع رسانی داخلی</a:t>
            </a:r>
            <a:r>
              <a:rPr lang="fa-IR" sz="2600" b="1" dirty="0">
                <a:cs typeface="B Nazanin" panose="00000400000000000000" pitchFamily="2" charset="-78"/>
              </a:rPr>
              <a:t>، </a:t>
            </a:r>
            <a:r>
              <a:rPr lang="fa-IR" sz="2600" b="1" dirty="0">
                <a:solidFill>
                  <a:srgbClr val="0070C0"/>
                </a:solidFill>
                <a:cs typeface="B Nazanin" panose="00000400000000000000" pitchFamily="2" charset="-78"/>
              </a:rPr>
              <a:t>مربوط به یک سازمان یا </a:t>
            </a:r>
            <a:r>
              <a:rPr lang="fa-IR" sz="2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مجموعه</a:t>
            </a:r>
            <a:r>
              <a:rPr lang="en-US" sz="2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fa-IR" sz="2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خاص </a:t>
            </a:r>
            <a:r>
              <a:rPr lang="fa-IR" sz="2600" b="1" dirty="0">
                <a:solidFill>
                  <a:srgbClr val="0070C0"/>
                </a:solidFill>
                <a:cs typeface="B Nazanin" panose="00000400000000000000" pitchFamily="2" charset="-78"/>
              </a:rPr>
              <a:t>که به </a:t>
            </a:r>
            <a:r>
              <a:rPr lang="fa-IR" sz="2600" b="1" dirty="0">
                <a:solidFill>
                  <a:srgbClr val="00B0F0"/>
                </a:solidFill>
                <a:cs typeface="B Nazanin" panose="00000400000000000000" pitchFamily="2" charset="-78"/>
              </a:rPr>
              <a:t>صورت منطقی یا فیزیکی از اینترنت جدا می باشد.</a:t>
            </a:r>
            <a:endParaRPr lang="fa-IR" altLang="en-US" sz="2600" b="1" dirty="0">
              <a:solidFill>
                <a:srgbClr val="00B0F0"/>
              </a:solidFill>
              <a:latin typeface="Calibri" pitchFamily="34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اینترانت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3466FF-9D13-49F4-92DC-1744D7B72C33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4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879499"/>
            <a:ext cx="8786812" cy="1901429"/>
          </a:xfrm>
          <a:prstGeom prst="rect">
            <a:avLst/>
          </a:prstGeom>
        </p:spPr>
        <p:txBody>
          <a:bodyPr/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این </a:t>
            </a:r>
            <a:r>
              <a:rPr lang="fa-IR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شبکه‌ها معمولا</a:t>
            </a:r>
            <a:r>
              <a:rPr lang="fa-IR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ً</a:t>
            </a:r>
            <a:r>
              <a:rPr lang="fa-IR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ترکیبی از </a:t>
            </a:r>
            <a:r>
              <a:rPr lang="fa-IR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شبکه‌های </a:t>
            </a:r>
            <a:r>
              <a:rPr lang="en-US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LAN </a:t>
            </a:r>
            <a:r>
              <a:rPr lang="fa-IR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و </a:t>
            </a:r>
            <a:r>
              <a:rPr lang="en-US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WAN</a:t>
            </a:r>
            <a:r>
              <a:rPr lang="fa-IR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هستند </a:t>
            </a:r>
            <a:r>
              <a:rPr lang="fa-IR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و مبتنی </a:t>
            </a:r>
            <a:r>
              <a:rPr lang="fa-IR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بر</a:t>
            </a:r>
            <a:r>
              <a:rPr lang="en-US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بستر شبکه‌های </a:t>
            </a:r>
            <a:r>
              <a:rPr lang="fa-IR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محلی و پرسرعت </a:t>
            </a:r>
            <a:r>
              <a:rPr lang="fa-IR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می‌باشند</a:t>
            </a:r>
            <a:r>
              <a:rPr lang="fa-IR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. </a:t>
            </a:r>
            <a:endParaRPr lang="en-US" sz="2000" b="1" dirty="0" smtClean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اینترانت </a:t>
            </a:r>
            <a:r>
              <a:rPr lang="fa-IR" sz="2000" b="1" dirty="0">
                <a:solidFill>
                  <a:srgbClr val="00B050"/>
                </a:solidFill>
                <a:cs typeface="B Nazanin" panose="00000400000000000000" pitchFamily="2" charset="-78"/>
              </a:rPr>
              <a:t>ها ممکن است </a:t>
            </a:r>
            <a:r>
              <a:rPr lang="fa-IR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در</a:t>
            </a:r>
            <a:r>
              <a:rPr lang="en-US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نقاطی </a:t>
            </a:r>
            <a:r>
              <a:rPr lang="fa-IR" sz="2000" b="1" dirty="0">
                <a:solidFill>
                  <a:srgbClr val="00B050"/>
                </a:solidFill>
                <a:cs typeface="B Nazanin" panose="00000400000000000000" pitchFamily="2" charset="-78"/>
              </a:rPr>
              <a:t>به اینترنت متصل باشند یا هیچ نقطه اتصالی به آنها نداشته باشند.</a:t>
            </a:r>
            <a:endParaRPr lang="fa-IR" b="1" dirty="0">
              <a:solidFill>
                <a:srgbClr val="00B050"/>
              </a:solidFill>
              <a:latin typeface="Calibri" pitchFamily="34" charset="0"/>
              <a:cs typeface="B Nazanin" panose="00000400000000000000" pitchFamily="2" charset="-78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2" y="2989657"/>
            <a:ext cx="2948428" cy="249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3549" y="2780928"/>
            <a:ext cx="5727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اینترانت</a:t>
            </a:r>
            <a:r>
              <a:rPr lang="en-US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 Intranet </a:t>
            </a:r>
            <a:r>
              <a:rPr lang="fa-IR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شبکه‌های </a:t>
            </a:r>
            <a:r>
              <a:rPr lang="fa-IR" sz="2000" b="1" dirty="0">
                <a:solidFill>
                  <a:srgbClr val="00B050"/>
                </a:solidFill>
                <a:cs typeface="B Nazanin" panose="00000400000000000000" pitchFamily="2" charset="-78"/>
              </a:rPr>
              <a:t>داخلی با تملک سازمانی و یا خصوصی </a:t>
            </a:r>
            <a:r>
              <a:rPr lang="fa-IR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است </a:t>
            </a:r>
            <a:r>
              <a:rPr lang="fa-IR" sz="2000" b="1" dirty="0">
                <a:solidFill>
                  <a:srgbClr val="C00000"/>
                </a:solidFill>
                <a:cs typeface="B Nazanin" panose="00000400000000000000" pitchFamily="2" charset="-78"/>
              </a:rPr>
              <a:t>که </a:t>
            </a:r>
            <a:r>
              <a:rPr lang="fa-IR" sz="2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از</a:t>
            </a:r>
            <a:r>
              <a:rPr lang="en-US" sz="2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پروتکل‌های </a:t>
            </a:r>
            <a:r>
              <a:rPr lang="fa-IR" sz="2000" b="1" dirty="0">
                <a:solidFill>
                  <a:srgbClr val="C00000"/>
                </a:solidFill>
                <a:cs typeface="B Nazanin" panose="00000400000000000000" pitchFamily="2" charset="-78"/>
              </a:rPr>
              <a:t>مرتبط با اینترنت </a:t>
            </a:r>
            <a:r>
              <a:rPr lang="fa-IR" sz="2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برای سازماندهی</a:t>
            </a:r>
            <a:r>
              <a:rPr lang="en-US" sz="2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شبکه </a:t>
            </a:r>
            <a:r>
              <a:rPr lang="fa-IR" sz="2000" b="1" dirty="0">
                <a:solidFill>
                  <a:srgbClr val="C00000"/>
                </a:solidFill>
                <a:cs typeface="B Nazanin" panose="00000400000000000000" pitchFamily="2" charset="-78"/>
              </a:rPr>
              <a:t>استفاده </a:t>
            </a:r>
            <a:r>
              <a:rPr lang="fa-IR" sz="2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می‌کند</a:t>
            </a:r>
            <a:r>
              <a:rPr lang="fa-IR" sz="2000" b="1" dirty="0">
                <a:solidFill>
                  <a:srgbClr val="C00000"/>
                </a:solidFill>
                <a:cs typeface="B Nazanin" panose="00000400000000000000" pitchFamily="2" charset="-78"/>
              </a:rPr>
              <a:t>.</a:t>
            </a:r>
          </a:p>
          <a:p>
            <a:pPr marL="342900" lvl="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0070C0"/>
                </a:solidFill>
                <a:cs typeface="B Nazanin" panose="00000400000000000000" pitchFamily="2" charset="-78"/>
              </a:rPr>
              <a:t>برای مثال </a:t>
            </a:r>
            <a:r>
              <a:rPr lang="fa-IR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می‌توان </a:t>
            </a:r>
            <a:r>
              <a:rPr lang="fa-IR" sz="2000" b="1" dirty="0">
                <a:solidFill>
                  <a:srgbClr val="0070C0"/>
                </a:solidFill>
                <a:cs typeface="B Nazanin" panose="00000400000000000000" pitchFamily="2" charset="-78"/>
              </a:rPr>
              <a:t>از مرورگرهای وب و </a:t>
            </a:r>
            <a:r>
              <a:rPr lang="fa-IR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پروتکل‌های</a:t>
            </a:r>
            <a:r>
              <a:rPr lang="en-US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FTP HTML </a:t>
            </a:r>
            <a:r>
              <a:rPr lang="en-US" sz="2000" b="1" dirty="0">
                <a:solidFill>
                  <a:srgbClr val="0070C0"/>
                </a:solidFill>
                <a:cs typeface="B Nazanin" panose="00000400000000000000" pitchFamily="2" charset="-78"/>
              </a:rPr>
              <a:t>,TCP/IP </a:t>
            </a:r>
            <a:r>
              <a:rPr lang="fa-IR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و</a:t>
            </a:r>
            <a:r>
              <a:rPr lang="en-US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پست </a:t>
            </a:r>
            <a:r>
              <a:rPr lang="fa-IR" sz="2000" b="1" dirty="0">
                <a:solidFill>
                  <a:srgbClr val="0070C0"/>
                </a:solidFill>
                <a:cs typeface="B Nazanin" panose="00000400000000000000" pitchFamily="2" charset="-78"/>
              </a:rPr>
              <a:t>الکترونیک استفاده نمود، </a:t>
            </a:r>
            <a:endParaRPr lang="en-US" sz="2000" b="1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در </a:t>
            </a:r>
            <a:r>
              <a:rPr lang="fa-IR" sz="2000" b="1" dirty="0">
                <a:solidFill>
                  <a:srgbClr val="00B050"/>
                </a:solidFill>
                <a:cs typeface="B Nazanin" panose="00000400000000000000" pitchFamily="2" charset="-78"/>
              </a:rPr>
              <a:t>حقیقت اینترانت مقیاس بسیار کوچکی </a:t>
            </a:r>
            <a:r>
              <a:rPr lang="fa-IR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از</a:t>
            </a:r>
            <a:r>
              <a:rPr lang="en-US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کل </a:t>
            </a:r>
            <a:r>
              <a:rPr lang="fa-IR" sz="2000" b="1" dirty="0">
                <a:solidFill>
                  <a:srgbClr val="00B050"/>
                </a:solidFill>
                <a:cs typeface="B Nazanin" panose="00000400000000000000" pitchFamily="2" charset="-78"/>
              </a:rPr>
              <a:t>اینترنت ولی خصوصی است، </a:t>
            </a:r>
            <a:r>
              <a:rPr lang="fa-IR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بر خلاف اینترنت که هیچکس مالک </a:t>
            </a:r>
            <a:r>
              <a:rPr lang="fa-IR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آن</a:t>
            </a:r>
            <a:r>
              <a:rPr lang="en-US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نیست</a:t>
            </a:r>
            <a:r>
              <a:rPr lang="fa-IR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.</a:t>
            </a:r>
            <a:endParaRPr lang="en-US" sz="2000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استراتژی های اینترانت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03E15-5A21-4B2F-8BC0-A4F3FF926C6E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5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5" y="1143000"/>
            <a:ext cx="8605589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82663" indent="-531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784225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b="1" dirty="0">
                <a:solidFill>
                  <a:srgbClr val="002060"/>
                </a:solidFill>
                <a:cs typeface="B Nazanin" panose="00000400000000000000" pitchFamily="2" charset="-78"/>
              </a:rPr>
              <a:t>استراتژی اینترانت در کسب و کار الکترونیک به مفهوم بکارگیری اینترانت </a:t>
            </a:r>
            <a:r>
              <a:rPr lang="fa-IR" sz="22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و سخت</a:t>
            </a:r>
            <a:r>
              <a:rPr lang="fa-IR" sz="2400" b="1" dirty="0" smtClean="0">
                <a:cs typeface="B Nazanin" panose="00000400000000000000" pitchFamily="2" charset="-78"/>
              </a:rPr>
              <a:t>‌</a:t>
            </a:r>
            <a:r>
              <a:rPr lang="fa-IR" sz="22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افزار </a:t>
            </a:r>
            <a:r>
              <a:rPr lang="fa-IR" sz="2200" b="1" dirty="0">
                <a:solidFill>
                  <a:srgbClr val="002060"/>
                </a:solidFill>
                <a:cs typeface="B Nazanin" panose="00000400000000000000" pitchFamily="2" charset="-78"/>
              </a:rPr>
              <a:t>و نرم افزار مربوطه</a:t>
            </a:r>
            <a:r>
              <a:rPr lang="fa-IR" sz="2200" b="1" dirty="0">
                <a:cs typeface="B Nazanin" panose="00000400000000000000" pitchFamily="2" charset="-78"/>
              </a:rPr>
              <a:t> </a:t>
            </a:r>
            <a:r>
              <a:rPr lang="fa-IR" sz="2200" b="1" dirty="0">
                <a:solidFill>
                  <a:srgbClr val="00B050"/>
                </a:solidFill>
                <a:cs typeface="B Nazanin" panose="00000400000000000000" pitchFamily="2" charset="-78"/>
              </a:rPr>
              <a:t>برای فراهم آوردن یک یا چند هدف </a:t>
            </a:r>
            <a:r>
              <a:rPr lang="fa-IR" sz="22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سازمانی است</a:t>
            </a:r>
            <a:r>
              <a:rPr lang="fa-IR" sz="2200" b="1" dirty="0">
                <a:solidFill>
                  <a:srgbClr val="00B050"/>
                </a:solidFill>
                <a:cs typeface="B Nazanin" panose="00000400000000000000" pitchFamily="2" charset="-78"/>
              </a:rPr>
              <a:t>.</a:t>
            </a:r>
            <a:r>
              <a:rPr lang="fa-IR" sz="2200" b="1" dirty="0">
                <a:cs typeface="B Nazanin" panose="00000400000000000000" pitchFamily="2" charset="-78"/>
              </a:rPr>
              <a:t> </a:t>
            </a:r>
            <a:endParaRPr lang="en-US" sz="2200" b="1" dirty="0" smtClean="0">
              <a:cs typeface="B Nazanin" panose="00000400000000000000" pitchFamily="2" charset="-78"/>
            </a:endParaRPr>
          </a:p>
          <a:p>
            <a:pPr marL="784225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b="1" dirty="0" smtClean="0">
                <a:cs typeface="B Nazanin" panose="00000400000000000000" pitchFamily="2" charset="-78"/>
              </a:rPr>
              <a:t>اینترانت شبکه</a:t>
            </a:r>
            <a:r>
              <a:rPr lang="fa-IR" sz="2400" b="1" dirty="0" smtClean="0">
                <a:cs typeface="B Nazanin" panose="00000400000000000000" pitchFamily="2" charset="-78"/>
              </a:rPr>
              <a:t>‌</a:t>
            </a:r>
            <a:r>
              <a:rPr lang="fa-IR" sz="2200" b="1" dirty="0" smtClean="0">
                <a:cs typeface="B Nazanin" panose="00000400000000000000" pitchFamily="2" charset="-78"/>
              </a:rPr>
              <a:t>ای </a:t>
            </a:r>
            <a:r>
              <a:rPr lang="fa-IR" sz="2200" b="1" dirty="0">
                <a:cs typeface="B Nazanin" panose="00000400000000000000" pitchFamily="2" charset="-78"/>
              </a:rPr>
              <a:t>با دستیابی محدود است که در درون سازمان </a:t>
            </a:r>
            <a:r>
              <a:rPr lang="fa-IR" sz="2200" b="1" dirty="0" smtClean="0">
                <a:cs typeface="B Nazanin" panose="00000400000000000000" pitchFamily="2" charset="-78"/>
              </a:rPr>
              <a:t>مورد استفاده </a:t>
            </a:r>
            <a:r>
              <a:rPr lang="fa-IR" sz="2200" b="1" dirty="0">
                <a:cs typeface="B Nazanin" panose="00000400000000000000" pitchFamily="2" charset="-78"/>
              </a:rPr>
              <a:t>قرار </a:t>
            </a:r>
            <a:r>
              <a:rPr lang="fa-IR" sz="2200" b="1" dirty="0" smtClean="0">
                <a:cs typeface="B Nazanin" panose="00000400000000000000" pitchFamily="2" charset="-78"/>
              </a:rPr>
              <a:t>می</a:t>
            </a:r>
            <a:r>
              <a:rPr lang="fa-IR" sz="2400" b="1" dirty="0" smtClean="0">
                <a:cs typeface="B Nazanin" panose="00000400000000000000" pitchFamily="2" charset="-78"/>
              </a:rPr>
              <a:t>‌</a:t>
            </a:r>
            <a:r>
              <a:rPr lang="fa-IR" sz="2200" b="1" dirty="0" smtClean="0">
                <a:cs typeface="B Nazanin" panose="00000400000000000000" pitchFamily="2" charset="-78"/>
              </a:rPr>
              <a:t>گیرد</a:t>
            </a:r>
            <a:r>
              <a:rPr lang="fa-IR" sz="2200" b="1" dirty="0">
                <a:cs typeface="B Nazanin" panose="00000400000000000000" pitchFamily="2" charset="-78"/>
              </a:rPr>
              <a:t>.</a:t>
            </a:r>
            <a:endParaRPr lang="fa-IR" altLang="en-US" sz="2200" b="1" dirty="0">
              <a:latin typeface="Calibri" pitchFamily="34" charset="0"/>
              <a:cs typeface="B Nazanin" panose="00000400000000000000" pitchFamily="2" charset="-78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212976"/>
            <a:ext cx="593986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استراتژی های اینترانت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03E15-5A21-4B2F-8BC0-A4F3FF926C6E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6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3" y="1143000"/>
            <a:ext cx="8786812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82663" indent="-531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95250" indent="0" algn="just" rtl="1">
              <a:lnSpc>
                <a:spcPct val="200000"/>
              </a:lnSpc>
            </a:pPr>
            <a:r>
              <a:rPr lang="fa-IR" sz="2200" b="1" dirty="0">
                <a:solidFill>
                  <a:srgbClr val="002060"/>
                </a:solidFill>
                <a:cs typeface="B Nazanin" panose="00000400000000000000" pitchFamily="2" charset="-78"/>
              </a:rPr>
              <a:t>برای مثال بانک ملی برای متصل کردن همه بان کهای ملی درسراسر کشور </a:t>
            </a:r>
            <a:r>
              <a:rPr lang="fa-IR" sz="22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از تکنولوژی </a:t>
            </a:r>
            <a:r>
              <a:rPr lang="fa-IR" sz="2200" b="1" dirty="0">
                <a:solidFill>
                  <a:srgbClr val="002060"/>
                </a:solidFill>
                <a:cs typeface="B Nazanin" panose="00000400000000000000" pitchFamily="2" charset="-78"/>
              </a:rPr>
              <a:t>اینترانت استفاده </a:t>
            </a:r>
            <a:r>
              <a:rPr lang="fa-IR" sz="22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می</a:t>
            </a:r>
            <a:r>
              <a:rPr lang="fa-IR" sz="2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‌</a:t>
            </a:r>
            <a:r>
              <a:rPr lang="fa-IR" sz="22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کند</a:t>
            </a:r>
            <a:r>
              <a:rPr lang="fa-IR" sz="2200" b="1" dirty="0">
                <a:solidFill>
                  <a:srgbClr val="002060"/>
                </a:solidFill>
                <a:cs typeface="B Nazanin" panose="00000400000000000000" pitchFamily="2" charset="-78"/>
              </a:rPr>
              <a:t>. </a:t>
            </a:r>
            <a:r>
              <a:rPr lang="fa-IR" sz="2200" b="1" dirty="0">
                <a:solidFill>
                  <a:srgbClr val="00B050"/>
                </a:solidFill>
                <a:cs typeface="B Nazanin" panose="00000400000000000000" pitchFamily="2" charset="-78"/>
              </a:rPr>
              <a:t>ورود به این شبکه برای عموم آزاد </a:t>
            </a:r>
            <a:r>
              <a:rPr lang="fa-IR" sz="22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نیست زیرا </a:t>
            </a:r>
            <a:r>
              <a:rPr lang="fa-IR" sz="2200" b="1" dirty="0">
                <a:solidFill>
                  <a:srgbClr val="00B050"/>
                </a:solidFill>
                <a:cs typeface="B Nazanin" panose="00000400000000000000" pitchFamily="2" charset="-78"/>
              </a:rPr>
              <a:t>امنیت آن به خطر </a:t>
            </a:r>
            <a:r>
              <a:rPr lang="fa-IR" sz="22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می</a:t>
            </a:r>
            <a:r>
              <a:rPr lang="fa-IR" sz="2400" b="1" dirty="0" smtClean="0">
                <a:cs typeface="B Nazanin" panose="00000400000000000000" pitchFamily="2" charset="-78"/>
              </a:rPr>
              <a:t>‌</a:t>
            </a:r>
            <a:r>
              <a:rPr lang="fa-IR" sz="22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افتد</a:t>
            </a:r>
            <a:r>
              <a:rPr lang="fa-IR" sz="2200" b="1" dirty="0">
                <a:solidFill>
                  <a:srgbClr val="00B050"/>
                </a:solidFill>
                <a:cs typeface="B Nazanin" panose="00000400000000000000" pitchFamily="2" charset="-78"/>
              </a:rPr>
              <a:t>.</a:t>
            </a:r>
            <a:r>
              <a:rPr lang="fa-IR" sz="2200" b="1" dirty="0">
                <a:cs typeface="B Nazanin" panose="00000400000000000000" pitchFamily="2" charset="-78"/>
              </a:rPr>
              <a:t> </a:t>
            </a:r>
            <a:r>
              <a:rPr lang="fa-IR" sz="2200" b="1" dirty="0">
                <a:solidFill>
                  <a:srgbClr val="0070C0"/>
                </a:solidFill>
                <a:cs typeface="B Nazanin" panose="00000400000000000000" pitchFamily="2" charset="-78"/>
              </a:rPr>
              <a:t>و تنها با پسورد تعیین شده خودشان 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می</a:t>
            </a:r>
            <a:r>
              <a:rPr lang="fa-IR" sz="2400" b="1" dirty="0" smtClean="0">
                <a:cs typeface="B Nazanin" panose="00000400000000000000" pitchFamily="2" charset="-78"/>
              </a:rPr>
              <a:t>‌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توانند وارد </a:t>
            </a:r>
            <a:r>
              <a:rPr lang="fa-IR" sz="2200" b="1" dirty="0">
                <a:solidFill>
                  <a:srgbClr val="0070C0"/>
                </a:solidFill>
                <a:cs typeface="B Nazanin" panose="00000400000000000000" pitchFamily="2" charset="-78"/>
              </a:rPr>
              <a:t>شوند و آن مقدار از اطلاعات که صلاح 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می</a:t>
            </a:r>
            <a:r>
              <a:rPr lang="fa-IR" sz="2400" b="1" dirty="0" smtClean="0">
                <a:cs typeface="B Nazanin" panose="00000400000000000000" pitchFamily="2" charset="-78"/>
              </a:rPr>
              <a:t>‌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دانند </a:t>
            </a:r>
            <a:r>
              <a:rPr lang="fa-IR" sz="2200" b="1" dirty="0">
                <a:solidFill>
                  <a:srgbClr val="0070C0"/>
                </a:solidFill>
                <a:cs typeface="B Nazanin" panose="00000400000000000000" pitchFamily="2" charset="-78"/>
              </a:rPr>
              <a:t>در شبکه اینترنت 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قرار می</a:t>
            </a:r>
            <a:r>
              <a:rPr lang="fa-IR" sz="2400" b="1" dirty="0" smtClean="0">
                <a:cs typeface="B Nazanin" panose="00000400000000000000" pitchFamily="2" charset="-78"/>
              </a:rPr>
              <a:t>‌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دهند </a:t>
            </a:r>
            <a:r>
              <a:rPr lang="fa-IR" sz="2200" b="1" dirty="0">
                <a:solidFill>
                  <a:srgbClr val="0070C0"/>
                </a:solidFill>
                <a:cs typeface="B Nazanin" panose="00000400000000000000" pitchFamily="2" charset="-78"/>
              </a:rPr>
              <a:t>تا عموم مردم از آ نها استفاده کنند</a:t>
            </a:r>
            <a:r>
              <a:rPr lang="fa-IR" sz="2200" b="1" dirty="0">
                <a:cs typeface="B Nazanin" panose="00000400000000000000" pitchFamily="2" charset="-78"/>
              </a:rPr>
              <a:t>. </a:t>
            </a:r>
            <a:r>
              <a:rPr lang="fa-IR" sz="2200" b="1" dirty="0">
                <a:solidFill>
                  <a:srgbClr val="C00000"/>
                </a:solidFill>
                <a:cs typeface="B Nazanin" panose="00000400000000000000" pitchFamily="2" charset="-78"/>
              </a:rPr>
              <a:t>ولی اینترنت شبکه جهانی 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است و </a:t>
            </a:r>
            <a:r>
              <a:rPr lang="fa-IR" sz="2200" b="1" dirty="0">
                <a:solidFill>
                  <a:srgbClr val="C00000"/>
                </a:solidFill>
                <a:cs typeface="B Nazanin" panose="00000400000000000000" pitchFamily="2" charset="-78"/>
              </a:rPr>
              <a:t>شما از هرکجا 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می</a:t>
            </a:r>
            <a:r>
              <a:rPr lang="fa-IR" sz="2400" b="1" dirty="0" smtClean="0">
                <a:cs typeface="B Nazanin" panose="00000400000000000000" pitchFamily="2" charset="-78"/>
              </a:rPr>
              <a:t>‌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توانید </a:t>
            </a:r>
            <a:r>
              <a:rPr lang="fa-IR" sz="2200" b="1" dirty="0">
                <a:solidFill>
                  <a:srgbClr val="C00000"/>
                </a:solidFill>
                <a:cs typeface="B Nazanin" panose="00000400000000000000" pitchFamily="2" charset="-78"/>
              </a:rPr>
              <a:t>با وارد کردن آدرس 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، وارد </a:t>
            </a:r>
            <a:r>
              <a:rPr lang="fa-IR" sz="2200" b="1" dirty="0">
                <a:solidFill>
                  <a:srgbClr val="C00000"/>
                </a:solidFill>
                <a:cs typeface="B Nazanin" panose="00000400000000000000" pitchFamily="2" charset="-78"/>
              </a:rPr>
              <a:t>هر سایت یا .... شوید 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و اطلاعات </a:t>
            </a:r>
            <a:r>
              <a:rPr lang="fa-IR" sz="2200" b="1" dirty="0">
                <a:solidFill>
                  <a:srgbClr val="C00000"/>
                </a:solidFill>
                <a:cs typeface="B Nazanin" panose="00000400000000000000" pitchFamily="2" charset="-78"/>
              </a:rPr>
              <a:t>در اختیار همه دنیا قرار 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می</a:t>
            </a:r>
            <a:r>
              <a:rPr lang="fa-IR" sz="2400" b="1" dirty="0" smtClean="0">
                <a:cs typeface="B Nazanin" panose="00000400000000000000" pitchFamily="2" charset="-78"/>
              </a:rPr>
              <a:t>‌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گیرند.</a:t>
            </a:r>
            <a:endParaRPr lang="fa-IR" altLang="en-US" sz="2200" b="1" dirty="0">
              <a:solidFill>
                <a:srgbClr val="C00000"/>
              </a:solidFill>
              <a:latin typeface="Calibri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401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اینترانت 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C1F062-06BB-4D2D-B7E3-F7C1649B1EEE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7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143000"/>
            <a:ext cx="8786812" cy="5357813"/>
          </a:xfrm>
          <a:prstGeom prst="rect">
            <a:avLst/>
          </a:prstGeom>
        </p:spPr>
        <p:txBody>
          <a:bodyPr/>
          <a:lstStyle/>
          <a:p>
            <a:pPr marL="900113" indent="-449263" algn="r" rtl="1">
              <a:lnSpc>
                <a:spcPct val="150000"/>
              </a:lnSpc>
              <a:buFont typeface="Arial" pitchFamily="34" charset="0"/>
              <a:buChar char="•"/>
              <a:tabLst>
                <a:tab pos="627063" algn="l"/>
              </a:tabLst>
              <a:defRPr/>
            </a:pPr>
            <a:endParaRPr lang="fa-IR" sz="2000" b="1" dirty="0">
              <a:latin typeface="Calibri" pitchFamily="34" charset="0"/>
              <a:cs typeface="Nazanin" pitchFamily="2" charset="-78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05150"/>
            <a:ext cx="52387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1144013"/>
            <a:ext cx="843642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اینترانت</a:t>
            </a:r>
            <a:r>
              <a:rPr lang="fa-IR" sz="2400" b="1" dirty="0" smtClean="0">
                <a:cs typeface="B Nazanin" panose="00000400000000000000" pitchFamily="2" charset="-78"/>
              </a:rPr>
              <a:t>‌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ها </a:t>
            </a:r>
            <a:r>
              <a:rPr lang="fa-IR" sz="2200" b="1" dirty="0">
                <a:solidFill>
                  <a:srgbClr val="C00000"/>
                </a:solidFill>
                <a:cs typeface="B Nazanin" panose="00000400000000000000" pitchFamily="2" charset="-78"/>
              </a:rPr>
              <a:t>به اطلاعات مرتبط با شرکت محدود شده و شامل اطلاعات 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بسیار خصوصی </a:t>
            </a:r>
            <a:r>
              <a:rPr lang="fa-IR" sz="2200" b="1" dirty="0">
                <a:solidFill>
                  <a:srgbClr val="C00000"/>
                </a:solidFill>
                <a:cs typeface="B Nazanin" panose="00000400000000000000" pitchFamily="2" charset="-78"/>
              </a:rPr>
              <a:t>و حساسی هستند. </a:t>
            </a:r>
            <a:r>
              <a:rPr lang="fa-IR" sz="2200" b="1" dirty="0">
                <a:cs typeface="B Nazanin" panose="00000400000000000000" pitchFamily="2" charset="-78"/>
              </a:rPr>
              <a:t>از </a:t>
            </a:r>
            <a:r>
              <a:rPr lang="fa-IR" sz="2200" b="1" dirty="0" smtClean="0">
                <a:cs typeface="B Nazanin" panose="00000400000000000000" pitchFamily="2" charset="-78"/>
              </a:rPr>
              <a:t>اینترانت</a:t>
            </a:r>
            <a:r>
              <a:rPr lang="fa-IR" sz="2400" b="1" dirty="0" smtClean="0">
                <a:cs typeface="B Nazanin" panose="00000400000000000000" pitchFamily="2" charset="-78"/>
              </a:rPr>
              <a:t>‌</a:t>
            </a:r>
            <a:r>
              <a:rPr lang="fa-IR" sz="2200" b="1" dirty="0" smtClean="0">
                <a:cs typeface="B Nazanin" panose="00000400000000000000" pitchFamily="2" charset="-78"/>
              </a:rPr>
              <a:t>ها می</a:t>
            </a:r>
            <a:r>
              <a:rPr lang="fa-IR" sz="2400" b="1" dirty="0" smtClean="0">
                <a:cs typeface="B Nazanin" panose="00000400000000000000" pitchFamily="2" charset="-78"/>
              </a:rPr>
              <a:t>‌</a:t>
            </a:r>
            <a:r>
              <a:rPr lang="fa-IR" sz="2200" b="1" dirty="0" smtClean="0">
                <a:cs typeface="B Nazanin" panose="00000400000000000000" pitchFamily="2" charset="-78"/>
              </a:rPr>
              <a:t>توان </a:t>
            </a:r>
            <a:r>
              <a:rPr lang="fa-IR" sz="2200" b="1" dirty="0">
                <a:cs typeface="B Nazanin" panose="00000400000000000000" pitchFamily="2" charset="-78"/>
              </a:rPr>
              <a:t>برای بهبود ارتباطات </a:t>
            </a:r>
            <a:r>
              <a:rPr lang="fa-IR" sz="2200" b="1" dirty="0" smtClean="0">
                <a:cs typeface="B Nazanin" panose="00000400000000000000" pitchFamily="2" charset="-78"/>
              </a:rPr>
              <a:t>و هماهنگی </a:t>
            </a:r>
            <a:r>
              <a:rPr lang="fa-IR" sz="2200" b="1" dirty="0">
                <a:cs typeface="B Nazanin" panose="00000400000000000000" pitchFamily="2" charset="-78"/>
              </a:rPr>
              <a:t>بین کارکنان، مشتریان، تامین کنندگان و سایر شرکای تجاری </a:t>
            </a:r>
            <a:r>
              <a:rPr lang="fa-IR" sz="2200" b="1" dirty="0" smtClean="0">
                <a:cs typeface="B Nazanin" panose="00000400000000000000" pitchFamily="2" charset="-78"/>
              </a:rPr>
              <a:t>مجاز استفاده </a:t>
            </a:r>
            <a:r>
              <a:rPr lang="fa-IR" sz="2200" b="1" dirty="0">
                <a:cs typeface="B Nazanin" panose="00000400000000000000" pitchFamily="2" charset="-78"/>
              </a:rPr>
              <a:t>کرد.</a:t>
            </a:r>
            <a:endParaRPr lang="en-US" sz="22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نقش اینترانت ها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AC6525-1CE0-46AA-89D8-46ED4BD72930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8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052737"/>
            <a:ext cx="8786812" cy="2232248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sz="2200" b="1" smtClean="0">
                <a:cs typeface="B Roya" panose="00000400000000000000" pitchFamily="2" charset="-78"/>
              </a:rPr>
              <a:t>اینترانت‌ها </a:t>
            </a:r>
            <a:r>
              <a:rPr lang="fa-IR" sz="2200" b="1" dirty="0">
                <a:cs typeface="B Roya" panose="00000400000000000000" pitchFamily="2" charset="-78"/>
              </a:rPr>
              <a:t>برای چهار نوع برنامه مورد استفاده </a:t>
            </a:r>
            <a:r>
              <a:rPr lang="fa-IR" sz="2200" b="1">
                <a:cs typeface="B Roya" panose="00000400000000000000" pitchFamily="2" charset="-78"/>
              </a:rPr>
              <a:t>قرار </a:t>
            </a:r>
            <a:r>
              <a:rPr lang="fa-IR" sz="2200" b="1" smtClean="0">
                <a:cs typeface="B Roya" panose="00000400000000000000" pitchFamily="2" charset="-78"/>
              </a:rPr>
              <a:t>می</a:t>
            </a:r>
            <a:r>
              <a:rPr lang="fa-IR" sz="2400" b="1" smtClean="0">
                <a:cs typeface="B Nazanin" panose="00000400000000000000" pitchFamily="2" charset="-78"/>
              </a:rPr>
              <a:t>‌</a:t>
            </a:r>
            <a:r>
              <a:rPr lang="fa-IR" sz="2200" b="1" smtClean="0">
                <a:cs typeface="B Roya" panose="00000400000000000000" pitchFamily="2" charset="-78"/>
              </a:rPr>
              <a:t>گیرند:</a:t>
            </a:r>
            <a:endParaRPr lang="fa-IR" sz="2200" b="1" dirty="0">
              <a:latin typeface="Calibri" pitchFamily="34" charset="0"/>
              <a:cs typeface="B Roya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48324823"/>
              </p:ext>
            </p:extLst>
          </p:nvPr>
        </p:nvGraphicFramePr>
        <p:xfrm>
          <a:off x="440111" y="1772816"/>
          <a:ext cx="8533580" cy="4944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پورتال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733E04-497D-4884-9D08-D7BDC8D87F7E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9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775" y="1169640"/>
            <a:ext cx="8786812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260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6350" algn="just" rtl="1"/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پورتال</a:t>
            </a:r>
            <a:r>
              <a:rPr lang="en-US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(Portal)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: </a:t>
            </a:r>
            <a:r>
              <a:rPr lang="en-US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پنجره</a:t>
            </a:r>
            <a:r>
              <a:rPr lang="fa-IR" sz="2400" b="1" dirty="0" smtClean="0">
                <a:cs typeface="B Nazanin" panose="00000400000000000000" pitchFamily="2" charset="-78"/>
              </a:rPr>
              <a:t>‌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ای </a:t>
            </a:r>
            <a:r>
              <a:rPr lang="fa-IR" sz="2200" b="1" dirty="0">
                <a:solidFill>
                  <a:srgbClr val="0070C0"/>
                </a:solidFill>
                <a:cs typeface="B Nazanin" panose="00000400000000000000" pitchFamily="2" charset="-78"/>
              </a:rPr>
              <a:t>در یک سیستم کاربردی اینترنت که به 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کاربران سرویس</a:t>
            </a:r>
            <a:r>
              <a:rPr lang="fa-IR" sz="2400" b="1" dirty="0" smtClean="0">
                <a:cs typeface="B Nazanin" panose="00000400000000000000" pitchFamily="2" charset="-78"/>
              </a:rPr>
              <a:t>‌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های </a:t>
            </a:r>
            <a:r>
              <a:rPr lang="fa-IR" sz="2200" b="1" dirty="0">
                <a:solidFill>
                  <a:srgbClr val="0070C0"/>
                </a:solidFill>
                <a:cs typeface="B Nazanin" panose="00000400000000000000" pitchFamily="2" charset="-78"/>
              </a:rPr>
              <a:t>متعددی را ارائه 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می</a:t>
            </a:r>
            <a:r>
              <a:rPr lang="fa-IR" sz="2400" b="1" dirty="0" smtClean="0">
                <a:cs typeface="B Nazanin" panose="00000400000000000000" pitchFamily="2" charset="-78"/>
              </a:rPr>
              <a:t>‌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دهد</a:t>
            </a:r>
            <a:r>
              <a:rPr lang="fa-IR" sz="2200" b="1" dirty="0">
                <a:solidFill>
                  <a:srgbClr val="0070C0"/>
                </a:solidFill>
                <a:cs typeface="B Nazanin" panose="00000400000000000000" pitchFamily="2" charset="-78"/>
              </a:rPr>
              <a:t>. کاربران با مراجعه به این درگاه 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(دروازه) به </a:t>
            </a:r>
            <a:r>
              <a:rPr lang="fa-IR" sz="2200" b="1" dirty="0">
                <a:solidFill>
                  <a:srgbClr val="0070C0"/>
                </a:solidFill>
                <a:cs typeface="B Nazanin" panose="00000400000000000000" pitchFamily="2" charset="-78"/>
              </a:rPr>
              <a:t>تعداد زیادی سرویس دسترسی دارند.</a:t>
            </a:r>
            <a:endParaRPr lang="fa-IR" altLang="en-US" sz="2200" b="1" dirty="0">
              <a:solidFill>
                <a:srgbClr val="0070C0"/>
              </a:solidFill>
              <a:latin typeface="Calibri" pitchFamily="34" charset="0"/>
              <a:cs typeface="B Nazanin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80285036"/>
              </p:ext>
            </p:extLst>
          </p:nvPr>
        </p:nvGraphicFramePr>
        <p:xfrm>
          <a:off x="206837" y="2436813"/>
          <a:ext cx="87868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3705</TotalTime>
  <Words>868</Words>
  <Application>Microsoft Office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Gill Sans MT</vt:lpstr>
      <vt:lpstr>B Nazanin</vt:lpstr>
      <vt:lpstr>Wingdings</vt:lpstr>
      <vt:lpstr>Majalla UI</vt:lpstr>
      <vt:lpstr>Titr</vt:lpstr>
      <vt:lpstr>Calibri</vt:lpstr>
      <vt:lpstr>B Roya</vt:lpstr>
      <vt:lpstr>Lotus</vt:lpstr>
      <vt:lpstr>Verdana</vt:lpstr>
      <vt:lpstr>Wingdings 2</vt:lpstr>
      <vt:lpstr>Nazanin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Javanmard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Miandari</dc:creator>
  <cp:keywords>اسلاید اول درس شبکه های درون سازمانی</cp:keywords>
  <cp:lastModifiedBy>Mahmoud</cp:lastModifiedBy>
  <cp:revision>265</cp:revision>
  <dcterms:created xsi:type="dcterms:W3CDTF">2010-11-18T23:30:56Z</dcterms:created>
  <dcterms:modified xsi:type="dcterms:W3CDTF">2015-10-17T09:18:58Z</dcterms:modified>
</cp:coreProperties>
</file>