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26D5-66DE-4EA0-B665-DB8F976CF956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B0FC7-0399-4FDA-A84E-1B2F3731F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98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26D5-66DE-4EA0-B665-DB8F976CF956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B0FC7-0399-4FDA-A84E-1B2F3731F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57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26D5-66DE-4EA0-B665-DB8F976CF956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B0FC7-0399-4FDA-A84E-1B2F3731F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2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26D5-66DE-4EA0-B665-DB8F976CF956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B0FC7-0399-4FDA-A84E-1B2F3731F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81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26D5-66DE-4EA0-B665-DB8F976CF956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B0FC7-0399-4FDA-A84E-1B2F3731F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66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26D5-66DE-4EA0-B665-DB8F976CF956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B0FC7-0399-4FDA-A84E-1B2F3731F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8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26D5-66DE-4EA0-B665-DB8F976CF956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B0FC7-0399-4FDA-A84E-1B2F3731F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8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26D5-66DE-4EA0-B665-DB8F976CF956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B0FC7-0399-4FDA-A84E-1B2F3731F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3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26D5-66DE-4EA0-B665-DB8F976CF956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B0FC7-0399-4FDA-A84E-1B2F3731F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93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26D5-66DE-4EA0-B665-DB8F976CF956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B0FC7-0399-4FDA-A84E-1B2F3731F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52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26D5-66DE-4EA0-B665-DB8F976CF956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B0FC7-0399-4FDA-A84E-1B2F3731F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11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226D5-66DE-4EA0-B665-DB8F976CF956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B0FC7-0399-4FDA-A84E-1B2F3731F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132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0621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871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8960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8508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1991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2454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8480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7954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701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3230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6319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6273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0578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560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2479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1186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6400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8149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033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1982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3299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8257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0826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3025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1550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4672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3051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967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1583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87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1217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0566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351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0375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56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8909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4565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4868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555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0399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0403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4741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5168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2493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4411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4395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2554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2971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8472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1770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6419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2624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6635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809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879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5065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30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9752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2950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0926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6996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907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91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6551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0466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جم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6398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2016-07-01T23:28:36Z</dcterms:created>
  <dcterms:modified xsi:type="dcterms:W3CDTF">2016-07-01T23:29:03Z</dcterms:modified>
</cp:coreProperties>
</file>