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570" r:id="rId2"/>
    <p:sldId id="433" r:id="rId3"/>
    <p:sldId id="408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6" r:id="rId15"/>
    <p:sldId id="447" r:id="rId16"/>
    <p:sldId id="448" r:id="rId17"/>
    <p:sldId id="449" r:id="rId18"/>
    <p:sldId id="450" r:id="rId19"/>
    <p:sldId id="451" r:id="rId20"/>
    <p:sldId id="484" r:id="rId21"/>
    <p:sldId id="485" r:id="rId22"/>
    <p:sldId id="486" r:id="rId23"/>
    <p:sldId id="4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99"/>
    <a:srgbClr val="FF66FF"/>
    <a:srgbClr val="FF66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6" autoAdjust="0"/>
    <p:restoredTop sz="94660"/>
  </p:normalViewPr>
  <p:slideViewPr>
    <p:cSldViewPr>
      <p:cViewPr>
        <p:scale>
          <a:sx n="75" d="100"/>
          <a:sy n="75" d="100"/>
        </p:scale>
        <p:origin x="-10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21F5-7DDA-45AD-A09D-AF4108415A93}" type="datetimeFigureOut">
              <a:rPr lang="en-US" smtClean="0"/>
              <a:pPr/>
              <a:t>2014-05-05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6206-2E6D-4C9B-A69C-5A1EAB8FD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ABBC41-5284-44AE-AAF5-EAF659A15D47}" type="datetimeFigureOut">
              <a:rPr lang="en-US"/>
              <a:pPr>
                <a:defRPr/>
              </a:pPr>
              <a:t>2014-05-05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7A19B7-B24A-44AC-818D-F44ADA5CA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خودکار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تاآنجا که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mtClean="0"/>
              <a:t>شناسایی</a:t>
            </a:r>
            <a:r>
              <a:rPr lang="fa-IR" baseline="0" smtClean="0"/>
              <a:t> و خنثی کردن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2C61-DD02-4A9C-931D-CAF8F037C0E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1821-EF4D-44AB-804A-33FEA420870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0193-5E37-4533-98FA-10E8B895E6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9A49-C9E0-4CE7-918D-9C08AD5522F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1AD-00CF-4FA1-A4AA-8DAB15C746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9561-11A6-44F1-9C74-54A31F73EFA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AF1C-DC92-4FFD-A5DB-E24CB30342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F060-26EF-4206-BF82-0720422CD0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7180-BCD2-4563-8076-F05B19193A7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506A-0D5C-42EC-8AF6-8F59B3218A1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F382-256D-4AE9-B1EA-F452FEB320C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9776A49-E8E3-42E3-B759-1F5CB34F4EE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bsac.eecs.berkeley.edu/~pister/29Palms0103/track_mar14f.jpg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-bsac.eecs.berkeley.edu/~pister/29Palms0103/LAV.jp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752600"/>
            <a:ext cx="7239000" cy="2209800"/>
          </a:xfrm>
        </p:spPr>
        <p:txBody>
          <a:bodyPr/>
          <a:lstStyle/>
          <a:p>
            <a:pPr algn="ctr" rtl="1" eaLnBrk="1" hangingPunct="1"/>
            <a:r>
              <a:rPr lang="en-US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WSN Applications</a:t>
            </a:r>
            <a:endParaRPr lang="en-US" sz="7200" i="1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93698-06AD-435A-A0E3-D4BF08716F7B}" type="slidenum">
              <a:rPr lang="ar-SA" smtClean="0"/>
              <a:pPr/>
              <a:t>1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1467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6.2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32180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By: Mahdi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1118616" y="5715000"/>
            <a:ext cx="3505200" cy="457200"/>
          </a:xfrm>
        </p:spPr>
        <p:txBody>
          <a:bodyPr/>
          <a:lstStyle/>
          <a:p>
            <a:pPr algn="l"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Sadeghizadeh.ir 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576" y="486460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Advanced Computer 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Tele-monitoring of human physiological data</a:t>
            </a: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Tracking and monitoring patients and doctors inside a hospital</a:t>
            </a: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Drug administration in hospitals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90600" y="2667000"/>
          <a:ext cx="7155586" cy="3505200"/>
        </p:xfrm>
        <a:graphic>
          <a:graphicData uri="http://schemas.openxmlformats.org/presentationml/2006/ole">
            <p:oleObj spid="_x0000_s2050" name="點陣圖影像" r:id="rId4" imgW="6657143" imgH="3600000" progId="PBrush">
              <p:embed/>
            </p:oleObj>
          </a:graphicData>
        </a:graphic>
      </p:graphicFrame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spaces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1981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Intelligent buildings (or bridges)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Reduce energy wastage by proper humidity, ventilation, air conditioning (HVAC) control 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Needs measurements about room occupancy, temperature, air flow, … 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Monitor mechanical stress after earthquakes</a:t>
            </a:r>
            <a:endParaRPr lang="en-US" altLang="zh-CN" sz="14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14" name="Group 338"/>
          <p:cNvGrpSpPr>
            <a:grpSpLocks/>
          </p:cNvGrpSpPr>
          <p:nvPr/>
        </p:nvGrpSpPr>
        <p:grpSpPr bwMode="auto">
          <a:xfrm>
            <a:off x="7800975" y="762000"/>
            <a:ext cx="962025" cy="1563687"/>
            <a:chOff x="2023" y="2185"/>
            <a:chExt cx="606" cy="985"/>
          </a:xfrm>
        </p:grpSpPr>
        <p:pic>
          <p:nvPicPr>
            <p:cNvPr id="20" name="Picture 5" descr="BL00420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3" y="2185"/>
              <a:ext cx="606" cy="969"/>
            </a:xfrm>
            <a:prstGeom prst="rect">
              <a:avLst/>
            </a:prstGeom>
            <a:noFill/>
          </p:spPr>
        </p:pic>
        <p:sp>
          <p:nvSpPr>
            <p:cNvPr id="21" name="Oval 79"/>
            <p:cNvSpPr>
              <a:spLocks noChangeArrowheads="1"/>
            </p:cNvSpPr>
            <p:nvPr/>
          </p:nvSpPr>
          <p:spPr bwMode="auto">
            <a:xfrm>
              <a:off x="2182" y="2271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>
              <a:off x="2375" y="2412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1"/>
            <p:cNvSpPr>
              <a:spLocks noChangeArrowheads="1"/>
            </p:cNvSpPr>
            <p:nvPr/>
          </p:nvSpPr>
          <p:spPr bwMode="auto">
            <a:xfrm>
              <a:off x="2239" y="2830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auto">
            <a:xfrm>
              <a:off x="2537" y="2836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auto">
            <a:xfrm>
              <a:off x="2162" y="3092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48400" y="258763"/>
            <a:ext cx="1311275" cy="1265237"/>
            <a:chOff x="6586538" y="4827588"/>
            <a:chExt cx="1311275" cy="1265237"/>
          </a:xfrm>
        </p:grpSpPr>
        <p:pic>
          <p:nvPicPr>
            <p:cNvPr id="15" name="Picture 339" descr="j02630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86538" y="4827588"/>
              <a:ext cx="1311275" cy="1265237"/>
            </a:xfrm>
            <a:prstGeom prst="rect">
              <a:avLst/>
            </a:prstGeom>
            <a:noFill/>
          </p:spPr>
        </p:pic>
        <p:sp>
          <p:nvSpPr>
            <p:cNvPr id="16" name="Oval 340"/>
            <p:cNvSpPr>
              <a:spLocks noChangeArrowheads="1"/>
            </p:cNvSpPr>
            <p:nvPr/>
          </p:nvSpPr>
          <p:spPr bwMode="auto">
            <a:xfrm>
              <a:off x="6623050" y="5446713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41"/>
            <p:cNvSpPr>
              <a:spLocks noChangeArrowheads="1"/>
            </p:cNvSpPr>
            <p:nvPr/>
          </p:nvSpPr>
          <p:spPr bwMode="auto">
            <a:xfrm>
              <a:off x="6870700" y="5418138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42"/>
            <p:cNvSpPr>
              <a:spLocks noChangeArrowheads="1"/>
            </p:cNvSpPr>
            <p:nvPr/>
          </p:nvSpPr>
          <p:spPr bwMode="auto">
            <a:xfrm>
              <a:off x="7161213" y="5380038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43"/>
            <p:cNvSpPr>
              <a:spLocks noChangeArrowheads="1"/>
            </p:cNvSpPr>
            <p:nvPr/>
          </p:nvSpPr>
          <p:spPr bwMode="auto">
            <a:xfrm>
              <a:off x="7546975" y="5295900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300173" y="3162300"/>
          <a:ext cx="7005627" cy="3075864"/>
        </p:xfrm>
        <a:graphic>
          <a:graphicData uri="http://schemas.openxmlformats.org/presentationml/2006/ole">
            <p:oleObj spid="_x0000_s3075" name="點陣圖影像" r:id="rId6" imgW="6628571" imgH="3277057" progId="PBrush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6200000">
            <a:off x="-79027" y="4343400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WBAN Examples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6310396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endParaRPr lang="en-US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Quchan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 of Advanced Technologies Engineering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12" descr="آر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" y="6348984"/>
            <a:ext cx="548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 &amp; </a:t>
            </a:r>
            <a:r>
              <a:rPr lang="en-US" altLang="zh-CN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Commercial Applications</a:t>
            </a:r>
            <a:endParaRPr lang="en-GB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219200"/>
            <a:ext cx="5334000" cy="51054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Interactive museums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Facility management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Intrusion detection into industrial sites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 of leakages in chemical plants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Managing inventory control</a:t>
            </a:r>
          </a:p>
          <a:p>
            <a:pPr eaLnBrk="1" hangingPunct="1"/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Vehicle tracking and detection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surveillance and preventive maintenance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Embed sensing/control functions into places no cable has gone before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tire pressure monitoring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Detecting and monitoring car thefts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Process monitoring </a:t>
            </a:r>
          </a:p>
          <a:p>
            <a:pPr eaLnBrk="1" hangingPunct="1"/>
            <a:endParaRPr lang="en-US" altLang="zh-CN" sz="24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3" descr="http://www.millennium.berkeley.edu/tinyos/29Palms_files/track_mar14f.jpg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40000"/>
            <a:ext cx="3429000" cy="2263441"/>
          </a:xfrm>
          <a:prstGeom prst="rect">
            <a:avLst/>
          </a:prstGeom>
          <a:noFill/>
        </p:spPr>
      </p:pic>
      <p:pic>
        <p:nvPicPr>
          <p:cNvPr id="27" name="Picture 11" descr="http://www.millennium.berkeley.edu/tinyos/29Palms_files/LAV.jpg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5772" y="4709160"/>
            <a:ext cx="2216228" cy="1463040"/>
          </a:xfrm>
          <a:prstGeom prst="rect">
            <a:avLst/>
          </a:prstGeom>
          <a:noFill/>
        </p:spPr>
      </p:pic>
      <p:pic>
        <p:nvPicPr>
          <p:cNvPr id="28" name="Picture 4" descr="P:\pister\mine\presentations\pictures\Fold3-1.JPG"/>
          <p:cNvPicPr>
            <a:picLocks noChangeAspect="1" noChangeArrowheads="1"/>
          </p:cNvPicPr>
          <p:nvPr/>
        </p:nvPicPr>
        <p:blipFill>
          <a:blip r:embed="rId7"/>
          <a:srcRect l="25000" t="28889" r="30000" b="28889"/>
          <a:stretch>
            <a:fillRect/>
          </a:stretch>
        </p:blipFill>
        <p:spPr bwMode="auto">
          <a:xfrm>
            <a:off x="6270740" y="1295400"/>
            <a:ext cx="2035060" cy="13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Structuring WSN application types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724400"/>
          </a:xfrm>
        </p:spPr>
        <p:txBody>
          <a:bodyPr/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Interaction patterns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sources and sinks classify application types:</a:t>
            </a:r>
          </a:p>
          <a:p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Event detection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Nodes locally detect events (maybe jointly with nearby neighbors), report these events to interested sinks</a:t>
            </a:r>
          </a:p>
          <a:p>
            <a:pPr lvl="2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Event classification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additional option </a:t>
            </a:r>
          </a:p>
          <a:p>
            <a:pPr lvl="2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Periodic measurement</a:t>
            </a:r>
          </a:p>
          <a:p>
            <a:pPr lvl="1"/>
            <a:endParaRPr lang="en-US" sz="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Function approximation: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sensor network to approximate a function of space and/or time (e.g., temperature map)</a:t>
            </a:r>
          </a:p>
          <a:p>
            <a:pPr lvl="1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Edge detection: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 edges (or other structures) in such a function (e.g., where is the zero degree border line?)</a:t>
            </a:r>
          </a:p>
          <a:p>
            <a:pPr lvl="1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Tracking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Report (or at least, know) position of an observed intruder (“pink elephant”)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Deployment options for WSN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387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are sensor nodes deployed in their environment?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Dropped from aircraft !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Random deployment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Usually uniform random distribution for nodes over finite area is assumed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that a likely proposition?</a:t>
            </a:r>
          </a:p>
          <a:p>
            <a:pPr lvl="2">
              <a:buNone/>
            </a:pP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Well planned, fixed !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Regular deployment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E.g., in preventive maintenance or similar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Not necessarily geometric structure, but that is often a convenient assumption</a:t>
            </a:r>
          </a:p>
          <a:p>
            <a:pPr lvl="2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sensor nodes 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move to compensate for deployment shortcomings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be passively moved around by some external force (wind, water)</a:t>
            </a:r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actively seek out “interesting” areas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Maintenance options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Feasible and/or practical to maintain sensor nodes?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E.g., to replace batteries?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Or: unattended operation?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Impossible but not relevant? Mission lifetime might be very small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supply?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Limited from point of deployment?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form of recharging, energy scavenging from environment?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solar cells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Characteristic requirements for WSNs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7000"/>
            <a:ext cx="7772400" cy="461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of service of WSN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 simply moving bits like another network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Rather: provide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(not just numbers)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Issues like geographic scoping are natural requirements, absent from other networks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metrics do not apply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Still, service of WSN must be “good”: Right answers at the right time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 robust against node failure (running out of energy, physical destruction, …)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Lifetime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should fulfill its task as long as possible – definition depends on application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Lifetime of individual nodes relatively unimportant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But often treated equivalently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Characteristic requirements for WSNs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318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Scalability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Support large number of nodes</a:t>
            </a:r>
          </a:p>
          <a:p>
            <a:pPr lvl="1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Wide range of densities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Vast or small number of nodes per unit area, very application-dependent</a:t>
            </a:r>
          </a:p>
          <a:p>
            <a:pPr lvl="1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Programmability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Re-programming of nodes in the field might be necessary, improve flexibility</a:t>
            </a:r>
          </a:p>
          <a:p>
            <a:pPr lvl="1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Maintainability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WSN has to adapt to changes, self-monitoring, adapt operation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Incorporate possible additional resources, e.g., newly deployed nodes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Required mechanisms to meet requirements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00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Multi-hop wireless communication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Energy-efficient operation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Both for communication and computation, sensing, actuating 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Auto-configuration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Manual configuration just not an option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Collaboration &amp; in-network processing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Nodes in the network collaborate towards a joint goal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Pre-processing data in network (as opposed to at the edge) can greatly improve efficiency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centric networking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Focusing network design on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not on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node identifies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(id-centric networking)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improve efficiency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Locality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 things locally (on node or among nearby neighbors) as far as possible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Exploit tradeoffs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E.g., between invested energy and accuracy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Application Spectrum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38200" y="1346201"/>
          <a:ext cx="7391400" cy="4800599"/>
        </p:xfrm>
        <a:graphic>
          <a:graphicData uri="http://schemas.openxmlformats.org/presentationml/2006/ole">
            <p:oleObj spid="_x0000_s1026" name="Visio" r:id="rId4" imgW="7330440" imgH="6333439" progId="">
              <p:embed/>
            </p:oleObj>
          </a:graphicData>
        </a:graphic>
      </p:graphicFrame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MANET vs. WSN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153400" cy="50038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commonalities: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Self-organization, energy efficiency, (often) wireless multi-hop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differences: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Applications, equipment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MANETs more powerful (read: expensive) equipment assumed, often “human in the loop”-type applications, higher data rates, more resources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Application-specific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WSNs depend much stronger on application specifics; MANETs comparably uniform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Environment interaction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core of WSN, absent in MANET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WSN might be much larger (although contestable)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WSN tighter requirements, maintenance issues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Dependability/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in WSN, individual node may be dispensable (network matters),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different because of different applications 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Data centric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vs. id-centric networking</a:t>
            </a:r>
          </a:p>
          <a:p>
            <a:pPr lvl="1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Mobility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different mobility patterns like (in WSN, sinks might be mobile, usual nodes static)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0414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fieldbuses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WSNs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153400" cy="4699000"/>
          </a:xfrm>
        </p:spPr>
        <p:txBody>
          <a:bodyPr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Fieldbus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type invented for real-time communication, e.g., for factory-floor automation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Inherent notion of sensing/measuring and controlling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fieldbus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Real-time communication over wireless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! Big similarities</a:t>
            </a:r>
          </a:p>
          <a:p>
            <a:pPr>
              <a:buFont typeface="Symbol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Scale – WSN often intended for larger scale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Real-time – WSN usually not intended to provide (hard) real-time guarantees as attempted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fieldbuses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1414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Enabling technologies for WSN </a:t>
            </a:r>
            <a:endParaRPr lang="en-US" sz="5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648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reduction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wireless communication, simple microcontroller, sensing, batteries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Miniaturization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applications demand small size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“Smart dust” as the most extreme vision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scavenging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Recharge batteries from ambient energy (light, vibration, …)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1508" name="Picture 3" descr="last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28813"/>
            <a:ext cx="68580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4CB4AD-2ABD-4A81-8E6F-2FE1D6BC47D8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WSN Applications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Acoustic detection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Seismic detection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Military,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battlefield</a:t>
            </a:r>
            <a:r>
              <a:rPr lang="en-US" dirty="0" smtClean="0"/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surveillance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Medical monitoring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Smart spaces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Commercial Applications</a:t>
            </a:r>
            <a:endParaRPr lang="en-GB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fire detection</a:t>
            </a:r>
          </a:p>
          <a:p>
            <a:pPr eaLnBrk="1" hangingPunct="1"/>
            <a:endParaRPr lang="en-US" altLang="zh-CN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705600" y="1295400"/>
            <a:ext cx="1917700" cy="1397000"/>
            <a:chOff x="6999288" y="773113"/>
            <a:chExt cx="1917700" cy="1397000"/>
          </a:xfrm>
        </p:grpSpPr>
        <p:grpSp>
          <p:nvGrpSpPr>
            <p:cNvPr id="22" name="Group 70"/>
            <p:cNvGrpSpPr>
              <a:grpSpLocks/>
            </p:cNvGrpSpPr>
            <p:nvPr/>
          </p:nvGrpSpPr>
          <p:grpSpPr bwMode="auto">
            <a:xfrm>
              <a:off x="6999288" y="773113"/>
              <a:ext cx="1917700" cy="1397000"/>
              <a:chOff x="833" y="568"/>
              <a:chExt cx="1051" cy="806"/>
            </a:xfrm>
          </p:grpSpPr>
          <p:pic>
            <p:nvPicPr>
              <p:cNvPr id="29" name="Picture 71" descr="SY00600_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3" y="792"/>
                <a:ext cx="1051" cy="582"/>
              </a:xfrm>
              <a:prstGeom prst="rect">
                <a:avLst/>
              </a:prstGeom>
              <a:noFill/>
            </p:spPr>
          </p:pic>
          <p:grpSp>
            <p:nvGrpSpPr>
              <p:cNvPr id="30" name="Group 72"/>
              <p:cNvGrpSpPr>
                <a:grpSpLocks/>
              </p:cNvGrpSpPr>
              <p:nvPr/>
            </p:nvGrpSpPr>
            <p:grpSpPr bwMode="auto">
              <a:xfrm>
                <a:off x="937" y="568"/>
                <a:ext cx="307" cy="521"/>
                <a:chOff x="4032" y="1084"/>
                <a:chExt cx="307" cy="521"/>
              </a:xfrm>
            </p:grpSpPr>
            <p:sp>
              <p:nvSpPr>
                <p:cNvPr id="31" name="Freeform 73"/>
                <p:cNvSpPr>
                  <a:spLocks/>
                </p:cNvSpPr>
                <p:nvPr/>
              </p:nvSpPr>
              <p:spPr bwMode="auto">
                <a:xfrm>
                  <a:off x="4032" y="1084"/>
                  <a:ext cx="307" cy="477"/>
                </a:xfrm>
                <a:custGeom>
                  <a:avLst/>
                  <a:gdLst/>
                  <a:ahLst/>
                  <a:cxnLst>
                    <a:cxn ang="0">
                      <a:pos x="325" y="829"/>
                    </a:cxn>
                    <a:cxn ang="0">
                      <a:pos x="354" y="870"/>
                    </a:cxn>
                    <a:cxn ang="0">
                      <a:pos x="323" y="935"/>
                    </a:cxn>
                    <a:cxn ang="0">
                      <a:pos x="340" y="952"/>
                    </a:cxn>
                    <a:cxn ang="0">
                      <a:pos x="409" y="933"/>
                    </a:cxn>
                    <a:cxn ang="0">
                      <a:pos x="494" y="882"/>
                    </a:cxn>
                    <a:cxn ang="0">
                      <a:pos x="557" y="808"/>
                    </a:cxn>
                    <a:cxn ang="0">
                      <a:pos x="597" y="720"/>
                    </a:cxn>
                    <a:cxn ang="0">
                      <a:pos x="614" y="629"/>
                    </a:cxn>
                    <a:cxn ang="0">
                      <a:pos x="606" y="538"/>
                    </a:cxn>
                    <a:cxn ang="0">
                      <a:pos x="574" y="458"/>
                    </a:cxn>
                    <a:cxn ang="0">
                      <a:pos x="517" y="399"/>
                    </a:cxn>
                    <a:cxn ang="0">
                      <a:pos x="451" y="346"/>
                    </a:cxn>
                    <a:cxn ang="0">
                      <a:pos x="399" y="277"/>
                    </a:cxn>
                    <a:cxn ang="0">
                      <a:pos x="363" y="203"/>
                    </a:cxn>
                    <a:cxn ang="0">
                      <a:pos x="338" y="131"/>
                    </a:cxn>
                    <a:cxn ang="0">
                      <a:pos x="323" y="68"/>
                    </a:cxn>
                    <a:cxn ang="0">
                      <a:pos x="314" y="17"/>
                    </a:cxn>
                    <a:cxn ang="0">
                      <a:pos x="304" y="19"/>
                    </a:cxn>
                    <a:cxn ang="0">
                      <a:pos x="291" y="70"/>
                    </a:cxn>
                    <a:cxn ang="0">
                      <a:pos x="280" y="122"/>
                    </a:cxn>
                    <a:cxn ang="0">
                      <a:pos x="272" y="181"/>
                    </a:cxn>
                    <a:cxn ang="0">
                      <a:pos x="268" y="247"/>
                    </a:cxn>
                    <a:cxn ang="0">
                      <a:pos x="272" y="319"/>
                    </a:cxn>
                    <a:cxn ang="0">
                      <a:pos x="287" y="388"/>
                    </a:cxn>
                    <a:cxn ang="0">
                      <a:pos x="314" y="449"/>
                    </a:cxn>
                    <a:cxn ang="0">
                      <a:pos x="344" y="500"/>
                    </a:cxn>
                    <a:cxn ang="0">
                      <a:pos x="388" y="549"/>
                    </a:cxn>
                    <a:cxn ang="0">
                      <a:pos x="441" y="599"/>
                    </a:cxn>
                    <a:cxn ang="0">
                      <a:pos x="422" y="597"/>
                    </a:cxn>
                    <a:cxn ang="0">
                      <a:pos x="365" y="574"/>
                    </a:cxn>
                    <a:cxn ang="0">
                      <a:pos x="319" y="547"/>
                    </a:cxn>
                    <a:cxn ang="0">
                      <a:pos x="272" y="513"/>
                    </a:cxn>
                    <a:cxn ang="0">
                      <a:pos x="232" y="469"/>
                    </a:cxn>
                    <a:cxn ang="0">
                      <a:pos x="200" y="414"/>
                    </a:cxn>
                    <a:cxn ang="0">
                      <a:pos x="179" y="355"/>
                    </a:cxn>
                    <a:cxn ang="0">
                      <a:pos x="166" y="298"/>
                    </a:cxn>
                    <a:cxn ang="0">
                      <a:pos x="164" y="245"/>
                    </a:cxn>
                    <a:cxn ang="0">
                      <a:pos x="164" y="196"/>
                    </a:cxn>
                    <a:cxn ang="0">
                      <a:pos x="171" y="141"/>
                    </a:cxn>
                    <a:cxn ang="0">
                      <a:pos x="152" y="177"/>
                    </a:cxn>
                    <a:cxn ang="0">
                      <a:pos x="129" y="232"/>
                    </a:cxn>
                    <a:cxn ang="0">
                      <a:pos x="109" y="295"/>
                    </a:cxn>
                    <a:cxn ang="0">
                      <a:pos x="88" y="365"/>
                    </a:cxn>
                    <a:cxn ang="0">
                      <a:pos x="74" y="439"/>
                    </a:cxn>
                    <a:cxn ang="0">
                      <a:pos x="71" y="517"/>
                    </a:cxn>
                    <a:cxn ang="0">
                      <a:pos x="74" y="580"/>
                    </a:cxn>
                    <a:cxn ang="0">
                      <a:pos x="90" y="637"/>
                    </a:cxn>
                    <a:cxn ang="0">
                      <a:pos x="139" y="694"/>
                    </a:cxn>
                    <a:cxn ang="0">
                      <a:pos x="141" y="699"/>
                    </a:cxn>
                    <a:cxn ang="0">
                      <a:pos x="93" y="678"/>
                    </a:cxn>
                    <a:cxn ang="0">
                      <a:pos x="42" y="631"/>
                    </a:cxn>
                    <a:cxn ang="0">
                      <a:pos x="17" y="580"/>
                    </a:cxn>
                    <a:cxn ang="0">
                      <a:pos x="0" y="627"/>
                    </a:cxn>
                    <a:cxn ang="0">
                      <a:pos x="0" y="678"/>
                    </a:cxn>
                    <a:cxn ang="0">
                      <a:pos x="8" y="732"/>
                    </a:cxn>
                    <a:cxn ang="0">
                      <a:pos x="25" y="787"/>
                    </a:cxn>
                    <a:cxn ang="0">
                      <a:pos x="80" y="836"/>
                    </a:cxn>
                    <a:cxn ang="0">
                      <a:pos x="147" y="838"/>
                    </a:cxn>
                    <a:cxn ang="0">
                      <a:pos x="207" y="829"/>
                    </a:cxn>
                    <a:cxn ang="0">
                      <a:pos x="261" y="823"/>
                    </a:cxn>
                  </a:cxnLst>
                  <a:rect l="0" t="0" r="r" b="b"/>
                  <a:pathLst>
                    <a:path w="614" h="954">
                      <a:moveTo>
                        <a:pt x="261" y="823"/>
                      </a:moveTo>
                      <a:lnTo>
                        <a:pt x="270" y="821"/>
                      </a:lnTo>
                      <a:lnTo>
                        <a:pt x="281" y="821"/>
                      </a:lnTo>
                      <a:lnTo>
                        <a:pt x="289" y="823"/>
                      </a:lnTo>
                      <a:lnTo>
                        <a:pt x="299" y="823"/>
                      </a:lnTo>
                      <a:lnTo>
                        <a:pt x="304" y="823"/>
                      </a:lnTo>
                      <a:lnTo>
                        <a:pt x="312" y="825"/>
                      </a:lnTo>
                      <a:lnTo>
                        <a:pt x="319" y="827"/>
                      </a:lnTo>
                      <a:lnTo>
                        <a:pt x="325" y="829"/>
                      </a:lnTo>
                      <a:lnTo>
                        <a:pt x="329" y="831"/>
                      </a:lnTo>
                      <a:lnTo>
                        <a:pt x="335" y="832"/>
                      </a:lnTo>
                      <a:lnTo>
                        <a:pt x="338" y="834"/>
                      </a:lnTo>
                      <a:lnTo>
                        <a:pt x="342" y="838"/>
                      </a:lnTo>
                      <a:lnTo>
                        <a:pt x="348" y="844"/>
                      </a:lnTo>
                      <a:lnTo>
                        <a:pt x="352" y="850"/>
                      </a:lnTo>
                      <a:lnTo>
                        <a:pt x="354" y="857"/>
                      </a:lnTo>
                      <a:lnTo>
                        <a:pt x="354" y="863"/>
                      </a:lnTo>
                      <a:lnTo>
                        <a:pt x="354" y="870"/>
                      </a:lnTo>
                      <a:lnTo>
                        <a:pt x="352" y="878"/>
                      </a:lnTo>
                      <a:lnTo>
                        <a:pt x="348" y="886"/>
                      </a:lnTo>
                      <a:lnTo>
                        <a:pt x="344" y="893"/>
                      </a:lnTo>
                      <a:lnTo>
                        <a:pt x="342" y="901"/>
                      </a:lnTo>
                      <a:lnTo>
                        <a:pt x="338" y="908"/>
                      </a:lnTo>
                      <a:lnTo>
                        <a:pt x="333" y="916"/>
                      </a:lnTo>
                      <a:lnTo>
                        <a:pt x="329" y="924"/>
                      </a:lnTo>
                      <a:lnTo>
                        <a:pt x="327" y="929"/>
                      </a:lnTo>
                      <a:lnTo>
                        <a:pt x="323" y="935"/>
                      </a:lnTo>
                      <a:lnTo>
                        <a:pt x="321" y="939"/>
                      </a:lnTo>
                      <a:lnTo>
                        <a:pt x="319" y="945"/>
                      </a:lnTo>
                      <a:lnTo>
                        <a:pt x="319" y="948"/>
                      </a:lnTo>
                      <a:lnTo>
                        <a:pt x="321" y="952"/>
                      </a:lnTo>
                      <a:lnTo>
                        <a:pt x="325" y="954"/>
                      </a:lnTo>
                      <a:lnTo>
                        <a:pt x="329" y="954"/>
                      </a:lnTo>
                      <a:lnTo>
                        <a:pt x="333" y="954"/>
                      </a:lnTo>
                      <a:lnTo>
                        <a:pt x="337" y="954"/>
                      </a:lnTo>
                      <a:lnTo>
                        <a:pt x="340" y="952"/>
                      </a:lnTo>
                      <a:lnTo>
                        <a:pt x="346" y="952"/>
                      </a:lnTo>
                      <a:lnTo>
                        <a:pt x="352" y="952"/>
                      </a:lnTo>
                      <a:lnTo>
                        <a:pt x="357" y="950"/>
                      </a:lnTo>
                      <a:lnTo>
                        <a:pt x="363" y="946"/>
                      </a:lnTo>
                      <a:lnTo>
                        <a:pt x="371" y="945"/>
                      </a:lnTo>
                      <a:lnTo>
                        <a:pt x="380" y="943"/>
                      </a:lnTo>
                      <a:lnTo>
                        <a:pt x="390" y="941"/>
                      </a:lnTo>
                      <a:lnTo>
                        <a:pt x="397" y="937"/>
                      </a:lnTo>
                      <a:lnTo>
                        <a:pt x="409" y="933"/>
                      </a:lnTo>
                      <a:lnTo>
                        <a:pt x="418" y="927"/>
                      </a:lnTo>
                      <a:lnTo>
                        <a:pt x="430" y="924"/>
                      </a:lnTo>
                      <a:lnTo>
                        <a:pt x="439" y="918"/>
                      </a:lnTo>
                      <a:lnTo>
                        <a:pt x="451" y="914"/>
                      </a:lnTo>
                      <a:lnTo>
                        <a:pt x="458" y="907"/>
                      </a:lnTo>
                      <a:lnTo>
                        <a:pt x="468" y="901"/>
                      </a:lnTo>
                      <a:lnTo>
                        <a:pt x="477" y="895"/>
                      </a:lnTo>
                      <a:lnTo>
                        <a:pt x="487" y="889"/>
                      </a:lnTo>
                      <a:lnTo>
                        <a:pt x="494" y="882"/>
                      </a:lnTo>
                      <a:lnTo>
                        <a:pt x="502" y="874"/>
                      </a:lnTo>
                      <a:lnTo>
                        <a:pt x="509" y="865"/>
                      </a:lnTo>
                      <a:lnTo>
                        <a:pt x="519" y="859"/>
                      </a:lnTo>
                      <a:lnTo>
                        <a:pt x="525" y="850"/>
                      </a:lnTo>
                      <a:lnTo>
                        <a:pt x="532" y="842"/>
                      </a:lnTo>
                      <a:lnTo>
                        <a:pt x="540" y="834"/>
                      </a:lnTo>
                      <a:lnTo>
                        <a:pt x="546" y="827"/>
                      </a:lnTo>
                      <a:lnTo>
                        <a:pt x="551" y="817"/>
                      </a:lnTo>
                      <a:lnTo>
                        <a:pt x="557" y="808"/>
                      </a:lnTo>
                      <a:lnTo>
                        <a:pt x="563" y="798"/>
                      </a:lnTo>
                      <a:lnTo>
                        <a:pt x="568" y="789"/>
                      </a:lnTo>
                      <a:lnTo>
                        <a:pt x="572" y="779"/>
                      </a:lnTo>
                      <a:lnTo>
                        <a:pt x="578" y="770"/>
                      </a:lnTo>
                      <a:lnTo>
                        <a:pt x="582" y="760"/>
                      </a:lnTo>
                      <a:lnTo>
                        <a:pt x="587" y="751"/>
                      </a:lnTo>
                      <a:lnTo>
                        <a:pt x="591" y="741"/>
                      </a:lnTo>
                      <a:lnTo>
                        <a:pt x="595" y="730"/>
                      </a:lnTo>
                      <a:lnTo>
                        <a:pt x="597" y="720"/>
                      </a:lnTo>
                      <a:lnTo>
                        <a:pt x="601" y="711"/>
                      </a:lnTo>
                      <a:lnTo>
                        <a:pt x="604" y="699"/>
                      </a:lnTo>
                      <a:lnTo>
                        <a:pt x="606" y="690"/>
                      </a:lnTo>
                      <a:lnTo>
                        <a:pt x="608" y="680"/>
                      </a:lnTo>
                      <a:lnTo>
                        <a:pt x="612" y="671"/>
                      </a:lnTo>
                      <a:lnTo>
                        <a:pt x="612" y="659"/>
                      </a:lnTo>
                      <a:lnTo>
                        <a:pt x="614" y="648"/>
                      </a:lnTo>
                      <a:lnTo>
                        <a:pt x="614" y="639"/>
                      </a:lnTo>
                      <a:lnTo>
                        <a:pt x="614" y="629"/>
                      </a:lnTo>
                      <a:lnTo>
                        <a:pt x="614" y="618"/>
                      </a:lnTo>
                      <a:lnTo>
                        <a:pt x="614" y="608"/>
                      </a:lnTo>
                      <a:lnTo>
                        <a:pt x="614" y="597"/>
                      </a:lnTo>
                      <a:lnTo>
                        <a:pt x="614" y="587"/>
                      </a:lnTo>
                      <a:lnTo>
                        <a:pt x="614" y="578"/>
                      </a:lnTo>
                      <a:lnTo>
                        <a:pt x="612" y="568"/>
                      </a:lnTo>
                      <a:lnTo>
                        <a:pt x="610" y="557"/>
                      </a:lnTo>
                      <a:lnTo>
                        <a:pt x="610" y="547"/>
                      </a:lnTo>
                      <a:lnTo>
                        <a:pt x="606" y="538"/>
                      </a:lnTo>
                      <a:lnTo>
                        <a:pt x="604" y="528"/>
                      </a:lnTo>
                      <a:lnTo>
                        <a:pt x="603" y="519"/>
                      </a:lnTo>
                      <a:lnTo>
                        <a:pt x="601" y="511"/>
                      </a:lnTo>
                      <a:lnTo>
                        <a:pt x="595" y="502"/>
                      </a:lnTo>
                      <a:lnTo>
                        <a:pt x="593" y="492"/>
                      </a:lnTo>
                      <a:lnTo>
                        <a:pt x="587" y="483"/>
                      </a:lnTo>
                      <a:lnTo>
                        <a:pt x="585" y="475"/>
                      </a:lnTo>
                      <a:lnTo>
                        <a:pt x="580" y="468"/>
                      </a:lnTo>
                      <a:lnTo>
                        <a:pt x="574" y="458"/>
                      </a:lnTo>
                      <a:lnTo>
                        <a:pt x="570" y="450"/>
                      </a:lnTo>
                      <a:lnTo>
                        <a:pt x="565" y="445"/>
                      </a:lnTo>
                      <a:lnTo>
                        <a:pt x="559" y="437"/>
                      </a:lnTo>
                      <a:lnTo>
                        <a:pt x="553" y="428"/>
                      </a:lnTo>
                      <a:lnTo>
                        <a:pt x="546" y="422"/>
                      </a:lnTo>
                      <a:lnTo>
                        <a:pt x="540" y="416"/>
                      </a:lnTo>
                      <a:lnTo>
                        <a:pt x="532" y="411"/>
                      </a:lnTo>
                      <a:lnTo>
                        <a:pt x="525" y="403"/>
                      </a:lnTo>
                      <a:lnTo>
                        <a:pt x="517" y="399"/>
                      </a:lnTo>
                      <a:lnTo>
                        <a:pt x="509" y="393"/>
                      </a:lnTo>
                      <a:lnTo>
                        <a:pt x="502" y="388"/>
                      </a:lnTo>
                      <a:lnTo>
                        <a:pt x="492" y="384"/>
                      </a:lnTo>
                      <a:lnTo>
                        <a:pt x="485" y="376"/>
                      </a:lnTo>
                      <a:lnTo>
                        <a:pt x="479" y="371"/>
                      </a:lnTo>
                      <a:lnTo>
                        <a:pt x="471" y="365"/>
                      </a:lnTo>
                      <a:lnTo>
                        <a:pt x="464" y="357"/>
                      </a:lnTo>
                      <a:lnTo>
                        <a:pt x="456" y="352"/>
                      </a:lnTo>
                      <a:lnTo>
                        <a:pt x="451" y="346"/>
                      </a:lnTo>
                      <a:lnTo>
                        <a:pt x="443" y="338"/>
                      </a:lnTo>
                      <a:lnTo>
                        <a:pt x="437" y="331"/>
                      </a:lnTo>
                      <a:lnTo>
                        <a:pt x="432" y="323"/>
                      </a:lnTo>
                      <a:lnTo>
                        <a:pt x="426" y="315"/>
                      </a:lnTo>
                      <a:lnTo>
                        <a:pt x="420" y="308"/>
                      </a:lnTo>
                      <a:lnTo>
                        <a:pt x="414" y="300"/>
                      </a:lnTo>
                      <a:lnTo>
                        <a:pt x="409" y="293"/>
                      </a:lnTo>
                      <a:lnTo>
                        <a:pt x="405" y="287"/>
                      </a:lnTo>
                      <a:lnTo>
                        <a:pt x="399" y="277"/>
                      </a:lnTo>
                      <a:lnTo>
                        <a:pt x="395" y="270"/>
                      </a:lnTo>
                      <a:lnTo>
                        <a:pt x="390" y="260"/>
                      </a:lnTo>
                      <a:lnTo>
                        <a:pt x="386" y="253"/>
                      </a:lnTo>
                      <a:lnTo>
                        <a:pt x="380" y="243"/>
                      </a:lnTo>
                      <a:lnTo>
                        <a:pt x="378" y="238"/>
                      </a:lnTo>
                      <a:lnTo>
                        <a:pt x="373" y="228"/>
                      </a:lnTo>
                      <a:lnTo>
                        <a:pt x="371" y="220"/>
                      </a:lnTo>
                      <a:lnTo>
                        <a:pt x="365" y="211"/>
                      </a:lnTo>
                      <a:lnTo>
                        <a:pt x="363" y="203"/>
                      </a:lnTo>
                      <a:lnTo>
                        <a:pt x="359" y="194"/>
                      </a:lnTo>
                      <a:lnTo>
                        <a:pt x="356" y="186"/>
                      </a:lnTo>
                      <a:lnTo>
                        <a:pt x="354" y="179"/>
                      </a:lnTo>
                      <a:lnTo>
                        <a:pt x="352" y="171"/>
                      </a:lnTo>
                      <a:lnTo>
                        <a:pt x="348" y="163"/>
                      </a:lnTo>
                      <a:lnTo>
                        <a:pt x="346" y="156"/>
                      </a:lnTo>
                      <a:lnTo>
                        <a:pt x="344" y="146"/>
                      </a:lnTo>
                      <a:lnTo>
                        <a:pt x="340" y="139"/>
                      </a:lnTo>
                      <a:lnTo>
                        <a:pt x="338" y="131"/>
                      </a:lnTo>
                      <a:lnTo>
                        <a:pt x="337" y="124"/>
                      </a:lnTo>
                      <a:lnTo>
                        <a:pt x="333" y="116"/>
                      </a:lnTo>
                      <a:lnTo>
                        <a:pt x="331" y="108"/>
                      </a:lnTo>
                      <a:lnTo>
                        <a:pt x="329" y="101"/>
                      </a:lnTo>
                      <a:lnTo>
                        <a:pt x="329" y="95"/>
                      </a:lnTo>
                      <a:lnTo>
                        <a:pt x="327" y="87"/>
                      </a:lnTo>
                      <a:lnTo>
                        <a:pt x="325" y="80"/>
                      </a:lnTo>
                      <a:lnTo>
                        <a:pt x="323" y="72"/>
                      </a:lnTo>
                      <a:lnTo>
                        <a:pt x="323" y="68"/>
                      </a:lnTo>
                      <a:lnTo>
                        <a:pt x="321" y="61"/>
                      </a:lnTo>
                      <a:lnTo>
                        <a:pt x="319" y="55"/>
                      </a:lnTo>
                      <a:lnTo>
                        <a:pt x="319" y="49"/>
                      </a:lnTo>
                      <a:lnTo>
                        <a:pt x="319" y="44"/>
                      </a:lnTo>
                      <a:lnTo>
                        <a:pt x="318" y="38"/>
                      </a:lnTo>
                      <a:lnTo>
                        <a:pt x="318" y="34"/>
                      </a:lnTo>
                      <a:lnTo>
                        <a:pt x="316" y="29"/>
                      </a:lnTo>
                      <a:lnTo>
                        <a:pt x="316" y="25"/>
                      </a:lnTo>
                      <a:lnTo>
                        <a:pt x="314" y="17"/>
                      </a:lnTo>
                      <a:lnTo>
                        <a:pt x="314" y="11"/>
                      </a:lnTo>
                      <a:lnTo>
                        <a:pt x="314" y="6"/>
                      </a:lnTo>
                      <a:lnTo>
                        <a:pt x="314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10" y="6"/>
                      </a:lnTo>
                      <a:lnTo>
                        <a:pt x="308" y="10"/>
                      </a:lnTo>
                      <a:lnTo>
                        <a:pt x="306" y="15"/>
                      </a:lnTo>
                      <a:lnTo>
                        <a:pt x="304" y="19"/>
                      </a:lnTo>
                      <a:lnTo>
                        <a:pt x="302" y="27"/>
                      </a:lnTo>
                      <a:lnTo>
                        <a:pt x="300" y="34"/>
                      </a:lnTo>
                      <a:lnTo>
                        <a:pt x="299" y="42"/>
                      </a:lnTo>
                      <a:lnTo>
                        <a:pt x="297" y="46"/>
                      </a:lnTo>
                      <a:lnTo>
                        <a:pt x="295" y="49"/>
                      </a:lnTo>
                      <a:lnTo>
                        <a:pt x="295" y="55"/>
                      </a:lnTo>
                      <a:lnTo>
                        <a:pt x="295" y="61"/>
                      </a:lnTo>
                      <a:lnTo>
                        <a:pt x="293" y="65"/>
                      </a:lnTo>
                      <a:lnTo>
                        <a:pt x="291" y="70"/>
                      </a:lnTo>
                      <a:lnTo>
                        <a:pt x="289" y="74"/>
                      </a:lnTo>
                      <a:lnTo>
                        <a:pt x="289" y="80"/>
                      </a:lnTo>
                      <a:lnTo>
                        <a:pt x="287" y="86"/>
                      </a:lnTo>
                      <a:lnTo>
                        <a:pt x="285" y="91"/>
                      </a:lnTo>
                      <a:lnTo>
                        <a:pt x="285" y="97"/>
                      </a:lnTo>
                      <a:lnTo>
                        <a:pt x="285" y="105"/>
                      </a:lnTo>
                      <a:lnTo>
                        <a:pt x="283" y="108"/>
                      </a:lnTo>
                      <a:lnTo>
                        <a:pt x="281" y="114"/>
                      </a:lnTo>
                      <a:lnTo>
                        <a:pt x="280" y="122"/>
                      </a:lnTo>
                      <a:lnTo>
                        <a:pt x="280" y="127"/>
                      </a:lnTo>
                      <a:lnTo>
                        <a:pt x="278" y="133"/>
                      </a:lnTo>
                      <a:lnTo>
                        <a:pt x="276" y="141"/>
                      </a:lnTo>
                      <a:lnTo>
                        <a:pt x="276" y="146"/>
                      </a:lnTo>
                      <a:lnTo>
                        <a:pt x="276" y="154"/>
                      </a:lnTo>
                      <a:lnTo>
                        <a:pt x="274" y="160"/>
                      </a:lnTo>
                      <a:lnTo>
                        <a:pt x="272" y="167"/>
                      </a:lnTo>
                      <a:lnTo>
                        <a:pt x="272" y="173"/>
                      </a:lnTo>
                      <a:lnTo>
                        <a:pt x="272" y="181"/>
                      </a:lnTo>
                      <a:lnTo>
                        <a:pt x="270" y="188"/>
                      </a:lnTo>
                      <a:lnTo>
                        <a:pt x="270" y="196"/>
                      </a:lnTo>
                      <a:lnTo>
                        <a:pt x="270" y="203"/>
                      </a:lnTo>
                      <a:lnTo>
                        <a:pt x="270" y="211"/>
                      </a:lnTo>
                      <a:lnTo>
                        <a:pt x="268" y="219"/>
                      </a:lnTo>
                      <a:lnTo>
                        <a:pt x="268" y="226"/>
                      </a:lnTo>
                      <a:lnTo>
                        <a:pt x="268" y="232"/>
                      </a:lnTo>
                      <a:lnTo>
                        <a:pt x="268" y="239"/>
                      </a:lnTo>
                      <a:lnTo>
                        <a:pt x="268" y="247"/>
                      </a:lnTo>
                      <a:lnTo>
                        <a:pt x="268" y="255"/>
                      </a:lnTo>
                      <a:lnTo>
                        <a:pt x="268" y="262"/>
                      </a:lnTo>
                      <a:lnTo>
                        <a:pt x="268" y="272"/>
                      </a:lnTo>
                      <a:lnTo>
                        <a:pt x="268" y="279"/>
                      </a:lnTo>
                      <a:lnTo>
                        <a:pt x="268" y="287"/>
                      </a:lnTo>
                      <a:lnTo>
                        <a:pt x="268" y="295"/>
                      </a:lnTo>
                      <a:lnTo>
                        <a:pt x="270" y="302"/>
                      </a:lnTo>
                      <a:lnTo>
                        <a:pt x="270" y="310"/>
                      </a:lnTo>
                      <a:lnTo>
                        <a:pt x="272" y="319"/>
                      </a:lnTo>
                      <a:lnTo>
                        <a:pt x="274" y="327"/>
                      </a:lnTo>
                      <a:lnTo>
                        <a:pt x="276" y="334"/>
                      </a:lnTo>
                      <a:lnTo>
                        <a:pt x="276" y="342"/>
                      </a:lnTo>
                      <a:lnTo>
                        <a:pt x="276" y="350"/>
                      </a:lnTo>
                      <a:lnTo>
                        <a:pt x="278" y="357"/>
                      </a:lnTo>
                      <a:lnTo>
                        <a:pt x="280" y="365"/>
                      </a:lnTo>
                      <a:lnTo>
                        <a:pt x="281" y="373"/>
                      </a:lnTo>
                      <a:lnTo>
                        <a:pt x="285" y="380"/>
                      </a:lnTo>
                      <a:lnTo>
                        <a:pt x="287" y="388"/>
                      </a:lnTo>
                      <a:lnTo>
                        <a:pt x="289" y="395"/>
                      </a:lnTo>
                      <a:lnTo>
                        <a:pt x="293" y="401"/>
                      </a:lnTo>
                      <a:lnTo>
                        <a:pt x="295" y="409"/>
                      </a:lnTo>
                      <a:lnTo>
                        <a:pt x="297" y="414"/>
                      </a:lnTo>
                      <a:lnTo>
                        <a:pt x="300" y="422"/>
                      </a:lnTo>
                      <a:lnTo>
                        <a:pt x="302" y="428"/>
                      </a:lnTo>
                      <a:lnTo>
                        <a:pt x="306" y="435"/>
                      </a:lnTo>
                      <a:lnTo>
                        <a:pt x="310" y="441"/>
                      </a:lnTo>
                      <a:lnTo>
                        <a:pt x="314" y="449"/>
                      </a:lnTo>
                      <a:lnTo>
                        <a:pt x="316" y="454"/>
                      </a:lnTo>
                      <a:lnTo>
                        <a:pt x="319" y="460"/>
                      </a:lnTo>
                      <a:lnTo>
                        <a:pt x="323" y="466"/>
                      </a:lnTo>
                      <a:lnTo>
                        <a:pt x="327" y="471"/>
                      </a:lnTo>
                      <a:lnTo>
                        <a:pt x="329" y="477"/>
                      </a:lnTo>
                      <a:lnTo>
                        <a:pt x="335" y="483"/>
                      </a:lnTo>
                      <a:lnTo>
                        <a:pt x="338" y="488"/>
                      </a:lnTo>
                      <a:lnTo>
                        <a:pt x="342" y="494"/>
                      </a:lnTo>
                      <a:lnTo>
                        <a:pt x="344" y="500"/>
                      </a:lnTo>
                      <a:lnTo>
                        <a:pt x="350" y="506"/>
                      </a:lnTo>
                      <a:lnTo>
                        <a:pt x="354" y="509"/>
                      </a:lnTo>
                      <a:lnTo>
                        <a:pt x="357" y="515"/>
                      </a:lnTo>
                      <a:lnTo>
                        <a:pt x="361" y="519"/>
                      </a:lnTo>
                      <a:lnTo>
                        <a:pt x="365" y="525"/>
                      </a:lnTo>
                      <a:lnTo>
                        <a:pt x="369" y="528"/>
                      </a:lnTo>
                      <a:lnTo>
                        <a:pt x="373" y="534"/>
                      </a:lnTo>
                      <a:lnTo>
                        <a:pt x="380" y="542"/>
                      </a:lnTo>
                      <a:lnTo>
                        <a:pt x="388" y="549"/>
                      </a:lnTo>
                      <a:lnTo>
                        <a:pt x="395" y="557"/>
                      </a:lnTo>
                      <a:lnTo>
                        <a:pt x="403" y="564"/>
                      </a:lnTo>
                      <a:lnTo>
                        <a:pt x="409" y="570"/>
                      </a:lnTo>
                      <a:lnTo>
                        <a:pt x="414" y="576"/>
                      </a:lnTo>
                      <a:lnTo>
                        <a:pt x="422" y="582"/>
                      </a:lnTo>
                      <a:lnTo>
                        <a:pt x="428" y="587"/>
                      </a:lnTo>
                      <a:lnTo>
                        <a:pt x="433" y="591"/>
                      </a:lnTo>
                      <a:lnTo>
                        <a:pt x="437" y="595"/>
                      </a:lnTo>
                      <a:lnTo>
                        <a:pt x="441" y="599"/>
                      </a:lnTo>
                      <a:lnTo>
                        <a:pt x="445" y="602"/>
                      </a:lnTo>
                      <a:lnTo>
                        <a:pt x="451" y="604"/>
                      </a:lnTo>
                      <a:lnTo>
                        <a:pt x="452" y="606"/>
                      </a:lnTo>
                      <a:lnTo>
                        <a:pt x="451" y="606"/>
                      </a:lnTo>
                      <a:lnTo>
                        <a:pt x="443" y="604"/>
                      </a:lnTo>
                      <a:lnTo>
                        <a:pt x="439" y="602"/>
                      </a:lnTo>
                      <a:lnTo>
                        <a:pt x="433" y="601"/>
                      </a:lnTo>
                      <a:lnTo>
                        <a:pt x="428" y="599"/>
                      </a:lnTo>
                      <a:lnTo>
                        <a:pt x="422" y="597"/>
                      </a:lnTo>
                      <a:lnTo>
                        <a:pt x="414" y="595"/>
                      </a:lnTo>
                      <a:lnTo>
                        <a:pt x="407" y="591"/>
                      </a:lnTo>
                      <a:lnTo>
                        <a:pt x="397" y="587"/>
                      </a:lnTo>
                      <a:lnTo>
                        <a:pt x="390" y="585"/>
                      </a:lnTo>
                      <a:lnTo>
                        <a:pt x="384" y="582"/>
                      </a:lnTo>
                      <a:lnTo>
                        <a:pt x="380" y="580"/>
                      </a:lnTo>
                      <a:lnTo>
                        <a:pt x="375" y="578"/>
                      </a:lnTo>
                      <a:lnTo>
                        <a:pt x="371" y="576"/>
                      </a:lnTo>
                      <a:lnTo>
                        <a:pt x="365" y="574"/>
                      </a:lnTo>
                      <a:lnTo>
                        <a:pt x="361" y="572"/>
                      </a:lnTo>
                      <a:lnTo>
                        <a:pt x="356" y="570"/>
                      </a:lnTo>
                      <a:lnTo>
                        <a:pt x="352" y="568"/>
                      </a:lnTo>
                      <a:lnTo>
                        <a:pt x="344" y="564"/>
                      </a:lnTo>
                      <a:lnTo>
                        <a:pt x="340" y="561"/>
                      </a:lnTo>
                      <a:lnTo>
                        <a:pt x="335" y="557"/>
                      </a:lnTo>
                      <a:lnTo>
                        <a:pt x="329" y="555"/>
                      </a:lnTo>
                      <a:lnTo>
                        <a:pt x="325" y="551"/>
                      </a:lnTo>
                      <a:lnTo>
                        <a:pt x="319" y="547"/>
                      </a:lnTo>
                      <a:lnTo>
                        <a:pt x="314" y="544"/>
                      </a:lnTo>
                      <a:lnTo>
                        <a:pt x="310" y="542"/>
                      </a:lnTo>
                      <a:lnTo>
                        <a:pt x="302" y="538"/>
                      </a:lnTo>
                      <a:lnTo>
                        <a:pt x="299" y="534"/>
                      </a:lnTo>
                      <a:lnTo>
                        <a:pt x="293" y="530"/>
                      </a:lnTo>
                      <a:lnTo>
                        <a:pt x="287" y="526"/>
                      </a:lnTo>
                      <a:lnTo>
                        <a:pt x="283" y="523"/>
                      </a:lnTo>
                      <a:lnTo>
                        <a:pt x="278" y="517"/>
                      </a:lnTo>
                      <a:lnTo>
                        <a:pt x="272" y="513"/>
                      </a:lnTo>
                      <a:lnTo>
                        <a:pt x="268" y="509"/>
                      </a:lnTo>
                      <a:lnTo>
                        <a:pt x="262" y="506"/>
                      </a:lnTo>
                      <a:lnTo>
                        <a:pt x="259" y="500"/>
                      </a:lnTo>
                      <a:lnTo>
                        <a:pt x="253" y="494"/>
                      </a:lnTo>
                      <a:lnTo>
                        <a:pt x="249" y="490"/>
                      </a:lnTo>
                      <a:lnTo>
                        <a:pt x="243" y="485"/>
                      </a:lnTo>
                      <a:lnTo>
                        <a:pt x="240" y="481"/>
                      </a:lnTo>
                      <a:lnTo>
                        <a:pt x="234" y="475"/>
                      </a:lnTo>
                      <a:lnTo>
                        <a:pt x="232" y="469"/>
                      </a:lnTo>
                      <a:lnTo>
                        <a:pt x="226" y="464"/>
                      </a:lnTo>
                      <a:lnTo>
                        <a:pt x="223" y="458"/>
                      </a:lnTo>
                      <a:lnTo>
                        <a:pt x="219" y="452"/>
                      </a:lnTo>
                      <a:lnTo>
                        <a:pt x="215" y="447"/>
                      </a:lnTo>
                      <a:lnTo>
                        <a:pt x="211" y="439"/>
                      </a:lnTo>
                      <a:lnTo>
                        <a:pt x="207" y="433"/>
                      </a:lnTo>
                      <a:lnTo>
                        <a:pt x="205" y="428"/>
                      </a:lnTo>
                      <a:lnTo>
                        <a:pt x="204" y="422"/>
                      </a:lnTo>
                      <a:lnTo>
                        <a:pt x="200" y="414"/>
                      </a:lnTo>
                      <a:lnTo>
                        <a:pt x="196" y="409"/>
                      </a:lnTo>
                      <a:lnTo>
                        <a:pt x="194" y="401"/>
                      </a:lnTo>
                      <a:lnTo>
                        <a:pt x="190" y="393"/>
                      </a:lnTo>
                      <a:lnTo>
                        <a:pt x="188" y="388"/>
                      </a:lnTo>
                      <a:lnTo>
                        <a:pt x="186" y="382"/>
                      </a:lnTo>
                      <a:lnTo>
                        <a:pt x="185" y="374"/>
                      </a:lnTo>
                      <a:lnTo>
                        <a:pt x="183" y="369"/>
                      </a:lnTo>
                      <a:lnTo>
                        <a:pt x="181" y="361"/>
                      </a:lnTo>
                      <a:lnTo>
                        <a:pt x="179" y="355"/>
                      </a:lnTo>
                      <a:lnTo>
                        <a:pt x="177" y="348"/>
                      </a:lnTo>
                      <a:lnTo>
                        <a:pt x="175" y="342"/>
                      </a:lnTo>
                      <a:lnTo>
                        <a:pt x="173" y="334"/>
                      </a:lnTo>
                      <a:lnTo>
                        <a:pt x="173" y="329"/>
                      </a:lnTo>
                      <a:lnTo>
                        <a:pt x="171" y="323"/>
                      </a:lnTo>
                      <a:lnTo>
                        <a:pt x="171" y="317"/>
                      </a:lnTo>
                      <a:lnTo>
                        <a:pt x="169" y="310"/>
                      </a:lnTo>
                      <a:lnTo>
                        <a:pt x="167" y="304"/>
                      </a:lnTo>
                      <a:lnTo>
                        <a:pt x="166" y="298"/>
                      </a:lnTo>
                      <a:lnTo>
                        <a:pt x="166" y="291"/>
                      </a:lnTo>
                      <a:lnTo>
                        <a:pt x="166" y="285"/>
                      </a:lnTo>
                      <a:lnTo>
                        <a:pt x="164" y="279"/>
                      </a:lnTo>
                      <a:lnTo>
                        <a:pt x="164" y="274"/>
                      </a:lnTo>
                      <a:lnTo>
                        <a:pt x="164" y="268"/>
                      </a:lnTo>
                      <a:lnTo>
                        <a:pt x="164" y="262"/>
                      </a:lnTo>
                      <a:lnTo>
                        <a:pt x="164" y="257"/>
                      </a:lnTo>
                      <a:lnTo>
                        <a:pt x="164" y="251"/>
                      </a:lnTo>
                      <a:lnTo>
                        <a:pt x="164" y="245"/>
                      </a:lnTo>
                      <a:lnTo>
                        <a:pt x="164" y="239"/>
                      </a:lnTo>
                      <a:lnTo>
                        <a:pt x="164" y="236"/>
                      </a:lnTo>
                      <a:lnTo>
                        <a:pt x="164" y="230"/>
                      </a:lnTo>
                      <a:lnTo>
                        <a:pt x="164" y="226"/>
                      </a:lnTo>
                      <a:lnTo>
                        <a:pt x="164" y="220"/>
                      </a:lnTo>
                      <a:lnTo>
                        <a:pt x="164" y="215"/>
                      </a:lnTo>
                      <a:lnTo>
                        <a:pt x="164" y="211"/>
                      </a:lnTo>
                      <a:lnTo>
                        <a:pt x="164" y="205"/>
                      </a:lnTo>
                      <a:lnTo>
                        <a:pt x="164" y="196"/>
                      </a:lnTo>
                      <a:lnTo>
                        <a:pt x="164" y="188"/>
                      </a:lnTo>
                      <a:lnTo>
                        <a:pt x="164" y="179"/>
                      </a:lnTo>
                      <a:lnTo>
                        <a:pt x="166" y="173"/>
                      </a:lnTo>
                      <a:lnTo>
                        <a:pt x="166" y="165"/>
                      </a:lnTo>
                      <a:lnTo>
                        <a:pt x="167" y="160"/>
                      </a:lnTo>
                      <a:lnTo>
                        <a:pt x="167" y="152"/>
                      </a:lnTo>
                      <a:lnTo>
                        <a:pt x="169" y="148"/>
                      </a:lnTo>
                      <a:lnTo>
                        <a:pt x="169" y="143"/>
                      </a:lnTo>
                      <a:lnTo>
                        <a:pt x="171" y="141"/>
                      </a:lnTo>
                      <a:lnTo>
                        <a:pt x="171" y="135"/>
                      </a:lnTo>
                      <a:lnTo>
                        <a:pt x="173" y="135"/>
                      </a:lnTo>
                      <a:lnTo>
                        <a:pt x="171" y="137"/>
                      </a:lnTo>
                      <a:lnTo>
                        <a:pt x="167" y="143"/>
                      </a:lnTo>
                      <a:lnTo>
                        <a:pt x="164" y="148"/>
                      </a:lnTo>
                      <a:lnTo>
                        <a:pt x="162" y="154"/>
                      </a:lnTo>
                      <a:lnTo>
                        <a:pt x="158" y="160"/>
                      </a:lnTo>
                      <a:lnTo>
                        <a:pt x="156" y="169"/>
                      </a:lnTo>
                      <a:lnTo>
                        <a:pt x="152" y="177"/>
                      </a:lnTo>
                      <a:lnTo>
                        <a:pt x="147" y="186"/>
                      </a:lnTo>
                      <a:lnTo>
                        <a:pt x="145" y="192"/>
                      </a:lnTo>
                      <a:lnTo>
                        <a:pt x="143" y="196"/>
                      </a:lnTo>
                      <a:lnTo>
                        <a:pt x="141" y="201"/>
                      </a:lnTo>
                      <a:lnTo>
                        <a:pt x="139" y="207"/>
                      </a:lnTo>
                      <a:lnTo>
                        <a:pt x="137" y="213"/>
                      </a:lnTo>
                      <a:lnTo>
                        <a:pt x="135" y="219"/>
                      </a:lnTo>
                      <a:lnTo>
                        <a:pt x="131" y="224"/>
                      </a:lnTo>
                      <a:lnTo>
                        <a:pt x="129" y="232"/>
                      </a:lnTo>
                      <a:lnTo>
                        <a:pt x="128" y="238"/>
                      </a:lnTo>
                      <a:lnTo>
                        <a:pt x="126" y="243"/>
                      </a:lnTo>
                      <a:lnTo>
                        <a:pt x="122" y="251"/>
                      </a:lnTo>
                      <a:lnTo>
                        <a:pt x="120" y="258"/>
                      </a:lnTo>
                      <a:lnTo>
                        <a:pt x="118" y="264"/>
                      </a:lnTo>
                      <a:lnTo>
                        <a:pt x="116" y="272"/>
                      </a:lnTo>
                      <a:lnTo>
                        <a:pt x="112" y="279"/>
                      </a:lnTo>
                      <a:lnTo>
                        <a:pt x="110" y="287"/>
                      </a:lnTo>
                      <a:lnTo>
                        <a:pt x="109" y="295"/>
                      </a:lnTo>
                      <a:lnTo>
                        <a:pt x="107" y="302"/>
                      </a:lnTo>
                      <a:lnTo>
                        <a:pt x="103" y="310"/>
                      </a:lnTo>
                      <a:lnTo>
                        <a:pt x="103" y="317"/>
                      </a:lnTo>
                      <a:lnTo>
                        <a:pt x="99" y="325"/>
                      </a:lnTo>
                      <a:lnTo>
                        <a:pt x="97" y="333"/>
                      </a:lnTo>
                      <a:lnTo>
                        <a:pt x="95" y="340"/>
                      </a:lnTo>
                      <a:lnTo>
                        <a:pt x="93" y="348"/>
                      </a:lnTo>
                      <a:lnTo>
                        <a:pt x="90" y="355"/>
                      </a:lnTo>
                      <a:lnTo>
                        <a:pt x="88" y="365"/>
                      </a:lnTo>
                      <a:lnTo>
                        <a:pt x="88" y="373"/>
                      </a:lnTo>
                      <a:lnTo>
                        <a:pt x="86" y="382"/>
                      </a:lnTo>
                      <a:lnTo>
                        <a:pt x="84" y="390"/>
                      </a:lnTo>
                      <a:lnTo>
                        <a:pt x="82" y="397"/>
                      </a:lnTo>
                      <a:lnTo>
                        <a:pt x="80" y="407"/>
                      </a:lnTo>
                      <a:lnTo>
                        <a:pt x="78" y="414"/>
                      </a:lnTo>
                      <a:lnTo>
                        <a:pt x="78" y="422"/>
                      </a:lnTo>
                      <a:lnTo>
                        <a:pt x="76" y="431"/>
                      </a:lnTo>
                      <a:lnTo>
                        <a:pt x="74" y="439"/>
                      </a:lnTo>
                      <a:lnTo>
                        <a:pt x="74" y="449"/>
                      </a:lnTo>
                      <a:lnTo>
                        <a:pt x="72" y="456"/>
                      </a:lnTo>
                      <a:lnTo>
                        <a:pt x="71" y="466"/>
                      </a:lnTo>
                      <a:lnTo>
                        <a:pt x="71" y="473"/>
                      </a:lnTo>
                      <a:lnTo>
                        <a:pt x="71" y="483"/>
                      </a:lnTo>
                      <a:lnTo>
                        <a:pt x="71" y="490"/>
                      </a:lnTo>
                      <a:lnTo>
                        <a:pt x="71" y="500"/>
                      </a:lnTo>
                      <a:lnTo>
                        <a:pt x="71" y="507"/>
                      </a:lnTo>
                      <a:lnTo>
                        <a:pt x="71" y="517"/>
                      </a:lnTo>
                      <a:lnTo>
                        <a:pt x="71" y="525"/>
                      </a:lnTo>
                      <a:lnTo>
                        <a:pt x="71" y="532"/>
                      </a:lnTo>
                      <a:lnTo>
                        <a:pt x="71" y="540"/>
                      </a:lnTo>
                      <a:lnTo>
                        <a:pt x="71" y="547"/>
                      </a:lnTo>
                      <a:lnTo>
                        <a:pt x="71" y="553"/>
                      </a:lnTo>
                      <a:lnTo>
                        <a:pt x="71" y="561"/>
                      </a:lnTo>
                      <a:lnTo>
                        <a:pt x="72" y="568"/>
                      </a:lnTo>
                      <a:lnTo>
                        <a:pt x="74" y="574"/>
                      </a:lnTo>
                      <a:lnTo>
                        <a:pt x="74" y="580"/>
                      </a:lnTo>
                      <a:lnTo>
                        <a:pt x="76" y="585"/>
                      </a:lnTo>
                      <a:lnTo>
                        <a:pt x="76" y="593"/>
                      </a:lnTo>
                      <a:lnTo>
                        <a:pt x="78" y="599"/>
                      </a:lnTo>
                      <a:lnTo>
                        <a:pt x="78" y="602"/>
                      </a:lnTo>
                      <a:lnTo>
                        <a:pt x="80" y="608"/>
                      </a:lnTo>
                      <a:lnTo>
                        <a:pt x="82" y="614"/>
                      </a:lnTo>
                      <a:lnTo>
                        <a:pt x="84" y="620"/>
                      </a:lnTo>
                      <a:lnTo>
                        <a:pt x="88" y="629"/>
                      </a:lnTo>
                      <a:lnTo>
                        <a:pt x="90" y="637"/>
                      </a:lnTo>
                      <a:lnTo>
                        <a:pt x="93" y="644"/>
                      </a:lnTo>
                      <a:lnTo>
                        <a:pt x="97" y="652"/>
                      </a:lnTo>
                      <a:lnTo>
                        <a:pt x="101" y="658"/>
                      </a:lnTo>
                      <a:lnTo>
                        <a:pt x="107" y="665"/>
                      </a:lnTo>
                      <a:lnTo>
                        <a:pt x="110" y="671"/>
                      </a:lnTo>
                      <a:lnTo>
                        <a:pt x="114" y="675"/>
                      </a:lnTo>
                      <a:lnTo>
                        <a:pt x="122" y="682"/>
                      </a:lnTo>
                      <a:lnTo>
                        <a:pt x="131" y="690"/>
                      </a:lnTo>
                      <a:lnTo>
                        <a:pt x="139" y="694"/>
                      </a:lnTo>
                      <a:lnTo>
                        <a:pt x="147" y="697"/>
                      </a:lnTo>
                      <a:lnTo>
                        <a:pt x="150" y="699"/>
                      </a:lnTo>
                      <a:lnTo>
                        <a:pt x="156" y="701"/>
                      </a:lnTo>
                      <a:lnTo>
                        <a:pt x="158" y="701"/>
                      </a:lnTo>
                      <a:lnTo>
                        <a:pt x="160" y="701"/>
                      </a:lnTo>
                      <a:lnTo>
                        <a:pt x="158" y="701"/>
                      </a:lnTo>
                      <a:lnTo>
                        <a:pt x="154" y="701"/>
                      </a:lnTo>
                      <a:lnTo>
                        <a:pt x="148" y="699"/>
                      </a:lnTo>
                      <a:lnTo>
                        <a:pt x="141" y="699"/>
                      </a:lnTo>
                      <a:lnTo>
                        <a:pt x="137" y="697"/>
                      </a:lnTo>
                      <a:lnTo>
                        <a:pt x="131" y="696"/>
                      </a:lnTo>
                      <a:lnTo>
                        <a:pt x="126" y="694"/>
                      </a:lnTo>
                      <a:lnTo>
                        <a:pt x="122" y="692"/>
                      </a:lnTo>
                      <a:lnTo>
                        <a:pt x="116" y="690"/>
                      </a:lnTo>
                      <a:lnTo>
                        <a:pt x="110" y="688"/>
                      </a:lnTo>
                      <a:lnTo>
                        <a:pt x="105" y="684"/>
                      </a:lnTo>
                      <a:lnTo>
                        <a:pt x="99" y="682"/>
                      </a:lnTo>
                      <a:lnTo>
                        <a:pt x="93" y="678"/>
                      </a:lnTo>
                      <a:lnTo>
                        <a:pt x="88" y="675"/>
                      </a:lnTo>
                      <a:lnTo>
                        <a:pt x="80" y="671"/>
                      </a:lnTo>
                      <a:lnTo>
                        <a:pt x="74" y="665"/>
                      </a:lnTo>
                      <a:lnTo>
                        <a:pt x="69" y="661"/>
                      </a:lnTo>
                      <a:lnTo>
                        <a:pt x="63" y="656"/>
                      </a:lnTo>
                      <a:lnTo>
                        <a:pt x="57" y="650"/>
                      </a:lnTo>
                      <a:lnTo>
                        <a:pt x="52" y="646"/>
                      </a:lnTo>
                      <a:lnTo>
                        <a:pt x="46" y="639"/>
                      </a:lnTo>
                      <a:lnTo>
                        <a:pt x="42" y="631"/>
                      </a:lnTo>
                      <a:lnTo>
                        <a:pt x="36" y="623"/>
                      </a:lnTo>
                      <a:lnTo>
                        <a:pt x="33" y="616"/>
                      </a:lnTo>
                      <a:lnTo>
                        <a:pt x="27" y="606"/>
                      </a:lnTo>
                      <a:lnTo>
                        <a:pt x="25" y="599"/>
                      </a:lnTo>
                      <a:lnTo>
                        <a:pt x="23" y="593"/>
                      </a:lnTo>
                      <a:lnTo>
                        <a:pt x="21" y="589"/>
                      </a:lnTo>
                      <a:lnTo>
                        <a:pt x="19" y="583"/>
                      </a:lnTo>
                      <a:lnTo>
                        <a:pt x="19" y="580"/>
                      </a:lnTo>
                      <a:lnTo>
                        <a:pt x="17" y="580"/>
                      </a:lnTo>
                      <a:lnTo>
                        <a:pt x="14" y="583"/>
                      </a:lnTo>
                      <a:lnTo>
                        <a:pt x="12" y="585"/>
                      </a:lnTo>
                      <a:lnTo>
                        <a:pt x="10" y="593"/>
                      </a:lnTo>
                      <a:lnTo>
                        <a:pt x="8" y="599"/>
                      </a:lnTo>
                      <a:lnTo>
                        <a:pt x="6" y="606"/>
                      </a:lnTo>
                      <a:lnTo>
                        <a:pt x="4" y="610"/>
                      </a:lnTo>
                      <a:lnTo>
                        <a:pt x="2" y="616"/>
                      </a:lnTo>
                      <a:lnTo>
                        <a:pt x="0" y="620"/>
                      </a:lnTo>
                      <a:lnTo>
                        <a:pt x="0" y="627"/>
                      </a:lnTo>
                      <a:lnTo>
                        <a:pt x="0" y="633"/>
                      </a:lnTo>
                      <a:lnTo>
                        <a:pt x="0" y="640"/>
                      </a:lnTo>
                      <a:lnTo>
                        <a:pt x="0" y="648"/>
                      </a:lnTo>
                      <a:lnTo>
                        <a:pt x="0" y="656"/>
                      </a:lnTo>
                      <a:lnTo>
                        <a:pt x="0" y="659"/>
                      </a:lnTo>
                      <a:lnTo>
                        <a:pt x="0" y="663"/>
                      </a:lnTo>
                      <a:lnTo>
                        <a:pt x="0" y="669"/>
                      </a:lnTo>
                      <a:lnTo>
                        <a:pt x="0" y="675"/>
                      </a:lnTo>
                      <a:lnTo>
                        <a:pt x="0" y="678"/>
                      </a:lnTo>
                      <a:lnTo>
                        <a:pt x="2" y="684"/>
                      </a:lnTo>
                      <a:lnTo>
                        <a:pt x="2" y="690"/>
                      </a:lnTo>
                      <a:lnTo>
                        <a:pt x="4" y="696"/>
                      </a:lnTo>
                      <a:lnTo>
                        <a:pt x="4" y="699"/>
                      </a:lnTo>
                      <a:lnTo>
                        <a:pt x="4" y="705"/>
                      </a:lnTo>
                      <a:lnTo>
                        <a:pt x="6" y="711"/>
                      </a:lnTo>
                      <a:lnTo>
                        <a:pt x="6" y="718"/>
                      </a:lnTo>
                      <a:lnTo>
                        <a:pt x="8" y="724"/>
                      </a:lnTo>
                      <a:lnTo>
                        <a:pt x="8" y="732"/>
                      </a:lnTo>
                      <a:lnTo>
                        <a:pt x="10" y="737"/>
                      </a:lnTo>
                      <a:lnTo>
                        <a:pt x="12" y="745"/>
                      </a:lnTo>
                      <a:lnTo>
                        <a:pt x="14" y="751"/>
                      </a:lnTo>
                      <a:lnTo>
                        <a:pt x="15" y="758"/>
                      </a:lnTo>
                      <a:lnTo>
                        <a:pt x="15" y="764"/>
                      </a:lnTo>
                      <a:lnTo>
                        <a:pt x="17" y="770"/>
                      </a:lnTo>
                      <a:lnTo>
                        <a:pt x="19" y="775"/>
                      </a:lnTo>
                      <a:lnTo>
                        <a:pt x="21" y="781"/>
                      </a:lnTo>
                      <a:lnTo>
                        <a:pt x="25" y="787"/>
                      </a:lnTo>
                      <a:lnTo>
                        <a:pt x="27" y="793"/>
                      </a:lnTo>
                      <a:lnTo>
                        <a:pt x="33" y="800"/>
                      </a:lnTo>
                      <a:lnTo>
                        <a:pt x="36" y="808"/>
                      </a:lnTo>
                      <a:lnTo>
                        <a:pt x="44" y="813"/>
                      </a:lnTo>
                      <a:lnTo>
                        <a:pt x="52" y="821"/>
                      </a:lnTo>
                      <a:lnTo>
                        <a:pt x="57" y="825"/>
                      </a:lnTo>
                      <a:lnTo>
                        <a:pt x="65" y="831"/>
                      </a:lnTo>
                      <a:lnTo>
                        <a:pt x="72" y="832"/>
                      </a:lnTo>
                      <a:lnTo>
                        <a:pt x="80" y="836"/>
                      </a:lnTo>
                      <a:lnTo>
                        <a:pt x="88" y="836"/>
                      </a:lnTo>
                      <a:lnTo>
                        <a:pt x="97" y="838"/>
                      </a:lnTo>
                      <a:lnTo>
                        <a:pt x="105" y="840"/>
                      </a:lnTo>
                      <a:lnTo>
                        <a:pt x="114" y="840"/>
                      </a:lnTo>
                      <a:lnTo>
                        <a:pt x="124" y="840"/>
                      </a:lnTo>
                      <a:lnTo>
                        <a:pt x="133" y="840"/>
                      </a:lnTo>
                      <a:lnTo>
                        <a:pt x="137" y="838"/>
                      </a:lnTo>
                      <a:lnTo>
                        <a:pt x="141" y="838"/>
                      </a:lnTo>
                      <a:lnTo>
                        <a:pt x="147" y="838"/>
                      </a:lnTo>
                      <a:lnTo>
                        <a:pt x="152" y="838"/>
                      </a:lnTo>
                      <a:lnTo>
                        <a:pt x="160" y="836"/>
                      </a:lnTo>
                      <a:lnTo>
                        <a:pt x="169" y="834"/>
                      </a:lnTo>
                      <a:lnTo>
                        <a:pt x="173" y="832"/>
                      </a:lnTo>
                      <a:lnTo>
                        <a:pt x="179" y="832"/>
                      </a:lnTo>
                      <a:lnTo>
                        <a:pt x="185" y="831"/>
                      </a:lnTo>
                      <a:lnTo>
                        <a:pt x="190" y="831"/>
                      </a:lnTo>
                      <a:lnTo>
                        <a:pt x="198" y="829"/>
                      </a:lnTo>
                      <a:lnTo>
                        <a:pt x="207" y="829"/>
                      </a:lnTo>
                      <a:lnTo>
                        <a:pt x="211" y="827"/>
                      </a:lnTo>
                      <a:lnTo>
                        <a:pt x="217" y="827"/>
                      </a:lnTo>
                      <a:lnTo>
                        <a:pt x="221" y="825"/>
                      </a:lnTo>
                      <a:lnTo>
                        <a:pt x="226" y="825"/>
                      </a:lnTo>
                      <a:lnTo>
                        <a:pt x="234" y="823"/>
                      </a:lnTo>
                      <a:lnTo>
                        <a:pt x="243" y="823"/>
                      </a:lnTo>
                      <a:lnTo>
                        <a:pt x="253" y="823"/>
                      </a:lnTo>
                      <a:lnTo>
                        <a:pt x="261" y="823"/>
                      </a:lnTo>
                      <a:lnTo>
                        <a:pt x="261" y="82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74"/>
                <p:cNvSpPr>
                  <a:spLocks/>
                </p:cNvSpPr>
                <p:nvPr/>
              </p:nvSpPr>
              <p:spPr bwMode="auto">
                <a:xfrm>
                  <a:off x="4039" y="1170"/>
                  <a:ext cx="274" cy="379"/>
                </a:xfrm>
                <a:custGeom>
                  <a:avLst/>
                  <a:gdLst/>
                  <a:ahLst/>
                  <a:cxnLst>
                    <a:cxn ang="0">
                      <a:pos x="385" y="606"/>
                    </a:cxn>
                    <a:cxn ang="0">
                      <a:pos x="389" y="671"/>
                    </a:cxn>
                    <a:cxn ang="0">
                      <a:pos x="368" y="720"/>
                    </a:cxn>
                    <a:cxn ang="0">
                      <a:pos x="372" y="754"/>
                    </a:cxn>
                    <a:cxn ang="0">
                      <a:pos x="433" y="728"/>
                    </a:cxn>
                    <a:cxn ang="0">
                      <a:pos x="494" y="678"/>
                    </a:cxn>
                    <a:cxn ang="0">
                      <a:pos x="530" y="629"/>
                    </a:cxn>
                    <a:cxn ang="0">
                      <a:pos x="547" y="574"/>
                    </a:cxn>
                    <a:cxn ang="0">
                      <a:pos x="543" y="523"/>
                    </a:cxn>
                    <a:cxn ang="0">
                      <a:pos x="524" y="473"/>
                    </a:cxn>
                    <a:cxn ang="0">
                      <a:pos x="484" y="424"/>
                    </a:cxn>
                    <a:cxn ang="0">
                      <a:pos x="433" y="384"/>
                    </a:cxn>
                    <a:cxn ang="0">
                      <a:pos x="395" y="338"/>
                    </a:cxn>
                    <a:cxn ang="0">
                      <a:pos x="366" y="277"/>
                    </a:cxn>
                    <a:cxn ang="0">
                      <a:pos x="347" y="209"/>
                    </a:cxn>
                    <a:cxn ang="0">
                      <a:pos x="332" y="141"/>
                    </a:cxn>
                    <a:cxn ang="0">
                      <a:pos x="326" y="80"/>
                    </a:cxn>
                    <a:cxn ang="0">
                      <a:pos x="323" y="27"/>
                    </a:cxn>
                    <a:cxn ang="0">
                      <a:pos x="317" y="9"/>
                    </a:cxn>
                    <a:cxn ang="0">
                      <a:pos x="305" y="68"/>
                    </a:cxn>
                    <a:cxn ang="0">
                      <a:pos x="300" y="125"/>
                    </a:cxn>
                    <a:cxn ang="0">
                      <a:pos x="302" y="173"/>
                    </a:cxn>
                    <a:cxn ang="0">
                      <a:pos x="309" y="220"/>
                    </a:cxn>
                    <a:cxn ang="0">
                      <a:pos x="328" y="272"/>
                    </a:cxn>
                    <a:cxn ang="0">
                      <a:pos x="355" y="323"/>
                    </a:cxn>
                    <a:cxn ang="0">
                      <a:pos x="383" y="371"/>
                    </a:cxn>
                    <a:cxn ang="0">
                      <a:pos x="437" y="439"/>
                    </a:cxn>
                    <a:cxn ang="0">
                      <a:pos x="448" y="467"/>
                    </a:cxn>
                    <a:cxn ang="0">
                      <a:pos x="395" y="485"/>
                    </a:cxn>
                    <a:cxn ang="0">
                      <a:pos x="319" y="481"/>
                    </a:cxn>
                    <a:cxn ang="0">
                      <a:pos x="252" y="429"/>
                    </a:cxn>
                    <a:cxn ang="0">
                      <a:pos x="220" y="374"/>
                    </a:cxn>
                    <a:cxn ang="0">
                      <a:pos x="197" y="312"/>
                    </a:cxn>
                    <a:cxn ang="0">
                      <a:pos x="178" y="245"/>
                    </a:cxn>
                    <a:cxn ang="0">
                      <a:pos x="167" y="181"/>
                    </a:cxn>
                    <a:cxn ang="0">
                      <a:pos x="157" y="123"/>
                    </a:cxn>
                    <a:cxn ang="0">
                      <a:pos x="152" y="70"/>
                    </a:cxn>
                    <a:cxn ang="0">
                      <a:pos x="138" y="95"/>
                    </a:cxn>
                    <a:cxn ang="0">
                      <a:pos x="121" y="148"/>
                    </a:cxn>
                    <a:cxn ang="0">
                      <a:pos x="106" y="219"/>
                    </a:cxn>
                    <a:cxn ang="0">
                      <a:pos x="100" y="295"/>
                    </a:cxn>
                    <a:cxn ang="0">
                      <a:pos x="110" y="369"/>
                    </a:cxn>
                    <a:cxn ang="0">
                      <a:pos x="144" y="435"/>
                    </a:cxn>
                    <a:cxn ang="0">
                      <a:pos x="209" y="483"/>
                    </a:cxn>
                    <a:cxn ang="0">
                      <a:pos x="262" y="519"/>
                    </a:cxn>
                    <a:cxn ang="0">
                      <a:pos x="302" y="561"/>
                    </a:cxn>
                    <a:cxn ang="0">
                      <a:pos x="279" y="599"/>
                    </a:cxn>
                    <a:cxn ang="0">
                      <a:pos x="222" y="610"/>
                    </a:cxn>
                    <a:cxn ang="0">
                      <a:pos x="159" y="604"/>
                    </a:cxn>
                    <a:cxn ang="0">
                      <a:pos x="85" y="566"/>
                    </a:cxn>
                    <a:cxn ang="0">
                      <a:pos x="28" y="509"/>
                    </a:cxn>
                    <a:cxn ang="0">
                      <a:pos x="9" y="466"/>
                    </a:cxn>
                    <a:cxn ang="0">
                      <a:pos x="0" y="515"/>
                    </a:cxn>
                    <a:cxn ang="0">
                      <a:pos x="11" y="570"/>
                    </a:cxn>
                    <a:cxn ang="0">
                      <a:pos x="53" y="623"/>
                    </a:cxn>
                    <a:cxn ang="0">
                      <a:pos x="125" y="650"/>
                    </a:cxn>
                    <a:cxn ang="0">
                      <a:pos x="169" y="646"/>
                    </a:cxn>
                    <a:cxn ang="0">
                      <a:pos x="212" y="637"/>
                    </a:cxn>
                    <a:cxn ang="0">
                      <a:pos x="273" y="616"/>
                    </a:cxn>
                    <a:cxn ang="0">
                      <a:pos x="340" y="597"/>
                    </a:cxn>
                  </a:cxnLst>
                  <a:rect l="0" t="0" r="r" b="b"/>
                  <a:pathLst>
                    <a:path w="549" h="756">
                      <a:moveTo>
                        <a:pt x="345" y="597"/>
                      </a:moveTo>
                      <a:lnTo>
                        <a:pt x="351" y="597"/>
                      </a:lnTo>
                      <a:lnTo>
                        <a:pt x="359" y="597"/>
                      </a:lnTo>
                      <a:lnTo>
                        <a:pt x="364" y="597"/>
                      </a:lnTo>
                      <a:lnTo>
                        <a:pt x="370" y="599"/>
                      </a:lnTo>
                      <a:lnTo>
                        <a:pt x="374" y="599"/>
                      </a:lnTo>
                      <a:lnTo>
                        <a:pt x="378" y="601"/>
                      </a:lnTo>
                      <a:lnTo>
                        <a:pt x="381" y="604"/>
                      </a:lnTo>
                      <a:lnTo>
                        <a:pt x="385" y="606"/>
                      </a:lnTo>
                      <a:lnTo>
                        <a:pt x="391" y="610"/>
                      </a:lnTo>
                      <a:lnTo>
                        <a:pt x="395" y="618"/>
                      </a:lnTo>
                      <a:lnTo>
                        <a:pt x="397" y="623"/>
                      </a:lnTo>
                      <a:lnTo>
                        <a:pt x="399" y="631"/>
                      </a:lnTo>
                      <a:lnTo>
                        <a:pt x="399" y="640"/>
                      </a:lnTo>
                      <a:lnTo>
                        <a:pt x="397" y="648"/>
                      </a:lnTo>
                      <a:lnTo>
                        <a:pt x="393" y="658"/>
                      </a:lnTo>
                      <a:lnTo>
                        <a:pt x="393" y="667"/>
                      </a:lnTo>
                      <a:lnTo>
                        <a:pt x="389" y="671"/>
                      </a:lnTo>
                      <a:lnTo>
                        <a:pt x="387" y="675"/>
                      </a:lnTo>
                      <a:lnTo>
                        <a:pt x="385" y="680"/>
                      </a:lnTo>
                      <a:lnTo>
                        <a:pt x="383" y="684"/>
                      </a:lnTo>
                      <a:lnTo>
                        <a:pt x="383" y="690"/>
                      </a:lnTo>
                      <a:lnTo>
                        <a:pt x="381" y="694"/>
                      </a:lnTo>
                      <a:lnTo>
                        <a:pt x="380" y="699"/>
                      </a:lnTo>
                      <a:lnTo>
                        <a:pt x="378" y="703"/>
                      </a:lnTo>
                      <a:lnTo>
                        <a:pt x="372" y="711"/>
                      </a:lnTo>
                      <a:lnTo>
                        <a:pt x="368" y="720"/>
                      </a:lnTo>
                      <a:lnTo>
                        <a:pt x="366" y="728"/>
                      </a:lnTo>
                      <a:lnTo>
                        <a:pt x="362" y="735"/>
                      </a:lnTo>
                      <a:lnTo>
                        <a:pt x="361" y="741"/>
                      </a:lnTo>
                      <a:lnTo>
                        <a:pt x="359" y="747"/>
                      </a:lnTo>
                      <a:lnTo>
                        <a:pt x="359" y="751"/>
                      </a:lnTo>
                      <a:lnTo>
                        <a:pt x="361" y="754"/>
                      </a:lnTo>
                      <a:lnTo>
                        <a:pt x="362" y="756"/>
                      </a:lnTo>
                      <a:lnTo>
                        <a:pt x="366" y="756"/>
                      </a:lnTo>
                      <a:lnTo>
                        <a:pt x="372" y="754"/>
                      </a:lnTo>
                      <a:lnTo>
                        <a:pt x="380" y="754"/>
                      </a:lnTo>
                      <a:lnTo>
                        <a:pt x="383" y="751"/>
                      </a:lnTo>
                      <a:lnTo>
                        <a:pt x="389" y="749"/>
                      </a:lnTo>
                      <a:lnTo>
                        <a:pt x="393" y="747"/>
                      </a:lnTo>
                      <a:lnTo>
                        <a:pt x="400" y="745"/>
                      </a:lnTo>
                      <a:lnTo>
                        <a:pt x="408" y="739"/>
                      </a:lnTo>
                      <a:lnTo>
                        <a:pt x="416" y="735"/>
                      </a:lnTo>
                      <a:lnTo>
                        <a:pt x="423" y="732"/>
                      </a:lnTo>
                      <a:lnTo>
                        <a:pt x="433" y="728"/>
                      </a:lnTo>
                      <a:lnTo>
                        <a:pt x="440" y="722"/>
                      </a:lnTo>
                      <a:lnTo>
                        <a:pt x="448" y="716"/>
                      </a:lnTo>
                      <a:lnTo>
                        <a:pt x="454" y="711"/>
                      </a:lnTo>
                      <a:lnTo>
                        <a:pt x="461" y="707"/>
                      </a:lnTo>
                      <a:lnTo>
                        <a:pt x="469" y="701"/>
                      </a:lnTo>
                      <a:lnTo>
                        <a:pt x="475" y="696"/>
                      </a:lnTo>
                      <a:lnTo>
                        <a:pt x="480" y="690"/>
                      </a:lnTo>
                      <a:lnTo>
                        <a:pt x="488" y="684"/>
                      </a:lnTo>
                      <a:lnTo>
                        <a:pt x="494" y="678"/>
                      </a:lnTo>
                      <a:lnTo>
                        <a:pt x="497" y="675"/>
                      </a:lnTo>
                      <a:lnTo>
                        <a:pt x="503" y="667"/>
                      </a:lnTo>
                      <a:lnTo>
                        <a:pt x="509" y="663"/>
                      </a:lnTo>
                      <a:lnTo>
                        <a:pt x="513" y="658"/>
                      </a:lnTo>
                      <a:lnTo>
                        <a:pt x="516" y="652"/>
                      </a:lnTo>
                      <a:lnTo>
                        <a:pt x="520" y="646"/>
                      </a:lnTo>
                      <a:lnTo>
                        <a:pt x="524" y="640"/>
                      </a:lnTo>
                      <a:lnTo>
                        <a:pt x="528" y="633"/>
                      </a:lnTo>
                      <a:lnTo>
                        <a:pt x="530" y="629"/>
                      </a:lnTo>
                      <a:lnTo>
                        <a:pt x="532" y="621"/>
                      </a:lnTo>
                      <a:lnTo>
                        <a:pt x="535" y="616"/>
                      </a:lnTo>
                      <a:lnTo>
                        <a:pt x="537" y="610"/>
                      </a:lnTo>
                      <a:lnTo>
                        <a:pt x="539" y="604"/>
                      </a:lnTo>
                      <a:lnTo>
                        <a:pt x="541" y="599"/>
                      </a:lnTo>
                      <a:lnTo>
                        <a:pt x="543" y="593"/>
                      </a:lnTo>
                      <a:lnTo>
                        <a:pt x="545" y="587"/>
                      </a:lnTo>
                      <a:lnTo>
                        <a:pt x="545" y="580"/>
                      </a:lnTo>
                      <a:lnTo>
                        <a:pt x="547" y="574"/>
                      </a:lnTo>
                      <a:lnTo>
                        <a:pt x="547" y="570"/>
                      </a:lnTo>
                      <a:lnTo>
                        <a:pt x="547" y="562"/>
                      </a:lnTo>
                      <a:lnTo>
                        <a:pt x="547" y="557"/>
                      </a:lnTo>
                      <a:lnTo>
                        <a:pt x="547" y="551"/>
                      </a:lnTo>
                      <a:lnTo>
                        <a:pt x="549" y="545"/>
                      </a:lnTo>
                      <a:lnTo>
                        <a:pt x="547" y="540"/>
                      </a:lnTo>
                      <a:lnTo>
                        <a:pt x="545" y="534"/>
                      </a:lnTo>
                      <a:lnTo>
                        <a:pt x="545" y="528"/>
                      </a:lnTo>
                      <a:lnTo>
                        <a:pt x="543" y="523"/>
                      </a:lnTo>
                      <a:lnTo>
                        <a:pt x="541" y="517"/>
                      </a:lnTo>
                      <a:lnTo>
                        <a:pt x="539" y="511"/>
                      </a:lnTo>
                      <a:lnTo>
                        <a:pt x="539" y="505"/>
                      </a:lnTo>
                      <a:lnTo>
                        <a:pt x="537" y="500"/>
                      </a:lnTo>
                      <a:lnTo>
                        <a:pt x="533" y="494"/>
                      </a:lnTo>
                      <a:lnTo>
                        <a:pt x="532" y="490"/>
                      </a:lnTo>
                      <a:lnTo>
                        <a:pt x="530" y="485"/>
                      </a:lnTo>
                      <a:lnTo>
                        <a:pt x="528" y="479"/>
                      </a:lnTo>
                      <a:lnTo>
                        <a:pt x="524" y="473"/>
                      </a:lnTo>
                      <a:lnTo>
                        <a:pt x="522" y="469"/>
                      </a:lnTo>
                      <a:lnTo>
                        <a:pt x="518" y="464"/>
                      </a:lnTo>
                      <a:lnTo>
                        <a:pt x="514" y="460"/>
                      </a:lnTo>
                      <a:lnTo>
                        <a:pt x="511" y="454"/>
                      </a:lnTo>
                      <a:lnTo>
                        <a:pt x="507" y="448"/>
                      </a:lnTo>
                      <a:lnTo>
                        <a:pt x="505" y="445"/>
                      </a:lnTo>
                      <a:lnTo>
                        <a:pt x="501" y="441"/>
                      </a:lnTo>
                      <a:lnTo>
                        <a:pt x="492" y="431"/>
                      </a:lnTo>
                      <a:lnTo>
                        <a:pt x="484" y="424"/>
                      </a:lnTo>
                      <a:lnTo>
                        <a:pt x="475" y="416"/>
                      </a:lnTo>
                      <a:lnTo>
                        <a:pt x="467" y="409"/>
                      </a:lnTo>
                      <a:lnTo>
                        <a:pt x="461" y="405"/>
                      </a:lnTo>
                      <a:lnTo>
                        <a:pt x="457" y="401"/>
                      </a:lnTo>
                      <a:lnTo>
                        <a:pt x="452" y="399"/>
                      </a:lnTo>
                      <a:lnTo>
                        <a:pt x="448" y="397"/>
                      </a:lnTo>
                      <a:lnTo>
                        <a:pt x="442" y="391"/>
                      </a:lnTo>
                      <a:lnTo>
                        <a:pt x="437" y="388"/>
                      </a:lnTo>
                      <a:lnTo>
                        <a:pt x="433" y="384"/>
                      </a:lnTo>
                      <a:lnTo>
                        <a:pt x="427" y="380"/>
                      </a:lnTo>
                      <a:lnTo>
                        <a:pt x="423" y="376"/>
                      </a:lnTo>
                      <a:lnTo>
                        <a:pt x="419" y="371"/>
                      </a:lnTo>
                      <a:lnTo>
                        <a:pt x="414" y="365"/>
                      </a:lnTo>
                      <a:lnTo>
                        <a:pt x="410" y="361"/>
                      </a:lnTo>
                      <a:lnTo>
                        <a:pt x="406" y="355"/>
                      </a:lnTo>
                      <a:lnTo>
                        <a:pt x="402" y="350"/>
                      </a:lnTo>
                      <a:lnTo>
                        <a:pt x="399" y="344"/>
                      </a:lnTo>
                      <a:lnTo>
                        <a:pt x="395" y="338"/>
                      </a:lnTo>
                      <a:lnTo>
                        <a:pt x="393" y="331"/>
                      </a:lnTo>
                      <a:lnTo>
                        <a:pt x="389" y="325"/>
                      </a:lnTo>
                      <a:lnTo>
                        <a:pt x="385" y="319"/>
                      </a:lnTo>
                      <a:lnTo>
                        <a:pt x="383" y="314"/>
                      </a:lnTo>
                      <a:lnTo>
                        <a:pt x="380" y="306"/>
                      </a:lnTo>
                      <a:lnTo>
                        <a:pt x="376" y="298"/>
                      </a:lnTo>
                      <a:lnTo>
                        <a:pt x="372" y="291"/>
                      </a:lnTo>
                      <a:lnTo>
                        <a:pt x="370" y="285"/>
                      </a:lnTo>
                      <a:lnTo>
                        <a:pt x="366" y="277"/>
                      </a:lnTo>
                      <a:lnTo>
                        <a:pt x="364" y="270"/>
                      </a:lnTo>
                      <a:lnTo>
                        <a:pt x="362" y="262"/>
                      </a:lnTo>
                      <a:lnTo>
                        <a:pt x="361" y="255"/>
                      </a:lnTo>
                      <a:lnTo>
                        <a:pt x="357" y="247"/>
                      </a:lnTo>
                      <a:lnTo>
                        <a:pt x="355" y="239"/>
                      </a:lnTo>
                      <a:lnTo>
                        <a:pt x="353" y="232"/>
                      </a:lnTo>
                      <a:lnTo>
                        <a:pt x="351" y="224"/>
                      </a:lnTo>
                      <a:lnTo>
                        <a:pt x="349" y="217"/>
                      </a:lnTo>
                      <a:lnTo>
                        <a:pt x="347" y="209"/>
                      </a:lnTo>
                      <a:lnTo>
                        <a:pt x="345" y="201"/>
                      </a:lnTo>
                      <a:lnTo>
                        <a:pt x="343" y="196"/>
                      </a:lnTo>
                      <a:lnTo>
                        <a:pt x="342" y="186"/>
                      </a:lnTo>
                      <a:lnTo>
                        <a:pt x="340" y="179"/>
                      </a:lnTo>
                      <a:lnTo>
                        <a:pt x="338" y="171"/>
                      </a:lnTo>
                      <a:lnTo>
                        <a:pt x="338" y="163"/>
                      </a:lnTo>
                      <a:lnTo>
                        <a:pt x="336" y="156"/>
                      </a:lnTo>
                      <a:lnTo>
                        <a:pt x="334" y="148"/>
                      </a:lnTo>
                      <a:lnTo>
                        <a:pt x="332" y="141"/>
                      </a:lnTo>
                      <a:lnTo>
                        <a:pt x="332" y="133"/>
                      </a:lnTo>
                      <a:lnTo>
                        <a:pt x="330" y="125"/>
                      </a:lnTo>
                      <a:lnTo>
                        <a:pt x="330" y="118"/>
                      </a:lnTo>
                      <a:lnTo>
                        <a:pt x="328" y="112"/>
                      </a:lnTo>
                      <a:lnTo>
                        <a:pt x="328" y="106"/>
                      </a:lnTo>
                      <a:lnTo>
                        <a:pt x="328" y="97"/>
                      </a:lnTo>
                      <a:lnTo>
                        <a:pt x="326" y="91"/>
                      </a:lnTo>
                      <a:lnTo>
                        <a:pt x="326" y="85"/>
                      </a:lnTo>
                      <a:lnTo>
                        <a:pt x="326" y="80"/>
                      </a:lnTo>
                      <a:lnTo>
                        <a:pt x="324" y="72"/>
                      </a:lnTo>
                      <a:lnTo>
                        <a:pt x="324" y="66"/>
                      </a:lnTo>
                      <a:lnTo>
                        <a:pt x="324" y="61"/>
                      </a:lnTo>
                      <a:lnTo>
                        <a:pt x="324" y="55"/>
                      </a:lnTo>
                      <a:lnTo>
                        <a:pt x="323" y="49"/>
                      </a:lnTo>
                      <a:lnTo>
                        <a:pt x="323" y="46"/>
                      </a:lnTo>
                      <a:lnTo>
                        <a:pt x="323" y="40"/>
                      </a:lnTo>
                      <a:lnTo>
                        <a:pt x="323" y="36"/>
                      </a:lnTo>
                      <a:lnTo>
                        <a:pt x="323" y="27"/>
                      </a:lnTo>
                      <a:lnTo>
                        <a:pt x="323" y="21"/>
                      </a:lnTo>
                      <a:lnTo>
                        <a:pt x="323" y="13"/>
                      </a:lnTo>
                      <a:lnTo>
                        <a:pt x="324" y="9"/>
                      </a:lnTo>
                      <a:lnTo>
                        <a:pt x="323" y="2"/>
                      </a:lnTo>
                      <a:lnTo>
                        <a:pt x="323" y="0"/>
                      </a:lnTo>
                      <a:lnTo>
                        <a:pt x="321" y="0"/>
                      </a:lnTo>
                      <a:lnTo>
                        <a:pt x="319" y="4"/>
                      </a:lnTo>
                      <a:lnTo>
                        <a:pt x="317" y="6"/>
                      </a:lnTo>
                      <a:lnTo>
                        <a:pt x="317" y="9"/>
                      </a:lnTo>
                      <a:lnTo>
                        <a:pt x="315" y="13"/>
                      </a:lnTo>
                      <a:lnTo>
                        <a:pt x="313" y="19"/>
                      </a:lnTo>
                      <a:lnTo>
                        <a:pt x="313" y="25"/>
                      </a:lnTo>
                      <a:lnTo>
                        <a:pt x="311" y="30"/>
                      </a:lnTo>
                      <a:lnTo>
                        <a:pt x="309" y="38"/>
                      </a:lnTo>
                      <a:lnTo>
                        <a:pt x="309" y="46"/>
                      </a:lnTo>
                      <a:lnTo>
                        <a:pt x="307" y="53"/>
                      </a:lnTo>
                      <a:lnTo>
                        <a:pt x="305" y="61"/>
                      </a:lnTo>
                      <a:lnTo>
                        <a:pt x="305" y="68"/>
                      </a:lnTo>
                      <a:lnTo>
                        <a:pt x="304" y="78"/>
                      </a:lnTo>
                      <a:lnTo>
                        <a:pt x="302" y="87"/>
                      </a:lnTo>
                      <a:lnTo>
                        <a:pt x="302" y="97"/>
                      </a:lnTo>
                      <a:lnTo>
                        <a:pt x="300" y="101"/>
                      </a:lnTo>
                      <a:lnTo>
                        <a:pt x="300" y="106"/>
                      </a:lnTo>
                      <a:lnTo>
                        <a:pt x="300" y="112"/>
                      </a:lnTo>
                      <a:lnTo>
                        <a:pt x="300" y="116"/>
                      </a:lnTo>
                      <a:lnTo>
                        <a:pt x="300" y="122"/>
                      </a:lnTo>
                      <a:lnTo>
                        <a:pt x="300" y="125"/>
                      </a:lnTo>
                      <a:lnTo>
                        <a:pt x="300" y="131"/>
                      </a:lnTo>
                      <a:lnTo>
                        <a:pt x="300" y="137"/>
                      </a:lnTo>
                      <a:lnTo>
                        <a:pt x="300" y="141"/>
                      </a:lnTo>
                      <a:lnTo>
                        <a:pt x="300" y="146"/>
                      </a:lnTo>
                      <a:lnTo>
                        <a:pt x="300" y="152"/>
                      </a:lnTo>
                      <a:lnTo>
                        <a:pt x="300" y="158"/>
                      </a:lnTo>
                      <a:lnTo>
                        <a:pt x="300" y="163"/>
                      </a:lnTo>
                      <a:lnTo>
                        <a:pt x="300" y="169"/>
                      </a:lnTo>
                      <a:lnTo>
                        <a:pt x="302" y="173"/>
                      </a:lnTo>
                      <a:lnTo>
                        <a:pt x="302" y="179"/>
                      </a:lnTo>
                      <a:lnTo>
                        <a:pt x="302" y="184"/>
                      </a:lnTo>
                      <a:lnTo>
                        <a:pt x="304" y="190"/>
                      </a:lnTo>
                      <a:lnTo>
                        <a:pt x="304" y="196"/>
                      </a:lnTo>
                      <a:lnTo>
                        <a:pt x="305" y="201"/>
                      </a:lnTo>
                      <a:lnTo>
                        <a:pt x="305" y="205"/>
                      </a:lnTo>
                      <a:lnTo>
                        <a:pt x="305" y="211"/>
                      </a:lnTo>
                      <a:lnTo>
                        <a:pt x="307" y="217"/>
                      </a:lnTo>
                      <a:lnTo>
                        <a:pt x="309" y="220"/>
                      </a:lnTo>
                      <a:lnTo>
                        <a:pt x="311" y="226"/>
                      </a:lnTo>
                      <a:lnTo>
                        <a:pt x="313" y="232"/>
                      </a:lnTo>
                      <a:lnTo>
                        <a:pt x="313" y="239"/>
                      </a:lnTo>
                      <a:lnTo>
                        <a:pt x="317" y="245"/>
                      </a:lnTo>
                      <a:lnTo>
                        <a:pt x="319" y="249"/>
                      </a:lnTo>
                      <a:lnTo>
                        <a:pt x="321" y="255"/>
                      </a:lnTo>
                      <a:lnTo>
                        <a:pt x="323" y="260"/>
                      </a:lnTo>
                      <a:lnTo>
                        <a:pt x="324" y="266"/>
                      </a:lnTo>
                      <a:lnTo>
                        <a:pt x="328" y="272"/>
                      </a:lnTo>
                      <a:lnTo>
                        <a:pt x="330" y="277"/>
                      </a:lnTo>
                      <a:lnTo>
                        <a:pt x="332" y="283"/>
                      </a:lnTo>
                      <a:lnTo>
                        <a:pt x="336" y="291"/>
                      </a:lnTo>
                      <a:lnTo>
                        <a:pt x="340" y="295"/>
                      </a:lnTo>
                      <a:lnTo>
                        <a:pt x="342" y="300"/>
                      </a:lnTo>
                      <a:lnTo>
                        <a:pt x="345" y="306"/>
                      </a:lnTo>
                      <a:lnTo>
                        <a:pt x="349" y="312"/>
                      </a:lnTo>
                      <a:lnTo>
                        <a:pt x="351" y="315"/>
                      </a:lnTo>
                      <a:lnTo>
                        <a:pt x="355" y="323"/>
                      </a:lnTo>
                      <a:lnTo>
                        <a:pt x="357" y="327"/>
                      </a:lnTo>
                      <a:lnTo>
                        <a:pt x="361" y="334"/>
                      </a:lnTo>
                      <a:lnTo>
                        <a:pt x="364" y="338"/>
                      </a:lnTo>
                      <a:lnTo>
                        <a:pt x="366" y="344"/>
                      </a:lnTo>
                      <a:lnTo>
                        <a:pt x="370" y="350"/>
                      </a:lnTo>
                      <a:lnTo>
                        <a:pt x="374" y="355"/>
                      </a:lnTo>
                      <a:lnTo>
                        <a:pt x="378" y="359"/>
                      </a:lnTo>
                      <a:lnTo>
                        <a:pt x="381" y="365"/>
                      </a:lnTo>
                      <a:lnTo>
                        <a:pt x="383" y="371"/>
                      </a:lnTo>
                      <a:lnTo>
                        <a:pt x="389" y="376"/>
                      </a:lnTo>
                      <a:lnTo>
                        <a:pt x="395" y="384"/>
                      </a:lnTo>
                      <a:lnTo>
                        <a:pt x="400" y="393"/>
                      </a:lnTo>
                      <a:lnTo>
                        <a:pt x="408" y="403"/>
                      </a:lnTo>
                      <a:lnTo>
                        <a:pt x="414" y="410"/>
                      </a:lnTo>
                      <a:lnTo>
                        <a:pt x="419" y="418"/>
                      </a:lnTo>
                      <a:lnTo>
                        <a:pt x="425" y="426"/>
                      </a:lnTo>
                      <a:lnTo>
                        <a:pt x="431" y="431"/>
                      </a:lnTo>
                      <a:lnTo>
                        <a:pt x="437" y="439"/>
                      </a:lnTo>
                      <a:lnTo>
                        <a:pt x="442" y="445"/>
                      </a:lnTo>
                      <a:lnTo>
                        <a:pt x="446" y="448"/>
                      </a:lnTo>
                      <a:lnTo>
                        <a:pt x="450" y="454"/>
                      </a:lnTo>
                      <a:lnTo>
                        <a:pt x="454" y="458"/>
                      </a:lnTo>
                      <a:lnTo>
                        <a:pt x="457" y="462"/>
                      </a:lnTo>
                      <a:lnTo>
                        <a:pt x="459" y="466"/>
                      </a:lnTo>
                      <a:lnTo>
                        <a:pt x="457" y="466"/>
                      </a:lnTo>
                      <a:lnTo>
                        <a:pt x="452" y="467"/>
                      </a:lnTo>
                      <a:lnTo>
                        <a:pt x="448" y="467"/>
                      </a:lnTo>
                      <a:lnTo>
                        <a:pt x="444" y="469"/>
                      </a:lnTo>
                      <a:lnTo>
                        <a:pt x="440" y="473"/>
                      </a:lnTo>
                      <a:lnTo>
                        <a:pt x="437" y="475"/>
                      </a:lnTo>
                      <a:lnTo>
                        <a:pt x="429" y="477"/>
                      </a:lnTo>
                      <a:lnTo>
                        <a:pt x="423" y="479"/>
                      </a:lnTo>
                      <a:lnTo>
                        <a:pt x="418" y="481"/>
                      </a:lnTo>
                      <a:lnTo>
                        <a:pt x="410" y="483"/>
                      </a:lnTo>
                      <a:lnTo>
                        <a:pt x="402" y="483"/>
                      </a:lnTo>
                      <a:lnTo>
                        <a:pt x="395" y="485"/>
                      </a:lnTo>
                      <a:lnTo>
                        <a:pt x="387" y="486"/>
                      </a:lnTo>
                      <a:lnTo>
                        <a:pt x="380" y="488"/>
                      </a:lnTo>
                      <a:lnTo>
                        <a:pt x="370" y="488"/>
                      </a:lnTo>
                      <a:lnTo>
                        <a:pt x="362" y="488"/>
                      </a:lnTo>
                      <a:lnTo>
                        <a:pt x="353" y="488"/>
                      </a:lnTo>
                      <a:lnTo>
                        <a:pt x="345" y="488"/>
                      </a:lnTo>
                      <a:lnTo>
                        <a:pt x="336" y="486"/>
                      </a:lnTo>
                      <a:lnTo>
                        <a:pt x="326" y="485"/>
                      </a:lnTo>
                      <a:lnTo>
                        <a:pt x="319" y="481"/>
                      </a:lnTo>
                      <a:lnTo>
                        <a:pt x="309" y="479"/>
                      </a:lnTo>
                      <a:lnTo>
                        <a:pt x="300" y="473"/>
                      </a:lnTo>
                      <a:lnTo>
                        <a:pt x="292" y="469"/>
                      </a:lnTo>
                      <a:lnTo>
                        <a:pt x="283" y="464"/>
                      </a:lnTo>
                      <a:lnTo>
                        <a:pt x="275" y="456"/>
                      </a:lnTo>
                      <a:lnTo>
                        <a:pt x="267" y="448"/>
                      </a:lnTo>
                      <a:lnTo>
                        <a:pt x="260" y="441"/>
                      </a:lnTo>
                      <a:lnTo>
                        <a:pt x="254" y="435"/>
                      </a:lnTo>
                      <a:lnTo>
                        <a:pt x="252" y="429"/>
                      </a:lnTo>
                      <a:lnTo>
                        <a:pt x="247" y="426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7"/>
                      </a:lnTo>
                      <a:lnTo>
                        <a:pt x="233" y="401"/>
                      </a:lnTo>
                      <a:lnTo>
                        <a:pt x="229" y="395"/>
                      </a:lnTo>
                      <a:lnTo>
                        <a:pt x="228" y="388"/>
                      </a:lnTo>
                      <a:lnTo>
                        <a:pt x="224" y="382"/>
                      </a:lnTo>
                      <a:lnTo>
                        <a:pt x="220" y="374"/>
                      </a:lnTo>
                      <a:lnTo>
                        <a:pt x="218" y="369"/>
                      </a:lnTo>
                      <a:lnTo>
                        <a:pt x="214" y="361"/>
                      </a:lnTo>
                      <a:lnTo>
                        <a:pt x="212" y="353"/>
                      </a:lnTo>
                      <a:lnTo>
                        <a:pt x="210" y="348"/>
                      </a:lnTo>
                      <a:lnTo>
                        <a:pt x="207" y="340"/>
                      </a:lnTo>
                      <a:lnTo>
                        <a:pt x="205" y="333"/>
                      </a:lnTo>
                      <a:lnTo>
                        <a:pt x="201" y="325"/>
                      </a:lnTo>
                      <a:lnTo>
                        <a:pt x="199" y="319"/>
                      </a:lnTo>
                      <a:lnTo>
                        <a:pt x="197" y="312"/>
                      </a:lnTo>
                      <a:lnTo>
                        <a:pt x="195" y="304"/>
                      </a:lnTo>
                      <a:lnTo>
                        <a:pt x="193" y="296"/>
                      </a:lnTo>
                      <a:lnTo>
                        <a:pt x="190" y="289"/>
                      </a:lnTo>
                      <a:lnTo>
                        <a:pt x="188" y="283"/>
                      </a:lnTo>
                      <a:lnTo>
                        <a:pt x="186" y="274"/>
                      </a:lnTo>
                      <a:lnTo>
                        <a:pt x="184" y="266"/>
                      </a:lnTo>
                      <a:lnTo>
                        <a:pt x="182" y="258"/>
                      </a:lnTo>
                      <a:lnTo>
                        <a:pt x="180" y="253"/>
                      </a:lnTo>
                      <a:lnTo>
                        <a:pt x="178" y="245"/>
                      </a:lnTo>
                      <a:lnTo>
                        <a:pt x="176" y="238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72" y="215"/>
                      </a:lnTo>
                      <a:lnTo>
                        <a:pt x="172" y="207"/>
                      </a:lnTo>
                      <a:lnTo>
                        <a:pt x="171" y="201"/>
                      </a:lnTo>
                      <a:lnTo>
                        <a:pt x="169" y="196"/>
                      </a:lnTo>
                      <a:lnTo>
                        <a:pt x="169" y="186"/>
                      </a:lnTo>
                      <a:lnTo>
                        <a:pt x="167" y="181"/>
                      </a:lnTo>
                      <a:lnTo>
                        <a:pt x="165" y="173"/>
                      </a:lnTo>
                      <a:lnTo>
                        <a:pt x="165" y="167"/>
                      </a:lnTo>
                      <a:lnTo>
                        <a:pt x="163" y="160"/>
                      </a:lnTo>
                      <a:lnTo>
                        <a:pt x="161" y="154"/>
                      </a:lnTo>
                      <a:lnTo>
                        <a:pt x="161" y="146"/>
                      </a:lnTo>
                      <a:lnTo>
                        <a:pt x="161" y="141"/>
                      </a:lnTo>
                      <a:lnTo>
                        <a:pt x="159" y="135"/>
                      </a:lnTo>
                      <a:lnTo>
                        <a:pt x="159" y="129"/>
                      </a:lnTo>
                      <a:lnTo>
                        <a:pt x="157" y="123"/>
                      </a:lnTo>
                      <a:lnTo>
                        <a:pt x="157" y="118"/>
                      </a:lnTo>
                      <a:lnTo>
                        <a:pt x="157" y="114"/>
                      </a:lnTo>
                      <a:lnTo>
                        <a:pt x="155" y="108"/>
                      </a:lnTo>
                      <a:lnTo>
                        <a:pt x="155" y="104"/>
                      </a:lnTo>
                      <a:lnTo>
                        <a:pt x="155" y="99"/>
                      </a:lnTo>
                      <a:lnTo>
                        <a:pt x="153" y="89"/>
                      </a:lnTo>
                      <a:lnTo>
                        <a:pt x="153" y="84"/>
                      </a:lnTo>
                      <a:lnTo>
                        <a:pt x="152" y="76"/>
                      </a:lnTo>
                      <a:lnTo>
                        <a:pt x="152" y="70"/>
                      </a:lnTo>
                      <a:lnTo>
                        <a:pt x="152" y="65"/>
                      </a:lnTo>
                      <a:lnTo>
                        <a:pt x="152" y="63"/>
                      </a:lnTo>
                      <a:lnTo>
                        <a:pt x="152" y="63"/>
                      </a:lnTo>
                      <a:lnTo>
                        <a:pt x="150" y="65"/>
                      </a:lnTo>
                      <a:lnTo>
                        <a:pt x="148" y="68"/>
                      </a:lnTo>
                      <a:lnTo>
                        <a:pt x="146" y="74"/>
                      </a:lnTo>
                      <a:lnTo>
                        <a:pt x="142" y="82"/>
                      </a:lnTo>
                      <a:lnTo>
                        <a:pt x="140" y="89"/>
                      </a:lnTo>
                      <a:lnTo>
                        <a:pt x="138" y="95"/>
                      </a:lnTo>
                      <a:lnTo>
                        <a:pt x="136" y="99"/>
                      </a:lnTo>
                      <a:lnTo>
                        <a:pt x="134" y="104"/>
                      </a:lnTo>
                      <a:lnTo>
                        <a:pt x="133" y="110"/>
                      </a:lnTo>
                      <a:lnTo>
                        <a:pt x="131" y="116"/>
                      </a:lnTo>
                      <a:lnTo>
                        <a:pt x="129" y="122"/>
                      </a:lnTo>
                      <a:lnTo>
                        <a:pt x="127" y="127"/>
                      </a:lnTo>
                      <a:lnTo>
                        <a:pt x="125" y="135"/>
                      </a:lnTo>
                      <a:lnTo>
                        <a:pt x="123" y="141"/>
                      </a:lnTo>
                      <a:lnTo>
                        <a:pt x="121" y="148"/>
                      </a:lnTo>
                      <a:lnTo>
                        <a:pt x="119" y="156"/>
                      </a:lnTo>
                      <a:lnTo>
                        <a:pt x="117" y="163"/>
                      </a:lnTo>
                      <a:lnTo>
                        <a:pt x="115" y="169"/>
                      </a:lnTo>
                      <a:lnTo>
                        <a:pt x="114" y="177"/>
                      </a:lnTo>
                      <a:lnTo>
                        <a:pt x="112" y="184"/>
                      </a:lnTo>
                      <a:lnTo>
                        <a:pt x="110" y="194"/>
                      </a:lnTo>
                      <a:lnTo>
                        <a:pt x="108" y="201"/>
                      </a:lnTo>
                      <a:lnTo>
                        <a:pt x="106" y="209"/>
                      </a:lnTo>
                      <a:lnTo>
                        <a:pt x="106" y="219"/>
                      </a:lnTo>
                      <a:lnTo>
                        <a:pt x="106" y="226"/>
                      </a:lnTo>
                      <a:lnTo>
                        <a:pt x="104" y="234"/>
                      </a:lnTo>
                      <a:lnTo>
                        <a:pt x="102" y="243"/>
                      </a:lnTo>
                      <a:lnTo>
                        <a:pt x="100" y="251"/>
                      </a:lnTo>
                      <a:lnTo>
                        <a:pt x="100" y="260"/>
                      </a:lnTo>
                      <a:lnTo>
                        <a:pt x="100" y="268"/>
                      </a:lnTo>
                      <a:lnTo>
                        <a:pt x="98" y="277"/>
                      </a:lnTo>
                      <a:lnTo>
                        <a:pt x="98" y="285"/>
                      </a:lnTo>
                      <a:lnTo>
                        <a:pt x="100" y="295"/>
                      </a:lnTo>
                      <a:lnTo>
                        <a:pt x="100" y="302"/>
                      </a:lnTo>
                      <a:lnTo>
                        <a:pt x="100" y="312"/>
                      </a:lnTo>
                      <a:lnTo>
                        <a:pt x="100" y="319"/>
                      </a:lnTo>
                      <a:lnTo>
                        <a:pt x="102" y="329"/>
                      </a:lnTo>
                      <a:lnTo>
                        <a:pt x="102" y="336"/>
                      </a:lnTo>
                      <a:lnTo>
                        <a:pt x="104" y="344"/>
                      </a:lnTo>
                      <a:lnTo>
                        <a:pt x="106" y="353"/>
                      </a:lnTo>
                      <a:lnTo>
                        <a:pt x="108" y="361"/>
                      </a:lnTo>
                      <a:lnTo>
                        <a:pt x="110" y="369"/>
                      </a:lnTo>
                      <a:lnTo>
                        <a:pt x="114" y="378"/>
                      </a:lnTo>
                      <a:lnTo>
                        <a:pt x="115" y="386"/>
                      </a:lnTo>
                      <a:lnTo>
                        <a:pt x="119" y="393"/>
                      </a:lnTo>
                      <a:lnTo>
                        <a:pt x="121" y="399"/>
                      </a:lnTo>
                      <a:lnTo>
                        <a:pt x="125" y="407"/>
                      </a:lnTo>
                      <a:lnTo>
                        <a:pt x="131" y="414"/>
                      </a:lnTo>
                      <a:lnTo>
                        <a:pt x="134" y="422"/>
                      </a:lnTo>
                      <a:lnTo>
                        <a:pt x="140" y="429"/>
                      </a:lnTo>
                      <a:lnTo>
                        <a:pt x="144" y="435"/>
                      </a:lnTo>
                      <a:lnTo>
                        <a:pt x="150" y="441"/>
                      </a:lnTo>
                      <a:lnTo>
                        <a:pt x="157" y="447"/>
                      </a:lnTo>
                      <a:lnTo>
                        <a:pt x="163" y="454"/>
                      </a:lnTo>
                      <a:lnTo>
                        <a:pt x="171" y="460"/>
                      </a:lnTo>
                      <a:lnTo>
                        <a:pt x="178" y="466"/>
                      </a:lnTo>
                      <a:lnTo>
                        <a:pt x="186" y="471"/>
                      </a:lnTo>
                      <a:lnTo>
                        <a:pt x="193" y="473"/>
                      </a:lnTo>
                      <a:lnTo>
                        <a:pt x="201" y="479"/>
                      </a:lnTo>
                      <a:lnTo>
                        <a:pt x="209" y="483"/>
                      </a:lnTo>
                      <a:lnTo>
                        <a:pt x="216" y="488"/>
                      </a:lnTo>
                      <a:lnTo>
                        <a:pt x="222" y="490"/>
                      </a:lnTo>
                      <a:lnTo>
                        <a:pt x="228" y="496"/>
                      </a:lnTo>
                      <a:lnTo>
                        <a:pt x="235" y="500"/>
                      </a:lnTo>
                      <a:lnTo>
                        <a:pt x="241" y="504"/>
                      </a:lnTo>
                      <a:lnTo>
                        <a:pt x="247" y="507"/>
                      </a:lnTo>
                      <a:lnTo>
                        <a:pt x="252" y="511"/>
                      </a:lnTo>
                      <a:lnTo>
                        <a:pt x="256" y="515"/>
                      </a:lnTo>
                      <a:lnTo>
                        <a:pt x="262" y="519"/>
                      </a:lnTo>
                      <a:lnTo>
                        <a:pt x="266" y="523"/>
                      </a:lnTo>
                      <a:lnTo>
                        <a:pt x="271" y="526"/>
                      </a:lnTo>
                      <a:lnTo>
                        <a:pt x="275" y="528"/>
                      </a:lnTo>
                      <a:lnTo>
                        <a:pt x="279" y="534"/>
                      </a:lnTo>
                      <a:lnTo>
                        <a:pt x="285" y="540"/>
                      </a:lnTo>
                      <a:lnTo>
                        <a:pt x="290" y="545"/>
                      </a:lnTo>
                      <a:lnTo>
                        <a:pt x="296" y="551"/>
                      </a:lnTo>
                      <a:lnTo>
                        <a:pt x="300" y="557"/>
                      </a:lnTo>
                      <a:lnTo>
                        <a:pt x="302" y="561"/>
                      </a:lnTo>
                      <a:lnTo>
                        <a:pt x="305" y="566"/>
                      </a:lnTo>
                      <a:lnTo>
                        <a:pt x="305" y="570"/>
                      </a:lnTo>
                      <a:lnTo>
                        <a:pt x="307" y="574"/>
                      </a:lnTo>
                      <a:lnTo>
                        <a:pt x="305" y="582"/>
                      </a:lnTo>
                      <a:lnTo>
                        <a:pt x="300" y="587"/>
                      </a:lnTo>
                      <a:lnTo>
                        <a:pt x="294" y="589"/>
                      </a:lnTo>
                      <a:lnTo>
                        <a:pt x="290" y="593"/>
                      </a:lnTo>
                      <a:lnTo>
                        <a:pt x="285" y="595"/>
                      </a:lnTo>
                      <a:lnTo>
                        <a:pt x="279" y="599"/>
                      </a:lnTo>
                      <a:lnTo>
                        <a:pt x="271" y="601"/>
                      </a:lnTo>
                      <a:lnTo>
                        <a:pt x="264" y="602"/>
                      </a:lnTo>
                      <a:lnTo>
                        <a:pt x="256" y="604"/>
                      </a:lnTo>
                      <a:lnTo>
                        <a:pt x="247" y="606"/>
                      </a:lnTo>
                      <a:lnTo>
                        <a:pt x="243" y="606"/>
                      </a:lnTo>
                      <a:lnTo>
                        <a:pt x="237" y="608"/>
                      </a:lnTo>
                      <a:lnTo>
                        <a:pt x="231" y="608"/>
                      </a:lnTo>
                      <a:lnTo>
                        <a:pt x="228" y="610"/>
                      </a:lnTo>
                      <a:lnTo>
                        <a:pt x="222" y="610"/>
                      </a:lnTo>
                      <a:lnTo>
                        <a:pt x="218" y="612"/>
                      </a:lnTo>
                      <a:lnTo>
                        <a:pt x="212" y="612"/>
                      </a:lnTo>
                      <a:lnTo>
                        <a:pt x="207" y="614"/>
                      </a:lnTo>
                      <a:lnTo>
                        <a:pt x="199" y="614"/>
                      </a:lnTo>
                      <a:lnTo>
                        <a:pt x="191" y="614"/>
                      </a:lnTo>
                      <a:lnTo>
                        <a:pt x="184" y="612"/>
                      </a:lnTo>
                      <a:lnTo>
                        <a:pt x="176" y="610"/>
                      </a:lnTo>
                      <a:lnTo>
                        <a:pt x="167" y="608"/>
                      </a:lnTo>
                      <a:lnTo>
                        <a:pt x="159" y="604"/>
                      </a:lnTo>
                      <a:lnTo>
                        <a:pt x="150" y="602"/>
                      </a:lnTo>
                      <a:lnTo>
                        <a:pt x="142" y="601"/>
                      </a:lnTo>
                      <a:lnTo>
                        <a:pt x="133" y="597"/>
                      </a:lnTo>
                      <a:lnTo>
                        <a:pt x="125" y="591"/>
                      </a:lnTo>
                      <a:lnTo>
                        <a:pt x="115" y="587"/>
                      </a:lnTo>
                      <a:lnTo>
                        <a:pt x="108" y="583"/>
                      </a:lnTo>
                      <a:lnTo>
                        <a:pt x="100" y="578"/>
                      </a:lnTo>
                      <a:lnTo>
                        <a:pt x="93" y="572"/>
                      </a:lnTo>
                      <a:lnTo>
                        <a:pt x="85" y="566"/>
                      </a:lnTo>
                      <a:lnTo>
                        <a:pt x="77" y="561"/>
                      </a:lnTo>
                      <a:lnTo>
                        <a:pt x="70" y="553"/>
                      </a:lnTo>
                      <a:lnTo>
                        <a:pt x="62" y="547"/>
                      </a:lnTo>
                      <a:lnTo>
                        <a:pt x="57" y="540"/>
                      </a:lnTo>
                      <a:lnTo>
                        <a:pt x="49" y="534"/>
                      </a:lnTo>
                      <a:lnTo>
                        <a:pt x="43" y="526"/>
                      </a:lnTo>
                      <a:lnTo>
                        <a:pt x="38" y="521"/>
                      </a:lnTo>
                      <a:lnTo>
                        <a:pt x="32" y="515"/>
                      </a:lnTo>
                      <a:lnTo>
                        <a:pt x="28" y="509"/>
                      </a:lnTo>
                      <a:lnTo>
                        <a:pt x="22" y="500"/>
                      </a:lnTo>
                      <a:lnTo>
                        <a:pt x="20" y="494"/>
                      </a:lnTo>
                      <a:lnTo>
                        <a:pt x="17" y="488"/>
                      </a:lnTo>
                      <a:lnTo>
                        <a:pt x="15" y="483"/>
                      </a:lnTo>
                      <a:lnTo>
                        <a:pt x="13" y="475"/>
                      </a:lnTo>
                      <a:lnTo>
                        <a:pt x="13" y="469"/>
                      </a:lnTo>
                      <a:lnTo>
                        <a:pt x="11" y="464"/>
                      </a:lnTo>
                      <a:lnTo>
                        <a:pt x="13" y="458"/>
                      </a:lnTo>
                      <a:lnTo>
                        <a:pt x="9" y="466"/>
                      </a:lnTo>
                      <a:lnTo>
                        <a:pt x="5" y="473"/>
                      </a:lnTo>
                      <a:lnTo>
                        <a:pt x="3" y="479"/>
                      </a:lnTo>
                      <a:lnTo>
                        <a:pt x="3" y="483"/>
                      </a:lnTo>
                      <a:lnTo>
                        <a:pt x="1" y="488"/>
                      </a:lnTo>
                      <a:lnTo>
                        <a:pt x="1" y="494"/>
                      </a:lnTo>
                      <a:lnTo>
                        <a:pt x="1" y="500"/>
                      </a:lnTo>
                      <a:lnTo>
                        <a:pt x="0" y="504"/>
                      </a:lnTo>
                      <a:lnTo>
                        <a:pt x="0" y="509"/>
                      </a:lnTo>
                      <a:lnTo>
                        <a:pt x="0" y="515"/>
                      </a:lnTo>
                      <a:lnTo>
                        <a:pt x="0" y="521"/>
                      </a:lnTo>
                      <a:lnTo>
                        <a:pt x="0" y="526"/>
                      </a:lnTo>
                      <a:lnTo>
                        <a:pt x="1" y="534"/>
                      </a:lnTo>
                      <a:lnTo>
                        <a:pt x="3" y="540"/>
                      </a:lnTo>
                      <a:lnTo>
                        <a:pt x="3" y="545"/>
                      </a:lnTo>
                      <a:lnTo>
                        <a:pt x="3" y="553"/>
                      </a:lnTo>
                      <a:lnTo>
                        <a:pt x="5" y="559"/>
                      </a:lnTo>
                      <a:lnTo>
                        <a:pt x="9" y="564"/>
                      </a:lnTo>
                      <a:lnTo>
                        <a:pt x="11" y="570"/>
                      </a:lnTo>
                      <a:lnTo>
                        <a:pt x="13" y="578"/>
                      </a:lnTo>
                      <a:lnTo>
                        <a:pt x="17" y="583"/>
                      </a:lnTo>
                      <a:lnTo>
                        <a:pt x="20" y="589"/>
                      </a:lnTo>
                      <a:lnTo>
                        <a:pt x="24" y="595"/>
                      </a:lnTo>
                      <a:lnTo>
                        <a:pt x="30" y="601"/>
                      </a:lnTo>
                      <a:lnTo>
                        <a:pt x="34" y="606"/>
                      </a:lnTo>
                      <a:lnTo>
                        <a:pt x="39" y="614"/>
                      </a:lnTo>
                      <a:lnTo>
                        <a:pt x="45" y="618"/>
                      </a:lnTo>
                      <a:lnTo>
                        <a:pt x="53" y="623"/>
                      </a:lnTo>
                      <a:lnTo>
                        <a:pt x="60" y="629"/>
                      </a:lnTo>
                      <a:lnTo>
                        <a:pt x="68" y="635"/>
                      </a:lnTo>
                      <a:lnTo>
                        <a:pt x="76" y="639"/>
                      </a:lnTo>
                      <a:lnTo>
                        <a:pt x="83" y="642"/>
                      </a:lnTo>
                      <a:lnTo>
                        <a:pt x="93" y="646"/>
                      </a:lnTo>
                      <a:lnTo>
                        <a:pt x="102" y="648"/>
                      </a:lnTo>
                      <a:lnTo>
                        <a:pt x="110" y="648"/>
                      </a:lnTo>
                      <a:lnTo>
                        <a:pt x="119" y="650"/>
                      </a:lnTo>
                      <a:lnTo>
                        <a:pt x="125" y="650"/>
                      </a:lnTo>
                      <a:lnTo>
                        <a:pt x="129" y="650"/>
                      </a:lnTo>
                      <a:lnTo>
                        <a:pt x="134" y="650"/>
                      </a:lnTo>
                      <a:lnTo>
                        <a:pt x="140" y="650"/>
                      </a:lnTo>
                      <a:lnTo>
                        <a:pt x="144" y="650"/>
                      </a:lnTo>
                      <a:lnTo>
                        <a:pt x="150" y="648"/>
                      </a:lnTo>
                      <a:lnTo>
                        <a:pt x="153" y="648"/>
                      </a:lnTo>
                      <a:lnTo>
                        <a:pt x="159" y="648"/>
                      </a:lnTo>
                      <a:lnTo>
                        <a:pt x="163" y="648"/>
                      </a:lnTo>
                      <a:lnTo>
                        <a:pt x="169" y="646"/>
                      </a:lnTo>
                      <a:lnTo>
                        <a:pt x="174" y="646"/>
                      </a:lnTo>
                      <a:lnTo>
                        <a:pt x="178" y="646"/>
                      </a:lnTo>
                      <a:lnTo>
                        <a:pt x="184" y="644"/>
                      </a:lnTo>
                      <a:lnTo>
                        <a:pt x="188" y="642"/>
                      </a:lnTo>
                      <a:lnTo>
                        <a:pt x="193" y="640"/>
                      </a:lnTo>
                      <a:lnTo>
                        <a:pt x="199" y="640"/>
                      </a:lnTo>
                      <a:lnTo>
                        <a:pt x="203" y="639"/>
                      </a:lnTo>
                      <a:lnTo>
                        <a:pt x="209" y="639"/>
                      </a:lnTo>
                      <a:lnTo>
                        <a:pt x="212" y="637"/>
                      </a:lnTo>
                      <a:lnTo>
                        <a:pt x="218" y="637"/>
                      </a:lnTo>
                      <a:lnTo>
                        <a:pt x="228" y="633"/>
                      </a:lnTo>
                      <a:lnTo>
                        <a:pt x="237" y="629"/>
                      </a:lnTo>
                      <a:lnTo>
                        <a:pt x="241" y="627"/>
                      </a:lnTo>
                      <a:lnTo>
                        <a:pt x="245" y="625"/>
                      </a:lnTo>
                      <a:lnTo>
                        <a:pt x="250" y="623"/>
                      </a:lnTo>
                      <a:lnTo>
                        <a:pt x="254" y="623"/>
                      </a:lnTo>
                      <a:lnTo>
                        <a:pt x="264" y="620"/>
                      </a:lnTo>
                      <a:lnTo>
                        <a:pt x="273" y="616"/>
                      </a:lnTo>
                      <a:lnTo>
                        <a:pt x="281" y="614"/>
                      </a:lnTo>
                      <a:lnTo>
                        <a:pt x="290" y="612"/>
                      </a:lnTo>
                      <a:lnTo>
                        <a:pt x="298" y="608"/>
                      </a:lnTo>
                      <a:lnTo>
                        <a:pt x="305" y="604"/>
                      </a:lnTo>
                      <a:lnTo>
                        <a:pt x="313" y="602"/>
                      </a:lnTo>
                      <a:lnTo>
                        <a:pt x="321" y="601"/>
                      </a:lnTo>
                      <a:lnTo>
                        <a:pt x="326" y="599"/>
                      </a:lnTo>
                      <a:lnTo>
                        <a:pt x="332" y="597"/>
                      </a:lnTo>
                      <a:lnTo>
                        <a:pt x="340" y="597"/>
                      </a:lnTo>
                      <a:lnTo>
                        <a:pt x="345" y="597"/>
                      </a:lnTo>
                      <a:lnTo>
                        <a:pt x="345" y="597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75"/>
                <p:cNvSpPr>
                  <a:spLocks/>
                </p:cNvSpPr>
                <p:nvPr/>
              </p:nvSpPr>
              <p:spPr bwMode="auto">
                <a:xfrm>
                  <a:off x="4104" y="1235"/>
                  <a:ext cx="210" cy="318"/>
                </a:xfrm>
                <a:custGeom>
                  <a:avLst/>
                  <a:gdLst/>
                  <a:ahLst/>
                  <a:cxnLst>
                    <a:cxn ang="0">
                      <a:pos x="311" y="506"/>
                    </a:cxn>
                    <a:cxn ang="0">
                      <a:pos x="262" y="551"/>
                    </a:cxn>
                    <a:cxn ang="0">
                      <a:pos x="207" y="603"/>
                    </a:cxn>
                    <a:cxn ang="0">
                      <a:pos x="201" y="635"/>
                    </a:cxn>
                    <a:cxn ang="0">
                      <a:pos x="252" y="618"/>
                    </a:cxn>
                    <a:cxn ang="0">
                      <a:pos x="300" y="580"/>
                    </a:cxn>
                    <a:cxn ang="0">
                      <a:pos x="342" y="525"/>
                    </a:cxn>
                    <a:cxn ang="0">
                      <a:pos x="376" y="462"/>
                    </a:cxn>
                    <a:cxn ang="0">
                      <a:pos x="401" y="394"/>
                    </a:cxn>
                    <a:cxn ang="0">
                      <a:pos x="416" y="325"/>
                    </a:cxn>
                    <a:cxn ang="0">
                      <a:pos x="418" y="261"/>
                    </a:cxn>
                    <a:cxn ang="0">
                      <a:pos x="408" y="207"/>
                    </a:cxn>
                    <a:cxn ang="0">
                      <a:pos x="383" y="167"/>
                    </a:cxn>
                    <a:cxn ang="0">
                      <a:pos x="330" y="122"/>
                    </a:cxn>
                    <a:cxn ang="0">
                      <a:pos x="273" y="99"/>
                    </a:cxn>
                    <a:cxn ang="0">
                      <a:pos x="237" y="69"/>
                    </a:cxn>
                    <a:cxn ang="0">
                      <a:pos x="233" y="13"/>
                    </a:cxn>
                    <a:cxn ang="0">
                      <a:pos x="222" y="21"/>
                    </a:cxn>
                    <a:cxn ang="0">
                      <a:pos x="216" y="69"/>
                    </a:cxn>
                    <a:cxn ang="0">
                      <a:pos x="218" y="118"/>
                    </a:cxn>
                    <a:cxn ang="0">
                      <a:pos x="241" y="169"/>
                    </a:cxn>
                    <a:cxn ang="0">
                      <a:pos x="262" y="211"/>
                    </a:cxn>
                    <a:cxn ang="0">
                      <a:pos x="285" y="255"/>
                    </a:cxn>
                    <a:cxn ang="0">
                      <a:pos x="307" y="295"/>
                    </a:cxn>
                    <a:cxn ang="0">
                      <a:pos x="342" y="354"/>
                    </a:cxn>
                    <a:cxn ang="0">
                      <a:pos x="330" y="361"/>
                    </a:cxn>
                    <a:cxn ang="0">
                      <a:pos x="277" y="342"/>
                    </a:cxn>
                    <a:cxn ang="0">
                      <a:pos x="228" y="318"/>
                    </a:cxn>
                    <a:cxn ang="0">
                      <a:pos x="190" y="293"/>
                    </a:cxn>
                    <a:cxn ang="0">
                      <a:pos x="131" y="242"/>
                    </a:cxn>
                    <a:cxn ang="0">
                      <a:pos x="95" y="196"/>
                    </a:cxn>
                    <a:cxn ang="0">
                      <a:pos x="62" y="147"/>
                    </a:cxn>
                    <a:cxn ang="0">
                      <a:pos x="34" y="86"/>
                    </a:cxn>
                    <a:cxn ang="0">
                      <a:pos x="19" y="44"/>
                    </a:cxn>
                    <a:cxn ang="0">
                      <a:pos x="11" y="59"/>
                    </a:cxn>
                    <a:cxn ang="0">
                      <a:pos x="2" y="110"/>
                    </a:cxn>
                    <a:cxn ang="0">
                      <a:pos x="0" y="160"/>
                    </a:cxn>
                    <a:cxn ang="0">
                      <a:pos x="2" y="202"/>
                    </a:cxn>
                    <a:cxn ang="0">
                      <a:pos x="9" y="243"/>
                    </a:cxn>
                    <a:cxn ang="0">
                      <a:pos x="24" y="285"/>
                    </a:cxn>
                    <a:cxn ang="0">
                      <a:pos x="72" y="337"/>
                    </a:cxn>
                    <a:cxn ang="0">
                      <a:pos x="114" y="357"/>
                    </a:cxn>
                    <a:cxn ang="0">
                      <a:pos x="157" y="373"/>
                    </a:cxn>
                    <a:cxn ang="0">
                      <a:pos x="199" y="388"/>
                    </a:cxn>
                    <a:cxn ang="0">
                      <a:pos x="247" y="405"/>
                    </a:cxn>
                    <a:cxn ang="0">
                      <a:pos x="285" y="449"/>
                    </a:cxn>
                    <a:cxn ang="0">
                      <a:pos x="245" y="454"/>
                    </a:cxn>
                    <a:cxn ang="0">
                      <a:pos x="193" y="443"/>
                    </a:cxn>
                    <a:cxn ang="0">
                      <a:pos x="150" y="422"/>
                    </a:cxn>
                    <a:cxn ang="0">
                      <a:pos x="112" y="382"/>
                    </a:cxn>
                    <a:cxn ang="0">
                      <a:pos x="76" y="357"/>
                    </a:cxn>
                    <a:cxn ang="0">
                      <a:pos x="74" y="399"/>
                    </a:cxn>
                    <a:cxn ang="0">
                      <a:pos x="116" y="443"/>
                    </a:cxn>
                    <a:cxn ang="0">
                      <a:pos x="157" y="468"/>
                    </a:cxn>
                    <a:cxn ang="0">
                      <a:pos x="203" y="483"/>
                    </a:cxn>
                    <a:cxn ang="0">
                      <a:pos x="254" y="491"/>
                    </a:cxn>
                  </a:cxnLst>
                  <a:rect l="0" t="0" r="r" b="b"/>
                  <a:pathLst>
                    <a:path w="420" h="637">
                      <a:moveTo>
                        <a:pt x="298" y="492"/>
                      </a:moveTo>
                      <a:lnTo>
                        <a:pt x="304" y="492"/>
                      </a:lnTo>
                      <a:lnTo>
                        <a:pt x="309" y="492"/>
                      </a:lnTo>
                      <a:lnTo>
                        <a:pt x="311" y="494"/>
                      </a:lnTo>
                      <a:lnTo>
                        <a:pt x="313" y="496"/>
                      </a:lnTo>
                      <a:lnTo>
                        <a:pt x="313" y="498"/>
                      </a:lnTo>
                      <a:lnTo>
                        <a:pt x="313" y="502"/>
                      </a:lnTo>
                      <a:lnTo>
                        <a:pt x="311" y="506"/>
                      </a:lnTo>
                      <a:lnTo>
                        <a:pt x="307" y="511"/>
                      </a:lnTo>
                      <a:lnTo>
                        <a:pt x="304" y="515"/>
                      </a:lnTo>
                      <a:lnTo>
                        <a:pt x="298" y="521"/>
                      </a:lnTo>
                      <a:lnTo>
                        <a:pt x="290" y="527"/>
                      </a:lnTo>
                      <a:lnTo>
                        <a:pt x="285" y="532"/>
                      </a:lnTo>
                      <a:lnTo>
                        <a:pt x="277" y="538"/>
                      </a:lnTo>
                      <a:lnTo>
                        <a:pt x="269" y="546"/>
                      </a:lnTo>
                      <a:lnTo>
                        <a:pt x="262" y="551"/>
                      </a:lnTo>
                      <a:lnTo>
                        <a:pt x="256" y="559"/>
                      </a:lnTo>
                      <a:lnTo>
                        <a:pt x="247" y="565"/>
                      </a:lnTo>
                      <a:lnTo>
                        <a:pt x="239" y="572"/>
                      </a:lnTo>
                      <a:lnTo>
                        <a:pt x="231" y="578"/>
                      </a:lnTo>
                      <a:lnTo>
                        <a:pt x="226" y="586"/>
                      </a:lnTo>
                      <a:lnTo>
                        <a:pt x="218" y="591"/>
                      </a:lnTo>
                      <a:lnTo>
                        <a:pt x="211" y="597"/>
                      </a:lnTo>
                      <a:lnTo>
                        <a:pt x="207" y="603"/>
                      </a:lnTo>
                      <a:lnTo>
                        <a:pt x="201" y="608"/>
                      </a:lnTo>
                      <a:lnTo>
                        <a:pt x="197" y="614"/>
                      </a:lnTo>
                      <a:lnTo>
                        <a:pt x="195" y="618"/>
                      </a:lnTo>
                      <a:lnTo>
                        <a:pt x="193" y="624"/>
                      </a:lnTo>
                      <a:lnTo>
                        <a:pt x="193" y="627"/>
                      </a:lnTo>
                      <a:lnTo>
                        <a:pt x="193" y="629"/>
                      </a:lnTo>
                      <a:lnTo>
                        <a:pt x="197" y="633"/>
                      </a:lnTo>
                      <a:lnTo>
                        <a:pt x="201" y="635"/>
                      </a:lnTo>
                      <a:lnTo>
                        <a:pt x="209" y="637"/>
                      </a:lnTo>
                      <a:lnTo>
                        <a:pt x="214" y="635"/>
                      </a:lnTo>
                      <a:lnTo>
                        <a:pt x="220" y="633"/>
                      </a:lnTo>
                      <a:lnTo>
                        <a:pt x="226" y="631"/>
                      </a:lnTo>
                      <a:lnTo>
                        <a:pt x="233" y="627"/>
                      </a:lnTo>
                      <a:lnTo>
                        <a:pt x="239" y="625"/>
                      </a:lnTo>
                      <a:lnTo>
                        <a:pt x="247" y="622"/>
                      </a:lnTo>
                      <a:lnTo>
                        <a:pt x="252" y="618"/>
                      </a:lnTo>
                      <a:lnTo>
                        <a:pt x="260" y="614"/>
                      </a:lnTo>
                      <a:lnTo>
                        <a:pt x="264" y="610"/>
                      </a:lnTo>
                      <a:lnTo>
                        <a:pt x="271" y="606"/>
                      </a:lnTo>
                      <a:lnTo>
                        <a:pt x="277" y="601"/>
                      </a:lnTo>
                      <a:lnTo>
                        <a:pt x="283" y="597"/>
                      </a:lnTo>
                      <a:lnTo>
                        <a:pt x="288" y="589"/>
                      </a:lnTo>
                      <a:lnTo>
                        <a:pt x="294" y="586"/>
                      </a:lnTo>
                      <a:lnTo>
                        <a:pt x="300" y="580"/>
                      </a:lnTo>
                      <a:lnTo>
                        <a:pt x="306" y="574"/>
                      </a:lnTo>
                      <a:lnTo>
                        <a:pt x="311" y="567"/>
                      </a:lnTo>
                      <a:lnTo>
                        <a:pt x="317" y="561"/>
                      </a:lnTo>
                      <a:lnTo>
                        <a:pt x="321" y="553"/>
                      </a:lnTo>
                      <a:lnTo>
                        <a:pt x="326" y="548"/>
                      </a:lnTo>
                      <a:lnTo>
                        <a:pt x="332" y="540"/>
                      </a:lnTo>
                      <a:lnTo>
                        <a:pt x="338" y="532"/>
                      </a:lnTo>
                      <a:lnTo>
                        <a:pt x="342" y="525"/>
                      </a:lnTo>
                      <a:lnTo>
                        <a:pt x="347" y="519"/>
                      </a:lnTo>
                      <a:lnTo>
                        <a:pt x="351" y="511"/>
                      </a:lnTo>
                      <a:lnTo>
                        <a:pt x="357" y="502"/>
                      </a:lnTo>
                      <a:lnTo>
                        <a:pt x="359" y="494"/>
                      </a:lnTo>
                      <a:lnTo>
                        <a:pt x="364" y="487"/>
                      </a:lnTo>
                      <a:lnTo>
                        <a:pt x="368" y="479"/>
                      </a:lnTo>
                      <a:lnTo>
                        <a:pt x="372" y="472"/>
                      </a:lnTo>
                      <a:lnTo>
                        <a:pt x="376" y="462"/>
                      </a:lnTo>
                      <a:lnTo>
                        <a:pt x="382" y="454"/>
                      </a:lnTo>
                      <a:lnTo>
                        <a:pt x="383" y="445"/>
                      </a:lnTo>
                      <a:lnTo>
                        <a:pt x="387" y="437"/>
                      </a:lnTo>
                      <a:lnTo>
                        <a:pt x="391" y="428"/>
                      </a:lnTo>
                      <a:lnTo>
                        <a:pt x="393" y="420"/>
                      </a:lnTo>
                      <a:lnTo>
                        <a:pt x="397" y="411"/>
                      </a:lnTo>
                      <a:lnTo>
                        <a:pt x="399" y="403"/>
                      </a:lnTo>
                      <a:lnTo>
                        <a:pt x="401" y="394"/>
                      </a:lnTo>
                      <a:lnTo>
                        <a:pt x="404" y="386"/>
                      </a:lnTo>
                      <a:lnTo>
                        <a:pt x="406" y="376"/>
                      </a:lnTo>
                      <a:lnTo>
                        <a:pt x="408" y="367"/>
                      </a:lnTo>
                      <a:lnTo>
                        <a:pt x="408" y="359"/>
                      </a:lnTo>
                      <a:lnTo>
                        <a:pt x="412" y="350"/>
                      </a:lnTo>
                      <a:lnTo>
                        <a:pt x="412" y="342"/>
                      </a:lnTo>
                      <a:lnTo>
                        <a:pt x="414" y="333"/>
                      </a:lnTo>
                      <a:lnTo>
                        <a:pt x="416" y="325"/>
                      </a:lnTo>
                      <a:lnTo>
                        <a:pt x="418" y="318"/>
                      </a:lnTo>
                      <a:lnTo>
                        <a:pt x="418" y="308"/>
                      </a:lnTo>
                      <a:lnTo>
                        <a:pt x="418" y="300"/>
                      </a:lnTo>
                      <a:lnTo>
                        <a:pt x="418" y="293"/>
                      </a:lnTo>
                      <a:lnTo>
                        <a:pt x="420" y="283"/>
                      </a:lnTo>
                      <a:lnTo>
                        <a:pt x="418" y="276"/>
                      </a:lnTo>
                      <a:lnTo>
                        <a:pt x="418" y="268"/>
                      </a:lnTo>
                      <a:lnTo>
                        <a:pt x="418" y="261"/>
                      </a:lnTo>
                      <a:lnTo>
                        <a:pt x="418" y="255"/>
                      </a:lnTo>
                      <a:lnTo>
                        <a:pt x="418" y="247"/>
                      </a:lnTo>
                      <a:lnTo>
                        <a:pt x="416" y="240"/>
                      </a:lnTo>
                      <a:lnTo>
                        <a:pt x="414" y="232"/>
                      </a:lnTo>
                      <a:lnTo>
                        <a:pt x="414" y="226"/>
                      </a:lnTo>
                      <a:lnTo>
                        <a:pt x="412" y="221"/>
                      </a:lnTo>
                      <a:lnTo>
                        <a:pt x="410" y="213"/>
                      </a:lnTo>
                      <a:lnTo>
                        <a:pt x="408" y="207"/>
                      </a:lnTo>
                      <a:lnTo>
                        <a:pt x="406" y="204"/>
                      </a:lnTo>
                      <a:lnTo>
                        <a:pt x="402" y="196"/>
                      </a:lnTo>
                      <a:lnTo>
                        <a:pt x="401" y="190"/>
                      </a:lnTo>
                      <a:lnTo>
                        <a:pt x="397" y="186"/>
                      </a:lnTo>
                      <a:lnTo>
                        <a:pt x="393" y="181"/>
                      </a:lnTo>
                      <a:lnTo>
                        <a:pt x="391" y="177"/>
                      </a:lnTo>
                      <a:lnTo>
                        <a:pt x="387" y="171"/>
                      </a:lnTo>
                      <a:lnTo>
                        <a:pt x="383" y="167"/>
                      </a:lnTo>
                      <a:lnTo>
                        <a:pt x="382" y="164"/>
                      </a:lnTo>
                      <a:lnTo>
                        <a:pt x="374" y="154"/>
                      </a:lnTo>
                      <a:lnTo>
                        <a:pt x="366" y="148"/>
                      </a:lnTo>
                      <a:lnTo>
                        <a:pt x="361" y="143"/>
                      </a:lnTo>
                      <a:lnTo>
                        <a:pt x="353" y="137"/>
                      </a:lnTo>
                      <a:lnTo>
                        <a:pt x="345" y="131"/>
                      </a:lnTo>
                      <a:lnTo>
                        <a:pt x="338" y="126"/>
                      </a:lnTo>
                      <a:lnTo>
                        <a:pt x="330" y="122"/>
                      </a:lnTo>
                      <a:lnTo>
                        <a:pt x="323" y="120"/>
                      </a:lnTo>
                      <a:lnTo>
                        <a:pt x="315" y="116"/>
                      </a:lnTo>
                      <a:lnTo>
                        <a:pt x="307" y="112"/>
                      </a:lnTo>
                      <a:lnTo>
                        <a:pt x="302" y="110"/>
                      </a:lnTo>
                      <a:lnTo>
                        <a:pt x="294" y="109"/>
                      </a:lnTo>
                      <a:lnTo>
                        <a:pt x="288" y="105"/>
                      </a:lnTo>
                      <a:lnTo>
                        <a:pt x="281" y="101"/>
                      </a:lnTo>
                      <a:lnTo>
                        <a:pt x="273" y="99"/>
                      </a:lnTo>
                      <a:lnTo>
                        <a:pt x="269" y="95"/>
                      </a:lnTo>
                      <a:lnTo>
                        <a:pt x="262" y="91"/>
                      </a:lnTo>
                      <a:lnTo>
                        <a:pt x="258" y="90"/>
                      </a:lnTo>
                      <a:lnTo>
                        <a:pt x="252" y="86"/>
                      </a:lnTo>
                      <a:lnTo>
                        <a:pt x="249" y="82"/>
                      </a:lnTo>
                      <a:lnTo>
                        <a:pt x="243" y="78"/>
                      </a:lnTo>
                      <a:lnTo>
                        <a:pt x="241" y="74"/>
                      </a:lnTo>
                      <a:lnTo>
                        <a:pt x="237" y="69"/>
                      </a:lnTo>
                      <a:lnTo>
                        <a:pt x="235" y="65"/>
                      </a:lnTo>
                      <a:lnTo>
                        <a:pt x="233" y="57"/>
                      </a:lnTo>
                      <a:lnTo>
                        <a:pt x="233" y="52"/>
                      </a:lnTo>
                      <a:lnTo>
                        <a:pt x="231" y="44"/>
                      </a:lnTo>
                      <a:lnTo>
                        <a:pt x="233" y="36"/>
                      </a:lnTo>
                      <a:lnTo>
                        <a:pt x="233" y="27"/>
                      </a:lnTo>
                      <a:lnTo>
                        <a:pt x="233" y="19"/>
                      </a:lnTo>
                      <a:lnTo>
                        <a:pt x="233" y="13"/>
                      </a:lnTo>
                      <a:lnTo>
                        <a:pt x="233" y="10"/>
                      </a:lnTo>
                      <a:lnTo>
                        <a:pt x="231" y="2"/>
                      </a:lnTo>
                      <a:lnTo>
                        <a:pt x="231" y="0"/>
                      </a:lnTo>
                      <a:lnTo>
                        <a:pt x="230" y="0"/>
                      </a:lnTo>
                      <a:lnTo>
                        <a:pt x="228" y="4"/>
                      </a:lnTo>
                      <a:lnTo>
                        <a:pt x="226" y="10"/>
                      </a:lnTo>
                      <a:lnTo>
                        <a:pt x="224" y="17"/>
                      </a:lnTo>
                      <a:lnTo>
                        <a:pt x="222" y="21"/>
                      </a:lnTo>
                      <a:lnTo>
                        <a:pt x="222" y="27"/>
                      </a:lnTo>
                      <a:lnTo>
                        <a:pt x="220" y="31"/>
                      </a:lnTo>
                      <a:lnTo>
                        <a:pt x="220" y="38"/>
                      </a:lnTo>
                      <a:lnTo>
                        <a:pt x="218" y="42"/>
                      </a:lnTo>
                      <a:lnTo>
                        <a:pt x="218" y="50"/>
                      </a:lnTo>
                      <a:lnTo>
                        <a:pt x="218" y="55"/>
                      </a:lnTo>
                      <a:lnTo>
                        <a:pt x="218" y="63"/>
                      </a:lnTo>
                      <a:lnTo>
                        <a:pt x="216" y="69"/>
                      </a:lnTo>
                      <a:lnTo>
                        <a:pt x="216" y="74"/>
                      </a:lnTo>
                      <a:lnTo>
                        <a:pt x="216" y="82"/>
                      </a:lnTo>
                      <a:lnTo>
                        <a:pt x="216" y="88"/>
                      </a:lnTo>
                      <a:lnTo>
                        <a:pt x="216" y="93"/>
                      </a:lnTo>
                      <a:lnTo>
                        <a:pt x="216" y="99"/>
                      </a:lnTo>
                      <a:lnTo>
                        <a:pt x="216" y="107"/>
                      </a:lnTo>
                      <a:lnTo>
                        <a:pt x="218" y="112"/>
                      </a:lnTo>
                      <a:lnTo>
                        <a:pt x="218" y="118"/>
                      </a:lnTo>
                      <a:lnTo>
                        <a:pt x="220" y="124"/>
                      </a:lnTo>
                      <a:lnTo>
                        <a:pt x="224" y="129"/>
                      </a:lnTo>
                      <a:lnTo>
                        <a:pt x="226" y="139"/>
                      </a:lnTo>
                      <a:lnTo>
                        <a:pt x="230" y="147"/>
                      </a:lnTo>
                      <a:lnTo>
                        <a:pt x="233" y="156"/>
                      </a:lnTo>
                      <a:lnTo>
                        <a:pt x="235" y="160"/>
                      </a:lnTo>
                      <a:lnTo>
                        <a:pt x="237" y="166"/>
                      </a:lnTo>
                      <a:lnTo>
                        <a:pt x="241" y="169"/>
                      </a:lnTo>
                      <a:lnTo>
                        <a:pt x="243" y="175"/>
                      </a:lnTo>
                      <a:lnTo>
                        <a:pt x="245" y="181"/>
                      </a:lnTo>
                      <a:lnTo>
                        <a:pt x="247" y="185"/>
                      </a:lnTo>
                      <a:lnTo>
                        <a:pt x="250" y="190"/>
                      </a:lnTo>
                      <a:lnTo>
                        <a:pt x="252" y="196"/>
                      </a:lnTo>
                      <a:lnTo>
                        <a:pt x="254" y="200"/>
                      </a:lnTo>
                      <a:lnTo>
                        <a:pt x="258" y="205"/>
                      </a:lnTo>
                      <a:lnTo>
                        <a:pt x="262" y="211"/>
                      </a:lnTo>
                      <a:lnTo>
                        <a:pt x="264" y="217"/>
                      </a:lnTo>
                      <a:lnTo>
                        <a:pt x="268" y="223"/>
                      </a:lnTo>
                      <a:lnTo>
                        <a:pt x="269" y="226"/>
                      </a:lnTo>
                      <a:lnTo>
                        <a:pt x="271" y="232"/>
                      </a:lnTo>
                      <a:lnTo>
                        <a:pt x="275" y="238"/>
                      </a:lnTo>
                      <a:lnTo>
                        <a:pt x="279" y="243"/>
                      </a:lnTo>
                      <a:lnTo>
                        <a:pt x="281" y="249"/>
                      </a:lnTo>
                      <a:lnTo>
                        <a:pt x="285" y="255"/>
                      </a:lnTo>
                      <a:lnTo>
                        <a:pt x="288" y="261"/>
                      </a:lnTo>
                      <a:lnTo>
                        <a:pt x="290" y="264"/>
                      </a:lnTo>
                      <a:lnTo>
                        <a:pt x="294" y="270"/>
                      </a:lnTo>
                      <a:lnTo>
                        <a:pt x="296" y="274"/>
                      </a:lnTo>
                      <a:lnTo>
                        <a:pt x="300" y="280"/>
                      </a:lnTo>
                      <a:lnTo>
                        <a:pt x="302" y="285"/>
                      </a:lnTo>
                      <a:lnTo>
                        <a:pt x="306" y="291"/>
                      </a:lnTo>
                      <a:lnTo>
                        <a:pt x="307" y="295"/>
                      </a:lnTo>
                      <a:lnTo>
                        <a:pt x="311" y="300"/>
                      </a:lnTo>
                      <a:lnTo>
                        <a:pt x="315" y="310"/>
                      </a:lnTo>
                      <a:lnTo>
                        <a:pt x="321" y="318"/>
                      </a:lnTo>
                      <a:lnTo>
                        <a:pt x="326" y="327"/>
                      </a:lnTo>
                      <a:lnTo>
                        <a:pt x="330" y="335"/>
                      </a:lnTo>
                      <a:lnTo>
                        <a:pt x="334" y="340"/>
                      </a:lnTo>
                      <a:lnTo>
                        <a:pt x="338" y="348"/>
                      </a:lnTo>
                      <a:lnTo>
                        <a:pt x="342" y="354"/>
                      </a:lnTo>
                      <a:lnTo>
                        <a:pt x="345" y="357"/>
                      </a:lnTo>
                      <a:lnTo>
                        <a:pt x="349" y="365"/>
                      </a:lnTo>
                      <a:lnTo>
                        <a:pt x="351" y="367"/>
                      </a:lnTo>
                      <a:lnTo>
                        <a:pt x="347" y="367"/>
                      </a:lnTo>
                      <a:lnTo>
                        <a:pt x="344" y="365"/>
                      </a:lnTo>
                      <a:lnTo>
                        <a:pt x="340" y="363"/>
                      </a:lnTo>
                      <a:lnTo>
                        <a:pt x="336" y="361"/>
                      </a:lnTo>
                      <a:lnTo>
                        <a:pt x="330" y="361"/>
                      </a:lnTo>
                      <a:lnTo>
                        <a:pt x="326" y="361"/>
                      </a:lnTo>
                      <a:lnTo>
                        <a:pt x="321" y="357"/>
                      </a:lnTo>
                      <a:lnTo>
                        <a:pt x="313" y="356"/>
                      </a:lnTo>
                      <a:lnTo>
                        <a:pt x="307" y="354"/>
                      </a:lnTo>
                      <a:lnTo>
                        <a:pt x="302" y="352"/>
                      </a:lnTo>
                      <a:lnTo>
                        <a:pt x="294" y="348"/>
                      </a:lnTo>
                      <a:lnTo>
                        <a:pt x="287" y="346"/>
                      </a:lnTo>
                      <a:lnTo>
                        <a:pt x="277" y="342"/>
                      </a:lnTo>
                      <a:lnTo>
                        <a:pt x="269" y="340"/>
                      </a:lnTo>
                      <a:lnTo>
                        <a:pt x="264" y="337"/>
                      </a:lnTo>
                      <a:lnTo>
                        <a:pt x="260" y="337"/>
                      </a:lnTo>
                      <a:lnTo>
                        <a:pt x="254" y="333"/>
                      </a:lnTo>
                      <a:lnTo>
                        <a:pt x="250" y="331"/>
                      </a:lnTo>
                      <a:lnTo>
                        <a:pt x="241" y="327"/>
                      </a:lnTo>
                      <a:lnTo>
                        <a:pt x="233" y="321"/>
                      </a:lnTo>
                      <a:lnTo>
                        <a:pt x="228" y="318"/>
                      </a:lnTo>
                      <a:lnTo>
                        <a:pt x="222" y="316"/>
                      </a:lnTo>
                      <a:lnTo>
                        <a:pt x="218" y="312"/>
                      </a:lnTo>
                      <a:lnTo>
                        <a:pt x="212" y="310"/>
                      </a:lnTo>
                      <a:lnTo>
                        <a:pt x="209" y="306"/>
                      </a:lnTo>
                      <a:lnTo>
                        <a:pt x="203" y="304"/>
                      </a:lnTo>
                      <a:lnTo>
                        <a:pt x="199" y="300"/>
                      </a:lnTo>
                      <a:lnTo>
                        <a:pt x="193" y="299"/>
                      </a:lnTo>
                      <a:lnTo>
                        <a:pt x="190" y="293"/>
                      </a:lnTo>
                      <a:lnTo>
                        <a:pt x="184" y="291"/>
                      </a:lnTo>
                      <a:lnTo>
                        <a:pt x="178" y="287"/>
                      </a:lnTo>
                      <a:lnTo>
                        <a:pt x="174" y="283"/>
                      </a:lnTo>
                      <a:lnTo>
                        <a:pt x="165" y="276"/>
                      </a:lnTo>
                      <a:lnTo>
                        <a:pt x="157" y="268"/>
                      </a:lnTo>
                      <a:lnTo>
                        <a:pt x="148" y="259"/>
                      </a:lnTo>
                      <a:lnTo>
                        <a:pt x="138" y="251"/>
                      </a:lnTo>
                      <a:lnTo>
                        <a:pt x="131" y="242"/>
                      </a:lnTo>
                      <a:lnTo>
                        <a:pt x="123" y="232"/>
                      </a:lnTo>
                      <a:lnTo>
                        <a:pt x="117" y="228"/>
                      </a:lnTo>
                      <a:lnTo>
                        <a:pt x="114" y="223"/>
                      </a:lnTo>
                      <a:lnTo>
                        <a:pt x="110" y="217"/>
                      </a:lnTo>
                      <a:lnTo>
                        <a:pt x="106" y="213"/>
                      </a:lnTo>
                      <a:lnTo>
                        <a:pt x="102" y="207"/>
                      </a:lnTo>
                      <a:lnTo>
                        <a:pt x="98" y="202"/>
                      </a:lnTo>
                      <a:lnTo>
                        <a:pt x="95" y="196"/>
                      </a:lnTo>
                      <a:lnTo>
                        <a:pt x="91" y="192"/>
                      </a:lnTo>
                      <a:lnTo>
                        <a:pt x="87" y="186"/>
                      </a:lnTo>
                      <a:lnTo>
                        <a:pt x="85" y="183"/>
                      </a:lnTo>
                      <a:lnTo>
                        <a:pt x="81" y="177"/>
                      </a:lnTo>
                      <a:lnTo>
                        <a:pt x="79" y="173"/>
                      </a:lnTo>
                      <a:lnTo>
                        <a:pt x="72" y="164"/>
                      </a:lnTo>
                      <a:lnTo>
                        <a:pt x="68" y="156"/>
                      </a:lnTo>
                      <a:lnTo>
                        <a:pt x="62" y="147"/>
                      </a:lnTo>
                      <a:lnTo>
                        <a:pt x="57" y="137"/>
                      </a:lnTo>
                      <a:lnTo>
                        <a:pt x="53" y="129"/>
                      </a:lnTo>
                      <a:lnTo>
                        <a:pt x="49" y="122"/>
                      </a:lnTo>
                      <a:lnTo>
                        <a:pt x="45" y="114"/>
                      </a:lnTo>
                      <a:lnTo>
                        <a:pt x="41" y="107"/>
                      </a:lnTo>
                      <a:lnTo>
                        <a:pt x="40" y="99"/>
                      </a:lnTo>
                      <a:lnTo>
                        <a:pt x="38" y="93"/>
                      </a:lnTo>
                      <a:lnTo>
                        <a:pt x="34" y="86"/>
                      </a:lnTo>
                      <a:lnTo>
                        <a:pt x="30" y="80"/>
                      </a:lnTo>
                      <a:lnTo>
                        <a:pt x="28" y="74"/>
                      </a:lnTo>
                      <a:lnTo>
                        <a:pt x="26" y="69"/>
                      </a:lnTo>
                      <a:lnTo>
                        <a:pt x="24" y="63"/>
                      </a:lnTo>
                      <a:lnTo>
                        <a:pt x="22" y="57"/>
                      </a:lnTo>
                      <a:lnTo>
                        <a:pt x="21" y="53"/>
                      </a:lnTo>
                      <a:lnTo>
                        <a:pt x="21" y="50"/>
                      </a:lnTo>
                      <a:lnTo>
                        <a:pt x="19" y="44"/>
                      </a:lnTo>
                      <a:lnTo>
                        <a:pt x="19" y="40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5" y="42"/>
                      </a:lnTo>
                      <a:lnTo>
                        <a:pt x="13" y="44"/>
                      </a:lnTo>
                      <a:lnTo>
                        <a:pt x="13" y="50"/>
                      </a:lnTo>
                      <a:lnTo>
                        <a:pt x="11" y="53"/>
                      </a:lnTo>
                      <a:lnTo>
                        <a:pt x="11" y="59"/>
                      </a:lnTo>
                      <a:lnTo>
                        <a:pt x="9" y="65"/>
                      </a:lnTo>
                      <a:lnTo>
                        <a:pt x="9" y="72"/>
                      </a:lnTo>
                      <a:lnTo>
                        <a:pt x="7" y="78"/>
                      </a:lnTo>
                      <a:lnTo>
                        <a:pt x="5" y="86"/>
                      </a:lnTo>
                      <a:lnTo>
                        <a:pt x="3" y="93"/>
                      </a:lnTo>
                      <a:lnTo>
                        <a:pt x="3" y="101"/>
                      </a:lnTo>
                      <a:lnTo>
                        <a:pt x="2" y="107"/>
                      </a:lnTo>
                      <a:lnTo>
                        <a:pt x="2" y="110"/>
                      </a:lnTo>
                      <a:lnTo>
                        <a:pt x="2" y="116"/>
                      </a:lnTo>
                      <a:lnTo>
                        <a:pt x="2" y="120"/>
                      </a:lnTo>
                      <a:lnTo>
                        <a:pt x="0" y="129"/>
                      </a:lnTo>
                      <a:lnTo>
                        <a:pt x="0" y="139"/>
                      </a:lnTo>
                      <a:lnTo>
                        <a:pt x="0" y="143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0" y="160"/>
                      </a:lnTo>
                      <a:lnTo>
                        <a:pt x="0" y="164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0" y="181"/>
                      </a:lnTo>
                      <a:lnTo>
                        <a:pt x="0" y="185"/>
                      </a:lnTo>
                      <a:lnTo>
                        <a:pt x="0" y="190"/>
                      </a:lnTo>
                      <a:lnTo>
                        <a:pt x="0" y="196"/>
                      </a:lnTo>
                      <a:lnTo>
                        <a:pt x="2" y="202"/>
                      </a:lnTo>
                      <a:lnTo>
                        <a:pt x="2" y="205"/>
                      </a:lnTo>
                      <a:lnTo>
                        <a:pt x="2" y="211"/>
                      </a:lnTo>
                      <a:lnTo>
                        <a:pt x="2" y="217"/>
                      </a:lnTo>
                      <a:lnTo>
                        <a:pt x="3" y="223"/>
                      </a:lnTo>
                      <a:lnTo>
                        <a:pt x="3" y="228"/>
                      </a:lnTo>
                      <a:lnTo>
                        <a:pt x="5" y="232"/>
                      </a:lnTo>
                      <a:lnTo>
                        <a:pt x="7" y="238"/>
                      </a:lnTo>
                      <a:lnTo>
                        <a:pt x="9" y="243"/>
                      </a:lnTo>
                      <a:lnTo>
                        <a:pt x="9" y="249"/>
                      </a:lnTo>
                      <a:lnTo>
                        <a:pt x="11" y="255"/>
                      </a:lnTo>
                      <a:lnTo>
                        <a:pt x="11" y="259"/>
                      </a:lnTo>
                      <a:lnTo>
                        <a:pt x="15" y="264"/>
                      </a:lnTo>
                      <a:lnTo>
                        <a:pt x="17" y="270"/>
                      </a:lnTo>
                      <a:lnTo>
                        <a:pt x="19" y="274"/>
                      </a:lnTo>
                      <a:lnTo>
                        <a:pt x="21" y="280"/>
                      </a:lnTo>
                      <a:lnTo>
                        <a:pt x="24" y="285"/>
                      </a:lnTo>
                      <a:lnTo>
                        <a:pt x="28" y="293"/>
                      </a:lnTo>
                      <a:lnTo>
                        <a:pt x="34" y="302"/>
                      </a:lnTo>
                      <a:lnTo>
                        <a:pt x="40" y="310"/>
                      </a:lnTo>
                      <a:lnTo>
                        <a:pt x="47" y="318"/>
                      </a:lnTo>
                      <a:lnTo>
                        <a:pt x="55" y="325"/>
                      </a:lnTo>
                      <a:lnTo>
                        <a:pt x="64" y="331"/>
                      </a:lnTo>
                      <a:lnTo>
                        <a:pt x="68" y="335"/>
                      </a:lnTo>
                      <a:lnTo>
                        <a:pt x="72" y="337"/>
                      </a:lnTo>
                      <a:lnTo>
                        <a:pt x="78" y="340"/>
                      </a:lnTo>
                      <a:lnTo>
                        <a:pt x="83" y="344"/>
                      </a:lnTo>
                      <a:lnTo>
                        <a:pt x="87" y="344"/>
                      </a:lnTo>
                      <a:lnTo>
                        <a:pt x="93" y="348"/>
                      </a:lnTo>
                      <a:lnTo>
                        <a:pt x="97" y="350"/>
                      </a:lnTo>
                      <a:lnTo>
                        <a:pt x="102" y="354"/>
                      </a:lnTo>
                      <a:lnTo>
                        <a:pt x="108" y="354"/>
                      </a:lnTo>
                      <a:lnTo>
                        <a:pt x="114" y="357"/>
                      </a:lnTo>
                      <a:lnTo>
                        <a:pt x="117" y="359"/>
                      </a:lnTo>
                      <a:lnTo>
                        <a:pt x="123" y="361"/>
                      </a:lnTo>
                      <a:lnTo>
                        <a:pt x="129" y="363"/>
                      </a:lnTo>
                      <a:lnTo>
                        <a:pt x="135" y="365"/>
                      </a:lnTo>
                      <a:lnTo>
                        <a:pt x="140" y="367"/>
                      </a:lnTo>
                      <a:lnTo>
                        <a:pt x="146" y="371"/>
                      </a:lnTo>
                      <a:lnTo>
                        <a:pt x="152" y="371"/>
                      </a:lnTo>
                      <a:lnTo>
                        <a:pt x="157" y="373"/>
                      </a:lnTo>
                      <a:lnTo>
                        <a:pt x="163" y="375"/>
                      </a:lnTo>
                      <a:lnTo>
                        <a:pt x="169" y="378"/>
                      </a:lnTo>
                      <a:lnTo>
                        <a:pt x="174" y="378"/>
                      </a:lnTo>
                      <a:lnTo>
                        <a:pt x="178" y="380"/>
                      </a:lnTo>
                      <a:lnTo>
                        <a:pt x="184" y="382"/>
                      </a:lnTo>
                      <a:lnTo>
                        <a:pt x="190" y="384"/>
                      </a:lnTo>
                      <a:lnTo>
                        <a:pt x="193" y="386"/>
                      </a:lnTo>
                      <a:lnTo>
                        <a:pt x="199" y="388"/>
                      </a:lnTo>
                      <a:lnTo>
                        <a:pt x="205" y="388"/>
                      </a:lnTo>
                      <a:lnTo>
                        <a:pt x="209" y="392"/>
                      </a:lnTo>
                      <a:lnTo>
                        <a:pt x="214" y="392"/>
                      </a:lnTo>
                      <a:lnTo>
                        <a:pt x="218" y="394"/>
                      </a:lnTo>
                      <a:lnTo>
                        <a:pt x="224" y="395"/>
                      </a:lnTo>
                      <a:lnTo>
                        <a:pt x="228" y="397"/>
                      </a:lnTo>
                      <a:lnTo>
                        <a:pt x="237" y="401"/>
                      </a:lnTo>
                      <a:lnTo>
                        <a:pt x="247" y="405"/>
                      </a:lnTo>
                      <a:lnTo>
                        <a:pt x="252" y="409"/>
                      </a:lnTo>
                      <a:lnTo>
                        <a:pt x="260" y="414"/>
                      </a:lnTo>
                      <a:lnTo>
                        <a:pt x="266" y="418"/>
                      </a:lnTo>
                      <a:lnTo>
                        <a:pt x="271" y="424"/>
                      </a:lnTo>
                      <a:lnTo>
                        <a:pt x="277" y="430"/>
                      </a:lnTo>
                      <a:lnTo>
                        <a:pt x="279" y="433"/>
                      </a:lnTo>
                      <a:lnTo>
                        <a:pt x="283" y="441"/>
                      </a:lnTo>
                      <a:lnTo>
                        <a:pt x="285" y="449"/>
                      </a:lnTo>
                      <a:lnTo>
                        <a:pt x="283" y="451"/>
                      </a:lnTo>
                      <a:lnTo>
                        <a:pt x="279" y="453"/>
                      </a:lnTo>
                      <a:lnTo>
                        <a:pt x="273" y="454"/>
                      </a:lnTo>
                      <a:lnTo>
                        <a:pt x="266" y="456"/>
                      </a:lnTo>
                      <a:lnTo>
                        <a:pt x="260" y="456"/>
                      </a:lnTo>
                      <a:lnTo>
                        <a:pt x="254" y="456"/>
                      </a:lnTo>
                      <a:lnTo>
                        <a:pt x="250" y="454"/>
                      </a:lnTo>
                      <a:lnTo>
                        <a:pt x="245" y="454"/>
                      </a:lnTo>
                      <a:lnTo>
                        <a:pt x="239" y="454"/>
                      </a:lnTo>
                      <a:lnTo>
                        <a:pt x="233" y="453"/>
                      </a:lnTo>
                      <a:lnTo>
                        <a:pt x="226" y="453"/>
                      </a:lnTo>
                      <a:lnTo>
                        <a:pt x="220" y="451"/>
                      </a:lnTo>
                      <a:lnTo>
                        <a:pt x="214" y="449"/>
                      </a:lnTo>
                      <a:lnTo>
                        <a:pt x="207" y="447"/>
                      </a:lnTo>
                      <a:lnTo>
                        <a:pt x="199" y="445"/>
                      </a:lnTo>
                      <a:lnTo>
                        <a:pt x="193" y="443"/>
                      </a:lnTo>
                      <a:lnTo>
                        <a:pt x="188" y="441"/>
                      </a:lnTo>
                      <a:lnTo>
                        <a:pt x="182" y="439"/>
                      </a:lnTo>
                      <a:lnTo>
                        <a:pt x="176" y="435"/>
                      </a:lnTo>
                      <a:lnTo>
                        <a:pt x="171" y="433"/>
                      </a:lnTo>
                      <a:lnTo>
                        <a:pt x="165" y="432"/>
                      </a:lnTo>
                      <a:lnTo>
                        <a:pt x="159" y="428"/>
                      </a:lnTo>
                      <a:lnTo>
                        <a:pt x="155" y="424"/>
                      </a:lnTo>
                      <a:lnTo>
                        <a:pt x="150" y="422"/>
                      </a:lnTo>
                      <a:lnTo>
                        <a:pt x="142" y="414"/>
                      </a:lnTo>
                      <a:lnTo>
                        <a:pt x="138" y="407"/>
                      </a:lnTo>
                      <a:lnTo>
                        <a:pt x="133" y="405"/>
                      </a:lnTo>
                      <a:lnTo>
                        <a:pt x="131" y="403"/>
                      </a:lnTo>
                      <a:lnTo>
                        <a:pt x="125" y="397"/>
                      </a:lnTo>
                      <a:lnTo>
                        <a:pt x="121" y="394"/>
                      </a:lnTo>
                      <a:lnTo>
                        <a:pt x="116" y="388"/>
                      </a:lnTo>
                      <a:lnTo>
                        <a:pt x="112" y="382"/>
                      </a:lnTo>
                      <a:lnTo>
                        <a:pt x="106" y="376"/>
                      </a:lnTo>
                      <a:lnTo>
                        <a:pt x="102" y="371"/>
                      </a:lnTo>
                      <a:lnTo>
                        <a:pt x="97" y="365"/>
                      </a:lnTo>
                      <a:lnTo>
                        <a:pt x="91" y="361"/>
                      </a:lnTo>
                      <a:lnTo>
                        <a:pt x="87" y="357"/>
                      </a:lnTo>
                      <a:lnTo>
                        <a:pt x="83" y="356"/>
                      </a:lnTo>
                      <a:lnTo>
                        <a:pt x="78" y="356"/>
                      </a:lnTo>
                      <a:lnTo>
                        <a:pt x="76" y="357"/>
                      </a:lnTo>
                      <a:lnTo>
                        <a:pt x="72" y="361"/>
                      </a:lnTo>
                      <a:lnTo>
                        <a:pt x="72" y="367"/>
                      </a:lnTo>
                      <a:lnTo>
                        <a:pt x="68" y="373"/>
                      </a:lnTo>
                      <a:lnTo>
                        <a:pt x="68" y="380"/>
                      </a:lnTo>
                      <a:lnTo>
                        <a:pt x="68" y="384"/>
                      </a:lnTo>
                      <a:lnTo>
                        <a:pt x="70" y="388"/>
                      </a:lnTo>
                      <a:lnTo>
                        <a:pt x="72" y="394"/>
                      </a:lnTo>
                      <a:lnTo>
                        <a:pt x="74" y="399"/>
                      </a:lnTo>
                      <a:lnTo>
                        <a:pt x="78" y="405"/>
                      </a:lnTo>
                      <a:lnTo>
                        <a:pt x="81" y="409"/>
                      </a:lnTo>
                      <a:lnTo>
                        <a:pt x="85" y="414"/>
                      </a:lnTo>
                      <a:lnTo>
                        <a:pt x="91" y="420"/>
                      </a:lnTo>
                      <a:lnTo>
                        <a:pt x="97" y="426"/>
                      </a:lnTo>
                      <a:lnTo>
                        <a:pt x="102" y="432"/>
                      </a:lnTo>
                      <a:lnTo>
                        <a:pt x="108" y="437"/>
                      </a:lnTo>
                      <a:lnTo>
                        <a:pt x="116" y="443"/>
                      </a:lnTo>
                      <a:lnTo>
                        <a:pt x="123" y="447"/>
                      </a:lnTo>
                      <a:lnTo>
                        <a:pt x="131" y="453"/>
                      </a:lnTo>
                      <a:lnTo>
                        <a:pt x="135" y="454"/>
                      </a:lnTo>
                      <a:lnTo>
                        <a:pt x="140" y="458"/>
                      </a:lnTo>
                      <a:lnTo>
                        <a:pt x="144" y="460"/>
                      </a:lnTo>
                      <a:lnTo>
                        <a:pt x="150" y="462"/>
                      </a:lnTo>
                      <a:lnTo>
                        <a:pt x="154" y="464"/>
                      </a:lnTo>
                      <a:lnTo>
                        <a:pt x="157" y="468"/>
                      </a:lnTo>
                      <a:lnTo>
                        <a:pt x="163" y="468"/>
                      </a:lnTo>
                      <a:lnTo>
                        <a:pt x="169" y="472"/>
                      </a:lnTo>
                      <a:lnTo>
                        <a:pt x="174" y="473"/>
                      </a:lnTo>
                      <a:lnTo>
                        <a:pt x="180" y="475"/>
                      </a:lnTo>
                      <a:lnTo>
                        <a:pt x="186" y="477"/>
                      </a:lnTo>
                      <a:lnTo>
                        <a:pt x="192" y="479"/>
                      </a:lnTo>
                      <a:lnTo>
                        <a:pt x="197" y="481"/>
                      </a:lnTo>
                      <a:lnTo>
                        <a:pt x="203" y="483"/>
                      </a:lnTo>
                      <a:lnTo>
                        <a:pt x="209" y="483"/>
                      </a:lnTo>
                      <a:lnTo>
                        <a:pt x="214" y="485"/>
                      </a:lnTo>
                      <a:lnTo>
                        <a:pt x="220" y="485"/>
                      </a:lnTo>
                      <a:lnTo>
                        <a:pt x="228" y="487"/>
                      </a:lnTo>
                      <a:lnTo>
                        <a:pt x="233" y="489"/>
                      </a:lnTo>
                      <a:lnTo>
                        <a:pt x="241" y="491"/>
                      </a:lnTo>
                      <a:lnTo>
                        <a:pt x="247" y="491"/>
                      </a:lnTo>
                      <a:lnTo>
                        <a:pt x="254" y="491"/>
                      </a:lnTo>
                      <a:lnTo>
                        <a:pt x="262" y="492"/>
                      </a:lnTo>
                      <a:lnTo>
                        <a:pt x="269" y="492"/>
                      </a:lnTo>
                      <a:lnTo>
                        <a:pt x="275" y="492"/>
                      </a:lnTo>
                      <a:lnTo>
                        <a:pt x="283" y="492"/>
                      </a:lnTo>
                      <a:lnTo>
                        <a:pt x="290" y="492"/>
                      </a:lnTo>
                      <a:lnTo>
                        <a:pt x="298" y="492"/>
                      </a:lnTo>
                      <a:lnTo>
                        <a:pt x="298" y="492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76"/>
                <p:cNvSpPr>
                  <a:spLocks/>
                </p:cNvSpPr>
                <p:nvPr/>
              </p:nvSpPr>
              <p:spPr bwMode="auto">
                <a:xfrm>
                  <a:off x="4110" y="1304"/>
                  <a:ext cx="201" cy="239"/>
                </a:xfrm>
                <a:custGeom>
                  <a:avLst/>
                  <a:gdLst/>
                  <a:ahLst/>
                  <a:cxnLst>
                    <a:cxn ang="0">
                      <a:pos x="84" y="253"/>
                    </a:cxn>
                    <a:cxn ang="0">
                      <a:pos x="87" y="287"/>
                    </a:cxn>
                    <a:cxn ang="0">
                      <a:pos x="112" y="321"/>
                    </a:cxn>
                    <a:cxn ang="0">
                      <a:pos x="141" y="340"/>
                    </a:cxn>
                    <a:cxn ang="0">
                      <a:pos x="175" y="354"/>
                    </a:cxn>
                    <a:cxn ang="0">
                      <a:pos x="220" y="361"/>
                    </a:cxn>
                    <a:cxn ang="0">
                      <a:pos x="270" y="365"/>
                    </a:cxn>
                    <a:cxn ang="0">
                      <a:pos x="268" y="399"/>
                    </a:cxn>
                    <a:cxn ang="0">
                      <a:pos x="241" y="428"/>
                    </a:cxn>
                    <a:cxn ang="0">
                      <a:pos x="211" y="460"/>
                    </a:cxn>
                    <a:cxn ang="0">
                      <a:pos x="222" y="479"/>
                    </a:cxn>
                    <a:cxn ang="0">
                      <a:pos x="258" y="462"/>
                    </a:cxn>
                    <a:cxn ang="0">
                      <a:pos x="306" y="418"/>
                    </a:cxn>
                    <a:cxn ang="0">
                      <a:pos x="334" y="386"/>
                    </a:cxn>
                    <a:cxn ang="0">
                      <a:pos x="355" y="354"/>
                    </a:cxn>
                    <a:cxn ang="0">
                      <a:pos x="374" y="319"/>
                    </a:cxn>
                    <a:cxn ang="0">
                      <a:pos x="390" y="283"/>
                    </a:cxn>
                    <a:cxn ang="0">
                      <a:pos x="399" y="243"/>
                    </a:cxn>
                    <a:cxn ang="0">
                      <a:pos x="401" y="205"/>
                    </a:cxn>
                    <a:cxn ang="0">
                      <a:pos x="395" y="171"/>
                    </a:cxn>
                    <a:cxn ang="0">
                      <a:pos x="382" y="139"/>
                    </a:cxn>
                    <a:cxn ang="0">
                      <a:pos x="363" y="105"/>
                    </a:cxn>
                    <a:cxn ang="0">
                      <a:pos x="321" y="61"/>
                    </a:cxn>
                    <a:cxn ang="0">
                      <a:pos x="281" y="30"/>
                    </a:cxn>
                    <a:cxn ang="0">
                      <a:pos x="253" y="15"/>
                    </a:cxn>
                    <a:cxn ang="0">
                      <a:pos x="342" y="255"/>
                    </a:cxn>
                    <a:cxn ang="0">
                      <a:pos x="306" y="243"/>
                    </a:cxn>
                    <a:cxn ang="0">
                      <a:pos x="257" y="224"/>
                    </a:cxn>
                    <a:cxn ang="0">
                      <a:pos x="220" y="205"/>
                    </a:cxn>
                    <a:cxn ang="0">
                      <a:pos x="190" y="186"/>
                    </a:cxn>
                    <a:cxn ang="0">
                      <a:pos x="162" y="165"/>
                    </a:cxn>
                    <a:cxn ang="0">
                      <a:pos x="133" y="141"/>
                    </a:cxn>
                    <a:cxn ang="0">
                      <a:pos x="91" y="103"/>
                    </a:cxn>
                    <a:cxn ang="0">
                      <a:pos x="53" y="63"/>
                    </a:cxn>
                    <a:cxn ang="0">
                      <a:pos x="27" y="30"/>
                    </a:cxn>
                    <a:cxn ang="0">
                      <a:pos x="2" y="2"/>
                    </a:cxn>
                    <a:cxn ang="0">
                      <a:pos x="0" y="23"/>
                    </a:cxn>
                    <a:cxn ang="0">
                      <a:pos x="0" y="57"/>
                    </a:cxn>
                    <a:cxn ang="0">
                      <a:pos x="10" y="103"/>
                    </a:cxn>
                    <a:cxn ang="0">
                      <a:pos x="30" y="146"/>
                    </a:cxn>
                    <a:cxn ang="0">
                      <a:pos x="67" y="188"/>
                    </a:cxn>
                    <a:cxn ang="0">
                      <a:pos x="112" y="207"/>
                    </a:cxn>
                    <a:cxn ang="0">
                      <a:pos x="148" y="217"/>
                    </a:cxn>
                    <a:cxn ang="0">
                      <a:pos x="186" y="224"/>
                    </a:cxn>
                    <a:cxn ang="0">
                      <a:pos x="224" y="232"/>
                    </a:cxn>
                    <a:cxn ang="0">
                      <a:pos x="268" y="251"/>
                    </a:cxn>
                    <a:cxn ang="0">
                      <a:pos x="291" y="289"/>
                    </a:cxn>
                    <a:cxn ang="0">
                      <a:pos x="291" y="327"/>
                    </a:cxn>
                    <a:cxn ang="0">
                      <a:pos x="258" y="336"/>
                    </a:cxn>
                    <a:cxn ang="0">
                      <a:pos x="219" y="321"/>
                    </a:cxn>
                    <a:cxn ang="0">
                      <a:pos x="190" y="304"/>
                    </a:cxn>
                    <a:cxn ang="0">
                      <a:pos x="160" y="283"/>
                    </a:cxn>
                    <a:cxn ang="0">
                      <a:pos x="114" y="249"/>
                    </a:cxn>
                    <a:cxn ang="0">
                      <a:pos x="89" y="228"/>
                    </a:cxn>
                  </a:cxnLst>
                  <a:rect l="0" t="0" r="r" b="b"/>
                  <a:pathLst>
                    <a:path w="403" h="479">
                      <a:moveTo>
                        <a:pt x="89" y="228"/>
                      </a:moveTo>
                      <a:lnTo>
                        <a:pt x="87" y="230"/>
                      </a:lnTo>
                      <a:lnTo>
                        <a:pt x="86" y="234"/>
                      </a:lnTo>
                      <a:lnTo>
                        <a:pt x="86" y="239"/>
                      </a:lnTo>
                      <a:lnTo>
                        <a:pt x="86" y="249"/>
                      </a:lnTo>
                      <a:lnTo>
                        <a:pt x="84" y="253"/>
                      </a:lnTo>
                      <a:lnTo>
                        <a:pt x="84" y="258"/>
                      </a:lnTo>
                      <a:lnTo>
                        <a:pt x="84" y="262"/>
                      </a:lnTo>
                      <a:lnTo>
                        <a:pt x="84" y="268"/>
                      </a:lnTo>
                      <a:lnTo>
                        <a:pt x="86" y="274"/>
                      </a:lnTo>
                      <a:lnTo>
                        <a:pt x="86" y="279"/>
                      </a:lnTo>
                      <a:lnTo>
                        <a:pt x="87" y="287"/>
                      </a:lnTo>
                      <a:lnTo>
                        <a:pt x="91" y="293"/>
                      </a:lnTo>
                      <a:lnTo>
                        <a:pt x="95" y="298"/>
                      </a:lnTo>
                      <a:lnTo>
                        <a:pt x="97" y="304"/>
                      </a:lnTo>
                      <a:lnTo>
                        <a:pt x="103" y="310"/>
                      </a:lnTo>
                      <a:lnTo>
                        <a:pt x="106" y="317"/>
                      </a:lnTo>
                      <a:lnTo>
                        <a:pt x="112" y="321"/>
                      </a:lnTo>
                      <a:lnTo>
                        <a:pt x="120" y="329"/>
                      </a:lnTo>
                      <a:lnTo>
                        <a:pt x="124" y="331"/>
                      </a:lnTo>
                      <a:lnTo>
                        <a:pt x="127" y="333"/>
                      </a:lnTo>
                      <a:lnTo>
                        <a:pt x="131" y="336"/>
                      </a:lnTo>
                      <a:lnTo>
                        <a:pt x="137" y="338"/>
                      </a:lnTo>
                      <a:lnTo>
                        <a:pt x="141" y="340"/>
                      </a:lnTo>
                      <a:lnTo>
                        <a:pt x="146" y="344"/>
                      </a:lnTo>
                      <a:lnTo>
                        <a:pt x="152" y="346"/>
                      </a:lnTo>
                      <a:lnTo>
                        <a:pt x="158" y="348"/>
                      </a:lnTo>
                      <a:lnTo>
                        <a:pt x="163" y="350"/>
                      </a:lnTo>
                      <a:lnTo>
                        <a:pt x="169" y="352"/>
                      </a:lnTo>
                      <a:lnTo>
                        <a:pt x="175" y="354"/>
                      </a:lnTo>
                      <a:lnTo>
                        <a:pt x="182" y="355"/>
                      </a:lnTo>
                      <a:lnTo>
                        <a:pt x="188" y="355"/>
                      </a:lnTo>
                      <a:lnTo>
                        <a:pt x="198" y="357"/>
                      </a:lnTo>
                      <a:lnTo>
                        <a:pt x="205" y="357"/>
                      </a:lnTo>
                      <a:lnTo>
                        <a:pt x="213" y="359"/>
                      </a:lnTo>
                      <a:lnTo>
                        <a:pt x="220" y="361"/>
                      </a:lnTo>
                      <a:lnTo>
                        <a:pt x="230" y="361"/>
                      </a:lnTo>
                      <a:lnTo>
                        <a:pt x="239" y="363"/>
                      </a:lnTo>
                      <a:lnTo>
                        <a:pt x="251" y="363"/>
                      </a:lnTo>
                      <a:lnTo>
                        <a:pt x="258" y="363"/>
                      </a:lnTo>
                      <a:lnTo>
                        <a:pt x="264" y="363"/>
                      </a:lnTo>
                      <a:lnTo>
                        <a:pt x="270" y="365"/>
                      </a:lnTo>
                      <a:lnTo>
                        <a:pt x="276" y="367"/>
                      </a:lnTo>
                      <a:lnTo>
                        <a:pt x="279" y="373"/>
                      </a:lnTo>
                      <a:lnTo>
                        <a:pt x="281" y="378"/>
                      </a:lnTo>
                      <a:lnTo>
                        <a:pt x="277" y="386"/>
                      </a:lnTo>
                      <a:lnTo>
                        <a:pt x="274" y="395"/>
                      </a:lnTo>
                      <a:lnTo>
                        <a:pt x="268" y="399"/>
                      </a:lnTo>
                      <a:lnTo>
                        <a:pt x="266" y="403"/>
                      </a:lnTo>
                      <a:lnTo>
                        <a:pt x="260" y="409"/>
                      </a:lnTo>
                      <a:lnTo>
                        <a:pt x="257" y="414"/>
                      </a:lnTo>
                      <a:lnTo>
                        <a:pt x="251" y="418"/>
                      </a:lnTo>
                      <a:lnTo>
                        <a:pt x="247" y="424"/>
                      </a:lnTo>
                      <a:lnTo>
                        <a:pt x="241" y="428"/>
                      </a:lnTo>
                      <a:lnTo>
                        <a:pt x="236" y="433"/>
                      </a:lnTo>
                      <a:lnTo>
                        <a:pt x="232" y="437"/>
                      </a:lnTo>
                      <a:lnTo>
                        <a:pt x="226" y="443"/>
                      </a:lnTo>
                      <a:lnTo>
                        <a:pt x="222" y="447"/>
                      </a:lnTo>
                      <a:lnTo>
                        <a:pt x="219" y="452"/>
                      </a:lnTo>
                      <a:lnTo>
                        <a:pt x="211" y="460"/>
                      </a:lnTo>
                      <a:lnTo>
                        <a:pt x="207" y="468"/>
                      </a:lnTo>
                      <a:lnTo>
                        <a:pt x="207" y="473"/>
                      </a:lnTo>
                      <a:lnTo>
                        <a:pt x="211" y="479"/>
                      </a:lnTo>
                      <a:lnTo>
                        <a:pt x="215" y="479"/>
                      </a:lnTo>
                      <a:lnTo>
                        <a:pt x="217" y="479"/>
                      </a:lnTo>
                      <a:lnTo>
                        <a:pt x="222" y="479"/>
                      </a:lnTo>
                      <a:lnTo>
                        <a:pt x="226" y="479"/>
                      </a:lnTo>
                      <a:lnTo>
                        <a:pt x="232" y="475"/>
                      </a:lnTo>
                      <a:lnTo>
                        <a:pt x="239" y="473"/>
                      </a:lnTo>
                      <a:lnTo>
                        <a:pt x="245" y="469"/>
                      </a:lnTo>
                      <a:lnTo>
                        <a:pt x="253" y="466"/>
                      </a:lnTo>
                      <a:lnTo>
                        <a:pt x="258" y="462"/>
                      </a:lnTo>
                      <a:lnTo>
                        <a:pt x="268" y="456"/>
                      </a:lnTo>
                      <a:lnTo>
                        <a:pt x="276" y="449"/>
                      </a:lnTo>
                      <a:lnTo>
                        <a:pt x="283" y="443"/>
                      </a:lnTo>
                      <a:lnTo>
                        <a:pt x="291" y="435"/>
                      </a:lnTo>
                      <a:lnTo>
                        <a:pt x="298" y="428"/>
                      </a:lnTo>
                      <a:lnTo>
                        <a:pt x="306" y="418"/>
                      </a:lnTo>
                      <a:lnTo>
                        <a:pt x="315" y="411"/>
                      </a:lnTo>
                      <a:lnTo>
                        <a:pt x="319" y="407"/>
                      </a:lnTo>
                      <a:lnTo>
                        <a:pt x="323" y="401"/>
                      </a:lnTo>
                      <a:lnTo>
                        <a:pt x="327" y="395"/>
                      </a:lnTo>
                      <a:lnTo>
                        <a:pt x="331" y="392"/>
                      </a:lnTo>
                      <a:lnTo>
                        <a:pt x="334" y="386"/>
                      </a:lnTo>
                      <a:lnTo>
                        <a:pt x="338" y="382"/>
                      </a:lnTo>
                      <a:lnTo>
                        <a:pt x="342" y="376"/>
                      </a:lnTo>
                      <a:lnTo>
                        <a:pt x="346" y="371"/>
                      </a:lnTo>
                      <a:lnTo>
                        <a:pt x="348" y="365"/>
                      </a:lnTo>
                      <a:lnTo>
                        <a:pt x="353" y="359"/>
                      </a:lnTo>
                      <a:lnTo>
                        <a:pt x="355" y="354"/>
                      </a:lnTo>
                      <a:lnTo>
                        <a:pt x="359" y="348"/>
                      </a:lnTo>
                      <a:lnTo>
                        <a:pt x="363" y="342"/>
                      </a:lnTo>
                      <a:lnTo>
                        <a:pt x="365" y="338"/>
                      </a:lnTo>
                      <a:lnTo>
                        <a:pt x="369" y="331"/>
                      </a:lnTo>
                      <a:lnTo>
                        <a:pt x="372" y="327"/>
                      </a:lnTo>
                      <a:lnTo>
                        <a:pt x="374" y="319"/>
                      </a:lnTo>
                      <a:lnTo>
                        <a:pt x="378" y="314"/>
                      </a:lnTo>
                      <a:lnTo>
                        <a:pt x="380" y="308"/>
                      </a:lnTo>
                      <a:lnTo>
                        <a:pt x="382" y="302"/>
                      </a:lnTo>
                      <a:lnTo>
                        <a:pt x="384" y="295"/>
                      </a:lnTo>
                      <a:lnTo>
                        <a:pt x="388" y="289"/>
                      </a:lnTo>
                      <a:lnTo>
                        <a:pt x="390" y="283"/>
                      </a:lnTo>
                      <a:lnTo>
                        <a:pt x="391" y="277"/>
                      </a:lnTo>
                      <a:lnTo>
                        <a:pt x="393" y="270"/>
                      </a:lnTo>
                      <a:lnTo>
                        <a:pt x="395" y="264"/>
                      </a:lnTo>
                      <a:lnTo>
                        <a:pt x="397" y="257"/>
                      </a:lnTo>
                      <a:lnTo>
                        <a:pt x="397" y="251"/>
                      </a:lnTo>
                      <a:lnTo>
                        <a:pt x="399" y="243"/>
                      </a:lnTo>
                      <a:lnTo>
                        <a:pt x="399" y="238"/>
                      </a:lnTo>
                      <a:lnTo>
                        <a:pt x="401" y="232"/>
                      </a:lnTo>
                      <a:lnTo>
                        <a:pt x="403" y="226"/>
                      </a:lnTo>
                      <a:lnTo>
                        <a:pt x="401" y="219"/>
                      </a:lnTo>
                      <a:lnTo>
                        <a:pt x="401" y="213"/>
                      </a:lnTo>
                      <a:lnTo>
                        <a:pt x="401" y="205"/>
                      </a:lnTo>
                      <a:lnTo>
                        <a:pt x="401" y="200"/>
                      </a:lnTo>
                      <a:lnTo>
                        <a:pt x="399" y="194"/>
                      </a:lnTo>
                      <a:lnTo>
                        <a:pt x="399" y="188"/>
                      </a:lnTo>
                      <a:lnTo>
                        <a:pt x="397" y="181"/>
                      </a:lnTo>
                      <a:lnTo>
                        <a:pt x="397" y="177"/>
                      </a:lnTo>
                      <a:lnTo>
                        <a:pt x="395" y="171"/>
                      </a:lnTo>
                      <a:lnTo>
                        <a:pt x="393" y="163"/>
                      </a:lnTo>
                      <a:lnTo>
                        <a:pt x="391" y="160"/>
                      </a:lnTo>
                      <a:lnTo>
                        <a:pt x="390" y="154"/>
                      </a:lnTo>
                      <a:lnTo>
                        <a:pt x="388" y="148"/>
                      </a:lnTo>
                      <a:lnTo>
                        <a:pt x="386" y="144"/>
                      </a:lnTo>
                      <a:lnTo>
                        <a:pt x="382" y="139"/>
                      </a:lnTo>
                      <a:lnTo>
                        <a:pt x="380" y="135"/>
                      </a:lnTo>
                      <a:lnTo>
                        <a:pt x="378" y="129"/>
                      </a:lnTo>
                      <a:lnTo>
                        <a:pt x="374" y="124"/>
                      </a:lnTo>
                      <a:lnTo>
                        <a:pt x="371" y="120"/>
                      </a:lnTo>
                      <a:lnTo>
                        <a:pt x="369" y="114"/>
                      </a:lnTo>
                      <a:lnTo>
                        <a:pt x="363" y="105"/>
                      </a:lnTo>
                      <a:lnTo>
                        <a:pt x="357" y="97"/>
                      </a:lnTo>
                      <a:lnTo>
                        <a:pt x="350" y="89"/>
                      </a:lnTo>
                      <a:lnTo>
                        <a:pt x="344" y="82"/>
                      </a:lnTo>
                      <a:lnTo>
                        <a:pt x="336" y="74"/>
                      </a:lnTo>
                      <a:lnTo>
                        <a:pt x="329" y="68"/>
                      </a:lnTo>
                      <a:lnTo>
                        <a:pt x="321" y="61"/>
                      </a:lnTo>
                      <a:lnTo>
                        <a:pt x="314" y="55"/>
                      </a:lnTo>
                      <a:lnTo>
                        <a:pt x="308" y="49"/>
                      </a:lnTo>
                      <a:lnTo>
                        <a:pt x="300" y="44"/>
                      </a:lnTo>
                      <a:lnTo>
                        <a:pt x="293" y="40"/>
                      </a:lnTo>
                      <a:lnTo>
                        <a:pt x="287" y="34"/>
                      </a:lnTo>
                      <a:lnTo>
                        <a:pt x="281" y="30"/>
                      </a:lnTo>
                      <a:lnTo>
                        <a:pt x="276" y="29"/>
                      </a:lnTo>
                      <a:lnTo>
                        <a:pt x="270" y="25"/>
                      </a:lnTo>
                      <a:lnTo>
                        <a:pt x="266" y="23"/>
                      </a:lnTo>
                      <a:lnTo>
                        <a:pt x="260" y="19"/>
                      </a:lnTo>
                      <a:lnTo>
                        <a:pt x="258" y="17"/>
                      </a:lnTo>
                      <a:lnTo>
                        <a:pt x="253" y="15"/>
                      </a:lnTo>
                      <a:lnTo>
                        <a:pt x="251" y="15"/>
                      </a:lnTo>
                      <a:lnTo>
                        <a:pt x="363" y="260"/>
                      </a:lnTo>
                      <a:lnTo>
                        <a:pt x="361" y="260"/>
                      </a:lnTo>
                      <a:lnTo>
                        <a:pt x="355" y="258"/>
                      </a:lnTo>
                      <a:lnTo>
                        <a:pt x="350" y="257"/>
                      </a:lnTo>
                      <a:lnTo>
                        <a:pt x="342" y="255"/>
                      </a:lnTo>
                      <a:lnTo>
                        <a:pt x="336" y="253"/>
                      </a:lnTo>
                      <a:lnTo>
                        <a:pt x="331" y="251"/>
                      </a:lnTo>
                      <a:lnTo>
                        <a:pt x="325" y="251"/>
                      </a:lnTo>
                      <a:lnTo>
                        <a:pt x="319" y="249"/>
                      </a:lnTo>
                      <a:lnTo>
                        <a:pt x="312" y="245"/>
                      </a:lnTo>
                      <a:lnTo>
                        <a:pt x="306" y="243"/>
                      </a:lnTo>
                      <a:lnTo>
                        <a:pt x="298" y="241"/>
                      </a:lnTo>
                      <a:lnTo>
                        <a:pt x="291" y="239"/>
                      </a:lnTo>
                      <a:lnTo>
                        <a:pt x="283" y="234"/>
                      </a:lnTo>
                      <a:lnTo>
                        <a:pt x="274" y="232"/>
                      </a:lnTo>
                      <a:lnTo>
                        <a:pt x="266" y="226"/>
                      </a:lnTo>
                      <a:lnTo>
                        <a:pt x="257" y="224"/>
                      </a:lnTo>
                      <a:lnTo>
                        <a:pt x="251" y="220"/>
                      </a:lnTo>
                      <a:lnTo>
                        <a:pt x="247" y="219"/>
                      </a:lnTo>
                      <a:lnTo>
                        <a:pt x="241" y="217"/>
                      </a:lnTo>
                      <a:lnTo>
                        <a:pt x="238" y="215"/>
                      </a:lnTo>
                      <a:lnTo>
                        <a:pt x="228" y="209"/>
                      </a:lnTo>
                      <a:lnTo>
                        <a:pt x="220" y="205"/>
                      </a:lnTo>
                      <a:lnTo>
                        <a:pt x="215" y="201"/>
                      </a:lnTo>
                      <a:lnTo>
                        <a:pt x="209" y="200"/>
                      </a:lnTo>
                      <a:lnTo>
                        <a:pt x="205" y="196"/>
                      </a:lnTo>
                      <a:lnTo>
                        <a:pt x="200" y="192"/>
                      </a:lnTo>
                      <a:lnTo>
                        <a:pt x="196" y="190"/>
                      </a:lnTo>
                      <a:lnTo>
                        <a:pt x="190" y="186"/>
                      </a:lnTo>
                      <a:lnTo>
                        <a:pt x="186" y="182"/>
                      </a:lnTo>
                      <a:lnTo>
                        <a:pt x="182" y="181"/>
                      </a:lnTo>
                      <a:lnTo>
                        <a:pt x="177" y="175"/>
                      </a:lnTo>
                      <a:lnTo>
                        <a:pt x="171" y="173"/>
                      </a:lnTo>
                      <a:lnTo>
                        <a:pt x="165" y="169"/>
                      </a:lnTo>
                      <a:lnTo>
                        <a:pt x="162" y="165"/>
                      </a:lnTo>
                      <a:lnTo>
                        <a:pt x="156" y="162"/>
                      </a:lnTo>
                      <a:lnTo>
                        <a:pt x="152" y="158"/>
                      </a:lnTo>
                      <a:lnTo>
                        <a:pt x="146" y="154"/>
                      </a:lnTo>
                      <a:lnTo>
                        <a:pt x="143" y="150"/>
                      </a:lnTo>
                      <a:lnTo>
                        <a:pt x="139" y="144"/>
                      </a:lnTo>
                      <a:lnTo>
                        <a:pt x="133" y="141"/>
                      </a:lnTo>
                      <a:lnTo>
                        <a:pt x="129" y="137"/>
                      </a:lnTo>
                      <a:lnTo>
                        <a:pt x="124" y="133"/>
                      </a:lnTo>
                      <a:lnTo>
                        <a:pt x="114" y="125"/>
                      </a:lnTo>
                      <a:lnTo>
                        <a:pt x="106" y="118"/>
                      </a:lnTo>
                      <a:lnTo>
                        <a:pt x="99" y="110"/>
                      </a:lnTo>
                      <a:lnTo>
                        <a:pt x="91" y="103"/>
                      </a:lnTo>
                      <a:lnTo>
                        <a:pt x="84" y="95"/>
                      </a:lnTo>
                      <a:lnTo>
                        <a:pt x="78" y="87"/>
                      </a:lnTo>
                      <a:lnTo>
                        <a:pt x="70" y="80"/>
                      </a:lnTo>
                      <a:lnTo>
                        <a:pt x="65" y="74"/>
                      </a:lnTo>
                      <a:lnTo>
                        <a:pt x="59" y="68"/>
                      </a:lnTo>
                      <a:lnTo>
                        <a:pt x="53" y="63"/>
                      </a:lnTo>
                      <a:lnTo>
                        <a:pt x="48" y="57"/>
                      </a:lnTo>
                      <a:lnTo>
                        <a:pt x="44" y="49"/>
                      </a:lnTo>
                      <a:lnTo>
                        <a:pt x="38" y="46"/>
                      </a:lnTo>
                      <a:lnTo>
                        <a:pt x="34" y="42"/>
                      </a:lnTo>
                      <a:lnTo>
                        <a:pt x="29" y="36"/>
                      </a:lnTo>
                      <a:lnTo>
                        <a:pt x="27" y="30"/>
                      </a:lnTo>
                      <a:lnTo>
                        <a:pt x="21" y="27"/>
                      </a:lnTo>
                      <a:lnTo>
                        <a:pt x="19" y="23"/>
                      </a:lnTo>
                      <a:lnTo>
                        <a:pt x="13" y="15"/>
                      </a:lnTo>
                      <a:lnTo>
                        <a:pt x="8" y="10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2" y="72"/>
                      </a:lnTo>
                      <a:lnTo>
                        <a:pt x="4" y="78"/>
                      </a:lnTo>
                      <a:lnTo>
                        <a:pt x="6" y="87"/>
                      </a:lnTo>
                      <a:lnTo>
                        <a:pt x="8" y="93"/>
                      </a:lnTo>
                      <a:lnTo>
                        <a:pt x="10" y="103"/>
                      </a:lnTo>
                      <a:lnTo>
                        <a:pt x="13" y="110"/>
                      </a:lnTo>
                      <a:lnTo>
                        <a:pt x="15" y="118"/>
                      </a:lnTo>
                      <a:lnTo>
                        <a:pt x="19" y="125"/>
                      </a:lnTo>
                      <a:lnTo>
                        <a:pt x="23" y="131"/>
                      </a:lnTo>
                      <a:lnTo>
                        <a:pt x="27" y="139"/>
                      </a:lnTo>
                      <a:lnTo>
                        <a:pt x="30" y="146"/>
                      </a:lnTo>
                      <a:lnTo>
                        <a:pt x="36" y="156"/>
                      </a:lnTo>
                      <a:lnTo>
                        <a:pt x="42" y="162"/>
                      </a:lnTo>
                      <a:lnTo>
                        <a:pt x="48" y="169"/>
                      </a:lnTo>
                      <a:lnTo>
                        <a:pt x="53" y="175"/>
                      </a:lnTo>
                      <a:lnTo>
                        <a:pt x="61" y="182"/>
                      </a:lnTo>
                      <a:lnTo>
                        <a:pt x="67" y="188"/>
                      </a:lnTo>
                      <a:lnTo>
                        <a:pt x="74" y="192"/>
                      </a:lnTo>
                      <a:lnTo>
                        <a:pt x="82" y="198"/>
                      </a:lnTo>
                      <a:lnTo>
                        <a:pt x="91" y="201"/>
                      </a:lnTo>
                      <a:lnTo>
                        <a:pt x="99" y="203"/>
                      </a:lnTo>
                      <a:lnTo>
                        <a:pt x="108" y="207"/>
                      </a:lnTo>
                      <a:lnTo>
                        <a:pt x="112" y="207"/>
                      </a:lnTo>
                      <a:lnTo>
                        <a:pt x="116" y="209"/>
                      </a:lnTo>
                      <a:lnTo>
                        <a:pt x="122" y="211"/>
                      </a:lnTo>
                      <a:lnTo>
                        <a:pt x="127" y="213"/>
                      </a:lnTo>
                      <a:lnTo>
                        <a:pt x="135" y="215"/>
                      </a:lnTo>
                      <a:lnTo>
                        <a:pt x="144" y="217"/>
                      </a:lnTo>
                      <a:lnTo>
                        <a:pt x="148" y="217"/>
                      </a:lnTo>
                      <a:lnTo>
                        <a:pt x="154" y="219"/>
                      </a:lnTo>
                      <a:lnTo>
                        <a:pt x="158" y="219"/>
                      </a:lnTo>
                      <a:lnTo>
                        <a:pt x="163" y="220"/>
                      </a:lnTo>
                      <a:lnTo>
                        <a:pt x="171" y="220"/>
                      </a:lnTo>
                      <a:lnTo>
                        <a:pt x="182" y="224"/>
                      </a:lnTo>
                      <a:lnTo>
                        <a:pt x="186" y="224"/>
                      </a:lnTo>
                      <a:lnTo>
                        <a:pt x="190" y="224"/>
                      </a:lnTo>
                      <a:lnTo>
                        <a:pt x="196" y="224"/>
                      </a:lnTo>
                      <a:lnTo>
                        <a:pt x="200" y="226"/>
                      </a:lnTo>
                      <a:lnTo>
                        <a:pt x="207" y="228"/>
                      </a:lnTo>
                      <a:lnTo>
                        <a:pt x="217" y="230"/>
                      </a:lnTo>
                      <a:lnTo>
                        <a:pt x="224" y="232"/>
                      </a:lnTo>
                      <a:lnTo>
                        <a:pt x="234" y="234"/>
                      </a:lnTo>
                      <a:lnTo>
                        <a:pt x="241" y="236"/>
                      </a:lnTo>
                      <a:lnTo>
                        <a:pt x="249" y="239"/>
                      </a:lnTo>
                      <a:lnTo>
                        <a:pt x="255" y="243"/>
                      </a:lnTo>
                      <a:lnTo>
                        <a:pt x="262" y="247"/>
                      </a:lnTo>
                      <a:lnTo>
                        <a:pt x="268" y="251"/>
                      </a:lnTo>
                      <a:lnTo>
                        <a:pt x="274" y="257"/>
                      </a:lnTo>
                      <a:lnTo>
                        <a:pt x="277" y="262"/>
                      </a:lnTo>
                      <a:lnTo>
                        <a:pt x="283" y="270"/>
                      </a:lnTo>
                      <a:lnTo>
                        <a:pt x="285" y="277"/>
                      </a:lnTo>
                      <a:lnTo>
                        <a:pt x="289" y="285"/>
                      </a:lnTo>
                      <a:lnTo>
                        <a:pt x="291" y="289"/>
                      </a:lnTo>
                      <a:lnTo>
                        <a:pt x="291" y="295"/>
                      </a:lnTo>
                      <a:lnTo>
                        <a:pt x="293" y="298"/>
                      </a:lnTo>
                      <a:lnTo>
                        <a:pt x="295" y="304"/>
                      </a:lnTo>
                      <a:lnTo>
                        <a:pt x="293" y="312"/>
                      </a:lnTo>
                      <a:lnTo>
                        <a:pt x="293" y="321"/>
                      </a:lnTo>
                      <a:lnTo>
                        <a:pt x="291" y="327"/>
                      </a:lnTo>
                      <a:lnTo>
                        <a:pt x="287" y="331"/>
                      </a:lnTo>
                      <a:lnTo>
                        <a:pt x="283" y="335"/>
                      </a:lnTo>
                      <a:lnTo>
                        <a:pt x="277" y="338"/>
                      </a:lnTo>
                      <a:lnTo>
                        <a:pt x="272" y="338"/>
                      </a:lnTo>
                      <a:lnTo>
                        <a:pt x="266" y="338"/>
                      </a:lnTo>
                      <a:lnTo>
                        <a:pt x="258" y="336"/>
                      </a:lnTo>
                      <a:lnTo>
                        <a:pt x="251" y="335"/>
                      </a:lnTo>
                      <a:lnTo>
                        <a:pt x="241" y="331"/>
                      </a:lnTo>
                      <a:lnTo>
                        <a:pt x="234" y="329"/>
                      </a:lnTo>
                      <a:lnTo>
                        <a:pt x="228" y="325"/>
                      </a:lnTo>
                      <a:lnTo>
                        <a:pt x="224" y="323"/>
                      </a:lnTo>
                      <a:lnTo>
                        <a:pt x="219" y="321"/>
                      </a:lnTo>
                      <a:lnTo>
                        <a:pt x="215" y="319"/>
                      </a:lnTo>
                      <a:lnTo>
                        <a:pt x="209" y="316"/>
                      </a:lnTo>
                      <a:lnTo>
                        <a:pt x="205" y="312"/>
                      </a:lnTo>
                      <a:lnTo>
                        <a:pt x="200" y="310"/>
                      </a:lnTo>
                      <a:lnTo>
                        <a:pt x="196" y="308"/>
                      </a:lnTo>
                      <a:lnTo>
                        <a:pt x="190" y="304"/>
                      </a:lnTo>
                      <a:lnTo>
                        <a:pt x="184" y="300"/>
                      </a:lnTo>
                      <a:lnTo>
                        <a:pt x="181" y="296"/>
                      </a:lnTo>
                      <a:lnTo>
                        <a:pt x="175" y="295"/>
                      </a:lnTo>
                      <a:lnTo>
                        <a:pt x="169" y="291"/>
                      </a:lnTo>
                      <a:lnTo>
                        <a:pt x="165" y="287"/>
                      </a:lnTo>
                      <a:lnTo>
                        <a:pt x="160" y="283"/>
                      </a:lnTo>
                      <a:lnTo>
                        <a:pt x="156" y="281"/>
                      </a:lnTo>
                      <a:lnTo>
                        <a:pt x="146" y="274"/>
                      </a:lnTo>
                      <a:lnTo>
                        <a:pt x="139" y="268"/>
                      </a:lnTo>
                      <a:lnTo>
                        <a:pt x="129" y="260"/>
                      </a:lnTo>
                      <a:lnTo>
                        <a:pt x="122" y="255"/>
                      </a:lnTo>
                      <a:lnTo>
                        <a:pt x="114" y="249"/>
                      </a:lnTo>
                      <a:lnTo>
                        <a:pt x="108" y="243"/>
                      </a:lnTo>
                      <a:lnTo>
                        <a:pt x="103" y="239"/>
                      </a:lnTo>
                      <a:lnTo>
                        <a:pt x="97" y="236"/>
                      </a:lnTo>
                      <a:lnTo>
                        <a:pt x="91" y="230"/>
                      </a:lnTo>
                      <a:lnTo>
                        <a:pt x="89" y="228"/>
                      </a:lnTo>
                      <a:lnTo>
                        <a:pt x="89" y="22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77"/>
                <p:cNvSpPr>
                  <a:spLocks/>
                </p:cNvSpPr>
                <p:nvPr/>
              </p:nvSpPr>
              <p:spPr bwMode="auto">
                <a:xfrm>
                  <a:off x="4149" y="1582"/>
                  <a:ext cx="18" cy="23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8" y="45"/>
                    </a:cxn>
                    <a:cxn ang="0">
                      <a:pos x="36" y="15"/>
                    </a:cxn>
                    <a:cxn ang="0">
                      <a:pos x="19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6" h="45">
                      <a:moveTo>
                        <a:pt x="0" y="19"/>
                      </a:moveTo>
                      <a:lnTo>
                        <a:pt x="28" y="45"/>
                      </a:lnTo>
                      <a:lnTo>
                        <a:pt x="36" y="15"/>
                      </a:lnTo>
                      <a:lnTo>
                        <a:pt x="19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8682038" y="1935163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9"/>
            <p:cNvSpPr>
              <a:spLocks noChangeArrowheads="1"/>
            </p:cNvSpPr>
            <p:nvPr/>
          </p:nvSpPr>
          <p:spPr bwMode="auto">
            <a:xfrm>
              <a:off x="7670800" y="1966913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0"/>
            <p:cNvSpPr>
              <a:spLocks noChangeArrowheads="1"/>
            </p:cNvSpPr>
            <p:nvPr/>
          </p:nvSpPr>
          <p:spPr bwMode="auto">
            <a:xfrm>
              <a:off x="8570913" y="1706563"/>
              <a:ext cx="130175" cy="122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1"/>
            <p:cNvSpPr>
              <a:spLocks noChangeArrowheads="1"/>
            </p:cNvSpPr>
            <p:nvPr/>
          </p:nvSpPr>
          <p:spPr bwMode="auto">
            <a:xfrm>
              <a:off x="7880350" y="1579563"/>
              <a:ext cx="128588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2"/>
            <p:cNvSpPr>
              <a:spLocks noChangeArrowheads="1"/>
            </p:cNvSpPr>
            <p:nvPr/>
          </p:nvSpPr>
          <p:spPr bwMode="auto">
            <a:xfrm>
              <a:off x="8139113" y="1814513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93"/>
            <p:cNvSpPr>
              <a:spLocks noChangeArrowheads="1"/>
            </p:cNvSpPr>
            <p:nvPr/>
          </p:nvSpPr>
          <p:spPr bwMode="auto">
            <a:xfrm>
              <a:off x="8337550" y="1473200"/>
              <a:ext cx="130175" cy="1238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Content Placeholder 8"/>
          <p:cNvSpPr txBox="1">
            <a:spLocks/>
          </p:cNvSpPr>
          <p:nvPr/>
        </p:nvSpPr>
        <p:spPr bwMode="auto">
          <a:xfrm>
            <a:off x="762000" y="2590800"/>
            <a:ext cx="754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Disaster relief operations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Drop sensor nodes from an aircraft over a wildfire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node measures temperature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Derive a “temperature map”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FireWxNet: A Multi-Tiered Portable Wireless System for Monitoring Weather Conditions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Wildland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Fire Environments,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Hartung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R. Han, 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Seielstad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S. Holbrook,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Mobisys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2006.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fire detection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Active Volcano Monitoring</a:t>
            </a:r>
            <a:endParaRPr lang="en-US" altLang="zh-CN" dirty="0" smtClean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3657600" y="35052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Deploying a Wireless Sensor Network on an Active Volcano,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G. Werner-Allen, K.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Lorincz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M. Ruiz, O.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Marcillo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J. Johnson, J. Lees, and M. Welsh, IEEE Internet Computing, 2006.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943225"/>
            <a:ext cx="2844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fire detection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Volcano Monitoring</a:t>
            </a:r>
            <a:endParaRPr lang="en-US" altLang="zh-CN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Precision agriculture</a:t>
            </a:r>
          </a:p>
          <a:p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85800" y="3886200"/>
            <a:ext cx="586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“Wireless Vineyard”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Sensors monitor temperature, moisture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Roger the dog collects the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hangingmote_v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05200"/>
            <a:ext cx="2157984" cy="25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ogcoll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24000"/>
            <a:ext cx="21605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fire detection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Volcano Monitoring</a:t>
            </a:r>
            <a:endParaRPr lang="en-US" altLang="zh-CN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Precision agriculture</a:t>
            </a: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Habitat monitoring</a:t>
            </a:r>
          </a:p>
          <a:p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85800" y="3886200"/>
            <a:ext cx="601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Biodiversity mapping: Use sensor nodes to observe wildlife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ZebraNet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Project: Collar-mounted sensors monitor zebra movement in Kenya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Dynamic Virtual Fences for Controlling Cows, Z. Butler, P.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R. Peterson, and D.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ISER 2004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27738" y="1600200"/>
            <a:ext cx="2811462" cy="1538288"/>
            <a:chOff x="6027738" y="2320925"/>
            <a:chExt cx="2811462" cy="1538288"/>
          </a:xfrm>
        </p:grpSpPr>
        <p:pic>
          <p:nvPicPr>
            <p:cNvPr id="15" name="Picture 97" descr="SY00600_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3950" y="2425700"/>
              <a:ext cx="2635250" cy="1216025"/>
            </a:xfrm>
            <a:prstGeom prst="rect">
              <a:avLst/>
            </a:prstGeom>
            <a:noFill/>
          </p:spPr>
        </p:pic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7289800" y="3086100"/>
              <a:ext cx="674688" cy="603250"/>
              <a:chOff x="3251" y="1155"/>
              <a:chExt cx="634" cy="567"/>
            </a:xfrm>
          </p:grpSpPr>
          <p:sp>
            <p:nvSpPr>
              <p:cNvPr id="137" name="AutoShape 105"/>
              <p:cNvSpPr>
                <a:spLocks noChangeAspect="1" noChangeArrowheads="1" noTextEdit="1"/>
              </p:cNvSpPr>
              <p:nvPr/>
            </p:nvSpPr>
            <p:spPr bwMode="auto">
              <a:xfrm>
                <a:off x="3251" y="1155"/>
                <a:ext cx="634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6"/>
              <p:cNvSpPr>
                <a:spLocks/>
              </p:cNvSpPr>
              <p:nvPr/>
            </p:nvSpPr>
            <p:spPr bwMode="auto">
              <a:xfrm>
                <a:off x="3258" y="1164"/>
                <a:ext cx="586" cy="546"/>
              </a:xfrm>
              <a:custGeom>
                <a:avLst/>
                <a:gdLst/>
                <a:ahLst/>
                <a:cxnLst>
                  <a:cxn ang="0">
                    <a:pos x="2111" y="5"/>
                  </a:cxn>
                  <a:cxn ang="0">
                    <a:pos x="1816" y="193"/>
                  </a:cxn>
                  <a:cxn ang="0">
                    <a:pos x="1479" y="230"/>
                  </a:cxn>
                  <a:cxn ang="0">
                    <a:pos x="1170" y="310"/>
                  </a:cxn>
                  <a:cxn ang="0">
                    <a:pos x="749" y="404"/>
                  </a:cxn>
                  <a:cxn ang="0">
                    <a:pos x="332" y="619"/>
                  </a:cxn>
                  <a:cxn ang="0">
                    <a:pos x="102" y="896"/>
                  </a:cxn>
                  <a:cxn ang="0">
                    <a:pos x="0" y="1274"/>
                  </a:cxn>
                  <a:cxn ang="0">
                    <a:pos x="70" y="1753"/>
                  </a:cxn>
                  <a:cxn ang="0">
                    <a:pos x="149" y="2071"/>
                  </a:cxn>
                  <a:cxn ang="0">
                    <a:pos x="177" y="2427"/>
                  </a:cxn>
                  <a:cxn ang="0">
                    <a:pos x="84" y="2690"/>
                  </a:cxn>
                  <a:cxn ang="0">
                    <a:pos x="444" y="2717"/>
                  </a:cxn>
                  <a:cxn ang="0">
                    <a:pos x="496" y="2666"/>
                  </a:cxn>
                  <a:cxn ang="0">
                    <a:pos x="561" y="2717"/>
                  </a:cxn>
                  <a:cxn ang="0">
                    <a:pos x="846" y="2722"/>
                  </a:cxn>
                  <a:cxn ang="0">
                    <a:pos x="898" y="2657"/>
                  </a:cxn>
                  <a:cxn ang="0">
                    <a:pos x="730" y="2441"/>
                  </a:cxn>
                  <a:cxn ang="0">
                    <a:pos x="781" y="2062"/>
                  </a:cxn>
                  <a:cxn ang="0">
                    <a:pos x="1015" y="1893"/>
                  </a:cxn>
                  <a:cxn ang="0">
                    <a:pos x="1119" y="1883"/>
                  </a:cxn>
                  <a:cxn ang="0">
                    <a:pos x="1179" y="2347"/>
                  </a:cxn>
                  <a:cxn ang="0">
                    <a:pos x="1156" y="2717"/>
                  </a:cxn>
                  <a:cxn ang="0">
                    <a:pos x="1553" y="2732"/>
                  </a:cxn>
                  <a:cxn ang="0">
                    <a:pos x="1573" y="2662"/>
                  </a:cxn>
                  <a:cxn ang="0">
                    <a:pos x="1479" y="2456"/>
                  </a:cxn>
                  <a:cxn ang="0">
                    <a:pos x="1526" y="2216"/>
                  </a:cxn>
                  <a:cxn ang="0">
                    <a:pos x="1568" y="2019"/>
                  </a:cxn>
                  <a:cxn ang="0">
                    <a:pos x="1671" y="2250"/>
                  </a:cxn>
                  <a:cxn ang="0">
                    <a:pos x="1685" y="2461"/>
                  </a:cxn>
                  <a:cxn ang="0">
                    <a:pos x="1751" y="2717"/>
                  </a:cxn>
                  <a:cxn ang="0">
                    <a:pos x="2125" y="2727"/>
                  </a:cxn>
                  <a:cxn ang="0">
                    <a:pos x="2153" y="2628"/>
                  </a:cxn>
                  <a:cxn ang="0">
                    <a:pos x="2012" y="2479"/>
                  </a:cxn>
                  <a:cxn ang="0">
                    <a:pos x="2009" y="1992"/>
                  </a:cxn>
                  <a:cxn ang="0">
                    <a:pos x="1985" y="1682"/>
                  </a:cxn>
                  <a:cxn ang="0">
                    <a:pos x="2116" y="1279"/>
                  </a:cxn>
                  <a:cxn ang="0">
                    <a:pos x="2210" y="1251"/>
                  </a:cxn>
                  <a:cxn ang="0">
                    <a:pos x="2354" y="1448"/>
                  </a:cxn>
                  <a:cxn ang="0">
                    <a:pos x="2448" y="1435"/>
                  </a:cxn>
                  <a:cxn ang="0">
                    <a:pos x="2668" y="1636"/>
                  </a:cxn>
                  <a:cxn ang="0">
                    <a:pos x="2711" y="2010"/>
                  </a:cxn>
                  <a:cxn ang="0">
                    <a:pos x="2644" y="2245"/>
                  </a:cxn>
                  <a:cxn ang="0">
                    <a:pos x="2552" y="2277"/>
                  </a:cxn>
                  <a:cxn ang="0">
                    <a:pos x="2495" y="2179"/>
                  </a:cxn>
                  <a:cxn ang="0">
                    <a:pos x="2401" y="2221"/>
                  </a:cxn>
                  <a:cxn ang="0">
                    <a:pos x="2307" y="2206"/>
                  </a:cxn>
                  <a:cxn ang="0">
                    <a:pos x="2396" y="2362"/>
                  </a:cxn>
                  <a:cxn ang="0">
                    <a:pos x="2532" y="2414"/>
                  </a:cxn>
                  <a:cxn ang="0">
                    <a:pos x="2687" y="2367"/>
                  </a:cxn>
                  <a:cxn ang="0">
                    <a:pos x="2828" y="2203"/>
                  </a:cxn>
                  <a:cxn ang="0">
                    <a:pos x="2930" y="1917"/>
                  </a:cxn>
                  <a:cxn ang="0">
                    <a:pos x="2930" y="1584"/>
                  </a:cxn>
                  <a:cxn ang="0">
                    <a:pos x="2846" y="1036"/>
                  </a:cxn>
                  <a:cxn ang="0">
                    <a:pos x="2738" y="708"/>
                  </a:cxn>
                  <a:cxn ang="0">
                    <a:pos x="2761" y="539"/>
                  </a:cxn>
                  <a:cxn ang="0">
                    <a:pos x="2602" y="240"/>
                  </a:cxn>
                  <a:cxn ang="0">
                    <a:pos x="2471" y="57"/>
                  </a:cxn>
                  <a:cxn ang="0">
                    <a:pos x="2336" y="76"/>
                  </a:cxn>
                  <a:cxn ang="0">
                    <a:pos x="2213" y="0"/>
                  </a:cxn>
                  <a:cxn ang="0">
                    <a:pos x="2111" y="5"/>
                  </a:cxn>
                  <a:cxn ang="0">
                    <a:pos x="2111" y="5"/>
                  </a:cxn>
                </a:cxnLst>
                <a:rect l="0" t="0" r="r" b="b"/>
                <a:pathLst>
                  <a:path w="2930" h="2732">
                    <a:moveTo>
                      <a:pt x="2111" y="5"/>
                    </a:moveTo>
                    <a:lnTo>
                      <a:pt x="1816" y="193"/>
                    </a:lnTo>
                    <a:lnTo>
                      <a:pt x="1479" y="230"/>
                    </a:lnTo>
                    <a:lnTo>
                      <a:pt x="1170" y="310"/>
                    </a:lnTo>
                    <a:lnTo>
                      <a:pt x="749" y="404"/>
                    </a:lnTo>
                    <a:lnTo>
                      <a:pt x="332" y="619"/>
                    </a:lnTo>
                    <a:lnTo>
                      <a:pt x="102" y="896"/>
                    </a:lnTo>
                    <a:lnTo>
                      <a:pt x="0" y="1274"/>
                    </a:lnTo>
                    <a:lnTo>
                      <a:pt x="70" y="1753"/>
                    </a:lnTo>
                    <a:lnTo>
                      <a:pt x="149" y="2071"/>
                    </a:lnTo>
                    <a:lnTo>
                      <a:pt x="177" y="2427"/>
                    </a:lnTo>
                    <a:lnTo>
                      <a:pt x="84" y="2690"/>
                    </a:lnTo>
                    <a:lnTo>
                      <a:pt x="444" y="2717"/>
                    </a:lnTo>
                    <a:lnTo>
                      <a:pt x="496" y="2666"/>
                    </a:lnTo>
                    <a:lnTo>
                      <a:pt x="561" y="2717"/>
                    </a:lnTo>
                    <a:lnTo>
                      <a:pt x="846" y="2722"/>
                    </a:lnTo>
                    <a:lnTo>
                      <a:pt x="898" y="2657"/>
                    </a:lnTo>
                    <a:lnTo>
                      <a:pt x="730" y="2441"/>
                    </a:lnTo>
                    <a:lnTo>
                      <a:pt x="781" y="2062"/>
                    </a:lnTo>
                    <a:lnTo>
                      <a:pt x="1015" y="1893"/>
                    </a:lnTo>
                    <a:lnTo>
                      <a:pt x="1119" y="1883"/>
                    </a:lnTo>
                    <a:lnTo>
                      <a:pt x="1179" y="2347"/>
                    </a:lnTo>
                    <a:lnTo>
                      <a:pt x="1156" y="2717"/>
                    </a:lnTo>
                    <a:lnTo>
                      <a:pt x="1553" y="2732"/>
                    </a:lnTo>
                    <a:lnTo>
                      <a:pt x="1573" y="2662"/>
                    </a:lnTo>
                    <a:lnTo>
                      <a:pt x="1479" y="2456"/>
                    </a:lnTo>
                    <a:lnTo>
                      <a:pt x="1526" y="2216"/>
                    </a:lnTo>
                    <a:lnTo>
                      <a:pt x="1568" y="2019"/>
                    </a:lnTo>
                    <a:lnTo>
                      <a:pt x="1671" y="2250"/>
                    </a:lnTo>
                    <a:lnTo>
                      <a:pt x="1685" y="2461"/>
                    </a:lnTo>
                    <a:lnTo>
                      <a:pt x="1751" y="2717"/>
                    </a:lnTo>
                    <a:lnTo>
                      <a:pt x="2125" y="2727"/>
                    </a:lnTo>
                    <a:lnTo>
                      <a:pt x="2153" y="2628"/>
                    </a:lnTo>
                    <a:lnTo>
                      <a:pt x="2012" y="2479"/>
                    </a:lnTo>
                    <a:lnTo>
                      <a:pt x="2009" y="1992"/>
                    </a:lnTo>
                    <a:lnTo>
                      <a:pt x="1985" y="1682"/>
                    </a:lnTo>
                    <a:lnTo>
                      <a:pt x="2116" y="1279"/>
                    </a:lnTo>
                    <a:lnTo>
                      <a:pt x="2210" y="1251"/>
                    </a:lnTo>
                    <a:lnTo>
                      <a:pt x="2354" y="1448"/>
                    </a:lnTo>
                    <a:lnTo>
                      <a:pt x="2448" y="1435"/>
                    </a:lnTo>
                    <a:lnTo>
                      <a:pt x="2668" y="1636"/>
                    </a:lnTo>
                    <a:lnTo>
                      <a:pt x="2711" y="2010"/>
                    </a:lnTo>
                    <a:lnTo>
                      <a:pt x="2644" y="2245"/>
                    </a:lnTo>
                    <a:lnTo>
                      <a:pt x="2552" y="2277"/>
                    </a:lnTo>
                    <a:lnTo>
                      <a:pt x="2495" y="2179"/>
                    </a:lnTo>
                    <a:lnTo>
                      <a:pt x="2401" y="2221"/>
                    </a:lnTo>
                    <a:lnTo>
                      <a:pt x="2307" y="2206"/>
                    </a:lnTo>
                    <a:lnTo>
                      <a:pt x="2396" y="2362"/>
                    </a:lnTo>
                    <a:lnTo>
                      <a:pt x="2532" y="2414"/>
                    </a:lnTo>
                    <a:lnTo>
                      <a:pt x="2687" y="2367"/>
                    </a:lnTo>
                    <a:lnTo>
                      <a:pt x="2828" y="2203"/>
                    </a:lnTo>
                    <a:lnTo>
                      <a:pt x="2930" y="1917"/>
                    </a:lnTo>
                    <a:lnTo>
                      <a:pt x="2930" y="1584"/>
                    </a:lnTo>
                    <a:lnTo>
                      <a:pt x="2846" y="1036"/>
                    </a:lnTo>
                    <a:lnTo>
                      <a:pt x="2738" y="708"/>
                    </a:lnTo>
                    <a:lnTo>
                      <a:pt x="2761" y="539"/>
                    </a:lnTo>
                    <a:lnTo>
                      <a:pt x="2602" y="240"/>
                    </a:lnTo>
                    <a:lnTo>
                      <a:pt x="2471" y="57"/>
                    </a:lnTo>
                    <a:lnTo>
                      <a:pt x="2336" y="76"/>
                    </a:lnTo>
                    <a:lnTo>
                      <a:pt x="2213" y="0"/>
                    </a:lnTo>
                    <a:lnTo>
                      <a:pt x="2111" y="5"/>
                    </a:lnTo>
                    <a:lnTo>
                      <a:pt x="2111" y="5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7"/>
              <p:cNvSpPr>
                <a:spLocks/>
              </p:cNvSpPr>
              <p:nvPr/>
            </p:nvSpPr>
            <p:spPr bwMode="auto">
              <a:xfrm>
                <a:off x="3836" y="1424"/>
                <a:ext cx="37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92"/>
                  </a:cxn>
                  <a:cxn ang="0">
                    <a:pos x="131" y="121"/>
                  </a:cxn>
                  <a:cxn ang="0">
                    <a:pos x="14" y="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21">
                    <a:moveTo>
                      <a:pt x="0" y="0"/>
                    </a:moveTo>
                    <a:lnTo>
                      <a:pt x="188" y="92"/>
                    </a:lnTo>
                    <a:lnTo>
                      <a:pt x="131" y="121"/>
                    </a:lnTo>
                    <a:lnTo>
                      <a:pt x="14" y="1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8"/>
              <p:cNvSpPr>
                <a:spLocks/>
              </p:cNvSpPr>
              <p:nvPr/>
            </p:nvSpPr>
            <p:spPr bwMode="auto">
              <a:xfrm>
                <a:off x="3717" y="1391"/>
                <a:ext cx="100" cy="9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5" y="5"/>
                  </a:cxn>
                  <a:cxn ang="0">
                    <a:pos x="224" y="197"/>
                  </a:cxn>
                  <a:cxn ang="0">
                    <a:pos x="341" y="319"/>
                  </a:cxn>
                  <a:cxn ang="0">
                    <a:pos x="501" y="441"/>
                  </a:cxn>
                  <a:cxn ang="0">
                    <a:pos x="454" y="468"/>
                  </a:cxn>
                  <a:cxn ang="0">
                    <a:pos x="300" y="413"/>
                  </a:cxn>
                  <a:cxn ang="0">
                    <a:pos x="98" y="254"/>
                  </a:cxn>
                  <a:cxn ang="0">
                    <a:pos x="0" y="56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01" h="468">
                    <a:moveTo>
                      <a:pt x="23" y="0"/>
                    </a:moveTo>
                    <a:lnTo>
                      <a:pt x="135" y="5"/>
                    </a:lnTo>
                    <a:lnTo>
                      <a:pt x="224" y="197"/>
                    </a:lnTo>
                    <a:lnTo>
                      <a:pt x="341" y="319"/>
                    </a:lnTo>
                    <a:lnTo>
                      <a:pt x="501" y="441"/>
                    </a:lnTo>
                    <a:lnTo>
                      <a:pt x="454" y="468"/>
                    </a:lnTo>
                    <a:lnTo>
                      <a:pt x="300" y="413"/>
                    </a:lnTo>
                    <a:lnTo>
                      <a:pt x="98" y="254"/>
                    </a:lnTo>
                    <a:lnTo>
                      <a:pt x="0" y="56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9"/>
              <p:cNvSpPr>
                <a:spLocks/>
              </p:cNvSpPr>
              <p:nvPr/>
            </p:nvSpPr>
            <p:spPr bwMode="auto">
              <a:xfrm>
                <a:off x="3530" y="1239"/>
                <a:ext cx="115" cy="144"/>
              </a:xfrm>
              <a:custGeom>
                <a:avLst/>
                <a:gdLst/>
                <a:ahLst/>
                <a:cxnLst>
                  <a:cxn ang="0">
                    <a:pos x="558" y="10"/>
                  </a:cxn>
                  <a:cxn ang="0">
                    <a:pos x="300" y="0"/>
                  </a:cxn>
                  <a:cxn ang="0">
                    <a:pos x="84" y="89"/>
                  </a:cxn>
                  <a:cxn ang="0">
                    <a:pos x="0" y="104"/>
                  </a:cxn>
                  <a:cxn ang="0">
                    <a:pos x="0" y="169"/>
                  </a:cxn>
                  <a:cxn ang="0">
                    <a:pos x="84" y="253"/>
                  </a:cxn>
                  <a:cxn ang="0">
                    <a:pos x="66" y="328"/>
                  </a:cxn>
                  <a:cxn ang="0">
                    <a:pos x="146" y="422"/>
                  </a:cxn>
                  <a:cxn ang="0">
                    <a:pos x="146" y="506"/>
                  </a:cxn>
                  <a:cxn ang="0">
                    <a:pos x="243" y="529"/>
                  </a:cxn>
                  <a:cxn ang="0">
                    <a:pos x="342" y="656"/>
                  </a:cxn>
                  <a:cxn ang="0">
                    <a:pos x="412" y="680"/>
                  </a:cxn>
                  <a:cxn ang="0">
                    <a:pos x="468" y="722"/>
                  </a:cxn>
                  <a:cxn ang="0">
                    <a:pos x="538" y="712"/>
                  </a:cxn>
                  <a:cxn ang="0">
                    <a:pos x="562" y="558"/>
                  </a:cxn>
                  <a:cxn ang="0">
                    <a:pos x="520" y="295"/>
                  </a:cxn>
                  <a:cxn ang="0">
                    <a:pos x="576" y="164"/>
                  </a:cxn>
                  <a:cxn ang="0">
                    <a:pos x="529" y="146"/>
                  </a:cxn>
                  <a:cxn ang="0">
                    <a:pos x="548" y="75"/>
                  </a:cxn>
                  <a:cxn ang="0">
                    <a:pos x="558" y="10"/>
                  </a:cxn>
                  <a:cxn ang="0">
                    <a:pos x="558" y="10"/>
                  </a:cxn>
                </a:cxnLst>
                <a:rect l="0" t="0" r="r" b="b"/>
                <a:pathLst>
                  <a:path w="576" h="722">
                    <a:moveTo>
                      <a:pt x="558" y="10"/>
                    </a:moveTo>
                    <a:lnTo>
                      <a:pt x="300" y="0"/>
                    </a:lnTo>
                    <a:lnTo>
                      <a:pt x="84" y="89"/>
                    </a:lnTo>
                    <a:lnTo>
                      <a:pt x="0" y="104"/>
                    </a:lnTo>
                    <a:lnTo>
                      <a:pt x="0" y="169"/>
                    </a:lnTo>
                    <a:lnTo>
                      <a:pt x="84" y="253"/>
                    </a:lnTo>
                    <a:lnTo>
                      <a:pt x="66" y="328"/>
                    </a:lnTo>
                    <a:lnTo>
                      <a:pt x="146" y="422"/>
                    </a:lnTo>
                    <a:lnTo>
                      <a:pt x="146" y="506"/>
                    </a:lnTo>
                    <a:lnTo>
                      <a:pt x="243" y="529"/>
                    </a:lnTo>
                    <a:lnTo>
                      <a:pt x="342" y="656"/>
                    </a:lnTo>
                    <a:lnTo>
                      <a:pt x="412" y="680"/>
                    </a:lnTo>
                    <a:lnTo>
                      <a:pt x="468" y="722"/>
                    </a:lnTo>
                    <a:lnTo>
                      <a:pt x="538" y="712"/>
                    </a:lnTo>
                    <a:lnTo>
                      <a:pt x="562" y="558"/>
                    </a:lnTo>
                    <a:lnTo>
                      <a:pt x="520" y="295"/>
                    </a:lnTo>
                    <a:lnTo>
                      <a:pt x="576" y="164"/>
                    </a:lnTo>
                    <a:lnTo>
                      <a:pt x="529" y="146"/>
                    </a:lnTo>
                    <a:lnTo>
                      <a:pt x="548" y="75"/>
                    </a:lnTo>
                    <a:lnTo>
                      <a:pt x="558" y="10"/>
                    </a:lnTo>
                    <a:lnTo>
                      <a:pt x="558" y="10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10"/>
              <p:cNvSpPr>
                <a:spLocks/>
              </p:cNvSpPr>
              <p:nvPr/>
            </p:nvSpPr>
            <p:spPr bwMode="auto">
              <a:xfrm>
                <a:off x="3523" y="1159"/>
                <a:ext cx="357" cy="491"/>
              </a:xfrm>
              <a:custGeom>
                <a:avLst/>
                <a:gdLst/>
                <a:ahLst/>
                <a:cxnLst>
                  <a:cxn ang="0">
                    <a:pos x="1094" y="47"/>
                  </a:cxn>
                  <a:cxn ang="0">
                    <a:pos x="1266" y="185"/>
                  </a:cxn>
                  <a:cxn ang="0">
                    <a:pos x="1468" y="541"/>
                  </a:cxn>
                  <a:cxn ang="0">
                    <a:pos x="1503" y="862"/>
                  </a:cxn>
                  <a:cxn ang="0">
                    <a:pos x="1545" y="1068"/>
                  </a:cxn>
                  <a:cxn ang="0">
                    <a:pos x="1588" y="1299"/>
                  </a:cxn>
                  <a:cxn ang="0">
                    <a:pos x="1785" y="1409"/>
                  </a:cxn>
                  <a:cxn ang="0">
                    <a:pos x="1668" y="1477"/>
                  </a:cxn>
                  <a:cxn ang="0">
                    <a:pos x="1603" y="1473"/>
                  </a:cxn>
                  <a:cxn ang="0">
                    <a:pos x="1643" y="1807"/>
                  </a:cxn>
                  <a:cxn ang="0">
                    <a:pos x="1511" y="2274"/>
                  </a:cxn>
                  <a:cxn ang="0">
                    <a:pos x="1291" y="2452"/>
                  </a:cxn>
                  <a:cxn ang="0">
                    <a:pos x="1086" y="2415"/>
                  </a:cxn>
                  <a:cxn ang="0">
                    <a:pos x="984" y="2207"/>
                  </a:cxn>
                  <a:cxn ang="0">
                    <a:pos x="1107" y="2207"/>
                  </a:cxn>
                  <a:cxn ang="0">
                    <a:pos x="1092" y="2271"/>
                  </a:cxn>
                  <a:cxn ang="0">
                    <a:pos x="1036" y="2265"/>
                  </a:cxn>
                  <a:cxn ang="0">
                    <a:pos x="1162" y="2403"/>
                  </a:cxn>
                  <a:cxn ang="0">
                    <a:pos x="1367" y="2345"/>
                  </a:cxn>
                  <a:cxn ang="0">
                    <a:pos x="1530" y="2056"/>
                  </a:cxn>
                  <a:cxn ang="0">
                    <a:pos x="1582" y="1826"/>
                  </a:cxn>
                  <a:cxn ang="0">
                    <a:pos x="1585" y="1458"/>
                  </a:cxn>
                  <a:cxn ang="0">
                    <a:pos x="1631" y="1421"/>
                  </a:cxn>
                  <a:cxn ang="0">
                    <a:pos x="1693" y="1403"/>
                  </a:cxn>
                  <a:cxn ang="0">
                    <a:pos x="1557" y="1384"/>
                  </a:cxn>
                  <a:cxn ang="0">
                    <a:pos x="1518" y="1242"/>
                  </a:cxn>
                  <a:cxn ang="0">
                    <a:pos x="1472" y="973"/>
                  </a:cxn>
                  <a:cxn ang="0">
                    <a:pos x="1404" y="798"/>
                  </a:cxn>
                  <a:cxn ang="0">
                    <a:pos x="1389" y="676"/>
                  </a:cxn>
                  <a:cxn ang="0">
                    <a:pos x="1291" y="366"/>
                  </a:cxn>
                  <a:cxn ang="0">
                    <a:pos x="1119" y="114"/>
                  </a:cxn>
                  <a:cxn ang="0">
                    <a:pos x="1061" y="157"/>
                  </a:cxn>
                  <a:cxn ang="0">
                    <a:pos x="907" y="83"/>
                  </a:cxn>
                  <a:cxn ang="0">
                    <a:pos x="723" y="97"/>
                  </a:cxn>
                  <a:cxn ang="0">
                    <a:pos x="423" y="289"/>
                  </a:cxn>
                  <a:cxn ang="0">
                    <a:pos x="107" y="443"/>
                  </a:cxn>
                  <a:cxn ang="0">
                    <a:pos x="41" y="504"/>
                  </a:cxn>
                  <a:cxn ang="0">
                    <a:pos x="126" y="633"/>
                  </a:cxn>
                  <a:cxn ang="0">
                    <a:pos x="171" y="777"/>
                  </a:cxn>
                  <a:cxn ang="0">
                    <a:pos x="266" y="885"/>
                  </a:cxn>
                  <a:cxn ang="0">
                    <a:pos x="368" y="992"/>
                  </a:cxn>
                  <a:cxn ang="0">
                    <a:pos x="285" y="970"/>
                  </a:cxn>
                  <a:cxn ang="0">
                    <a:pos x="200" y="924"/>
                  </a:cxn>
                  <a:cxn ang="0">
                    <a:pos x="101" y="784"/>
                  </a:cxn>
                  <a:cxn ang="0">
                    <a:pos x="74" y="629"/>
                  </a:cxn>
                  <a:cxn ang="0">
                    <a:pos x="0" y="491"/>
                  </a:cxn>
                  <a:cxn ang="0">
                    <a:pos x="227" y="308"/>
                  </a:cxn>
                  <a:cxn ang="0">
                    <a:pos x="319" y="258"/>
                  </a:cxn>
                  <a:cxn ang="0">
                    <a:pos x="377" y="227"/>
                  </a:cxn>
                  <a:cxn ang="0">
                    <a:pos x="613" y="78"/>
                  </a:cxn>
                  <a:cxn ang="0">
                    <a:pos x="867" y="4"/>
                  </a:cxn>
                </a:cxnLst>
                <a:rect l="0" t="0" r="r" b="b"/>
                <a:pathLst>
                  <a:path w="1785" h="2458">
                    <a:moveTo>
                      <a:pt x="935" y="25"/>
                    </a:moveTo>
                    <a:lnTo>
                      <a:pt x="1014" y="74"/>
                    </a:lnTo>
                    <a:lnTo>
                      <a:pt x="1061" y="54"/>
                    </a:lnTo>
                    <a:lnTo>
                      <a:pt x="1094" y="47"/>
                    </a:lnTo>
                    <a:lnTo>
                      <a:pt x="1134" y="50"/>
                    </a:lnTo>
                    <a:lnTo>
                      <a:pt x="1171" y="66"/>
                    </a:lnTo>
                    <a:lnTo>
                      <a:pt x="1230" y="124"/>
                    </a:lnTo>
                    <a:lnTo>
                      <a:pt x="1266" y="185"/>
                    </a:lnTo>
                    <a:lnTo>
                      <a:pt x="1303" y="277"/>
                    </a:lnTo>
                    <a:lnTo>
                      <a:pt x="1373" y="396"/>
                    </a:lnTo>
                    <a:lnTo>
                      <a:pt x="1423" y="458"/>
                    </a:lnTo>
                    <a:lnTo>
                      <a:pt x="1468" y="541"/>
                    </a:lnTo>
                    <a:lnTo>
                      <a:pt x="1484" y="617"/>
                    </a:lnTo>
                    <a:lnTo>
                      <a:pt x="1472" y="700"/>
                    </a:lnTo>
                    <a:lnTo>
                      <a:pt x="1447" y="759"/>
                    </a:lnTo>
                    <a:lnTo>
                      <a:pt x="1503" y="862"/>
                    </a:lnTo>
                    <a:lnTo>
                      <a:pt x="1508" y="930"/>
                    </a:lnTo>
                    <a:lnTo>
                      <a:pt x="1539" y="976"/>
                    </a:lnTo>
                    <a:lnTo>
                      <a:pt x="1551" y="1010"/>
                    </a:lnTo>
                    <a:lnTo>
                      <a:pt x="1545" y="1068"/>
                    </a:lnTo>
                    <a:lnTo>
                      <a:pt x="1579" y="1130"/>
                    </a:lnTo>
                    <a:lnTo>
                      <a:pt x="1579" y="1250"/>
                    </a:lnTo>
                    <a:lnTo>
                      <a:pt x="1588" y="1283"/>
                    </a:lnTo>
                    <a:lnTo>
                      <a:pt x="1588" y="1299"/>
                    </a:lnTo>
                    <a:lnTo>
                      <a:pt x="1610" y="1314"/>
                    </a:lnTo>
                    <a:lnTo>
                      <a:pt x="1732" y="1359"/>
                    </a:lnTo>
                    <a:lnTo>
                      <a:pt x="1766" y="1382"/>
                    </a:lnTo>
                    <a:lnTo>
                      <a:pt x="1785" y="1409"/>
                    </a:lnTo>
                    <a:lnTo>
                      <a:pt x="1785" y="1448"/>
                    </a:lnTo>
                    <a:lnTo>
                      <a:pt x="1766" y="1467"/>
                    </a:lnTo>
                    <a:lnTo>
                      <a:pt x="1726" y="1479"/>
                    </a:lnTo>
                    <a:lnTo>
                      <a:pt x="1668" y="1477"/>
                    </a:lnTo>
                    <a:lnTo>
                      <a:pt x="1658" y="1470"/>
                    </a:lnTo>
                    <a:lnTo>
                      <a:pt x="1619" y="1467"/>
                    </a:lnTo>
                    <a:lnTo>
                      <a:pt x="1610" y="1467"/>
                    </a:lnTo>
                    <a:lnTo>
                      <a:pt x="1603" y="1473"/>
                    </a:lnTo>
                    <a:lnTo>
                      <a:pt x="1616" y="1504"/>
                    </a:lnTo>
                    <a:lnTo>
                      <a:pt x="1616" y="1602"/>
                    </a:lnTo>
                    <a:lnTo>
                      <a:pt x="1621" y="1615"/>
                    </a:lnTo>
                    <a:lnTo>
                      <a:pt x="1643" y="1807"/>
                    </a:lnTo>
                    <a:lnTo>
                      <a:pt x="1637" y="1893"/>
                    </a:lnTo>
                    <a:lnTo>
                      <a:pt x="1600" y="2052"/>
                    </a:lnTo>
                    <a:lnTo>
                      <a:pt x="1563" y="2172"/>
                    </a:lnTo>
                    <a:lnTo>
                      <a:pt x="1511" y="2274"/>
                    </a:lnTo>
                    <a:lnTo>
                      <a:pt x="1447" y="2351"/>
                    </a:lnTo>
                    <a:lnTo>
                      <a:pt x="1392" y="2405"/>
                    </a:lnTo>
                    <a:lnTo>
                      <a:pt x="1340" y="2433"/>
                    </a:lnTo>
                    <a:lnTo>
                      <a:pt x="1291" y="2452"/>
                    </a:lnTo>
                    <a:lnTo>
                      <a:pt x="1224" y="2458"/>
                    </a:lnTo>
                    <a:lnTo>
                      <a:pt x="1171" y="2452"/>
                    </a:lnTo>
                    <a:lnTo>
                      <a:pt x="1109" y="2430"/>
                    </a:lnTo>
                    <a:lnTo>
                      <a:pt x="1086" y="2415"/>
                    </a:lnTo>
                    <a:lnTo>
                      <a:pt x="1024" y="2357"/>
                    </a:lnTo>
                    <a:lnTo>
                      <a:pt x="987" y="2283"/>
                    </a:lnTo>
                    <a:lnTo>
                      <a:pt x="975" y="2244"/>
                    </a:lnTo>
                    <a:lnTo>
                      <a:pt x="984" y="2207"/>
                    </a:lnTo>
                    <a:lnTo>
                      <a:pt x="1002" y="2194"/>
                    </a:lnTo>
                    <a:lnTo>
                      <a:pt x="1040" y="2197"/>
                    </a:lnTo>
                    <a:lnTo>
                      <a:pt x="1063" y="2213"/>
                    </a:lnTo>
                    <a:lnTo>
                      <a:pt x="1107" y="2207"/>
                    </a:lnTo>
                    <a:lnTo>
                      <a:pt x="1125" y="2215"/>
                    </a:lnTo>
                    <a:lnTo>
                      <a:pt x="1125" y="2240"/>
                    </a:lnTo>
                    <a:lnTo>
                      <a:pt x="1113" y="2261"/>
                    </a:lnTo>
                    <a:lnTo>
                      <a:pt x="1092" y="2271"/>
                    </a:lnTo>
                    <a:lnTo>
                      <a:pt x="1051" y="2261"/>
                    </a:lnTo>
                    <a:lnTo>
                      <a:pt x="1049" y="2258"/>
                    </a:lnTo>
                    <a:lnTo>
                      <a:pt x="1042" y="2258"/>
                    </a:lnTo>
                    <a:lnTo>
                      <a:pt x="1036" y="2265"/>
                    </a:lnTo>
                    <a:lnTo>
                      <a:pt x="1045" y="2302"/>
                    </a:lnTo>
                    <a:lnTo>
                      <a:pt x="1076" y="2351"/>
                    </a:lnTo>
                    <a:lnTo>
                      <a:pt x="1123" y="2387"/>
                    </a:lnTo>
                    <a:lnTo>
                      <a:pt x="1162" y="2403"/>
                    </a:lnTo>
                    <a:lnTo>
                      <a:pt x="1230" y="2409"/>
                    </a:lnTo>
                    <a:lnTo>
                      <a:pt x="1272" y="2400"/>
                    </a:lnTo>
                    <a:lnTo>
                      <a:pt x="1324" y="2378"/>
                    </a:lnTo>
                    <a:lnTo>
                      <a:pt x="1367" y="2345"/>
                    </a:lnTo>
                    <a:lnTo>
                      <a:pt x="1447" y="2244"/>
                    </a:lnTo>
                    <a:lnTo>
                      <a:pt x="1487" y="2176"/>
                    </a:lnTo>
                    <a:lnTo>
                      <a:pt x="1524" y="2089"/>
                    </a:lnTo>
                    <a:lnTo>
                      <a:pt x="1530" y="2056"/>
                    </a:lnTo>
                    <a:lnTo>
                      <a:pt x="1542" y="2025"/>
                    </a:lnTo>
                    <a:lnTo>
                      <a:pt x="1548" y="1998"/>
                    </a:lnTo>
                    <a:lnTo>
                      <a:pt x="1561" y="1943"/>
                    </a:lnTo>
                    <a:lnTo>
                      <a:pt x="1582" y="1826"/>
                    </a:lnTo>
                    <a:lnTo>
                      <a:pt x="1576" y="1703"/>
                    </a:lnTo>
                    <a:lnTo>
                      <a:pt x="1561" y="1562"/>
                    </a:lnTo>
                    <a:lnTo>
                      <a:pt x="1563" y="1489"/>
                    </a:lnTo>
                    <a:lnTo>
                      <a:pt x="1585" y="1458"/>
                    </a:lnTo>
                    <a:lnTo>
                      <a:pt x="1579" y="1442"/>
                    </a:lnTo>
                    <a:lnTo>
                      <a:pt x="1579" y="1427"/>
                    </a:lnTo>
                    <a:lnTo>
                      <a:pt x="1588" y="1417"/>
                    </a:lnTo>
                    <a:lnTo>
                      <a:pt x="1631" y="1421"/>
                    </a:lnTo>
                    <a:lnTo>
                      <a:pt x="1664" y="1427"/>
                    </a:lnTo>
                    <a:lnTo>
                      <a:pt x="1701" y="1425"/>
                    </a:lnTo>
                    <a:lnTo>
                      <a:pt x="1708" y="1417"/>
                    </a:lnTo>
                    <a:lnTo>
                      <a:pt x="1693" y="1403"/>
                    </a:lnTo>
                    <a:lnTo>
                      <a:pt x="1582" y="1357"/>
                    </a:lnTo>
                    <a:lnTo>
                      <a:pt x="1569" y="1369"/>
                    </a:lnTo>
                    <a:lnTo>
                      <a:pt x="1567" y="1375"/>
                    </a:lnTo>
                    <a:lnTo>
                      <a:pt x="1557" y="1384"/>
                    </a:lnTo>
                    <a:lnTo>
                      <a:pt x="1532" y="1382"/>
                    </a:lnTo>
                    <a:lnTo>
                      <a:pt x="1526" y="1372"/>
                    </a:lnTo>
                    <a:lnTo>
                      <a:pt x="1518" y="1326"/>
                    </a:lnTo>
                    <a:lnTo>
                      <a:pt x="1518" y="1242"/>
                    </a:lnTo>
                    <a:lnTo>
                      <a:pt x="1505" y="1194"/>
                    </a:lnTo>
                    <a:lnTo>
                      <a:pt x="1505" y="1108"/>
                    </a:lnTo>
                    <a:lnTo>
                      <a:pt x="1474" y="1050"/>
                    </a:lnTo>
                    <a:lnTo>
                      <a:pt x="1472" y="973"/>
                    </a:lnTo>
                    <a:lnTo>
                      <a:pt x="1444" y="936"/>
                    </a:lnTo>
                    <a:lnTo>
                      <a:pt x="1431" y="897"/>
                    </a:lnTo>
                    <a:lnTo>
                      <a:pt x="1429" y="838"/>
                    </a:lnTo>
                    <a:lnTo>
                      <a:pt x="1404" y="798"/>
                    </a:lnTo>
                    <a:lnTo>
                      <a:pt x="1392" y="761"/>
                    </a:lnTo>
                    <a:lnTo>
                      <a:pt x="1392" y="737"/>
                    </a:lnTo>
                    <a:lnTo>
                      <a:pt x="1379" y="712"/>
                    </a:lnTo>
                    <a:lnTo>
                      <a:pt x="1389" y="676"/>
                    </a:lnTo>
                    <a:lnTo>
                      <a:pt x="1404" y="636"/>
                    </a:lnTo>
                    <a:lnTo>
                      <a:pt x="1410" y="565"/>
                    </a:lnTo>
                    <a:lnTo>
                      <a:pt x="1389" y="507"/>
                    </a:lnTo>
                    <a:lnTo>
                      <a:pt x="1291" y="366"/>
                    </a:lnTo>
                    <a:lnTo>
                      <a:pt x="1230" y="240"/>
                    </a:lnTo>
                    <a:lnTo>
                      <a:pt x="1202" y="169"/>
                    </a:lnTo>
                    <a:lnTo>
                      <a:pt x="1152" y="120"/>
                    </a:lnTo>
                    <a:lnTo>
                      <a:pt x="1119" y="114"/>
                    </a:lnTo>
                    <a:lnTo>
                      <a:pt x="1088" y="118"/>
                    </a:lnTo>
                    <a:lnTo>
                      <a:pt x="1073" y="126"/>
                    </a:lnTo>
                    <a:lnTo>
                      <a:pt x="1063" y="136"/>
                    </a:lnTo>
                    <a:lnTo>
                      <a:pt x="1061" y="157"/>
                    </a:lnTo>
                    <a:lnTo>
                      <a:pt x="1051" y="163"/>
                    </a:lnTo>
                    <a:lnTo>
                      <a:pt x="1033" y="161"/>
                    </a:lnTo>
                    <a:lnTo>
                      <a:pt x="950" y="99"/>
                    </a:lnTo>
                    <a:lnTo>
                      <a:pt x="907" y="83"/>
                    </a:lnTo>
                    <a:lnTo>
                      <a:pt x="898" y="78"/>
                    </a:lnTo>
                    <a:lnTo>
                      <a:pt x="880" y="74"/>
                    </a:lnTo>
                    <a:lnTo>
                      <a:pt x="782" y="74"/>
                    </a:lnTo>
                    <a:lnTo>
                      <a:pt x="723" y="97"/>
                    </a:lnTo>
                    <a:lnTo>
                      <a:pt x="656" y="136"/>
                    </a:lnTo>
                    <a:lnTo>
                      <a:pt x="561" y="227"/>
                    </a:lnTo>
                    <a:lnTo>
                      <a:pt x="516" y="258"/>
                    </a:lnTo>
                    <a:lnTo>
                      <a:pt x="423" y="289"/>
                    </a:lnTo>
                    <a:lnTo>
                      <a:pt x="266" y="345"/>
                    </a:lnTo>
                    <a:lnTo>
                      <a:pt x="218" y="369"/>
                    </a:lnTo>
                    <a:lnTo>
                      <a:pt x="122" y="437"/>
                    </a:lnTo>
                    <a:lnTo>
                      <a:pt x="107" y="443"/>
                    </a:lnTo>
                    <a:lnTo>
                      <a:pt x="76" y="467"/>
                    </a:lnTo>
                    <a:lnTo>
                      <a:pt x="53" y="483"/>
                    </a:lnTo>
                    <a:lnTo>
                      <a:pt x="41" y="495"/>
                    </a:lnTo>
                    <a:lnTo>
                      <a:pt x="41" y="504"/>
                    </a:lnTo>
                    <a:lnTo>
                      <a:pt x="49" y="516"/>
                    </a:lnTo>
                    <a:lnTo>
                      <a:pt x="53" y="555"/>
                    </a:lnTo>
                    <a:lnTo>
                      <a:pt x="113" y="615"/>
                    </a:lnTo>
                    <a:lnTo>
                      <a:pt x="126" y="633"/>
                    </a:lnTo>
                    <a:lnTo>
                      <a:pt x="136" y="673"/>
                    </a:lnTo>
                    <a:lnTo>
                      <a:pt x="126" y="740"/>
                    </a:lnTo>
                    <a:lnTo>
                      <a:pt x="147" y="761"/>
                    </a:lnTo>
                    <a:lnTo>
                      <a:pt x="171" y="777"/>
                    </a:lnTo>
                    <a:lnTo>
                      <a:pt x="200" y="811"/>
                    </a:lnTo>
                    <a:lnTo>
                      <a:pt x="215" y="862"/>
                    </a:lnTo>
                    <a:lnTo>
                      <a:pt x="227" y="875"/>
                    </a:lnTo>
                    <a:lnTo>
                      <a:pt x="266" y="885"/>
                    </a:lnTo>
                    <a:lnTo>
                      <a:pt x="301" y="909"/>
                    </a:lnTo>
                    <a:lnTo>
                      <a:pt x="328" y="945"/>
                    </a:lnTo>
                    <a:lnTo>
                      <a:pt x="337" y="970"/>
                    </a:lnTo>
                    <a:lnTo>
                      <a:pt x="368" y="992"/>
                    </a:lnTo>
                    <a:lnTo>
                      <a:pt x="368" y="998"/>
                    </a:lnTo>
                    <a:lnTo>
                      <a:pt x="353" y="1007"/>
                    </a:lnTo>
                    <a:lnTo>
                      <a:pt x="319" y="1004"/>
                    </a:lnTo>
                    <a:lnTo>
                      <a:pt x="285" y="970"/>
                    </a:lnTo>
                    <a:lnTo>
                      <a:pt x="273" y="945"/>
                    </a:lnTo>
                    <a:lnTo>
                      <a:pt x="260" y="936"/>
                    </a:lnTo>
                    <a:lnTo>
                      <a:pt x="221" y="933"/>
                    </a:lnTo>
                    <a:lnTo>
                      <a:pt x="200" y="924"/>
                    </a:lnTo>
                    <a:lnTo>
                      <a:pt x="171" y="893"/>
                    </a:lnTo>
                    <a:lnTo>
                      <a:pt x="153" y="854"/>
                    </a:lnTo>
                    <a:lnTo>
                      <a:pt x="147" y="817"/>
                    </a:lnTo>
                    <a:lnTo>
                      <a:pt x="101" y="784"/>
                    </a:lnTo>
                    <a:lnTo>
                      <a:pt x="74" y="737"/>
                    </a:lnTo>
                    <a:lnTo>
                      <a:pt x="74" y="685"/>
                    </a:lnTo>
                    <a:lnTo>
                      <a:pt x="80" y="658"/>
                    </a:lnTo>
                    <a:lnTo>
                      <a:pt x="74" y="629"/>
                    </a:lnTo>
                    <a:lnTo>
                      <a:pt x="28" y="586"/>
                    </a:lnTo>
                    <a:lnTo>
                      <a:pt x="4" y="553"/>
                    </a:lnTo>
                    <a:lnTo>
                      <a:pt x="0" y="513"/>
                    </a:lnTo>
                    <a:lnTo>
                      <a:pt x="0" y="491"/>
                    </a:lnTo>
                    <a:lnTo>
                      <a:pt x="16" y="460"/>
                    </a:lnTo>
                    <a:lnTo>
                      <a:pt x="65" y="415"/>
                    </a:lnTo>
                    <a:lnTo>
                      <a:pt x="181" y="330"/>
                    </a:lnTo>
                    <a:lnTo>
                      <a:pt x="227" y="308"/>
                    </a:lnTo>
                    <a:lnTo>
                      <a:pt x="243" y="304"/>
                    </a:lnTo>
                    <a:lnTo>
                      <a:pt x="252" y="295"/>
                    </a:lnTo>
                    <a:lnTo>
                      <a:pt x="279" y="287"/>
                    </a:lnTo>
                    <a:lnTo>
                      <a:pt x="319" y="258"/>
                    </a:lnTo>
                    <a:lnTo>
                      <a:pt x="334" y="256"/>
                    </a:lnTo>
                    <a:lnTo>
                      <a:pt x="344" y="246"/>
                    </a:lnTo>
                    <a:lnTo>
                      <a:pt x="365" y="240"/>
                    </a:lnTo>
                    <a:lnTo>
                      <a:pt x="377" y="227"/>
                    </a:lnTo>
                    <a:lnTo>
                      <a:pt x="435" y="213"/>
                    </a:lnTo>
                    <a:lnTo>
                      <a:pt x="500" y="182"/>
                    </a:lnTo>
                    <a:lnTo>
                      <a:pt x="564" y="126"/>
                    </a:lnTo>
                    <a:lnTo>
                      <a:pt x="613" y="78"/>
                    </a:lnTo>
                    <a:lnTo>
                      <a:pt x="696" y="29"/>
                    </a:lnTo>
                    <a:lnTo>
                      <a:pt x="757" y="10"/>
                    </a:lnTo>
                    <a:lnTo>
                      <a:pt x="815" y="0"/>
                    </a:lnTo>
                    <a:lnTo>
                      <a:pt x="867" y="4"/>
                    </a:lnTo>
                    <a:lnTo>
                      <a:pt x="935" y="25"/>
                    </a:lnTo>
                    <a:lnTo>
                      <a:pt x="93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11"/>
              <p:cNvSpPr>
                <a:spLocks/>
              </p:cNvSpPr>
              <p:nvPr/>
            </p:nvSpPr>
            <p:spPr bwMode="auto">
              <a:xfrm>
                <a:off x="3251" y="1204"/>
                <a:ext cx="330" cy="507"/>
              </a:xfrm>
              <a:custGeom>
                <a:avLst/>
                <a:gdLst/>
                <a:ahLst/>
                <a:cxnLst>
                  <a:cxn ang="0">
                    <a:pos x="1351" y="99"/>
                  </a:cxn>
                  <a:cxn ang="0">
                    <a:pos x="1004" y="169"/>
                  </a:cxn>
                  <a:cxn ang="0">
                    <a:pos x="707" y="289"/>
                  </a:cxn>
                  <a:cxn ang="0">
                    <a:pos x="413" y="433"/>
                  </a:cxn>
                  <a:cxn ang="0">
                    <a:pos x="116" y="897"/>
                  </a:cxn>
                  <a:cxn ang="0">
                    <a:pos x="85" y="1206"/>
                  </a:cxn>
                  <a:cxn ang="0">
                    <a:pos x="139" y="1449"/>
                  </a:cxn>
                  <a:cxn ang="0">
                    <a:pos x="223" y="1825"/>
                  </a:cxn>
                  <a:cxn ang="0">
                    <a:pos x="232" y="2178"/>
                  </a:cxn>
                  <a:cxn ang="0">
                    <a:pos x="189" y="2357"/>
                  </a:cxn>
                  <a:cxn ang="0">
                    <a:pos x="174" y="2491"/>
                  </a:cxn>
                  <a:cxn ang="0">
                    <a:pos x="234" y="2427"/>
                  </a:cxn>
                  <a:cxn ang="0">
                    <a:pos x="300" y="2427"/>
                  </a:cxn>
                  <a:cxn ang="0">
                    <a:pos x="244" y="2464"/>
                  </a:cxn>
                  <a:cxn ang="0">
                    <a:pos x="428" y="2498"/>
                  </a:cxn>
                  <a:cxn ang="0">
                    <a:pos x="480" y="2347"/>
                  </a:cxn>
                  <a:cxn ang="0">
                    <a:pos x="426" y="2157"/>
                  </a:cxn>
                  <a:cxn ang="0">
                    <a:pos x="443" y="1912"/>
                  </a:cxn>
                  <a:cxn ang="0">
                    <a:pos x="389" y="1887"/>
                  </a:cxn>
                  <a:cxn ang="0">
                    <a:pos x="486" y="1724"/>
                  </a:cxn>
                  <a:cxn ang="0">
                    <a:pos x="519" y="1575"/>
                  </a:cxn>
                  <a:cxn ang="0">
                    <a:pos x="418" y="1394"/>
                  </a:cxn>
                  <a:cxn ang="0">
                    <a:pos x="443" y="1345"/>
                  </a:cxn>
                  <a:cxn ang="0">
                    <a:pos x="845" y="1608"/>
                  </a:cxn>
                  <a:cxn ang="0">
                    <a:pos x="1130" y="1617"/>
                  </a:cxn>
                  <a:cxn ang="0">
                    <a:pos x="1157" y="1562"/>
                  </a:cxn>
                  <a:cxn ang="0">
                    <a:pos x="1201" y="1761"/>
                  </a:cxn>
                  <a:cxn ang="0">
                    <a:pos x="1238" y="1992"/>
                  </a:cxn>
                  <a:cxn ang="0">
                    <a:pos x="1240" y="2273"/>
                  </a:cxn>
                  <a:cxn ang="0">
                    <a:pos x="1180" y="2240"/>
                  </a:cxn>
                  <a:cxn ang="0">
                    <a:pos x="1180" y="2017"/>
                  </a:cxn>
                  <a:cxn ang="0">
                    <a:pos x="1143" y="1722"/>
                  </a:cxn>
                  <a:cxn ang="0">
                    <a:pos x="916" y="1703"/>
                  </a:cxn>
                  <a:cxn ang="0">
                    <a:pos x="585" y="1590"/>
                  </a:cxn>
                  <a:cxn ang="0">
                    <a:pos x="536" y="1786"/>
                  </a:cxn>
                  <a:cxn ang="0">
                    <a:pos x="499" y="1943"/>
                  </a:cxn>
                  <a:cxn ang="0">
                    <a:pos x="490" y="2213"/>
                  </a:cxn>
                  <a:cxn ang="0">
                    <a:pos x="557" y="2403"/>
                  </a:cxn>
                  <a:cxn ang="0">
                    <a:pos x="515" y="2501"/>
                  </a:cxn>
                  <a:cxn ang="0">
                    <a:pos x="397" y="2535"/>
                  </a:cxn>
                  <a:cxn ang="0">
                    <a:pos x="158" y="2506"/>
                  </a:cxn>
                  <a:cxn ang="0">
                    <a:pos x="94" y="2415"/>
                  </a:cxn>
                  <a:cxn ang="0">
                    <a:pos x="164" y="2252"/>
                  </a:cxn>
                  <a:cxn ang="0">
                    <a:pos x="134" y="1899"/>
                  </a:cxn>
                  <a:cxn ang="0">
                    <a:pos x="67" y="1611"/>
                  </a:cxn>
                  <a:cxn ang="0">
                    <a:pos x="39" y="1345"/>
                  </a:cxn>
                  <a:cxn ang="0">
                    <a:pos x="0" y="1010"/>
                  </a:cxn>
                  <a:cxn ang="0">
                    <a:pos x="168" y="592"/>
                  </a:cxn>
                  <a:cxn ang="0">
                    <a:pos x="437" y="332"/>
                  </a:cxn>
                  <a:cxn ang="0">
                    <a:pos x="1032" y="111"/>
                  </a:cxn>
                  <a:cxn ang="0">
                    <a:pos x="1471" y="13"/>
                  </a:cxn>
                  <a:cxn ang="0">
                    <a:pos x="1651" y="7"/>
                  </a:cxn>
                </a:cxnLst>
                <a:rect l="0" t="0" r="r" b="b"/>
                <a:pathLst>
                  <a:path w="1651" h="2537">
                    <a:moveTo>
                      <a:pt x="1651" y="7"/>
                    </a:moveTo>
                    <a:lnTo>
                      <a:pt x="1608" y="35"/>
                    </a:lnTo>
                    <a:lnTo>
                      <a:pt x="1442" y="68"/>
                    </a:lnTo>
                    <a:lnTo>
                      <a:pt x="1351" y="99"/>
                    </a:lnTo>
                    <a:lnTo>
                      <a:pt x="1210" y="134"/>
                    </a:lnTo>
                    <a:lnTo>
                      <a:pt x="1085" y="155"/>
                    </a:lnTo>
                    <a:lnTo>
                      <a:pt x="1050" y="163"/>
                    </a:lnTo>
                    <a:lnTo>
                      <a:pt x="1004" y="169"/>
                    </a:lnTo>
                    <a:lnTo>
                      <a:pt x="967" y="182"/>
                    </a:lnTo>
                    <a:lnTo>
                      <a:pt x="930" y="188"/>
                    </a:lnTo>
                    <a:lnTo>
                      <a:pt x="805" y="237"/>
                    </a:lnTo>
                    <a:lnTo>
                      <a:pt x="707" y="289"/>
                    </a:lnTo>
                    <a:lnTo>
                      <a:pt x="621" y="338"/>
                    </a:lnTo>
                    <a:lnTo>
                      <a:pt x="566" y="365"/>
                    </a:lnTo>
                    <a:lnTo>
                      <a:pt x="492" y="390"/>
                    </a:lnTo>
                    <a:lnTo>
                      <a:pt x="413" y="433"/>
                    </a:lnTo>
                    <a:lnTo>
                      <a:pt x="294" y="550"/>
                    </a:lnTo>
                    <a:lnTo>
                      <a:pt x="232" y="633"/>
                    </a:lnTo>
                    <a:lnTo>
                      <a:pt x="162" y="774"/>
                    </a:lnTo>
                    <a:lnTo>
                      <a:pt x="116" y="897"/>
                    </a:lnTo>
                    <a:lnTo>
                      <a:pt x="109" y="930"/>
                    </a:lnTo>
                    <a:lnTo>
                      <a:pt x="79" y="1029"/>
                    </a:lnTo>
                    <a:lnTo>
                      <a:pt x="79" y="1151"/>
                    </a:lnTo>
                    <a:lnTo>
                      <a:pt x="85" y="1206"/>
                    </a:lnTo>
                    <a:lnTo>
                      <a:pt x="104" y="1316"/>
                    </a:lnTo>
                    <a:lnTo>
                      <a:pt x="122" y="1365"/>
                    </a:lnTo>
                    <a:lnTo>
                      <a:pt x="134" y="1437"/>
                    </a:lnTo>
                    <a:lnTo>
                      <a:pt x="139" y="1449"/>
                    </a:lnTo>
                    <a:lnTo>
                      <a:pt x="139" y="1559"/>
                    </a:lnTo>
                    <a:lnTo>
                      <a:pt x="155" y="1645"/>
                    </a:lnTo>
                    <a:lnTo>
                      <a:pt x="192" y="1749"/>
                    </a:lnTo>
                    <a:lnTo>
                      <a:pt x="223" y="1825"/>
                    </a:lnTo>
                    <a:lnTo>
                      <a:pt x="223" y="1918"/>
                    </a:lnTo>
                    <a:lnTo>
                      <a:pt x="216" y="1939"/>
                    </a:lnTo>
                    <a:lnTo>
                      <a:pt x="220" y="2102"/>
                    </a:lnTo>
                    <a:lnTo>
                      <a:pt x="232" y="2178"/>
                    </a:lnTo>
                    <a:lnTo>
                      <a:pt x="241" y="2227"/>
                    </a:lnTo>
                    <a:lnTo>
                      <a:pt x="238" y="2273"/>
                    </a:lnTo>
                    <a:lnTo>
                      <a:pt x="201" y="2314"/>
                    </a:lnTo>
                    <a:lnTo>
                      <a:pt x="189" y="2357"/>
                    </a:lnTo>
                    <a:lnTo>
                      <a:pt x="162" y="2399"/>
                    </a:lnTo>
                    <a:lnTo>
                      <a:pt x="155" y="2477"/>
                    </a:lnTo>
                    <a:lnTo>
                      <a:pt x="155" y="2479"/>
                    </a:lnTo>
                    <a:lnTo>
                      <a:pt x="174" y="2491"/>
                    </a:lnTo>
                    <a:lnTo>
                      <a:pt x="216" y="2485"/>
                    </a:lnTo>
                    <a:lnTo>
                      <a:pt x="223" y="2479"/>
                    </a:lnTo>
                    <a:lnTo>
                      <a:pt x="223" y="2446"/>
                    </a:lnTo>
                    <a:lnTo>
                      <a:pt x="234" y="2427"/>
                    </a:lnTo>
                    <a:lnTo>
                      <a:pt x="263" y="2406"/>
                    </a:lnTo>
                    <a:lnTo>
                      <a:pt x="290" y="2409"/>
                    </a:lnTo>
                    <a:lnTo>
                      <a:pt x="300" y="2421"/>
                    </a:lnTo>
                    <a:lnTo>
                      <a:pt x="300" y="2427"/>
                    </a:lnTo>
                    <a:lnTo>
                      <a:pt x="294" y="2433"/>
                    </a:lnTo>
                    <a:lnTo>
                      <a:pt x="275" y="2436"/>
                    </a:lnTo>
                    <a:lnTo>
                      <a:pt x="253" y="2454"/>
                    </a:lnTo>
                    <a:lnTo>
                      <a:pt x="244" y="2464"/>
                    </a:lnTo>
                    <a:lnTo>
                      <a:pt x="244" y="2473"/>
                    </a:lnTo>
                    <a:lnTo>
                      <a:pt x="263" y="2485"/>
                    </a:lnTo>
                    <a:lnTo>
                      <a:pt x="389" y="2489"/>
                    </a:lnTo>
                    <a:lnTo>
                      <a:pt x="428" y="2498"/>
                    </a:lnTo>
                    <a:lnTo>
                      <a:pt x="471" y="2491"/>
                    </a:lnTo>
                    <a:lnTo>
                      <a:pt x="508" y="2489"/>
                    </a:lnTo>
                    <a:lnTo>
                      <a:pt x="508" y="2452"/>
                    </a:lnTo>
                    <a:lnTo>
                      <a:pt x="480" y="2347"/>
                    </a:lnTo>
                    <a:lnTo>
                      <a:pt x="447" y="2280"/>
                    </a:lnTo>
                    <a:lnTo>
                      <a:pt x="437" y="2243"/>
                    </a:lnTo>
                    <a:lnTo>
                      <a:pt x="434" y="2221"/>
                    </a:lnTo>
                    <a:lnTo>
                      <a:pt x="426" y="2157"/>
                    </a:lnTo>
                    <a:lnTo>
                      <a:pt x="418" y="2029"/>
                    </a:lnTo>
                    <a:lnTo>
                      <a:pt x="428" y="1976"/>
                    </a:lnTo>
                    <a:lnTo>
                      <a:pt x="432" y="1945"/>
                    </a:lnTo>
                    <a:lnTo>
                      <a:pt x="443" y="1912"/>
                    </a:lnTo>
                    <a:lnTo>
                      <a:pt x="443" y="1906"/>
                    </a:lnTo>
                    <a:lnTo>
                      <a:pt x="437" y="1899"/>
                    </a:lnTo>
                    <a:lnTo>
                      <a:pt x="397" y="1899"/>
                    </a:lnTo>
                    <a:lnTo>
                      <a:pt x="389" y="1887"/>
                    </a:lnTo>
                    <a:lnTo>
                      <a:pt x="391" y="1875"/>
                    </a:lnTo>
                    <a:lnTo>
                      <a:pt x="459" y="1798"/>
                    </a:lnTo>
                    <a:lnTo>
                      <a:pt x="478" y="1755"/>
                    </a:lnTo>
                    <a:lnTo>
                      <a:pt x="486" y="1724"/>
                    </a:lnTo>
                    <a:lnTo>
                      <a:pt x="492" y="1712"/>
                    </a:lnTo>
                    <a:lnTo>
                      <a:pt x="495" y="1682"/>
                    </a:lnTo>
                    <a:lnTo>
                      <a:pt x="508" y="1633"/>
                    </a:lnTo>
                    <a:lnTo>
                      <a:pt x="519" y="1575"/>
                    </a:lnTo>
                    <a:lnTo>
                      <a:pt x="529" y="1549"/>
                    </a:lnTo>
                    <a:lnTo>
                      <a:pt x="461" y="1460"/>
                    </a:lnTo>
                    <a:lnTo>
                      <a:pt x="441" y="1423"/>
                    </a:lnTo>
                    <a:lnTo>
                      <a:pt x="418" y="1394"/>
                    </a:lnTo>
                    <a:lnTo>
                      <a:pt x="413" y="1365"/>
                    </a:lnTo>
                    <a:lnTo>
                      <a:pt x="416" y="1347"/>
                    </a:lnTo>
                    <a:lnTo>
                      <a:pt x="422" y="1341"/>
                    </a:lnTo>
                    <a:lnTo>
                      <a:pt x="443" y="1345"/>
                    </a:lnTo>
                    <a:lnTo>
                      <a:pt x="542" y="1473"/>
                    </a:lnTo>
                    <a:lnTo>
                      <a:pt x="637" y="1544"/>
                    </a:lnTo>
                    <a:lnTo>
                      <a:pt x="744" y="1590"/>
                    </a:lnTo>
                    <a:lnTo>
                      <a:pt x="845" y="1608"/>
                    </a:lnTo>
                    <a:lnTo>
                      <a:pt x="897" y="1611"/>
                    </a:lnTo>
                    <a:lnTo>
                      <a:pt x="1029" y="1627"/>
                    </a:lnTo>
                    <a:lnTo>
                      <a:pt x="1118" y="1611"/>
                    </a:lnTo>
                    <a:lnTo>
                      <a:pt x="1130" y="1617"/>
                    </a:lnTo>
                    <a:lnTo>
                      <a:pt x="1139" y="1617"/>
                    </a:lnTo>
                    <a:lnTo>
                      <a:pt x="1145" y="1611"/>
                    </a:lnTo>
                    <a:lnTo>
                      <a:pt x="1151" y="1568"/>
                    </a:lnTo>
                    <a:lnTo>
                      <a:pt x="1157" y="1562"/>
                    </a:lnTo>
                    <a:lnTo>
                      <a:pt x="1180" y="1565"/>
                    </a:lnTo>
                    <a:lnTo>
                      <a:pt x="1192" y="1580"/>
                    </a:lnTo>
                    <a:lnTo>
                      <a:pt x="1201" y="1621"/>
                    </a:lnTo>
                    <a:lnTo>
                      <a:pt x="1201" y="1761"/>
                    </a:lnTo>
                    <a:lnTo>
                      <a:pt x="1210" y="1869"/>
                    </a:lnTo>
                    <a:lnTo>
                      <a:pt x="1215" y="1881"/>
                    </a:lnTo>
                    <a:lnTo>
                      <a:pt x="1222" y="1943"/>
                    </a:lnTo>
                    <a:lnTo>
                      <a:pt x="1238" y="1992"/>
                    </a:lnTo>
                    <a:lnTo>
                      <a:pt x="1250" y="2068"/>
                    </a:lnTo>
                    <a:lnTo>
                      <a:pt x="1250" y="2118"/>
                    </a:lnTo>
                    <a:lnTo>
                      <a:pt x="1240" y="2145"/>
                    </a:lnTo>
                    <a:lnTo>
                      <a:pt x="1240" y="2273"/>
                    </a:lnTo>
                    <a:lnTo>
                      <a:pt x="1231" y="2283"/>
                    </a:lnTo>
                    <a:lnTo>
                      <a:pt x="1194" y="2280"/>
                    </a:lnTo>
                    <a:lnTo>
                      <a:pt x="1186" y="2268"/>
                    </a:lnTo>
                    <a:lnTo>
                      <a:pt x="1180" y="2240"/>
                    </a:lnTo>
                    <a:lnTo>
                      <a:pt x="1167" y="2194"/>
                    </a:lnTo>
                    <a:lnTo>
                      <a:pt x="1172" y="2087"/>
                    </a:lnTo>
                    <a:lnTo>
                      <a:pt x="1182" y="2062"/>
                    </a:lnTo>
                    <a:lnTo>
                      <a:pt x="1180" y="2017"/>
                    </a:lnTo>
                    <a:lnTo>
                      <a:pt x="1170" y="1976"/>
                    </a:lnTo>
                    <a:lnTo>
                      <a:pt x="1149" y="1862"/>
                    </a:lnTo>
                    <a:lnTo>
                      <a:pt x="1139" y="1753"/>
                    </a:lnTo>
                    <a:lnTo>
                      <a:pt x="1143" y="1722"/>
                    </a:lnTo>
                    <a:lnTo>
                      <a:pt x="1143" y="1712"/>
                    </a:lnTo>
                    <a:lnTo>
                      <a:pt x="1133" y="1703"/>
                    </a:lnTo>
                    <a:lnTo>
                      <a:pt x="1109" y="1712"/>
                    </a:lnTo>
                    <a:lnTo>
                      <a:pt x="916" y="1703"/>
                    </a:lnTo>
                    <a:lnTo>
                      <a:pt x="827" y="1694"/>
                    </a:lnTo>
                    <a:lnTo>
                      <a:pt x="771" y="1682"/>
                    </a:lnTo>
                    <a:lnTo>
                      <a:pt x="658" y="1636"/>
                    </a:lnTo>
                    <a:lnTo>
                      <a:pt x="585" y="1590"/>
                    </a:lnTo>
                    <a:lnTo>
                      <a:pt x="581" y="1586"/>
                    </a:lnTo>
                    <a:lnTo>
                      <a:pt x="569" y="1605"/>
                    </a:lnTo>
                    <a:lnTo>
                      <a:pt x="563" y="1682"/>
                    </a:lnTo>
                    <a:lnTo>
                      <a:pt x="536" y="1786"/>
                    </a:lnTo>
                    <a:lnTo>
                      <a:pt x="515" y="1838"/>
                    </a:lnTo>
                    <a:lnTo>
                      <a:pt x="480" y="1875"/>
                    </a:lnTo>
                    <a:lnTo>
                      <a:pt x="505" y="1912"/>
                    </a:lnTo>
                    <a:lnTo>
                      <a:pt x="499" y="1943"/>
                    </a:lnTo>
                    <a:lnTo>
                      <a:pt x="492" y="1952"/>
                    </a:lnTo>
                    <a:lnTo>
                      <a:pt x="490" y="1994"/>
                    </a:lnTo>
                    <a:lnTo>
                      <a:pt x="480" y="2105"/>
                    </a:lnTo>
                    <a:lnTo>
                      <a:pt x="490" y="2213"/>
                    </a:lnTo>
                    <a:lnTo>
                      <a:pt x="499" y="2237"/>
                    </a:lnTo>
                    <a:lnTo>
                      <a:pt x="505" y="2280"/>
                    </a:lnTo>
                    <a:lnTo>
                      <a:pt x="536" y="2335"/>
                    </a:lnTo>
                    <a:lnTo>
                      <a:pt x="557" y="2403"/>
                    </a:lnTo>
                    <a:lnTo>
                      <a:pt x="563" y="2430"/>
                    </a:lnTo>
                    <a:lnTo>
                      <a:pt x="560" y="2485"/>
                    </a:lnTo>
                    <a:lnTo>
                      <a:pt x="548" y="2498"/>
                    </a:lnTo>
                    <a:lnTo>
                      <a:pt x="515" y="2501"/>
                    </a:lnTo>
                    <a:lnTo>
                      <a:pt x="508" y="2506"/>
                    </a:lnTo>
                    <a:lnTo>
                      <a:pt x="508" y="2516"/>
                    </a:lnTo>
                    <a:lnTo>
                      <a:pt x="478" y="2537"/>
                    </a:lnTo>
                    <a:lnTo>
                      <a:pt x="397" y="2535"/>
                    </a:lnTo>
                    <a:lnTo>
                      <a:pt x="364" y="2522"/>
                    </a:lnTo>
                    <a:lnTo>
                      <a:pt x="247" y="2518"/>
                    </a:lnTo>
                    <a:lnTo>
                      <a:pt x="174" y="2516"/>
                    </a:lnTo>
                    <a:lnTo>
                      <a:pt x="158" y="2506"/>
                    </a:lnTo>
                    <a:lnTo>
                      <a:pt x="122" y="2506"/>
                    </a:lnTo>
                    <a:lnTo>
                      <a:pt x="106" y="2498"/>
                    </a:lnTo>
                    <a:lnTo>
                      <a:pt x="91" y="2477"/>
                    </a:lnTo>
                    <a:lnTo>
                      <a:pt x="94" y="2415"/>
                    </a:lnTo>
                    <a:lnTo>
                      <a:pt x="104" y="2375"/>
                    </a:lnTo>
                    <a:lnTo>
                      <a:pt x="125" y="2335"/>
                    </a:lnTo>
                    <a:lnTo>
                      <a:pt x="143" y="2314"/>
                    </a:lnTo>
                    <a:lnTo>
                      <a:pt x="164" y="2252"/>
                    </a:lnTo>
                    <a:lnTo>
                      <a:pt x="158" y="2200"/>
                    </a:lnTo>
                    <a:lnTo>
                      <a:pt x="146" y="2151"/>
                    </a:lnTo>
                    <a:lnTo>
                      <a:pt x="134" y="2025"/>
                    </a:lnTo>
                    <a:lnTo>
                      <a:pt x="134" y="1899"/>
                    </a:lnTo>
                    <a:lnTo>
                      <a:pt x="131" y="1798"/>
                    </a:lnTo>
                    <a:lnTo>
                      <a:pt x="97" y="1718"/>
                    </a:lnTo>
                    <a:lnTo>
                      <a:pt x="79" y="1654"/>
                    </a:lnTo>
                    <a:lnTo>
                      <a:pt x="67" y="1611"/>
                    </a:lnTo>
                    <a:lnTo>
                      <a:pt x="54" y="1473"/>
                    </a:lnTo>
                    <a:lnTo>
                      <a:pt x="54" y="1402"/>
                    </a:lnTo>
                    <a:lnTo>
                      <a:pt x="44" y="1388"/>
                    </a:lnTo>
                    <a:lnTo>
                      <a:pt x="39" y="1345"/>
                    </a:lnTo>
                    <a:lnTo>
                      <a:pt x="17" y="1268"/>
                    </a:lnTo>
                    <a:lnTo>
                      <a:pt x="11" y="1227"/>
                    </a:lnTo>
                    <a:lnTo>
                      <a:pt x="0" y="1121"/>
                    </a:lnTo>
                    <a:lnTo>
                      <a:pt x="0" y="1010"/>
                    </a:lnTo>
                    <a:lnTo>
                      <a:pt x="30" y="908"/>
                    </a:lnTo>
                    <a:lnTo>
                      <a:pt x="94" y="730"/>
                    </a:lnTo>
                    <a:lnTo>
                      <a:pt x="134" y="654"/>
                    </a:lnTo>
                    <a:lnTo>
                      <a:pt x="168" y="592"/>
                    </a:lnTo>
                    <a:lnTo>
                      <a:pt x="201" y="541"/>
                    </a:lnTo>
                    <a:lnTo>
                      <a:pt x="290" y="439"/>
                    </a:lnTo>
                    <a:lnTo>
                      <a:pt x="358" y="381"/>
                    </a:lnTo>
                    <a:lnTo>
                      <a:pt x="437" y="332"/>
                    </a:lnTo>
                    <a:lnTo>
                      <a:pt x="563" y="286"/>
                    </a:lnTo>
                    <a:lnTo>
                      <a:pt x="750" y="188"/>
                    </a:lnTo>
                    <a:lnTo>
                      <a:pt x="895" y="136"/>
                    </a:lnTo>
                    <a:lnTo>
                      <a:pt x="1032" y="111"/>
                    </a:lnTo>
                    <a:lnTo>
                      <a:pt x="1124" y="99"/>
                    </a:lnTo>
                    <a:lnTo>
                      <a:pt x="1259" y="77"/>
                    </a:lnTo>
                    <a:lnTo>
                      <a:pt x="1409" y="31"/>
                    </a:lnTo>
                    <a:lnTo>
                      <a:pt x="1471" y="13"/>
                    </a:lnTo>
                    <a:lnTo>
                      <a:pt x="1560" y="0"/>
                    </a:lnTo>
                    <a:lnTo>
                      <a:pt x="1649" y="4"/>
                    </a:lnTo>
                    <a:lnTo>
                      <a:pt x="1651" y="7"/>
                    </a:lnTo>
                    <a:lnTo>
                      <a:pt x="165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12"/>
              <p:cNvSpPr>
                <a:spLocks/>
              </p:cNvSpPr>
              <p:nvPr/>
            </p:nvSpPr>
            <p:spPr bwMode="auto">
              <a:xfrm>
                <a:off x="3561" y="1234"/>
                <a:ext cx="84" cy="17"/>
              </a:xfrm>
              <a:custGeom>
                <a:avLst/>
                <a:gdLst/>
                <a:ahLst/>
                <a:cxnLst>
                  <a:cxn ang="0">
                    <a:pos x="307" y="9"/>
                  </a:cxn>
                  <a:cxn ang="0">
                    <a:pos x="334" y="7"/>
                  </a:cxn>
                  <a:cxn ang="0">
                    <a:pos x="405" y="7"/>
                  </a:cxn>
                  <a:cxn ang="0">
                    <a:pos x="421" y="25"/>
                  </a:cxn>
                  <a:cxn ang="0">
                    <a:pos x="417" y="50"/>
                  </a:cxn>
                  <a:cxn ang="0">
                    <a:pos x="396" y="62"/>
                  </a:cxn>
                  <a:cxn ang="0">
                    <a:pos x="338" y="55"/>
                  </a:cxn>
                  <a:cxn ang="0">
                    <a:pos x="303" y="40"/>
                  </a:cxn>
                  <a:cxn ang="0">
                    <a:pos x="254" y="28"/>
                  </a:cxn>
                  <a:cxn ang="0">
                    <a:pos x="171" y="31"/>
                  </a:cxn>
                  <a:cxn ang="0">
                    <a:pos x="107" y="46"/>
                  </a:cxn>
                  <a:cxn ang="0">
                    <a:pos x="25" y="85"/>
                  </a:cxn>
                  <a:cxn ang="0">
                    <a:pos x="6" y="85"/>
                  </a:cxn>
                  <a:cxn ang="0">
                    <a:pos x="0" y="79"/>
                  </a:cxn>
                  <a:cxn ang="0">
                    <a:pos x="18" y="62"/>
                  </a:cxn>
                  <a:cxn ang="0">
                    <a:pos x="117" y="13"/>
                  </a:cxn>
                  <a:cxn ang="0">
                    <a:pos x="181" y="0"/>
                  </a:cxn>
                  <a:cxn ang="0">
                    <a:pos x="295" y="3"/>
                  </a:cxn>
                  <a:cxn ang="0">
                    <a:pos x="307" y="9"/>
                  </a:cxn>
                  <a:cxn ang="0">
                    <a:pos x="307" y="9"/>
                  </a:cxn>
                </a:cxnLst>
                <a:rect l="0" t="0" r="r" b="b"/>
                <a:pathLst>
                  <a:path w="421" h="85">
                    <a:moveTo>
                      <a:pt x="307" y="9"/>
                    </a:moveTo>
                    <a:lnTo>
                      <a:pt x="334" y="7"/>
                    </a:lnTo>
                    <a:lnTo>
                      <a:pt x="405" y="7"/>
                    </a:lnTo>
                    <a:lnTo>
                      <a:pt x="421" y="25"/>
                    </a:lnTo>
                    <a:lnTo>
                      <a:pt x="417" y="50"/>
                    </a:lnTo>
                    <a:lnTo>
                      <a:pt x="396" y="62"/>
                    </a:lnTo>
                    <a:lnTo>
                      <a:pt x="338" y="55"/>
                    </a:lnTo>
                    <a:lnTo>
                      <a:pt x="303" y="40"/>
                    </a:lnTo>
                    <a:lnTo>
                      <a:pt x="254" y="28"/>
                    </a:lnTo>
                    <a:lnTo>
                      <a:pt x="171" y="31"/>
                    </a:lnTo>
                    <a:lnTo>
                      <a:pt x="107" y="46"/>
                    </a:lnTo>
                    <a:lnTo>
                      <a:pt x="25" y="85"/>
                    </a:lnTo>
                    <a:lnTo>
                      <a:pt x="6" y="85"/>
                    </a:lnTo>
                    <a:lnTo>
                      <a:pt x="0" y="79"/>
                    </a:lnTo>
                    <a:lnTo>
                      <a:pt x="18" y="62"/>
                    </a:lnTo>
                    <a:lnTo>
                      <a:pt x="117" y="13"/>
                    </a:lnTo>
                    <a:lnTo>
                      <a:pt x="181" y="0"/>
                    </a:lnTo>
                    <a:lnTo>
                      <a:pt x="295" y="3"/>
                    </a:lnTo>
                    <a:lnTo>
                      <a:pt x="307" y="9"/>
                    </a:lnTo>
                    <a:lnTo>
                      <a:pt x="30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13"/>
              <p:cNvSpPr>
                <a:spLocks/>
              </p:cNvSpPr>
              <p:nvPr/>
            </p:nvSpPr>
            <p:spPr bwMode="auto">
              <a:xfrm>
                <a:off x="3715" y="1266"/>
                <a:ext cx="16" cy="6"/>
              </a:xfrm>
              <a:custGeom>
                <a:avLst/>
                <a:gdLst/>
                <a:ahLst/>
                <a:cxnLst>
                  <a:cxn ang="0">
                    <a:pos x="80" y="9"/>
                  </a:cxn>
                  <a:cxn ang="0">
                    <a:pos x="58" y="21"/>
                  </a:cxn>
                  <a:cxn ang="0">
                    <a:pos x="33" y="25"/>
                  </a:cxn>
                  <a:cxn ang="0">
                    <a:pos x="24" y="31"/>
                  </a:cxn>
                  <a:cxn ang="0">
                    <a:pos x="6" y="31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5" y="3"/>
                  </a:cxn>
                  <a:cxn ang="0">
                    <a:pos x="27" y="0"/>
                  </a:cxn>
                  <a:cxn ang="0">
                    <a:pos x="73" y="3"/>
                  </a:cxn>
                  <a:cxn ang="0">
                    <a:pos x="80" y="9"/>
                  </a:cxn>
                  <a:cxn ang="0">
                    <a:pos x="80" y="9"/>
                  </a:cxn>
                </a:cxnLst>
                <a:rect l="0" t="0" r="r" b="b"/>
                <a:pathLst>
                  <a:path w="80" h="31">
                    <a:moveTo>
                      <a:pt x="80" y="9"/>
                    </a:moveTo>
                    <a:lnTo>
                      <a:pt x="58" y="21"/>
                    </a:lnTo>
                    <a:lnTo>
                      <a:pt x="33" y="25"/>
                    </a:lnTo>
                    <a:lnTo>
                      <a:pt x="24" y="31"/>
                    </a:lnTo>
                    <a:lnTo>
                      <a:pt x="6" y="31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15" y="3"/>
                    </a:lnTo>
                    <a:lnTo>
                      <a:pt x="27" y="0"/>
                    </a:lnTo>
                    <a:lnTo>
                      <a:pt x="73" y="3"/>
                    </a:lnTo>
                    <a:lnTo>
                      <a:pt x="80" y="9"/>
                    </a:lnTo>
                    <a:lnTo>
                      <a:pt x="8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14"/>
              <p:cNvSpPr>
                <a:spLocks/>
              </p:cNvSpPr>
              <p:nvPr/>
            </p:nvSpPr>
            <p:spPr bwMode="auto">
              <a:xfrm>
                <a:off x="3629" y="1270"/>
                <a:ext cx="18" cy="89"/>
              </a:xfrm>
              <a:custGeom>
                <a:avLst/>
                <a:gdLst/>
                <a:ahLst/>
                <a:cxnLst>
                  <a:cxn ang="0">
                    <a:pos x="89" y="12"/>
                  </a:cxn>
                  <a:cxn ang="0">
                    <a:pos x="86" y="33"/>
                  </a:cxn>
                  <a:cxn ang="0">
                    <a:pos x="62" y="77"/>
                  </a:cxn>
                  <a:cxn ang="0">
                    <a:pos x="46" y="132"/>
                  </a:cxn>
                  <a:cxn ang="0">
                    <a:pos x="40" y="144"/>
                  </a:cxn>
                  <a:cxn ang="0">
                    <a:pos x="56" y="260"/>
                  </a:cxn>
                  <a:cxn ang="0">
                    <a:pos x="65" y="295"/>
                  </a:cxn>
                  <a:cxn ang="0">
                    <a:pos x="65" y="427"/>
                  </a:cxn>
                  <a:cxn ang="0">
                    <a:pos x="58" y="439"/>
                  </a:cxn>
                  <a:cxn ang="0">
                    <a:pos x="56" y="442"/>
                  </a:cxn>
                  <a:cxn ang="0">
                    <a:pos x="50" y="435"/>
                  </a:cxn>
                  <a:cxn ang="0">
                    <a:pos x="50" y="365"/>
                  </a:cxn>
                  <a:cxn ang="0">
                    <a:pos x="31" y="286"/>
                  </a:cxn>
                  <a:cxn ang="0">
                    <a:pos x="19" y="252"/>
                  </a:cxn>
                  <a:cxn ang="0">
                    <a:pos x="15" y="227"/>
                  </a:cxn>
                  <a:cxn ang="0">
                    <a:pos x="7" y="202"/>
                  </a:cxn>
                  <a:cxn ang="0">
                    <a:pos x="0" y="138"/>
                  </a:cxn>
                  <a:cxn ang="0">
                    <a:pos x="13" y="83"/>
                  </a:cxn>
                  <a:cxn ang="0">
                    <a:pos x="34" y="33"/>
                  </a:cxn>
                  <a:cxn ang="0">
                    <a:pos x="62" y="0"/>
                  </a:cxn>
                  <a:cxn ang="0">
                    <a:pos x="83" y="4"/>
                  </a:cxn>
                  <a:cxn ang="0">
                    <a:pos x="89" y="12"/>
                  </a:cxn>
                  <a:cxn ang="0">
                    <a:pos x="89" y="12"/>
                  </a:cxn>
                </a:cxnLst>
                <a:rect l="0" t="0" r="r" b="b"/>
                <a:pathLst>
                  <a:path w="89" h="442">
                    <a:moveTo>
                      <a:pt x="89" y="12"/>
                    </a:moveTo>
                    <a:lnTo>
                      <a:pt x="86" y="33"/>
                    </a:lnTo>
                    <a:lnTo>
                      <a:pt x="62" y="77"/>
                    </a:lnTo>
                    <a:lnTo>
                      <a:pt x="46" y="132"/>
                    </a:lnTo>
                    <a:lnTo>
                      <a:pt x="40" y="144"/>
                    </a:lnTo>
                    <a:lnTo>
                      <a:pt x="56" y="260"/>
                    </a:lnTo>
                    <a:lnTo>
                      <a:pt x="65" y="295"/>
                    </a:lnTo>
                    <a:lnTo>
                      <a:pt x="65" y="427"/>
                    </a:lnTo>
                    <a:lnTo>
                      <a:pt x="58" y="439"/>
                    </a:lnTo>
                    <a:lnTo>
                      <a:pt x="56" y="442"/>
                    </a:lnTo>
                    <a:lnTo>
                      <a:pt x="50" y="435"/>
                    </a:lnTo>
                    <a:lnTo>
                      <a:pt x="50" y="365"/>
                    </a:lnTo>
                    <a:lnTo>
                      <a:pt x="31" y="286"/>
                    </a:lnTo>
                    <a:lnTo>
                      <a:pt x="19" y="252"/>
                    </a:lnTo>
                    <a:lnTo>
                      <a:pt x="15" y="227"/>
                    </a:lnTo>
                    <a:lnTo>
                      <a:pt x="7" y="202"/>
                    </a:lnTo>
                    <a:lnTo>
                      <a:pt x="0" y="138"/>
                    </a:lnTo>
                    <a:lnTo>
                      <a:pt x="13" y="83"/>
                    </a:lnTo>
                    <a:lnTo>
                      <a:pt x="34" y="33"/>
                    </a:lnTo>
                    <a:lnTo>
                      <a:pt x="62" y="0"/>
                    </a:lnTo>
                    <a:lnTo>
                      <a:pt x="83" y="4"/>
                    </a:lnTo>
                    <a:lnTo>
                      <a:pt x="89" y="12"/>
                    </a:ln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5"/>
              <p:cNvSpPr>
                <a:spLocks/>
              </p:cNvSpPr>
              <p:nvPr/>
            </p:nvSpPr>
            <p:spPr bwMode="auto">
              <a:xfrm>
                <a:off x="3714" y="1291"/>
                <a:ext cx="21" cy="13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107" y="55"/>
                  </a:cxn>
                  <a:cxn ang="0">
                    <a:pos x="95" y="65"/>
                  </a:cxn>
                  <a:cxn ang="0">
                    <a:pos x="21" y="59"/>
                  </a:cxn>
                  <a:cxn ang="0">
                    <a:pos x="0" y="37"/>
                  </a:cxn>
                  <a:cxn ang="0">
                    <a:pos x="2" y="7"/>
                  </a:cxn>
                  <a:cxn ang="0">
                    <a:pos x="21" y="0"/>
                  </a:cxn>
                  <a:cxn ang="0">
                    <a:pos x="88" y="7"/>
                  </a:cxn>
                  <a:cxn ang="0">
                    <a:pos x="107" y="28"/>
                  </a:cxn>
                  <a:cxn ang="0">
                    <a:pos x="107" y="28"/>
                  </a:cxn>
                </a:cxnLst>
                <a:rect l="0" t="0" r="r" b="b"/>
                <a:pathLst>
                  <a:path w="107" h="65">
                    <a:moveTo>
                      <a:pt x="107" y="28"/>
                    </a:moveTo>
                    <a:lnTo>
                      <a:pt x="107" y="55"/>
                    </a:lnTo>
                    <a:lnTo>
                      <a:pt x="95" y="65"/>
                    </a:lnTo>
                    <a:lnTo>
                      <a:pt x="21" y="59"/>
                    </a:lnTo>
                    <a:lnTo>
                      <a:pt x="0" y="37"/>
                    </a:lnTo>
                    <a:lnTo>
                      <a:pt x="2" y="7"/>
                    </a:lnTo>
                    <a:lnTo>
                      <a:pt x="21" y="0"/>
                    </a:lnTo>
                    <a:lnTo>
                      <a:pt x="88" y="7"/>
                    </a:lnTo>
                    <a:lnTo>
                      <a:pt x="107" y="28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6"/>
              <p:cNvSpPr>
                <a:spLocks/>
              </p:cNvSpPr>
              <p:nvPr/>
            </p:nvSpPr>
            <p:spPr bwMode="auto">
              <a:xfrm>
                <a:off x="3741" y="1300"/>
                <a:ext cx="11" cy="14"/>
              </a:xfrm>
              <a:custGeom>
                <a:avLst/>
                <a:gdLst/>
                <a:ahLst/>
                <a:cxnLst>
                  <a:cxn ang="0">
                    <a:pos x="56" y="5"/>
                  </a:cxn>
                  <a:cxn ang="0">
                    <a:pos x="52" y="27"/>
                  </a:cxn>
                  <a:cxn ang="0">
                    <a:pos x="31" y="58"/>
                  </a:cxn>
                  <a:cxn ang="0">
                    <a:pos x="16" y="70"/>
                  </a:cxn>
                  <a:cxn ang="0">
                    <a:pos x="6" y="70"/>
                  </a:cxn>
                  <a:cxn ang="0">
                    <a:pos x="0" y="61"/>
                  </a:cxn>
                  <a:cxn ang="0">
                    <a:pos x="29" y="11"/>
                  </a:cxn>
                  <a:cxn ang="0">
                    <a:pos x="40" y="0"/>
                  </a:cxn>
                  <a:cxn ang="0">
                    <a:pos x="50" y="0"/>
                  </a:cxn>
                  <a:cxn ang="0">
                    <a:pos x="56" y="5"/>
                  </a:cxn>
                  <a:cxn ang="0">
                    <a:pos x="56" y="5"/>
                  </a:cxn>
                </a:cxnLst>
                <a:rect l="0" t="0" r="r" b="b"/>
                <a:pathLst>
                  <a:path w="56" h="70">
                    <a:moveTo>
                      <a:pt x="56" y="5"/>
                    </a:moveTo>
                    <a:lnTo>
                      <a:pt x="52" y="27"/>
                    </a:lnTo>
                    <a:lnTo>
                      <a:pt x="31" y="58"/>
                    </a:lnTo>
                    <a:lnTo>
                      <a:pt x="16" y="70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29" y="11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6" y="5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7"/>
              <p:cNvSpPr>
                <a:spLocks/>
              </p:cNvSpPr>
              <p:nvPr/>
            </p:nvSpPr>
            <p:spPr bwMode="auto">
              <a:xfrm>
                <a:off x="3701" y="1301"/>
                <a:ext cx="28" cy="26"/>
              </a:xfrm>
              <a:custGeom>
                <a:avLst/>
                <a:gdLst/>
                <a:ahLst/>
                <a:cxnLst>
                  <a:cxn ang="0">
                    <a:pos x="46" y="30"/>
                  </a:cxn>
                  <a:cxn ang="0">
                    <a:pos x="55" y="51"/>
                  </a:cxn>
                  <a:cxn ang="0">
                    <a:pos x="95" y="88"/>
                  </a:cxn>
                  <a:cxn ang="0">
                    <a:pos x="126" y="97"/>
                  </a:cxn>
                  <a:cxn ang="0">
                    <a:pos x="136" y="107"/>
                  </a:cxn>
                  <a:cxn ang="0">
                    <a:pos x="136" y="115"/>
                  </a:cxn>
                  <a:cxn ang="0">
                    <a:pos x="117" y="132"/>
                  </a:cxn>
                  <a:cxn ang="0">
                    <a:pos x="70" y="132"/>
                  </a:cxn>
                  <a:cxn ang="0">
                    <a:pos x="49" y="119"/>
                  </a:cxn>
                  <a:cxn ang="0">
                    <a:pos x="22" y="82"/>
                  </a:cxn>
                  <a:cxn ang="0">
                    <a:pos x="0" y="33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25" y="2"/>
                  </a:cxn>
                  <a:cxn ang="0">
                    <a:pos x="46" y="30"/>
                  </a:cxn>
                  <a:cxn ang="0">
                    <a:pos x="46" y="30"/>
                  </a:cxn>
                </a:cxnLst>
                <a:rect l="0" t="0" r="r" b="b"/>
                <a:pathLst>
                  <a:path w="136" h="132">
                    <a:moveTo>
                      <a:pt x="46" y="30"/>
                    </a:moveTo>
                    <a:lnTo>
                      <a:pt x="55" y="51"/>
                    </a:lnTo>
                    <a:lnTo>
                      <a:pt x="95" y="88"/>
                    </a:lnTo>
                    <a:lnTo>
                      <a:pt x="126" y="97"/>
                    </a:lnTo>
                    <a:lnTo>
                      <a:pt x="136" y="107"/>
                    </a:lnTo>
                    <a:lnTo>
                      <a:pt x="136" y="115"/>
                    </a:lnTo>
                    <a:lnTo>
                      <a:pt x="117" y="132"/>
                    </a:lnTo>
                    <a:lnTo>
                      <a:pt x="70" y="132"/>
                    </a:lnTo>
                    <a:lnTo>
                      <a:pt x="49" y="119"/>
                    </a:lnTo>
                    <a:lnTo>
                      <a:pt x="22" y="82"/>
                    </a:lnTo>
                    <a:lnTo>
                      <a:pt x="0" y="33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6" y="30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8"/>
              <p:cNvSpPr>
                <a:spLocks/>
              </p:cNvSpPr>
              <p:nvPr/>
            </p:nvSpPr>
            <p:spPr bwMode="auto">
              <a:xfrm>
                <a:off x="3755" y="1322"/>
                <a:ext cx="29" cy="15"/>
              </a:xfrm>
              <a:custGeom>
                <a:avLst/>
                <a:gdLst/>
                <a:ahLst/>
                <a:cxnLst>
                  <a:cxn ang="0">
                    <a:pos x="141" y="6"/>
                  </a:cxn>
                  <a:cxn ang="0">
                    <a:pos x="126" y="23"/>
                  </a:cxn>
                  <a:cxn ang="0">
                    <a:pos x="43" y="50"/>
                  </a:cxn>
                  <a:cxn ang="0">
                    <a:pos x="15" y="72"/>
                  </a:cxn>
                  <a:cxn ang="0">
                    <a:pos x="9" y="72"/>
                  </a:cxn>
                  <a:cxn ang="0">
                    <a:pos x="0" y="59"/>
                  </a:cxn>
                  <a:cxn ang="0">
                    <a:pos x="0" y="50"/>
                  </a:cxn>
                  <a:cxn ang="0">
                    <a:pos x="31" y="26"/>
                  </a:cxn>
                  <a:cxn ang="0">
                    <a:pos x="114" y="0"/>
                  </a:cxn>
                  <a:cxn ang="0">
                    <a:pos x="135" y="0"/>
                  </a:cxn>
                  <a:cxn ang="0">
                    <a:pos x="141" y="6"/>
                  </a:cxn>
                  <a:cxn ang="0">
                    <a:pos x="141" y="6"/>
                  </a:cxn>
                </a:cxnLst>
                <a:rect l="0" t="0" r="r" b="b"/>
                <a:pathLst>
                  <a:path w="141" h="72">
                    <a:moveTo>
                      <a:pt x="141" y="6"/>
                    </a:moveTo>
                    <a:lnTo>
                      <a:pt x="126" y="23"/>
                    </a:lnTo>
                    <a:lnTo>
                      <a:pt x="43" y="50"/>
                    </a:lnTo>
                    <a:lnTo>
                      <a:pt x="15" y="72"/>
                    </a:lnTo>
                    <a:lnTo>
                      <a:pt x="9" y="72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31" y="26"/>
                    </a:lnTo>
                    <a:lnTo>
                      <a:pt x="114" y="0"/>
                    </a:lnTo>
                    <a:lnTo>
                      <a:pt x="135" y="0"/>
                    </a:lnTo>
                    <a:lnTo>
                      <a:pt x="141" y="6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9"/>
              <p:cNvSpPr>
                <a:spLocks/>
              </p:cNvSpPr>
              <p:nvPr/>
            </p:nvSpPr>
            <p:spPr bwMode="auto">
              <a:xfrm>
                <a:off x="3766" y="1343"/>
                <a:ext cx="19" cy="10"/>
              </a:xfrm>
              <a:custGeom>
                <a:avLst/>
                <a:gdLst/>
                <a:ahLst/>
                <a:cxnLst>
                  <a:cxn ang="0">
                    <a:pos x="95" y="12"/>
                  </a:cxn>
                  <a:cxn ang="0">
                    <a:pos x="16" y="46"/>
                  </a:cxn>
                  <a:cxn ang="0">
                    <a:pos x="6" y="43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27" y="9"/>
                  </a:cxn>
                  <a:cxn ang="0">
                    <a:pos x="64" y="0"/>
                  </a:cxn>
                  <a:cxn ang="0">
                    <a:pos x="95" y="4"/>
                  </a:cxn>
                  <a:cxn ang="0">
                    <a:pos x="95" y="12"/>
                  </a:cxn>
                  <a:cxn ang="0">
                    <a:pos x="95" y="12"/>
                  </a:cxn>
                </a:cxnLst>
                <a:rect l="0" t="0" r="r" b="b"/>
                <a:pathLst>
                  <a:path w="95" h="46">
                    <a:moveTo>
                      <a:pt x="95" y="12"/>
                    </a:moveTo>
                    <a:lnTo>
                      <a:pt x="16" y="46"/>
                    </a:lnTo>
                    <a:lnTo>
                      <a:pt x="6" y="4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27" y="9"/>
                    </a:lnTo>
                    <a:lnTo>
                      <a:pt x="64" y="0"/>
                    </a:lnTo>
                    <a:lnTo>
                      <a:pt x="95" y="4"/>
                    </a:lnTo>
                    <a:lnTo>
                      <a:pt x="95" y="12"/>
                    </a:lnTo>
                    <a:lnTo>
                      <a:pt x="9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20"/>
              <p:cNvSpPr>
                <a:spLocks/>
              </p:cNvSpPr>
              <p:nvPr/>
            </p:nvSpPr>
            <p:spPr bwMode="auto">
              <a:xfrm>
                <a:off x="3698" y="1349"/>
                <a:ext cx="15" cy="40"/>
              </a:xfrm>
              <a:custGeom>
                <a:avLst/>
                <a:gdLst/>
                <a:ahLst/>
                <a:cxnLst>
                  <a:cxn ang="0">
                    <a:pos x="71" y="31"/>
                  </a:cxn>
                  <a:cxn ang="0">
                    <a:pos x="77" y="62"/>
                  </a:cxn>
                  <a:cxn ang="0">
                    <a:pos x="65" y="90"/>
                  </a:cxn>
                  <a:cxn ang="0">
                    <a:pos x="60" y="96"/>
                  </a:cxn>
                  <a:cxn ang="0">
                    <a:pos x="65" y="173"/>
                  </a:cxn>
                  <a:cxn ang="0">
                    <a:pos x="60" y="191"/>
                  </a:cxn>
                  <a:cxn ang="0">
                    <a:pos x="47" y="200"/>
                  </a:cxn>
                  <a:cxn ang="0">
                    <a:pos x="23" y="194"/>
                  </a:cxn>
                  <a:cxn ang="0">
                    <a:pos x="13" y="173"/>
                  </a:cxn>
                  <a:cxn ang="0">
                    <a:pos x="10" y="138"/>
                  </a:cxn>
                  <a:cxn ang="0">
                    <a:pos x="0" y="105"/>
                  </a:cxn>
                  <a:cxn ang="0">
                    <a:pos x="4" y="43"/>
                  </a:cxn>
                  <a:cxn ang="0">
                    <a:pos x="34" y="0"/>
                  </a:cxn>
                  <a:cxn ang="0">
                    <a:pos x="56" y="6"/>
                  </a:cxn>
                  <a:cxn ang="0">
                    <a:pos x="71" y="31"/>
                  </a:cxn>
                  <a:cxn ang="0">
                    <a:pos x="71" y="31"/>
                  </a:cxn>
                </a:cxnLst>
                <a:rect l="0" t="0" r="r" b="b"/>
                <a:pathLst>
                  <a:path w="77" h="200">
                    <a:moveTo>
                      <a:pt x="71" y="31"/>
                    </a:moveTo>
                    <a:lnTo>
                      <a:pt x="77" y="62"/>
                    </a:lnTo>
                    <a:lnTo>
                      <a:pt x="65" y="90"/>
                    </a:lnTo>
                    <a:lnTo>
                      <a:pt x="60" y="96"/>
                    </a:lnTo>
                    <a:lnTo>
                      <a:pt x="65" y="173"/>
                    </a:lnTo>
                    <a:lnTo>
                      <a:pt x="60" y="191"/>
                    </a:lnTo>
                    <a:lnTo>
                      <a:pt x="47" y="200"/>
                    </a:lnTo>
                    <a:lnTo>
                      <a:pt x="23" y="194"/>
                    </a:lnTo>
                    <a:lnTo>
                      <a:pt x="13" y="173"/>
                    </a:lnTo>
                    <a:lnTo>
                      <a:pt x="10" y="138"/>
                    </a:lnTo>
                    <a:lnTo>
                      <a:pt x="0" y="105"/>
                    </a:lnTo>
                    <a:lnTo>
                      <a:pt x="4" y="43"/>
                    </a:lnTo>
                    <a:lnTo>
                      <a:pt x="34" y="0"/>
                    </a:lnTo>
                    <a:lnTo>
                      <a:pt x="56" y="6"/>
                    </a:lnTo>
                    <a:lnTo>
                      <a:pt x="71" y="31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1"/>
              <p:cNvSpPr>
                <a:spLocks/>
              </p:cNvSpPr>
              <p:nvPr/>
            </p:nvSpPr>
            <p:spPr bwMode="auto">
              <a:xfrm>
                <a:off x="3592" y="1366"/>
                <a:ext cx="48" cy="24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101" y="19"/>
                  </a:cxn>
                  <a:cxn ang="0">
                    <a:pos x="125" y="33"/>
                  </a:cxn>
                  <a:cxn ang="0">
                    <a:pos x="159" y="67"/>
                  </a:cxn>
                  <a:cxn ang="0">
                    <a:pos x="187" y="54"/>
                  </a:cxn>
                  <a:cxn ang="0">
                    <a:pos x="211" y="24"/>
                  </a:cxn>
                  <a:cxn ang="0">
                    <a:pos x="214" y="15"/>
                  </a:cxn>
                  <a:cxn ang="0">
                    <a:pos x="233" y="19"/>
                  </a:cxn>
                  <a:cxn ang="0">
                    <a:pos x="239" y="27"/>
                  </a:cxn>
                  <a:cxn ang="0">
                    <a:pos x="235" y="79"/>
                  </a:cxn>
                  <a:cxn ang="0">
                    <a:pos x="217" y="107"/>
                  </a:cxn>
                  <a:cxn ang="0">
                    <a:pos x="196" y="122"/>
                  </a:cxn>
                  <a:cxn ang="0">
                    <a:pos x="153" y="122"/>
                  </a:cxn>
                  <a:cxn ang="0">
                    <a:pos x="116" y="91"/>
                  </a:cxn>
                  <a:cxn ang="0">
                    <a:pos x="85" y="61"/>
                  </a:cxn>
                  <a:cxn ang="0">
                    <a:pos x="39" y="61"/>
                  </a:cxn>
                  <a:cxn ang="0">
                    <a:pos x="14" y="42"/>
                  </a:cxn>
                  <a:cxn ang="0">
                    <a:pos x="0" y="24"/>
                  </a:cxn>
                  <a:cxn ang="0">
                    <a:pos x="3" y="9"/>
                  </a:cxn>
                  <a:cxn ang="0">
                    <a:pos x="14" y="0"/>
                  </a:cxn>
                  <a:cxn ang="0">
                    <a:pos x="27" y="3"/>
                  </a:cxn>
                  <a:cxn ang="0">
                    <a:pos x="43" y="15"/>
                  </a:cxn>
                  <a:cxn ang="0">
                    <a:pos x="43" y="15"/>
                  </a:cxn>
                </a:cxnLst>
                <a:rect l="0" t="0" r="r" b="b"/>
                <a:pathLst>
                  <a:path w="239" h="122">
                    <a:moveTo>
                      <a:pt x="43" y="15"/>
                    </a:moveTo>
                    <a:lnTo>
                      <a:pt x="101" y="19"/>
                    </a:lnTo>
                    <a:lnTo>
                      <a:pt x="125" y="33"/>
                    </a:lnTo>
                    <a:lnTo>
                      <a:pt x="159" y="67"/>
                    </a:lnTo>
                    <a:lnTo>
                      <a:pt x="187" y="54"/>
                    </a:lnTo>
                    <a:lnTo>
                      <a:pt x="211" y="24"/>
                    </a:lnTo>
                    <a:lnTo>
                      <a:pt x="214" y="15"/>
                    </a:lnTo>
                    <a:lnTo>
                      <a:pt x="233" y="19"/>
                    </a:lnTo>
                    <a:lnTo>
                      <a:pt x="239" y="27"/>
                    </a:lnTo>
                    <a:lnTo>
                      <a:pt x="235" y="79"/>
                    </a:lnTo>
                    <a:lnTo>
                      <a:pt x="217" y="107"/>
                    </a:lnTo>
                    <a:lnTo>
                      <a:pt x="196" y="122"/>
                    </a:lnTo>
                    <a:lnTo>
                      <a:pt x="153" y="122"/>
                    </a:lnTo>
                    <a:lnTo>
                      <a:pt x="116" y="91"/>
                    </a:lnTo>
                    <a:lnTo>
                      <a:pt x="85" y="61"/>
                    </a:lnTo>
                    <a:lnTo>
                      <a:pt x="39" y="61"/>
                    </a:lnTo>
                    <a:lnTo>
                      <a:pt x="14" y="42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4" y="0"/>
                    </a:lnTo>
                    <a:lnTo>
                      <a:pt x="27" y="3"/>
                    </a:lnTo>
                    <a:lnTo>
                      <a:pt x="43" y="15"/>
                    </a:ln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22"/>
              <p:cNvSpPr>
                <a:spLocks/>
              </p:cNvSpPr>
              <p:nvPr/>
            </p:nvSpPr>
            <p:spPr bwMode="auto">
              <a:xfrm>
                <a:off x="3649" y="1366"/>
                <a:ext cx="171" cy="260"/>
              </a:xfrm>
              <a:custGeom>
                <a:avLst/>
                <a:gdLst/>
                <a:ahLst/>
                <a:cxnLst>
                  <a:cxn ang="0">
                    <a:pos x="30" y="27"/>
                  </a:cxn>
                  <a:cxn ang="0">
                    <a:pos x="119" y="120"/>
                  </a:cxn>
                  <a:cxn ang="0">
                    <a:pos x="257" y="207"/>
                  </a:cxn>
                  <a:cxn ang="0">
                    <a:pos x="303" y="246"/>
                  </a:cxn>
                  <a:cxn ang="0">
                    <a:pos x="386" y="380"/>
                  </a:cxn>
                  <a:cxn ang="0">
                    <a:pos x="413" y="390"/>
                  </a:cxn>
                  <a:cxn ang="0">
                    <a:pos x="413" y="349"/>
                  </a:cxn>
                  <a:cxn ang="0">
                    <a:pos x="423" y="324"/>
                  </a:cxn>
                  <a:cxn ang="0">
                    <a:pos x="508" y="395"/>
                  </a:cxn>
                  <a:cxn ang="0">
                    <a:pos x="598" y="477"/>
                  </a:cxn>
                  <a:cxn ang="0">
                    <a:pos x="747" y="564"/>
                  </a:cxn>
                  <a:cxn ang="0">
                    <a:pos x="793" y="574"/>
                  </a:cxn>
                  <a:cxn ang="0">
                    <a:pos x="784" y="545"/>
                  </a:cxn>
                  <a:cxn ang="0">
                    <a:pos x="757" y="527"/>
                  </a:cxn>
                  <a:cxn ang="0">
                    <a:pos x="791" y="508"/>
                  </a:cxn>
                  <a:cxn ang="0">
                    <a:pos x="846" y="551"/>
                  </a:cxn>
                  <a:cxn ang="0">
                    <a:pos x="849" y="594"/>
                  </a:cxn>
                  <a:cxn ang="0">
                    <a:pos x="799" y="623"/>
                  </a:cxn>
                  <a:cxn ang="0">
                    <a:pos x="751" y="611"/>
                  </a:cxn>
                  <a:cxn ang="0">
                    <a:pos x="733" y="615"/>
                  </a:cxn>
                  <a:cxn ang="0">
                    <a:pos x="747" y="689"/>
                  </a:cxn>
                  <a:cxn ang="0">
                    <a:pos x="768" y="819"/>
                  </a:cxn>
                  <a:cxn ang="0">
                    <a:pos x="776" y="1021"/>
                  </a:cxn>
                  <a:cxn ang="0">
                    <a:pos x="754" y="1147"/>
                  </a:cxn>
                  <a:cxn ang="0">
                    <a:pos x="733" y="1214"/>
                  </a:cxn>
                  <a:cxn ang="0">
                    <a:pos x="668" y="1294"/>
                  </a:cxn>
                  <a:cxn ang="0">
                    <a:pos x="598" y="1300"/>
                  </a:cxn>
                  <a:cxn ang="0">
                    <a:pos x="533" y="1248"/>
                  </a:cxn>
                  <a:cxn ang="0">
                    <a:pos x="526" y="1193"/>
                  </a:cxn>
                  <a:cxn ang="0">
                    <a:pos x="496" y="1149"/>
                  </a:cxn>
                  <a:cxn ang="0">
                    <a:pos x="555" y="1137"/>
                  </a:cxn>
                  <a:cxn ang="0">
                    <a:pos x="588" y="1172"/>
                  </a:cxn>
                  <a:cxn ang="0">
                    <a:pos x="584" y="1221"/>
                  </a:cxn>
                  <a:cxn ang="0">
                    <a:pos x="594" y="1239"/>
                  </a:cxn>
                  <a:cxn ang="0">
                    <a:pos x="668" y="1196"/>
                  </a:cxn>
                  <a:cxn ang="0">
                    <a:pos x="696" y="1122"/>
                  </a:cxn>
                  <a:cxn ang="0">
                    <a:pos x="714" y="1003"/>
                  </a:cxn>
                  <a:cxn ang="0">
                    <a:pos x="702" y="831"/>
                  </a:cxn>
                  <a:cxn ang="0">
                    <a:pos x="679" y="671"/>
                  </a:cxn>
                  <a:cxn ang="0">
                    <a:pos x="661" y="607"/>
                  </a:cxn>
                  <a:cxn ang="0">
                    <a:pos x="584" y="570"/>
                  </a:cxn>
                  <a:cxn ang="0">
                    <a:pos x="462" y="460"/>
                  </a:cxn>
                  <a:cxn ang="0">
                    <a:pos x="435" y="475"/>
                  </a:cxn>
                  <a:cxn ang="0">
                    <a:pos x="377" y="460"/>
                  </a:cxn>
                  <a:cxn ang="0">
                    <a:pos x="315" y="353"/>
                  </a:cxn>
                  <a:cxn ang="0">
                    <a:pos x="208" y="248"/>
                  </a:cxn>
                  <a:cxn ang="0">
                    <a:pos x="171" y="217"/>
                  </a:cxn>
                  <a:cxn ang="0">
                    <a:pos x="98" y="172"/>
                  </a:cxn>
                  <a:cxn ang="0">
                    <a:pos x="0" y="42"/>
                  </a:cxn>
                  <a:cxn ang="0">
                    <a:pos x="12" y="0"/>
                  </a:cxn>
                  <a:cxn ang="0">
                    <a:pos x="27" y="9"/>
                  </a:cxn>
                </a:cxnLst>
                <a:rect l="0" t="0" r="r" b="b"/>
                <a:pathLst>
                  <a:path w="852" h="1300">
                    <a:moveTo>
                      <a:pt x="27" y="9"/>
                    </a:moveTo>
                    <a:lnTo>
                      <a:pt x="30" y="27"/>
                    </a:lnTo>
                    <a:lnTo>
                      <a:pt x="58" y="64"/>
                    </a:lnTo>
                    <a:lnTo>
                      <a:pt x="119" y="120"/>
                    </a:lnTo>
                    <a:lnTo>
                      <a:pt x="223" y="174"/>
                    </a:lnTo>
                    <a:lnTo>
                      <a:pt x="257" y="207"/>
                    </a:lnTo>
                    <a:lnTo>
                      <a:pt x="278" y="229"/>
                    </a:lnTo>
                    <a:lnTo>
                      <a:pt x="303" y="246"/>
                    </a:lnTo>
                    <a:lnTo>
                      <a:pt x="349" y="300"/>
                    </a:lnTo>
                    <a:lnTo>
                      <a:pt x="386" y="380"/>
                    </a:lnTo>
                    <a:lnTo>
                      <a:pt x="401" y="392"/>
                    </a:lnTo>
                    <a:lnTo>
                      <a:pt x="413" y="390"/>
                    </a:lnTo>
                    <a:lnTo>
                      <a:pt x="425" y="374"/>
                    </a:lnTo>
                    <a:lnTo>
                      <a:pt x="413" y="349"/>
                    </a:lnTo>
                    <a:lnTo>
                      <a:pt x="413" y="334"/>
                    </a:lnTo>
                    <a:lnTo>
                      <a:pt x="423" y="324"/>
                    </a:lnTo>
                    <a:lnTo>
                      <a:pt x="438" y="328"/>
                    </a:lnTo>
                    <a:lnTo>
                      <a:pt x="508" y="395"/>
                    </a:lnTo>
                    <a:lnTo>
                      <a:pt x="524" y="417"/>
                    </a:lnTo>
                    <a:lnTo>
                      <a:pt x="598" y="477"/>
                    </a:lnTo>
                    <a:lnTo>
                      <a:pt x="708" y="545"/>
                    </a:lnTo>
                    <a:lnTo>
                      <a:pt x="747" y="564"/>
                    </a:lnTo>
                    <a:lnTo>
                      <a:pt x="784" y="574"/>
                    </a:lnTo>
                    <a:lnTo>
                      <a:pt x="793" y="574"/>
                    </a:lnTo>
                    <a:lnTo>
                      <a:pt x="803" y="564"/>
                    </a:lnTo>
                    <a:lnTo>
                      <a:pt x="784" y="545"/>
                    </a:lnTo>
                    <a:lnTo>
                      <a:pt x="768" y="539"/>
                    </a:lnTo>
                    <a:lnTo>
                      <a:pt x="757" y="527"/>
                    </a:lnTo>
                    <a:lnTo>
                      <a:pt x="760" y="508"/>
                    </a:lnTo>
                    <a:lnTo>
                      <a:pt x="791" y="508"/>
                    </a:lnTo>
                    <a:lnTo>
                      <a:pt x="834" y="537"/>
                    </a:lnTo>
                    <a:lnTo>
                      <a:pt x="846" y="551"/>
                    </a:lnTo>
                    <a:lnTo>
                      <a:pt x="852" y="574"/>
                    </a:lnTo>
                    <a:lnTo>
                      <a:pt x="849" y="594"/>
                    </a:lnTo>
                    <a:lnTo>
                      <a:pt x="840" y="611"/>
                    </a:lnTo>
                    <a:lnTo>
                      <a:pt x="799" y="623"/>
                    </a:lnTo>
                    <a:lnTo>
                      <a:pt x="766" y="619"/>
                    </a:lnTo>
                    <a:lnTo>
                      <a:pt x="751" y="611"/>
                    </a:lnTo>
                    <a:lnTo>
                      <a:pt x="739" y="611"/>
                    </a:lnTo>
                    <a:lnTo>
                      <a:pt x="733" y="615"/>
                    </a:lnTo>
                    <a:lnTo>
                      <a:pt x="745" y="665"/>
                    </a:lnTo>
                    <a:lnTo>
                      <a:pt x="747" y="689"/>
                    </a:lnTo>
                    <a:lnTo>
                      <a:pt x="760" y="772"/>
                    </a:lnTo>
                    <a:lnTo>
                      <a:pt x="768" y="819"/>
                    </a:lnTo>
                    <a:lnTo>
                      <a:pt x="778" y="969"/>
                    </a:lnTo>
                    <a:lnTo>
                      <a:pt x="776" y="1021"/>
                    </a:lnTo>
                    <a:lnTo>
                      <a:pt x="766" y="1104"/>
                    </a:lnTo>
                    <a:lnTo>
                      <a:pt x="754" y="1147"/>
                    </a:lnTo>
                    <a:lnTo>
                      <a:pt x="745" y="1193"/>
                    </a:lnTo>
                    <a:lnTo>
                      <a:pt x="733" y="1214"/>
                    </a:lnTo>
                    <a:lnTo>
                      <a:pt x="714" y="1254"/>
                    </a:lnTo>
                    <a:lnTo>
                      <a:pt x="668" y="1294"/>
                    </a:lnTo>
                    <a:lnTo>
                      <a:pt x="646" y="1300"/>
                    </a:lnTo>
                    <a:lnTo>
                      <a:pt x="598" y="1300"/>
                    </a:lnTo>
                    <a:lnTo>
                      <a:pt x="555" y="1275"/>
                    </a:lnTo>
                    <a:lnTo>
                      <a:pt x="533" y="1248"/>
                    </a:lnTo>
                    <a:lnTo>
                      <a:pt x="526" y="1209"/>
                    </a:lnTo>
                    <a:lnTo>
                      <a:pt x="526" y="1193"/>
                    </a:lnTo>
                    <a:lnTo>
                      <a:pt x="496" y="1174"/>
                    </a:lnTo>
                    <a:lnTo>
                      <a:pt x="496" y="1149"/>
                    </a:lnTo>
                    <a:lnTo>
                      <a:pt x="518" y="1135"/>
                    </a:lnTo>
                    <a:lnTo>
                      <a:pt x="555" y="1137"/>
                    </a:lnTo>
                    <a:lnTo>
                      <a:pt x="570" y="1147"/>
                    </a:lnTo>
                    <a:lnTo>
                      <a:pt x="588" y="1172"/>
                    </a:lnTo>
                    <a:lnTo>
                      <a:pt x="588" y="1214"/>
                    </a:lnTo>
                    <a:lnTo>
                      <a:pt x="584" y="1221"/>
                    </a:lnTo>
                    <a:lnTo>
                      <a:pt x="584" y="1230"/>
                    </a:lnTo>
                    <a:lnTo>
                      <a:pt x="594" y="1239"/>
                    </a:lnTo>
                    <a:lnTo>
                      <a:pt x="625" y="1239"/>
                    </a:lnTo>
                    <a:lnTo>
                      <a:pt x="668" y="1196"/>
                    </a:lnTo>
                    <a:lnTo>
                      <a:pt x="692" y="1141"/>
                    </a:lnTo>
                    <a:lnTo>
                      <a:pt x="696" y="1122"/>
                    </a:lnTo>
                    <a:lnTo>
                      <a:pt x="708" y="1079"/>
                    </a:lnTo>
                    <a:lnTo>
                      <a:pt x="714" y="1003"/>
                    </a:lnTo>
                    <a:lnTo>
                      <a:pt x="708" y="858"/>
                    </a:lnTo>
                    <a:lnTo>
                      <a:pt x="702" y="831"/>
                    </a:lnTo>
                    <a:lnTo>
                      <a:pt x="689" y="736"/>
                    </a:lnTo>
                    <a:lnTo>
                      <a:pt x="679" y="671"/>
                    </a:lnTo>
                    <a:lnTo>
                      <a:pt x="668" y="623"/>
                    </a:lnTo>
                    <a:lnTo>
                      <a:pt x="661" y="607"/>
                    </a:lnTo>
                    <a:lnTo>
                      <a:pt x="628" y="588"/>
                    </a:lnTo>
                    <a:lnTo>
                      <a:pt x="584" y="570"/>
                    </a:lnTo>
                    <a:lnTo>
                      <a:pt x="508" y="508"/>
                    </a:lnTo>
                    <a:lnTo>
                      <a:pt x="462" y="460"/>
                    </a:lnTo>
                    <a:lnTo>
                      <a:pt x="454" y="460"/>
                    </a:lnTo>
                    <a:lnTo>
                      <a:pt x="435" y="475"/>
                    </a:lnTo>
                    <a:lnTo>
                      <a:pt x="398" y="472"/>
                    </a:lnTo>
                    <a:lnTo>
                      <a:pt x="377" y="460"/>
                    </a:lnTo>
                    <a:lnTo>
                      <a:pt x="340" y="413"/>
                    </a:lnTo>
                    <a:lnTo>
                      <a:pt x="315" y="353"/>
                    </a:lnTo>
                    <a:lnTo>
                      <a:pt x="260" y="287"/>
                    </a:lnTo>
                    <a:lnTo>
                      <a:pt x="208" y="248"/>
                    </a:lnTo>
                    <a:lnTo>
                      <a:pt x="198" y="246"/>
                    </a:lnTo>
                    <a:lnTo>
                      <a:pt x="171" y="217"/>
                    </a:lnTo>
                    <a:lnTo>
                      <a:pt x="153" y="207"/>
                    </a:lnTo>
                    <a:lnTo>
                      <a:pt x="98" y="172"/>
                    </a:lnTo>
                    <a:lnTo>
                      <a:pt x="24" y="91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23"/>
              <p:cNvSpPr>
                <a:spLocks/>
              </p:cNvSpPr>
              <p:nvPr/>
            </p:nvSpPr>
            <p:spPr bwMode="auto">
              <a:xfrm>
                <a:off x="3779" y="1370"/>
                <a:ext cx="19" cy="8"/>
              </a:xfrm>
              <a:custGeom>
                <a:avLst/>
                <a:gdLst/>
                <a:ahLst/>
                <a:cxnLst>
                  <a:cxn ang="0">
                    <a:pos x="95" y="22"/>
                  </a:cxn>
                  <a:cxn ang="0">
                    <a:pos x="55" y="28"/>
                  </a:cxn>
                  <a:cxn ang="0">
                    <a:pos x="15" y="4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2" y="16"/>
                  </a:cxn>
                  <a:cxn ang="0">
                    <a:pos x="29" y="3"/>
                  </a:cxn>
                  <a:cxn ang="0">
                    <a:pos x="46" y="0"/>
                  </a:cxn>
                  <a:cxn ang="0">
                    <a:pos x="95" y="3"/>
                  </a:cxn>
                  <a:cxn ang="0">
                    <a:pos x="95" y="22"/>
                  </a:cxn>
                  <a:cxn ang="0">
                    <a:pos x="95" y="22"/>
                  </a:cxn>
                </a:cxnLst>
                <a:rect l="0" t="0" r="r" b="b"/>
                <a:pathLst>
                  <a:path w="95" h="40">
                    <a:moveTo>
                      <a:pt x="95" y="22"/>
                    </a:moveTo>
                    <a:lnTo>
                      <a:pt x="55" y="28"/>
                    </a:lnTo>
                    <a:lnTo>
                      <a:pt x="15" y="4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2" y="16"/>
                    </a:lnTo>
                    <a:lnTo>
                      <a:pt x="29" y="3"/>
                    </a:lnTo>
                    <a:lnTo>
                      <a:pt x="46" y="0"/>
                    </a:lnTo>
                    <a:lnTo>
                      <a:pt x="95" y="3"/>
                    </a:lnTo>
                    <a:lnTo>
                      <a:pt x="95" y="22"/>
                    </a:lnTo>
                    <a:lnTo>
                      <a:pt x="9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24"/>
              <p:cNvSpPr>
                <a:spLocks/>
              </p:cNvSpPr>
              <p:nvPr/>
            </p:nvSpPr>
            <p:spPr bwMode="auto">
              <a:xfrm>
                <a:off x="3719" y="1386"/>
                <a:ext cx="22" cy="9"/>
              </a:xfrm>
              <a:custGeom>
                <a:avLst/>
                <a:gdLst/>
                <a:ahLst/>
                <a:cxnLst>
                  <a:cxn ang="0">
                    <a:pos x="114" y="22"/>
                  </a:cxn>
                  <a:cxn ang="0">
                    <a:pos x="110" y="38"/>
                  </a:cxn>
                  <a:cxn ang="0">
                    <a:pos x="102" y="47"/>
                  </a:cxn>
                  <a:cxn ang="0">
                    <a:pos x="9" y="47"/>
                  </a:cxn>
                  <a:cxn ang="0">
                    <a:pos x="0" y="35"/>
                  </a:cxn>
                  <a:cxn ang="0">
                    <a:pos x="3" y="26"/>
                  </a:cxn>
                  <a:cxn ang="0">
                    <a:pos x="21" y="14"/>
                  </a:cxn>
                  <a:cxn ang="0">
                    <a:pos x="67" y="0"/>
                  </a:cxn>
                  <a:cxn ang="0">
                    <a:pos x="95" y="4"/>
                  </a:cxn>
                  <a:cxn ang="0">
                    <a:pos x="114" y="22"/>
                  </a:cxn>
                  <a:cxn ang="0">
                    <a:pos x="114" y="22"/>
                  </a:cxn>
                </a:cxnLst>
                <a:rect l="0" t="0" r="r" b="b"/>
                <a:pathLst>
                  <a:path w="114" h="47">
                    <a:moveTo>
                      <a:pt x="114" y="22"/>
                    </a:moveTo>
                    <a:lnTo>
                      <a:pt x="110" y="38"/>
                    </a:lnTo>
                    <a:lnTo>
                      <a:pt x="102" y="47"/>
                    </a:lnTo>
                    <a:lnTo>
                      <a:pt x="9" y="47"/>
                    </a:lnTo>
                    <a:lnTo>
                      <a:pt x="0" y="35"/>
                    </a:lnTo>
                    <a:lnTo>
                      <a:pt x="3" y="26"/>
                    </a:lnTo>
                    <a:lnTo>
                      <a:pt x="21" y="14"/>
                    </a:lnTo>
                    <a:lnTo>
                      <a:pt x="67" y="0"/>
                    </a:lnTo>
                    <a:lnTo>
                      <a:pt x="95" y="4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25"/>
              <p:cNvSpPr>
                <a:spLocks/>
              </p:cNvSpPr>
              <p:nvPr/>
            </p:nvSpPr>
            <p:spPr bwMode="auto">
              <a:xfrm>
                <a:off x="3744" y="1394"/>
                <a:ext cx="47" cy="67"/>
              </a:xfrm>
              <a:custGeom>
                <a:avLst/>
                <a:gdLst/>
                <a:ahLst/>
                <a:cxnLst>
                  <a:cxn ang="0">
                    <a:pos x="54" y="39"/>
                  </a:cxn>
                  <a:cxn ang="0">
                    <a:pos x="110" y="162"/>
                  </a:cxn>
                  <a:cxn ang="0">
                    <a:pos x="178" y="241"/>
                  </a:cxn>
                  <a:cxn ang="0">
                    <a:pos x="207" y="285"/>
                  </a:cxn>
                  <a:cxn ang="0">
                    <a:pos x="236" y="328"/>
                  </a:cxn>
                  <a:cxn ang="0">
                    <a:pos x="227" y="336"/>
                  </a:cxn>
                  <a:cxn ang="0">
                    <a:pos x="205" y="331"/>
                  </a:cxn>
                  <a:cxn ang="0">
                    <a:pos x="149" y="285"/>
                  </a:cxn>
                  <a:cxn ang="0">
                    <a:pos x="108" y="241"/>
                  </a:cxn>
                  <a:cxn ang="0">
                    <a:pos x="64" y="183"/>
                  </a:cxn>
                  <a:cxn ang="0">
                    <a:pos x="15" y="74"/>
                  </a:cxn>
                  <a:cxn ang="0">
                    <a:pos x="0" y="24"/>
                  </a:cxn>
                  <a:cxn ang="0">
                    <a:pos x="3" y="6"/>
                  </a:cxn>
                  <a:cxn ang="0">
                    <a:pos x="13" y="0"/>
                  </a:cxn>
                  <a:cxn ang="0">
                    <a:pos x="30" y="3"/>
                  </a:cxn>
                  <a:cxn ang="0">
                    <a:pos x="54" y="39"/>
                  </a:cxn>
                  <a:cxn ang="0">
                    <a:pos x="54" y="39"/>
                  </a:cxn>
                </a:cxnLst>
                <a:rect l="0" t="0" r="r" b="b"/>
                <a:pathLst>
                  <a:path w="236" h="336">
                    <a:moveTo>
                      <a:pt x="54" y="39"/>
                    </a:moveTo>
                    <a:lnTo>
                      <a:pt x="110" y="162"/>
                    </a:lnTo>
                    <a:lnTo>
                      <a:pt x="178" y="241"/>
                    </a:lnTo>
                    <a:lnTo>
                      <a:pt x="207" y="285"/>
                    </a:lnTo>
                    <a:lnTo>
                      <a:pt x="236" y="328"/>
                    </a:lnTo>
                    <a:lnTo>
                      <a:pt x="227" y="336"/>
                    </a:lnTo>
                    <a:lnTo>
                      <a:pt x="205" y="331"/>
                    </a:lnTo>
                    <a:lnTo>
                      <a:pt x="149" y="285"/>
                    </a:lnTo>
                    <a:lnTo>
                      <a:pt x="108" y="241"/>
                    </a:lnTo>
                    <a:lnTo>
                      <a:pt x="64" y="183"/>
                    </a:lnTo>
                    <a:lnTo>
                      <a:pt x="15" y="74"/>
                    </a:lnTo>
                    <a:lnTo>
                      <a:pt x="0" y="24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30" y="3"/>
                    </a:lnTo>
                    <a:lnTo>
                      <a:pt x="54" y="39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26"/>
              <p:cNvSpPr>
                <a:spLocks/>
              </p:cNvSpPr>
              <p:nvPr/>
            </p:nvSpPr>
            <p:spPr bwMode="auto">
              <a:xfrm>
                <a:off x="3712" y="1399"/>
                <a:ext cx="21" cy="25"/>
              </a:xfrm>
              <a:custGeom>
                <a:avLst/>
                <a:gdLst/>
                <a:ahLst/>
                <a:cxnLst>
                  <a:cxn ang="0">
                    <a:pos x="58" y="34"/>
                  </a:cxn>
                  <a:cxn ang="0">
                    <a:pos x="70" y="58"/>
                  </a:cxn>
                  <a:cxn ang="0">
                    <a:pos x="107" y="101"/>
                  </a:cxn>
                  <a:cxn ang="0">
                    <a:pos x="107" y="123"/>
                  </a:cxn>
                  <a:cxn ang="0">
                    <a:pos x="78" y="123"/>
                  </a:cxn>
                  <a:cxn ang="0">
                    <a:pos x="49" y="107"/>
                  </a:cxn>
                  <a:cxn ang="0">
                    <a:pos x="6" y="47"/>
                  </a:cxn>
                  <a:cxn ang="0">
                    <a:pos x="0" y="28"/>
                  </a:cxn>
                  <a:cxn ang="0">
                    <a:pos x="6" y="6"/>
                  </a:cxn>
                  <a:cxn ang="0">
                    <a:pos x="16" y="0"/>
                  </a:cxn>
                  <a:cxn ang="0">
                    <a:pos x="34" y="4"/>
                  </a:cxn>
                  <a:cxn ang="0">
                    <a:pos x="58" y="34"/>
                  </a:cxn>
                  <a:cxn ang="0">
                    <a:pos x="58" y="34"/>
                  </a:cxn>
                </a:cxnLst>
                <a:rect l="0" t="0" r="r" b="b"/>
                <a:pathLst>
                  <a:path w="107" h="123">
                    <a:moveTo>
                      <a:pt x="58" y="34"/>
                    </a:moveTo>
                    <a:lnTo>
                      <a:pt x="70" y="58"/>
                    </a:lnTo>
                    <a:lnTo>
                      <a:pt x="107" y="101"/>
                    </a:lnTo>
                    <a:lnTo>
                      <a:pt x="107" y="123"/>
                    </a:lnTo>
                    <a:lnTo>
                      <a:pt x="78" y="123"/>
                    </a:lnTo>
                    <a:lnTo>
                      <a:pt x="49" y="107"/>
                    </a:lnTo>
                    <a:lnTo>
                      <a:pt x="6" y="47"/>
                    </a:lnTo>
                    <a:lnTo>
                      <a:pt x="0" y="28"/>
                    </a:lnTo>
                    <a:lnTo>
                      <a:pt x="6" y="6"/>
                    </a:lnTo>
                    <a:lnTo>
                      <a:pt x="16" y="0"/>
                    </a:lnTo>
                    <a:lnTo>
                      <a:pt x="34" y="4"/>
                    </a:lnTo>
                    <a:lnTo>
                      <a:pt x="58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27"/>
              <p:cNvSpPr>
                <a:spLocks/>
              </p:cNvSpPr>
              <p:nvPr/>
            </p:nvSpPr>
            <p:spPr bwMode="auto">
              <a:xfrm>
                <a:off x="3462" y="1405"/>
                <a:ext cx="7" cy="25"/>
              </a:xfrm>
              <a:custGeom>
                <a:avLst/>
                <a:gdLst/>
                <a:ahLst/>
                <a:cxnLst>
                  <a:cxn ang="0">
                    <a:pos x="31" y="79"/>
                  </a:cxn>
                  <a:cxn ang="0">
                    <a:pos x="37" y="110"/>
                  </a:cxn>
                  <a:cxn ang="0">
                    <a:pos x="37" y="122"/>
                  </a:cxn>
                  <a:cxn ang="0">
                    <a:pos x="33" y="126"/>
                  </a:cxn>
                  <a:cxn ang="0">
                    <a:pos x="27" y="126"/>
                  </a:cxn>
                  <a:cxn ang="0">
                    <a:pos x="12" y="98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8" y="0"/>
                  </a:cxn>
                  <a:cxn ang="0">
                    <a:pos x="27" y="19"/>
                  </a:cxn>
                  <a:cxn ang="0">
                    <a:pos x="31" y="79"/>
                  </a:cxn>
                  <a:cxn ang="0">
                    <a:pos x="31" y="79"/>
                  </a:cxn>
                </a:cxnLst>
                <a:rect l="0" t="0" r="r" b="b"/>
                <a:pathLst>
                  <a:path w="37" h="126">
                    <a:moveTo>
                      <a:pt x="31" y="79"/>
                    </a:moveTo>
                    <a:lnTo>
                      <a:pt x="37" y="110"/>
                    </a:lnTo>
                    <a:lnTo>
                      <a:pt x="37" y="122"/>
                    </a:lnTo>
                    <a:lnTo>
                      <a:pt x="33" y="126"/>
                    </a:lnTo>
                    <a:lnTo>
                      <a:pt x="27" y="126"/>
                    </a:lnTo>
                    <a:lnTo>
                      <a:pt x="12" y="98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27" y="19"/>
                    </a:lnTo>
                    <a:lnTo>
                      <a:pt x="31" y="79"/>
                    </a:lnTo>
                    <a:lnTo>
                      <a:pt x="3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28"/>
              <p:cNvSpPr>
                <a:spLocks/>
              </p:cNvSpPr>
              <p:nvPr/>
            </p:nvSpPr>
            <p:spPr bwMode="auto">
              <a:xfrm>
                <a:off x="3568" y="1410"/>
                <a:ext cx="29" cy="95"/>
              </a:xfrm>
              <a:custGeom>
                <a:avLst/>
                <a:gdLst/>
                <a:ahLst/>
                <a:cxnLst>
                  <a:cxn ang="0">
                    <a:pos x="147" y="16"/>
                  </a:cxn>
                  <a:cxn ang="0">
                    <a:pos x="126" y="132"/>
                  </a:cxn>
                  <a:cxn ang="0">
                    <a:pos x="100" y="225"/>
                  </a:cxn>
                  <a:cxn ang="0">
                    <a:pos x="95" y="237"/>
                  </a:cxn>
                  <a:cxn ang="0">
                    <a:pos x="89" y="277"/>
                  </a:cxn>
                  <a:cxn ang="0">
                    <a:pos x="73" y="338"/>
                  </a:cxn>
                  <a:cxn ang="0">
                    <a:pos x="28" y="466"/>
                  </a:cxn>
                  <a:cxn ang="0">
                    <a:pos x="21" y="473"/>
                  </a:cxn>
                  <a:cxn ang="0">
                    <a:pos x="5" y="470"/>
                  </a:cxn>
                  <a:cxn ang="0">
                    <a:pos x="0" y="464"/>
                  </a:cxn>
                  <a:cxn ang="0">
                    <a:pos x="9" y="418"/>
                  </a:cxn>
                  <a:cxn ang="0">
                    <a:pos x="49" y="291"/>
                  </a:cxn>
                  <a:cxn ang="0">
                    <a:pos x="55" y="254"/>
                  </a:cxn>
                  <a:cxn ang="0">
                    <a:pos x="73" y="178"/>
                  </a:cxn>
                  <a:cxn ang="0">
                    <a:pos x="86" y="136"/>
                  </a:cxn>
                  <a:cxn ang="0">
                    <a:pos x="92" y="95"/>
                  </a:cxn>
                  <a:cxn ang="0">
                    <a:pos x="108" y="29"/>
                  </a:cxn>
                  <a:cxn ang="0">
                    <a:pos x="126" y="0"/>
                  </a:cxn>
                  <a:cxn ang="0">
                    <a:pos x="135" y="0"/>
                  </a:cxn>
                  <a:cxn ang="0">
                    <a:pos x="147" y="16"/>
                  </a:cxn>
                  <a:cxn ang="0">
                    <a:pos x="147" y="16"/>
                  </a:cxn>
                </a:cxnLst>
                <a:rect l="0" t="0" r="r" b="b"/>
                <a:pathLst>
                  <a:path w="147" h="473">
                    <a:moveTo>
                      <a:pt x="147" y="16"/>
                    </a:moveTo>
                    <a:lnTo>
                      <a:pt x="126" y="132"/>
                    </a:lnTo>
                    <a:lnTo>
                      <a:pt x="100" y="225"/>
                    </a:lnTo>
                    <a:lnTo>
                      <a:pt x="95" y="237"/>
                    </a:lnTo>
                    <a:lnTo>
                      <a:pt x="89" y="277"/>
                    </a:lnTo>
                    <a:lnTo>
                      <a:pt x="73" y="338"/>
                    </a:lnTo>
                    <a:lnTo>
                      <a:pt x="28" y="466"/>
                    </a:lnTo>
                    <a:lnTo>
                      <a:pt x="21" y="473"/>
                    </a:lnTo>
                    <a:lnTo>
                      <a:pt x="5" y="470"/>
                    </a:lnTo>
                    <a:lnTo>
                      <a:pt x="0" y="464"/>
                    </a:lnTo>
                    <a:lnTo>
                      <a:pt x="9" y="418"/>
                    </a:lnTo>
                    <a:lnTo>
                      <a:pt x="49" y="291"/>
                    </a:lnTo>
                    <a:lnTo>
                      <a:pt x="55" y="254"/>
                    </a:lnTo>
                    <a:lnTo>
                      <a:pt x="73" y="178"/>
                    </a:lnTo>
                    <a:lnTo>
                      <a:pt x="86" y="136"/>
                    </a:lnTo>
                    <a:lnTo>
                      <a:pt x="92" y="95"/>
                    </a:lnTo>
                    <a:lnTo>
                      <a:pt x="108" y="29"/>
                    </a:lnTo>
                    <a:lnTo>
                      <a:pt x="126" y="0"/>
                    </a:lnTo>
                    <a:lnTo>
                      <a:pt x="135" y="0"/>
                    </a:lnTo>
                    <a:lnTo>
                      <a:pt x="147" y="16"/>
                    </a:lnTo>
                    <a:lnTo>
                      <a:pt x="14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29"/>
              <p:cNvSpPr>
                <a:spLocks/>
              </p:cNvSpPr>
              <p:nvPr/>
            </p:nvSpPr>
            <p:spPr bwMode="auto">
              <a:xfrm>
                <a:off x="3578" y="1414"/>
                <a:ext cx="117" cy="303"/>
              </a:xfrm>
              <a:custGeom>
                <a:avLst/>
                <a:gdLst/>
                <a:ahLst/>
                <a:cxnLst>
                  <a:cxn ang="0">
                    <a:pos x="526" y="86"/>
                  </a:cxn>
                  <a:cxn ang="0">
                    <a:pos x="499" y="193"/>
                  </a:cxn>
                  <a:cxn ang="0">
                    <a:pos x="445" y="373"/>
                  </a:cxn>
                  <a:cxn ang="0">
                    <a:pos x="419" y="478"/>
                  </a:cxn>
                  <a:cxn ang="0">
                    <a:pos x="441" y="734"/>
                  </a:cxn>
                  <a:cxn ang="0">
                    <a:pos x="433" y="932"/>
                  </a:cxn>
                  <a:cxn ang="0">
                    <a:pos x="429" y="1193"/>
                  </a:cxn>
                  <a:cxn ang="0">
                    <a:pos x="445" y="1249"/>
                  </a:cxn>
                  <a:cxn ang="0">
                    <a:pos x="573" y="1377"/>
                  </a:cxn>
                  <a:cxn ang="0">
                    <a:pos x="582" y="1472"/>
                  </a:cxn>
                  <a:cxn ang="0">
                    <a:pos x="549" y="1513"/>
                  </a:cxn>
                  <a:cxn ang="0">
                    <a:pos x="356" y="1503"/>
                  </a:cxn>
                  <a:cxn ang="0">
                    <a:pos x="285" y="1497"/>
                  </a:cxn>
                  <a:cxn ang="0">
                    <a:pos x="193" y="1487"/>
                  </a:cxn>
                  <a:cxn ang="0">
                    <a:pos x="123" y="1468"/>
                  </a:cxn>
                  <a:cxn ang="0">
                    <a:pos x="95" y="1423"/>
                  </a:cxn>
                  <a:cxn ang="0">
                    <a:pos x="46" y="1196"/>
                  </a:cxn>
                  <a:cxn ang="0">
                    <a:pos x="34" y="957"/>
                  </a:cxn>
                  <a:cxn ang="0">
                    <a:pos x="0" y="841"/>
                  </a:cxn>
                  <a:cxn ang="0">
                    <a:pos x="28" y="761"/>
                  </a:cxn>
                  <a:cxn ang="0">
                    <a:pos x="34" y="711"/>
                  </a:cxn>
                  <a:cxn ang="0">
                    <a:pos x="74" y="874"/>
                  </a:cxn>
                  <a:cxn ang="0">
                    <a:pos x="117" y="1064"/>
                  </a:cxn>
                  <a:cxn ang="0">
                    <a:pos x="156" y="1309"/>
                  </a:cxn>
                  <a:cxn ang="0">
                    <a:pos x="166" y="1435"/>
                  </a:cxn>
                  <a:cxn ang="0">
                    <a:pos x="181" y="1460"/>
                  </a:cxn>
                  <a:cxn ang="0">
                    <a:pos x="249" y="1468"/>
                  </a:cxn>
                  <a:cxn ang="0">
                    <a:pos x="423" y="1464"/>
                  </a:cxn>
                  <a:cxn ang="0">
                    <a:pos x="512" y="1460"/>
                  </a:cxn>
                  <a:cxn ang="0">
                    <a:pos x="512" y="1380"/>
                  </a:cxn>
                  <a:cxn ang="0">
                    <a:pos x="408" y="1285"/>
                  </a:cxn>
                  <a:cxn ang="0">
                    <a:pos x="368" y="1212"/>
                  </a:cxn>
                  <a:cxn ang="0">
                    <a:pos x="365" y="1113"/>
                  </a:cxn>
                  <a:cxn ang="0">
                    <a:pos x="365" y="843"/>
                  </a:cxn>
                  <a:cxn ang="0">
                    <a:pos x="373" y="703"/>
                  </a:cxn>
                  <a:cxn ang="0">
                    <a:pos x="368" y="558"/>
                  </a:cxn>
                  <a:cxn ang="0">
                    <a:pos x="359" y="463"/>
                  </a:cxn>
                  <a:cxn ang="0">
                    <a:pos x="325" y="466"/>
                  </a:cxn>
                  <a:cxn ang="0">
                    <a:pos x="313" y="460"/>
                  </a:cxn>
                  <a:cxn ang="0">
                    <a:pos x="373" y="346"/>
                  </a:cxn>
                  <a:cxn ang="0">
                    <a:pos x="435" y="184"/>
                  </a:cxn>
                  <a:cxn ang="0">
                    <a:pos x="468" y="64"/>
                  </a:cxn>
                  <a:cxn ang="0">
                    <a:pos x="530" y="22"/>
                  </a:cxn>
                  <a:cxn ang="0">
                    <a:pos x="542" y="40"/>
                  </a:cxn>
                </a:cxnLst>
                <a:rect l="0" t="0" r="r" b="b"/>
                <a:pathLst>
                  <a:path w="586" h="1513">
                    <a:moveTo>
                      <a:pt x="542" y="40"/>
                    </a:moveTo>
                    <a:lnTo>
                      <a:pt x="526" y="86"/>
                    </a:lnTo>
                    <a:lnTo>
                      <a:pt x="512" y="129"/>
                    </a:lnTo>
                    <a:lnTo>
                      <a:pt x="499" y="193"/>
                    </a:lnTo>
                    <a:lnTo>
                      <a:pt x="481" y="285"/>
                    </a:lnTo>
                    <a:lnTo>
                      <a:pt x="445" y="373"/>
                    </a:lnTo>
                    <a:lnTo>
                      <a:pt x="398" y="435"/>
                    </a:lnTo>
                    <a:lnTo>
                      <a:pt x="419" y="478"/>
                    </a:lnTo>
                    <a:lnTo>
                      <a:pt x="426" y="567"/>
                    </a:lnTo>
                    <a:lnTo>
                      <a:pt x="441" y="734"/>
                    </a:lnTo>
                    <a:lnTo>
                      <a:pt x="439" y="856"/>
                    </a:lnTo>
                    <a:lnTo>
                      <a:pt x="433" y="932"/>
                    </a:lnTo>
                    <a:lnTo>
                      <a:pt x="439" y="1049"/>
                    </a:lnTo>
                    <a:lnTo>
                      <a:pt x="429" y="1193"/>
                    </a:lnTo>
                    <a:lnTo>
                      <a:pt x="435" y="1230"/>
                    </a:lnTo>
                    <a:lnTo>
                      <a:pt x="445" y="1249"/>
                    </a:lnTo>
                    <a:lnTo>
                      <a:pt x="536" y="1322"/>
                    </a:lnTo>
                    <a:lnTo>
                      <a:pt x="573" y="1377"/>
                    </a:lnTo>
                    <a:lnTo>
                      <a:pt x="586" y="1423"/>
                    </a:lnTo>
                    <a:lnTo>
                      <a:pt x="582" y="1472"/>
                    </a:lnTo>
                    <a:lnTo>
                      <a:pt x="565" y="1499"/>
                    </a:lnTo>
                    <a:lnTo>
                      <a:pt x="549" y="1513"/>
                    </a:lnTo>
                    <a:lnTo>
                      <a:pt x="447" y="1505"/>
                    </a:lnTo>
                    <a:lnTo>
                      <a:pt x="356" y="1503"/>
                    </a:lnTo>
                    <a:lnTo>
                      <a:pt x="328" y="1493"/>
                    </a:lnTo>
                    <a:lnTo>
                      <a:pt x="285" y="1497"/>
                    </a:lnTo>
                    <a:lnTo>
                      <a:pt x="233" y="1497"/>
                    </a:lnTo>
                    <a:lnTo>
                      <a:pt x="193" y="1487"/>
                    </a:lnTo>
                    <a:lnTo>
                      <a:pt x="144" y="1485"/>
                    </a:lnTo>
                    <a:lnTo>
                      <a:pt x="123" y="1468"/>
                    </a:lnTo>
                    <a:lnTo>
                      <a:pt x="104" y="1445"/>
                    </a:lnTo>
                    <a:lnTo>
                      <a:pt x="95" y="1423"/>
                    </a:lnTo>
                    <a:lnTo>
                      <a:pt x="86" y="1295"/>
                    </a:lnTo>
                    <a:lnTo>
                      <a:pt x="46" y="1196"/>
                    </a:lnTo>
                    <a:lnTo>
                      <a:pt x="43" y="981"/>
                    </a:lnTo>
                    <a:lnTo>
                      <a:pt x="34" y="957"/>
                    </a:lnTo>
                    <a:lnTo>
                      <a:pt x="28" y="920"/>
                    </a:lnTo>
                    <a:lnTo>
                      <a:pt x="0" y="841"/>
                    </a:lnTo>
                    <a:lnTo>
                      <a:pt x="22" y="767"/>
                    </a:lnTo>
                    <a:lnTo>
                      <a:pt x="28" y="761"/>
                    </a:lnTo>
                    <a:lnTo>
                      <a:pt x="34" y="717"/>
                    </a:lnTo>
                    <a:lnTo>
                      <a:pt x="34" y="711"/>
                    </a:lnTo>
                    <a:lnTo>
                      <a:pt x="51" y="794"/>
                    </a:lnTo>
                    <a:lnTo>
                      <a:pt x="74" y="874"/>
                    </a:lnTo>
                    <a:lnTo>
                      <a:pt x="104" y="972"/>
                    </a:lnTo>
                    <a:lnTo>
                      <a:pt x="117" y="1064"/>
                    </a:lnTo>
                    <a:lnTo>
                      <a:pt x="117" y="1223"/>
                    </a:lnTo>
                    <a:lnTo>
                      <a:pt x="156" y="1309"/>
                    </a:lnTo>
                    <a:lnTo>
                      <a:pt x="166" y="1383"/>
                    </a:lnTo>
                    <a:lnTo>
                      <a:pt x="166" y="1435"/>
                    </a:lnTo>
                    <a:lnTo>
                      <a:pt x="175" y="1454"/>
                    </a:lnTo>
                    <a:lnTo>
                      <a:pt x="181" y="1460"/>
                    </a:lnTo>
                    <a:lnTo>
                      <a:pt x="214" y="1464"/>
                    </a:lnTo>
                    <a:lnTo>
                      <a:pt x="249" y="1468"/>
                    </a:lnTo>
                    <a:lnTo>
                      <a:pt x="325" y="1464"/>
                    </a:lnTo>
                    <a:lnTo>
                      <a:pt x="423" y="1464"/>
                    </a:lnTo>
                    <a:lnTo>
                      <a:pt x="503" y="1460"/>
                    </a:lnTo>
                    <a:lnTo>
                      <a:pt x="512" y="1460"/>
                    </a:lnTo>
                    <a:lnTo>
                      <a:pt x="521" y="1451"/>
                    </a:lnTo>
                    <a:lnTo>
                      <a:pt x="512" y="1380"/>
                    </a:lnTo>
                    <a:lnTo>
                      <a:pt x="499" y="1361"/>
                    </a:lnTo>
                    <a:lnTo>
                      <a:pt x="408" y="1285"/>
                    </a:lnTo>
                    <a:lnTo>
                      <a:pt x="389" y="1264"/>
                    </a:lnTo>
                    <a:lnTo>
                      <a:pt x="368" y="1212"/>
                    </a:lnTo>
                    <a:lnTo>
                      <a:pt x="365" y="1193"/>
                    </a:lnTo>
                    <a:lnTo>
                      <a:pt x="365" y="1113"/>
                    </a:lnTo>
                    <a:lnTo>
                      <a:pt x="371" y="972"/>
                    </a:lnTo>
                    <a:lnTo>
                      <a:pt x="365" y="843"/>
                    </a:lnTo>
                    <a:lnTo>
                      <a:pt x="373" y="746"/>
                    </a:lnTo>
                    <a:lnTo>
                      <a:pt x="373" y="703"/>
                    </a:lnTo>
                    <a:lnTo>
                      <a:pt x="368" y="635"/>
                    </a:lnTo>
                    <a:lnTo>
                      <a:pt x="368" y="558"/>
                    </a:lnTo>
                    <a:lnTo>
                      <a:pt x="361" y="530"/>
                    </a:lnTo>
                    <a:lnTo>
                      <a:pt x="359" y="463"/>
                    </a:lnTo>
                    <a:lnTo>
                      <a:pt x="328" y="463"/>
                    </a:lnTo>
                    <a:lnTo>
                      <a:pt x="325" y="466"/>
                    </a:lnTo>
                    <a:lnTo>
                      <a:pt x="319" y="466"/>
                    </a:lnTo>
                    <a:lnTo>
                      <a:pt x="313" y="460"/>
                    </a:lnTo>
                    <a:lnTo>
                      <a:pt x="315" y="445"/>
                    </a:lnTo>
                    <a:lnTo>
                      <a:pt x="373" y="346"/>
                    </a:lnTo>
                    <a:lnTo>
                      <a:pt x="414" y="258"/>
                    </a:lnTo>
                    <a:lnTo>
                      <a:pt x="435" y="184"/>
                    </a:lnTo>
                    <a:lnTo>
                      <a:pt x="439" y="159"/>
                    </a:lnTo>
                    <a:lnTo>
                      <a:pt x="468" y="64"/>
                    </a:lnTo>
                    <a:lnTo>
                      <a:pt x="499" y="0"/>
                    </a:lnTo>
                    <a:lnTo>
                      <a:pt x="530" y="22"/>
                    </a:lnTo>
                    <a:lnTo>
                      <a:pt x="542" y="40"/>
                    </a:lnTo>
                    <a:lnTo>
                      <a:pt x="54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30"/>
              <p:cNvSpPr>
                <a:spLocks/>
              </p:cNvSpPr>
              <p:nvPr/>
            </p:nvSpPr>
            <p:spPr bwMode="auto">
              <a:xfrm>
                <a:off x="3302" y="1418"/>
                <a:ext cx="32" cy="48"/>
              </a:xfrm>
              <a:custGeom>
                <a:avLst/>
                <a:gdLst/>
                <a:ahLst/>
                <a:cxnLst>
                  <a:cxn ang="0">
                    <a:pos x="54" y="39"/>
                  </a:cxn>
                  <a:cxn ang="0">
                    <a:pos x="74" y="70"/>
                  </a:cxn>
                  <a:cxn ang="0">
                    <a:pos x="122" y="128"/>
                  </a:cxn>
                  <a:cxn ang="0">
                    <a:pos x="150" y="180"/>
                  </a:cxn>
                  <a:cxn ang="0">
                    <a:pos x="156" y="213"/>
                  </a:cxn>
                  <a:cxn ang="0">
                    <a:pos x="153" y="229"/>
                  </a:cxn>
                  <a:cxn ang="0">
                    <a:pos x="144" y="236"/>
                  </a:cxn>
                  <a:cxn ang="0">
                    <a:pos x="134" y="233"/>
                  </a:cxn>
                  <a:cxn ang="0">
                    <a:pos x="109" y="180"/>
                  </a:cxn>
                  <a:cxn ang="0">
                    <a:pos x="33" y="89"/>
                  </a:cxn>
                  <a:cxn ang="0">
                    <a:pos x="0" y="21"/>
                  </a:cxn>
                  <a:cxn ang="0">
                    <a:pos x="2" y="5"/>
                  </a:cxn>
                  <a:cxn ang="0">
                    <a:pos x="12" y="0"/>
                  </a:cxn>
                  <a:cxn ang="0">
                    <a:pos x="27" y="2"/>
                  </a:cxn>
                  <a:cxn ang="0">
                    <a:pos x="54" y="39"/>
                  </a:cxn>
                  <a:cxn ang="0">
                    <a:pos x="54" y="39"/>
                  </a:cxn>
                </a:cxnLst>
                <a:rect l="0" t="0" r="r" b="b"/>
                <a:pathLst>
                  <a:path w="156" h="236">
                    <a:moveTo>
                      <a:pt x="54" y="39"/>
                    </a:moveTo>
                    <a:lnTo>
                      <a:pt x="74" y="70"/>
                    </a:lnTo>
                    <a:lnTo>
                      <a:pt x="122" y="128"/>
                    </a:lnTo>
                    <a:lnTo>
                      <a:pt x="150" y="180"/>
                    </a:lnTo>
                    <a:lnTo>
                      <a:pt x="156" y="213"/>
                    </a:lnTo>
                    <a:lnTo>
                      <a:pt x="153" y="229"/>
                    </a:lnTo>
                    <a:lnTo>
                      <a:pt x="144" y="236"/>
                    </a:lnTo>
                    <a:lnTo>
                      <a:pt x="134" y="233"/>
                    </a:lnTo>
                    <a:lnTo>
                      <a:pt x="109" y="180"/>
                    </a:lnTo>
                    <a:lnTo>
                      <a:pt x="33" y="89"/>
                    </a:lnTo>
                    <a:lnTo>
                      <a:pt x="0" y="21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2"/>
                    </a:lnTo>
                    <a:lnTo>
                      <a:pt x="54" y="39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31"/>
              <p:cNvSpPr>
                <a:spLocks/>
              </p:cNvSpPr>
              <p:nvPr/>
            </p:nvSpPr>
            <p:spPr bwMode="auto">
              <a:xfrm>
                <a:off x="3592" y="1424"/>
                <a:ext cx="21" cy="58"/>
              </a:xfrm>
              <a:custGeom>
                <a:avLst/>
                <a:gdLst/>
                <a:ahLst/>
                <a:cxnLst>
                  <a:cxn ang="0">
                    <a:pos x="106" y="19"/>
                  </a:cxn>
                  <a:cxn ang="0">
                    <a:pos x="106" y="65"/>
                  </a:cxn>
                  <a:cxn ang="0">
                    <a:pos x="98" y="101"/>
                  </a:cxn>
                  <a:cxn ang="0">
                    <a:pos x="67" y="183"/>
                  </a:cxn>
                  <a:cxn ang="0">
                    <a:pos x="9" y="280"/>
                  </a:cxn>
                  <a:cxn ang="0">
                    <a:pos x="0" y="288"/>
                  </a:cxn>
                  <a:cxn ang="0">
                    <a:pos x="0" y="273"/>
                  </a:cxn>
                  <a:cxn ang="0">
                    <a:pos x="15" y="230"/>
                  </a:cxn>
                  <a:cxn ang="0">
                    <a:pos x="48" y="125"/>
                  </a:cxn>
                  <a:cxn ang="0">
                    <a:pos x="58" y="92"/>
                  </a:cxn>
                  <a:cxn ang="0">
                    <a:pos x="64" y="65"/>
                  </a:cxn>
                  <a:cxn ang="0">
                    <a:pos x="67" y="40"/>
                  </a:cxn>
                  <a:cxn ang="0">
                    <a:pos x="73" y="16"/>
                  </a:cxn>
                  <a:cxn ang="0">
                    <a:pos x="85" y="0"/>
                  </a:cxn>
                  <a:cxn ang="0">
                    <a:pos x="95" y="3"/>
                  </a:cxn>
                  <a:cxn ang="0">
                    <a:pos x="106" y="19"/>
                  </a:cxn>
                  <a:cxn ang="0">
                    <a:pos x="106" y="19"/>
                  </a:cxn>
                </a:cxnLst>
                <a:rect l="0" t="0" r="r" b="b"/>
                <a:pathLst>
                  <a:path w="106" h="288">
                    <a:moveTo>
                      <a:pt x="106" y="19"/>
                    </a:moveTo>
                    <a:lnTo>
                      <a:pt x="106" y="65"/>
                    </a:lnTo>
                    <a:lnTo>
                      <a:pt x="98" y="101"/>
                    </a:lnTo>
                    <a:lnTo>
                      <a:pt x="67" y="183"/>
                    </a:lnTo>
                    <a:lnTo>
                      <a:pt x="9" y="280"/>
                    </a:lnTo>
                    <a:lnTo>
                      <a:pt x="0" y="288"/>
                    </a:lnTo>
                    <a:lnTo>
                      <a:pt x="0" y="273"/>
                    </a:lnTo>
                    <a:lnTo>
                      <a:pt x="15" y="230"/>
                    </a:lnTo>
                    <a:lnTo>
                      <a:pt x="48" y="125"/>
                    </a:lnTo>
                    <a:lnTo>
                      <a:pt x="58" y="92"/>
                    </a:lnTo>
                    <a:lnTo>
                      <a:pt x="64" y="65"/>
                    </a:lnTo>
                    <a:lnTo>
                      <a:pt x="67" y="40"/>
                    </a:lnTo>
                    <a:lnTo>
                      <a:pt x="73" y="16"/>
                    </a:lnTo>
                    <a:lnTo>
                      <a:pt x="85" y="0"/>
                    </a:lnTo>
                    <a:lnTo>
                      <a:pt x="95" y="3"/>
                    </a:lnTo>
                    <a:lnTo>
                      <a:pt x="106" y="19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32"/>
              <p:cNvSpPr>
                <a:spLocks/>
              </p:cNvSpPr>
              <p:nvPr/>
            </p:nvSpPr>
            <p:spPr bwMode="auto">
              <a:xfrm>
                <a:off x="3484" y="1434"/>
                <a:ext cx="171" cy="283"/>
              </a:xfrm>
              <a:custGeom>
                <a:avLst/>
                <a:gdLst/>
                <a:ahLst/>
                <a:cxnLst>
                  <a:cxn ang="0">
                    <a:pos x="846" y="34"/>
                  </a:cxn>
                  <a:cxn ang="0">
                    <a:pos x="766" y="227"/>
                  </a:cxn>
                  <a:cxn ang="0">
                    <a:pos x="739" y="307"/>
                  </a:cxn>
                  <a:cxn ang="0">
                    <a:pos x="659" y="427"/>
                  </a:cxn>
                  <a:cxn ang="0">
                    <a:pos x="546" y="497"/>
                  </a:cxn>
                  <a:cxn ang="0">
                    <a:pos x="493" y="515"/>
                  </a:cxn>
                  <a:cxn ang="0">
                    <a:pos x="460" y="650"/>
                  </a:cxn>
                  <a:cxn ang="0">
                    <a:pos x="417" y="853"/>
                  </a:cxn>
                  <a:cxn ang="0">
                    <a:pos x="414" y="991"/>
                  </a:cxn>
                  <a:cxn ang="0">
                    <a:pos x="380" y="1117"/>
                  </a:cxn>
                  <a:cxn ang="0">
                    <a:pos x="414" y="1212"/>
                  </a:cxn>
                  <a:cxn ang="0">
                    <a:pos x="460" y="1301"/>
                  </a:cxn>
                  <a:cxn ang="0">
                    <a:pos x="466" y="1359"/>
                  </a:cxn>
                  <a:cxn ang="0">
                    <a:pos x="433" y="1398"/>
                  </a:cxn>
                  <a:cxn ang="0">
                    <a:pos x="227" y="1414"/>
                  </a:cxn>
                  <a:cxn ang="0">
                    <a:pos x="150" y="1408"/>
                  </a:cxn>
                  <a:cxn ang="0">
                    <a:pos x="24" y="1392"/>
                  </a:cxn>
                  <a:cxn ang="0">
                    <a:pos x="3" y="1371"/>
                  </a:cxn>
                  <a:cxn ang="0">
                    <a:pos x="6" y="1344"/>
                  </a:cxn>
                  <a:cxn ang="0">
                    <a:pos x="3" y="1258"/>
                  </a:cxn>
                  <a:cxn ang="0">
                    <a:pos x="22" y="1159"/>
                  </a:cxn>
                  <a:cxn ang="0">
                    <a:pos x="49" y="1153"/>
                  </a:cxn>
                  <a:cxn ang="0">
                    <a:pos x="61" y="1206"/>
                  </a:cxn>
                  <a:cxn ang="0">
                    <a:pos x="55" y="1338"/>
                  </a:cxn>
                  <a:cxn ang="0">
                    <a:pos x="74" y="1363"/>
                  </a:cxn>
                  <a:cxn ang="0">
                    <a:pos x="150" y="1350"/>
                  </a:cxn>
                  <a:cxn ang="0">
                    <a:pos x="169" y="1291"/>
                  </a:cxn>
                  <a:cxn ang="0">
                    <a:pos x="227" y="1274"/>
                  </a:cxn>
                  <a:cxn ang="0">
                    <a:pos x="241" y="1297"/>
                  </a:cxn>
                  <a:cxn ang="0">
                    <a:pos x="206" y="1303"/>
                  </a:cxn>
                  <a:cxn ang="0">
                    <a:pos x="177" y="1350"/>
                  </a:cxn>
                  <a:cxn ang="0">
                    <a:pos x="261" y="1355"/>
                  </a:cxn>
                  <a:cxn ang="0">
                    <a:pos x="288" y="1303"/>
                  </a:cxn>
                  <a:cxn ang="0">
                    <a:pos x="340" y="1266"/>
                  </a:cxn>
                  <a:cxn ang="0">
                    <a:pos x="359" y="1276"/>
                  </a:cxn>
                  <a:cxn ang="0">
                    <a:pos x="322" y="1303"/>
                  </a:cxn>
                  <a:cxn ang="0">
                    <a:pos x="297" y="1347"/>
                  </a:cxn>
                  <a:cxn ang="0">
                    <a:pos x="392" y="1353"/>
                  </a:cxn>
                  <a:cxn ang="0">
                    <a:pos x="392" y="1301"/>
                  </a:cxn>
                  <a:cxn ang="0">
                    <a:pos x="332" y="1169"/>
                  </a:cxn>
                  <a:cxn ang="0">
                    <a:pos x="315" y="1083"/>
                  </a:cxn>
                  <a:cxn ang="0">
                    <a:pos x="353" y="957"/>
                  </a:cxn>
                  <a:cxn ang="0">
                    <a:pos x="365" y="758"/>
                  </a:cxn>
                  <a:cxn ang="0">
                    <a:pos x="392" y="641"/>
                  </a:cxn>
                  <a:cxn ang="0">
                    <a:pos x="420" y="540"/>
                  </a:cxn>
                  <a:cxn ang="0">
                    <a:pos x="450" y="387"/>
                  </a:cxn>
                  <a:cxn ang="0">
                    <a:pos x="497" y="414"/>
                  </a:cxn>
                  <a:cxn ang="0">
                    <a:pos x="503" y="429"/>
                  </a:cxn>
                  <a:cxn ang="0">
                    <a:pos x="623" y="359"/>
                  </a:cxn>
                  <a:cxn ang="0">
                    <a:pos x="718" y="260"/>
                  </a:cxn>
                  <a:cxn ang="0">
                    <a:pos x="741" y="237"/>
                  </a:cxn>
                  <a:cxn ang="0">
                    <a:pos x="797" y="105"/>
                  </a:cxn>
                  <a:cxn ang="0">
                    <a:pos x="821" y="25"/>
                  </a:cxn>
                  <a:cxn ang="0">
                    <a:pos x="849" y="0"/>
                  </a:cxn>
                  <a:cxn ang="0">
                    <a:pos x="855" y="6"/>
                  </a:cxn>
                </a:cxnLst>
                <a:rect l="0" t="0" r="r" b="b"/>
                <a:pathLst>
                  <a:path w="855" h="1414">
                    <a:moveTo>
                      <a:pt x="855" y="6"/>
                    </a:moveTo>
                    <a:lnTo>
                      <a:pt x="846" y="34"/>
                    </a:lnTo>
                    <a:lnTo>
                      <a:pt x="815" y="123"/>
                    </a:lnTo>
                    <a:lnTo>
                      <a:pt x="766" y="227"/>
                    </a:lnTo>
                    <a:lnTo>
                      <a:pt x="741" y="286"/>
                    </a:lnTo>
                    <a:lnTo>
                      <a:pt x="739" y="307"/>
                    </a:lnTo>
                    <a:lnTo>
                      <a:pt x="718" y="353"/>
                    </a:lnTo>
                    <a:lnTo>
                      <a:pt x="659" y="427"/>
                    </a:lnTo>
                    <a:lnTo>
                      <a:pt x="570" y="488"/>
                    </a:lnTo>
                    <a:lnTo>
                      <a:pt x="546" y="497"/>
                    </a:lnTo>
                    <a:lnTo>
                      <a:pt x="520" y="501"/>
                    </a:lnTo>
                    <a:lnTo>
                      <a:pt x="493" y="515"/>
                    </a:lnTo>
                    <a:lnTo>
                      <a:pt x="481" y="536"/>
                    </a:lnTo>
                    <a:lnTo>
                      <a:pt x="460" y="650"/>
                    </a:lnTo>
                    <a:lnTo>
                      <a:pt x="429" y="748"/>
                    </a:lnTo>
                    <a:lnTo>
                      <a:pt x="417" y="853"/>
                    </a:lnTo>
                    <a:lnTo>
                      <a:pt x="423" y="945"/>
                    </a:lnTo>
                    <a:lnTo>
                      <a:pt x="414" y="991"/>
                    </a:lnTo>
                    <a:lnTo>
                      <a:pt x="408" y="1037"/>
                    </a:lnTo>
                    <a:lnTo>
                      <a:pt x="380" y="1117"/>
                    </a:lnTo>
                    <a:lnTo>
                      <a:pt x="380" y="1141"/>
                    </a:lnTo>
                    <a:lnTo>
                      <a:pt x="414" y="1212"/>
                    </a:lnTo>
                    <a:lnTo>
                      <a:pt x="423" y="1245"/>
                    </a:lnTo>
                    <a:lnTo>
                      <a:pt x="460" y="1301"/>
                    </a:lnTo>
                    <a:lnTo>
                      <a:pt x="469" y="1332"/>
                    </a:lnTo>
                    <a:lnTo>
                      <a:pt x="466" y="1359"/>
                    </a:lnTo>
                    <a:lnTo>
                      <a:pt x="441" y="1384"/>
                    </a:lnTo>
                    <a:lnTo>
                      <a:pt x="433" y="1398"/>
                    </a:lnTo>
                    <a:lnTo>
                      <a:pt x="414" y="1412"/>
                    </a:lnTo>
                    <a:lnTo>
                      <a:pt x="227" y="1414"/>
                    </a:lnTo>
                    <a:lnTo>
                      <a:pt x="187" y="1414"/>
                    </a:lnTo>
                    <a:lnTo>
                      <a:pt x="150" y="1408"/>
                    </a:lnTo>
                    <a:lnTo>
                      <a:pt x="74" y="1408"/>
                    </a:lnTo>
                    <a:lnTo>
                      <a:pt x="24" y="1392"/>
                    </a:lnTo>
                    <a:lnTo>
                      <a:pt x="12" y="1386"/>
                    </a:lnTo>
                    <a:lnTo>
                      <a:pt x="3" y="1371"/>
                    </a:lnTo>
                    <a:lnTo>
                      <a:pt x="6" y="1355"/>
                    </a:lnTo>
                    <a:lnTo>
                      <a:pt x="6" y="1344"/>
                    </a:lnTo>
                    <a:lnTo>
                      <a:pt x="0" y="1334"/>
                    </a:lnTo>
                    <a:lnTo>
                      <a:pt x="3" y="1258"/>
                    </a:lnTo>
                    <a:lnTo>
                      <a:pt x="12" y="1221"/>
                    </a:lnTo>
                    <a:lnTo>
                      <a:pt x="22" y="1159"/>
                    </a:lnTo>
                    <a:lnTo>
                      <a:pt x="30" y="1150"/>
                    </a:lnTo>
                    <a:lnTo>
                      <a:pt x="49" y="1153"/>
                    </a:lnTo>
                    <a:lnTo>
                      <a:pt x="61" y="1171"/>
                    </a:lnTo>
                    <a:lnTo>
                      <a:pt x="61" y="1206"/>
                    </a:lnTo>
                    <a:lnTo>
                      <a:pt x="55" y="1233"/>
                    </a:lnTo>
                    <a:lnTo>
                      <a:pt x="55" y="1338"/>
                    </a:lnTo>
                    <a:lnTo>
                      <a:pt x="61" y="1353"/>
                    </a:lnTo>
                    <a:lnTo>
                      <a:pt x="74" y="1363"/>
                    </a:lnTo>
                    <a:lnTo>
                      <a:pt x="142" y="1359"/>
                    </a:lnTo>
                    <a:lnTo>
                      <a:pt x="150" y="1350"/>
                    </a:lnTo>
                    <a:lnTo>
                      <a:pt x="154" y="1319"/>
                    </a:lnTo>
                    <a:lnTo>
                      <a:pt x="169" y="1291"/>
                    </a:lnTo>
                    <a:lnTo>
                      <a:pt x="193" y="1274"/>
                    </a:lnTo>
                    <a:lnTo>
                      <a:pt x="227" y="1274"/>
                    </a:lnTo>
                    <a:lnTo>
                      <a:pt x="241" y="1291"/>
                    </a:lnTo>
                    <a:lnTo>
                      <a:pt x="241" y="1297"/>
                    </a:lnTo>
                    <a:lnTo>
                      <a:pt x="237" y="1303"/>
                    </a:lnTo>
                    <a:lnTo>
                      <a:pt x="206" y="1303"/>
                    </a:lnTo>
                    <a:lnTo>
                      <a:pt x="177" y="1332"/>
                    </a:lnTo>
                    <a:lnTo>
                      <a:pt x="177" y="1350"/>
                    </a:lnTo>
                    <a:lnTo>
                      <a:pt x="193" y="1363"/>
                    </a:lnTo>
                    <a:lnTo>
                      <a:pt x="261" y="1355"/>
                    </a:lnTo>
                    <a:lnTo>
                      <a:pt x="272" y="1344"/>
                    </a:lnTo>
                    <a:lnTo>
                      <a:pt x="288" y="1303"/>
                    </a:lnTo>
                    <a:lnTo>
                      <a:pt x="315" y="1276"/>
                    </a:lnTo>
                    <a:lnTo>
                      <a:pt x="340" y="1266"/>
                    </a:lnTo>
                    <a:lnTo>
                      <a:pt x="349" y="1266"/>
                    </a:lnTo>
                    <a:lnTo>
                      <a:pt x="359" y="1276"/>
                    </a:lnTo>
                    <a:lnTo>
                      <a:pt x="343" y="1291"/>
                    </a:lnTo>
                    <a:lnTo>
                      <a:pt x="322" y="1303"/>
                    </a:lnTo>
                    <a:lnTo>
                      <a:pt x="301" y="1334"/>
                    </a:lnTo>
                    <a:lnTo>
                      <a:pt x="297" y="1347"/>
                    </a:lnTo>
                    <a:lnTo>
                      <a:pt x="307" y="1355"/>
                    </a:lnTo>
                    <a:lnTo>
                      <a:pt x="392" y="1353"/>
                    </a:lnTo>
                    <a:lnTo>
                      <a:pt x="402" y="1340"/>
                    </a:lnTo>
                    <a:lnTo>
                      <a:pt x="392" y="1301"/>
                    </a:lnTo>
                    <a:lnTo>
                      <a:pt x="353" y="1229"/>
                    </a:lnTo>
                    <a:lnTo>
                      <a:pt x="332" y="1169"/>
                    </a:lnTo>
                    <a:lnTo>
                      <a:pt x="315" y="1126"/>
                    </a:lnTo>
                    <a:lnTo>
                      <a:pt x="315" y="1083"/>
                    </a:lnTo>
                    <a:lnTo>
                      <a:pt x="343" y="1006"/>
                    </a:lnTo>
                    <a:lnTo>
                      <a:pt x="353" y="957"/>
                    </a:lnTo>
                    <a:lnTo>
                      <a:pt x="355" y="917"/>
                    </a:lnTo>
                    <a:lnTo>
                      <a:pt x="365" y="758"/>
                    </a:lnTo>
                    <a:lnTo>
                      <a:pt x="377" y="715"/>
                    </a:lnTo>
                    <a:lnTo>
                      <a:pt x="392" y="641"/>
                    </a:lnTo>
                    <a:lnTo>
                      <a:pt x="417" y="559"/>
                    </a:lnTo>
                    <a:lnTo>
                      <a:pt x="420" y="540"/>
                    </a:lnTo>
                    <a:lnTo>
                      <a:pt x="441" y="402"/>
                    </a:lnTo>
                    <a:lnTo>
                      <a:pt x="450" y="387"/>
                    </a:lnTo>
                    <a:lnTo>
                      <a:pt x="478" y="387"/>
                    </a:lnTo>
                    <a:lnTo>
                      <a:pt x="497" y="414"/>
                    </a:lnTo>
                    <a:lnTo>
                      <a:pt x="497" y="424"/>
                    </a:lnTo>
                    <a:lnTo>
                      <a:pt x="503" y="429"/>
                    </a:lnTo>
                    <a:lnTo>
                      <a:pt x="520" y="427"/>
                    </a:lnTo>
                    <a:lnTo>
                      <a:pt x="623" y="359"/>
                    </a:lnTo>
                    <a:lnTo>
                      <a:pt x="708" y="264"/>
                    </a:lnTo>
                    <a:lnTo>
                      <a:pt x="718" y="260"/>
                    </a:lnTo>
                    <a:lnTo>
                      <a:pt x="724" y="260"/>
                    </a:lnTo>
                    <a:lnTo>
                      <a:pt x="741" y="237"/>
                    </a:lnTo>
                    <a:lnTo>
                      <a:pt x="760" y="190"/>
                    </a:lnTo>
                    <a:lnTo>
                      <a:pt x="797" y="105"/>
                    </a:lnTo>
                    <a:lnTo>
                      <a:pt x="807" y="80"/>
                    </a:lnTo>
                    <a:lnTo>
                      <a:pt x="821" y="25"/>
                    </a:lnTo>
                    <a:lnTo>
                      <a:pt x="842" y="0"/>
                    </a:lnTo>
                    <a:lnTo>
                      <a:pt x="849" y="0"/>
                    </a:lnTo>
                    <a:lnTo>
                      <a:pt x="855" y="6"/>
                    </a:lnTo>
                    <a:lnTo>
                      <a:pt x="85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3"/>
              <p:cNvSpPr>
                <a:spLocks/>
              </p:cNvSpPr>
              <p:nvPr/>
            </p:nvSpPr>
            <p:spPr bwMode="auto">
              <a:xfrm>
                <a:off x="3467" y="1449"/>
                <a:ext cx="21" cy="64"/>
              </a:xfrm>
              <a:custGeom>
                <a:avLst/>
                <a:gdLst/>
                <a:ahLst/>
                <a:cxnLst>
                  <a:cxn ang="0">
                    <a:pos x="37" y="15"/>
                  </a:cxn>
                  <a:cxn ang="0">
                    <a:pos x="43" y="91"/>
                  </a:cxn>
                  <a:cxn ang="0">
                    <a:pos x="43" y="140"/>
                  </a:cxn>
                  <a:cxn ang="0">
                    <a:pos x="55" y="175"/>
                  </a:cxn>
                  <a:cxn ang="0">
                    <a:pos x="58" y="196"/>
                  </a:cxn>
                  <a:cxn ang="0">
                    <a:pos x="99" y="272"/>
                  </a:cxn>
                  <a:cxn ang="0">
                    <a:pos x="105" y="301"/>
                  </a:cxn>
                  <a:cxn ang="0">
                    <a:pos x="105" y="309"/>
                  </a:cxn>
                  <a:cxn ang="0">
                    <a:pos x="95" y="319"/>
                  </a:cxn>
                  <a:cxn ang="0">
                    <a:pos x="76" y="316"/>
                  </a:cxn>
                  <a:cxn ang="0">
                    <a:pos x="18" y="208"/>
                  </a:cxn>
                  <a:cxn ang="0">
                    <a:pos x="0" y="101"/>
                  </a:cxn>
                  <a:cxn ang="0">
                    <a:pos x="6" y="60"/>
                  </a:cxn>
                  <a:cxn ang="0">
                    <a:pos x="6" y="12"/>
                  </a:cxn>
                  <a:cxn ang="0">
                    <a:pos x="15" y="0"/>
                  </a:cxn>
                  <a:cxn ang="0">
                    <a:pos x="28" y="2"/>
                  </a:cxn>
                  <a:cxn ang="0">
                    <a:pos x="37" y="15"/>
                  </a:cxn>
                  <a:cxn ang="0">
                    <a:pos x="37" y="15"/>
                  </a:cxn>
                </a:cxnLst>
                <a:rect l="0" t="0" r="r" b="b"/>
                <a:pathLst>
                  <a:path w="105" h="319">
                    <a:moveTo>
                      <a:pt x="37" y="15"/>
                    </a:moveTo>
                    <a:lnTo>
                      <a:pt x="43" y="91"/>
                    </a:lnTo>
                    <a:lnTo>
                      <a:pt x="43" y="140"/>
                    </a:lnTo>
                    <a:lnTo>
                      <a:pt x="55" y="175"/>
                    </a:lnTo>
                    <a:lnTo>
                      <a:pt x="58" y="196"/>
                    </a:lnTo>
                    <a:lnTo>
                      <a:pt x="99" y="272"/>
                    </a:lnTo>
                    <a:lnTo>
                      <a:pt x="105" y="301"/>
                    </a:lnTo>
                    <a:lnTo>
                      <a:pt x="105" y="309"/>
                    </a:lnTo>
                    <a:lnTo>
                      <a:pt x="95" y="319"/>
                    </a:lnTo>
                    <a:lnTo>
                      <a:pt x="76" y="316"/>
                    </a:lnTo>
                    <a:lnTo>
                      <a:pt x="18" y="208"/>
                    </a:lnTo>
                    <a:lnTo>
                      <a:pt x="0" y="101"/>
                    </a:lnTo>
                    <a:lnTo>
                      <a:pt x="6" y="60"/>
                    </a:lnTo>
                    <a:lnTo>
                      <a:pt x="6" y="12"/>
                    </a:lnTo>
                    <a:lnTo>
                      <a:pt x="15" y="0"/>
                    </a:lnTo>
                    <a:lnTo>
                      <a:pt x="28" y="2"/>
                    </a:lnTo>
                    <a:lnTo>
                      <a:pt x="37" y="15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34"/>
              <p:cNvSpPr>
                <a:spLocks/>
              </p:cNvSpPr>
              <p:nvPr/>
            </p:nvSpPr>
            <p:spPr bwMode="auto">
              <a:xfrm>
                <a:off x="3367" y="1551"/>
                <a:ext cx="82" cy="164"/>
              </a:xfrm>
              <a:custGeom>
                <a:avLst/>
                <a:gdLst/>
                <a:ahLst/>
                <a:cxnLst>
                  <a:cxn ang="0">
                    <a:pos x="345" y="82"/>
                  </a:cxn>
                  <a:cxn ang="0">
                    <a:pos x="269" y="150"/>
                  </a:cxn>
                  <a:cxn ang="0">
                    <a:pos x="242" y="325"/>
                  </a:cxn>
                  <a:cxn ang="0">
                    <a:pos x="233" y="521"/>
                  </a:cxn>
                  <a:cxn ang="0">
                    <a:pos x="293" y="601"/>
                  </a:cxn>
                  <a:cxn ang="0">
                    <a:pos x="382" y="727"/>
                  </a:cxn>
                  <a:cxn ang="0">
                    <a:pos x="358" y="800"/>
                  </a:cxn>
                  <a:cxn ang="0">
                    <a:pos x="248" y="816"/>
                  </a:cxn>
                  <a:cxn ang="0">
                    <a:pos x="165" y="806"/>
                  </a:cxn>
                  <a:cxn ang="0">
                    <a:pos x="33" y="804"/>
                  </a:cxn>
                  <a:cxn ang="0">
                    <a:pos x="0" y="788"/>
                  </a:cxn>
                  <a:cxn ang="0">
                    <a:pos x="79" y="764"/>
                  </a:cxn>
                  <a:cxn ang="0">
                    <a:pos x="79" y="736"/>
                  </a:cxn>
                  <a:cxn ang="0">
                    <a:pos x="95" y="684"/>
                  </a:cxn>
                  <a:cxn ang="0">
                    <a:pos x="153" y="662"/>
                  </a:cxn>
                  <a:cxn ang="0">
                    <a:pos x="177" y="672"/>
                  </a:cxn>
                  <a:cxn ang="0">
                    <a:pos x="184" y="696"/>
                  </a:cxn>
                  <a:cxn ang="0">
                    <a:pos x="113" y="711"/>
                  </a:cxn>
                  <a:cxn ang="0">
                    <a:pos x="103" y="748"/>
                  </a:cxn>
                  <a:cxn ang="0">
                    <a:pos x="110" y="761"/>
                  </a:cxn>
                  <a:cxn ang="0">
                    <a:pos x="184" y="764"/>
                  </a:cxn>
                  <a:cxn ang="0">
                    <a:pos x="202" y="730"/>
                  </a:cxn>
                  <a:cxn ang="0">
                    <a:pos x="245" y="733"/>
                  </a:cxn>
                  <a:cxn ang="0">
                    <a:pos x="223" y="752"/>
                  </a:cxn>
                  <a:cxn ang="0">
                    <a:pos x="291" y="761"/>
                  </a:cxn>
                  <a:cxn ang="0">
                    <a:pos x="312" y="742"/>
                  </a:cxn>
                  <a:cxn ang="0">
                    <a:pos x="303" y="711"/>
                  </a:cxn>
                  <a:cxn ang="0">
                    <a:pos x="248" y="684"/>
                  </a:cxn>
                  <a:cxn ang="0">
                    <a:pos x="275" y="678"/>
                  </a:cxn>
                  <a:cxn ang="0">
                    <a:pos x="254" y="632"/>
                  </a:cxn>
                  <a:cxn ang="0">
                    <a:pos x="165" y="527"/>
                  </a:cxn>
                  <a:cxn ang="0">
                    <a:pos x="168" y="344"/>
                  </a:cxn>
                  <a:cxn ang="0">
                    <a:pos x="190" y="177"/>
                  </a:cxn>
                  <a:cxn ang="0">
                    <a:pos x="221" y="82"/>
                  </a:cxn>
                  <a:cxn ang="0">
                    <a:pos x="322" y="0"/>
                  </a:cxn>
                  <a:cxn ang="0">
                    <a:pos x="388" y="43"/>
                  </a:cxn>
                </a:cxnLst>
                <a:rect l="0" t="0" r="r" b="b"/>
                <a:pathLst>
                  <a:path w="413" h="816">
                    <a:moveTo>
                      <a:pt x="388" y="43"/>
                    </a:moveTo>
                    <a:lnTo>
                      <a:pt x="345" y="82"/>
                    </a:lnTo>
                    <a:lnTo>
                      <a:pt x="312" y="104"/>
                    </a:lnTo>
                    <a:lnTo>
                      <a:pt x="269" y="150"/>
                    </a:lnTo>
                    <a:lnTo>
                      <a:pt x="254" y="190"/>
                    </a:lnTo>
                    <a:lnTo>
                      <a:pt x="242" y="325"/>
                    </a:lnTo>
                    <a:lnTo>
                      <a:pt x="229" y="432"/>
                    </a:lnTo>
                    <a:lnTo>
                      <a:pt x="233" y="521"/>
                    </a:lnTo>
                    <a:lnTo>
                      <a:pt x="238" y="546"/>
                    </a:lnTo>
                    <a:lnTo>
                      <a:pt x="293" y="601"/>
                    </a:lnTo>
                    <a:lnTo>
                      <a:pt x="349" y="657"/>
                    </a:lnTo>
                    <a:lnTo>
                      <a:pt x="382" y="727"/>
                    </a:lnTo>
                    <a:lnTo>
                      <a:pt x="382" y="767"/>
                    </a:lnTo>
                    <a:lnTo>
                      <a:pt x="358" y="800"/>
                    </a:lnTo>
                    <a:lnTo>
                      <a:pt x="330" y="816"/>
                    </a:lnTo>
                    <a:lnTo>
                      <a:pt x="248" y="816"/>
                    </a:lnTo>
                    <a:lnTo>
                      <a:pt x="214" y="810"/>
                    </a:lnTo>
                    <a:lnTo>
                      <a:pt x="165" y="806"/>
                    </a:lnTo>
                    <a:lnTo>
                      <a:pt x="119" y="806"/>
                    </a:lnTo>
                    <a:lnTo>
                      <a:pt x="33" y="804"/>
                    </a:lnTo>
                    <a:lnTo>
                      <a:pt x="2" y="788"/>
                    </a:lnTo>
                    <a:lnTo>
                      <a:pt x="0" y="788"/>
                    </a:lnTo>
                    <a:lnTo>
                      <a:pt x="18" y="761"/>
                    </a:lnTo>
                    <a:lnTo>
                      <a:pt x="79" y="764"/>
                    </a:lnTo>
                    <a:lnTo>
                      <a:pt x="85" y="758"/>
                    </a:lnTo>
                    <a:lnTo>
                      <a:pt x="79" y="736"/>
                    </a:lnTo>
                    <a:lnTo>
                      <a:pt x="82" y="705"/>
                    </a:lnTo>
                    <a:lnTo>
                      <a:pt x="95" y="684"/>
                    </a:lnTo>
                    <a:lnTo>
                      <a:pt x="122" y="662"/>
                    </a:lnTo>
                    <a:lnTo>
                      <a:pt x="153" y="662"/>
                    </a:lnTo>
                    <a:lnTo>
                      <a:pt x="174" y="672"/>
                    </a:lnTo>
                    <a:lnTo>
                      <a:pt x="177" y="672"/>
                    </a:lnTo>
                    <a:lnTo>
                      <a:pt x="186" y="680"/>
                    </a:lnTo>
                    <a:lnTo>
                      <a:pt x="184" y="696"/>
                    </a:lnTo>
                    <a:lnTo>
                      <a:pt x="131" y="699"/>
                    </a:lnTo>
                    <a:lnTo>
                      <a:pt x="113" y="711"/>
                    </a:lnTo>
                    <a:lnTo>
                      <a:pt x="103" y="721"/>
                    </a:lnTo>
                    <a:lnTo>
                      <a:pt x="103" y="748"/>
                    </a:lnTo>
                    <a:lnTo>
                      <a:pt x="101" y="752"/>
                    </a:lnTo>
                    <a:lnTo>
                      <a:pt x="110" y="761"/>
                    </a:lnTo>
                    <a:lnTo>
                      <a:pt x="155" y="761"/>
                    </a:lnTo>
                    <a:lnTo>
                      <a:pt x="184" y="764"/>
                    </a:lnTo>
                    <a:lnTo>
                      <a:pt x="192" y="764"/>
                    </a:lnTo>
                    <a:lnTo>
                      <a:pt x="202" y="730"/>
                    </a:lnTo>
                    <a:lnTo>
                      <a:pt x="223" y="709"/>
                    </a:lnTo>
                    <a:lnTo>
                      <a:pt x="245" y="733"/>
                    </a:lnTo>
                    <a:lnTo>
                      <a:pt x="233" y="742"/>
                    </a:lnTo>
                    <a:lnTo>
                      <a:pt x="223" y="752"/>
                    </a:lnTo>
                    <a:lnTo>
                      <a:pt x="223" y="764"/>
                    </a:lnTo>
                    <a:lnTo>
                      <a:pt x="291" y="761"/>
                    </a:lnTo>
                    <a:lnTo>
                      <a:pt x="306" y="748"/>
                    </a:lnTo>
                    <a:lnTo>
                      <a:pt x="312" y="742"/>
                    </a:lnTo>
                    <a:lnTo>
                      <a:pt x="309" y="717"/>
                    </a:lnTo>
                    <a:lnTo>
                      <a:pt x="303" y="711"/>
                    </a:lnTo>
                    <a:lnTo>
                      <a:pt x="275" y="711"/>
                    </a:lnTo>
                    <a:lnTo>
                      <a:pt x="248" y="684"/>
                    </a:lnTo>
                    <a:lnTo>
                      <a:pt x="256" y="678"/>
                    </a:lnTo>
                    <a:lnTo>
                      <a:pt x="275" y="678"/>
                    </a:lnTo>
                    <a:lnTo>
                      <a:pt x="285" y="669"/>
                    </a:lnTo>
                    <a:lnTo>
                      <a:pt x="254" y="632"/>
                    </a:lnTo>
                    <a:lnTo>
                      <a:pt x="177" y="555"/>
                    </a:lnTo>
                    <a:lnTo>
                      <a:pt x="165" y="527"/>
                    </a:lnTo>
                    <a:lnTo>
                      <a:pt x="159" y="451"/>
                    </a:lnTo>
                    <a:lnTo>
                      <a:pt x="168" y="344"/>
                    </a:lnTo>
                    <a:lnTo>
                      <a:pt x="184" y="218"/>
                    </a:lnTo>
                    <a:lnTo>
                      <a:pt x="190" y="177"/>
                    </a:lnTo>
                    <a:lnTo>
                      <a:pt x="198" y="125"/>
                    </a:lnTo>
                    <a:lnTo>
                      <a:pt x="221" y="82"/>
                    </a:lnTo>
                    <a:lnTo>
                      <a:pt x="279" y="30"/>
                    </a:lnTo>
                    <a:lnTo>
                      <a:pt x="322" y="0"/>
                    </a:lnTo>
                    <a:lnTo>
                      <a:pt x="413" y="3"/>
                    </a:lnTo>
                    <a:lnTo>
                      <a:pt x="388" y="43"/>
                    </a:lnTo>
                    <a:lnTo>
                      <a:pt x="388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35"/>
              <p:cNvSpPr>
                <a:spLocks/>
              </p:cNvSpPr>
              <p:nvPr/>
            </p:nvSpPr>
            <p:spPr bwMode="auto">
              <a:xfrm>
                <a:off x="3322" y="1682"/>
                <a:ext cx="20" cy="17"/>
              </a:xfrm>
              <a:custGeom>
                <a:avLst/>
                <a:gdLst/>
                <a:ahLst/>
                <a:cxnLst>
                  <a:cxn ang="0">
                    <a:pos x="99" y="13"/>
                  </a:cxn>
                  <a:cxn ang="0">
                    <a:pos x="101" y="19"/>
                  </a:cxn>
                  <a:cxn ang="0">
                    <a:pos x="101" y="27"/>
                  </a:cxn>
                  <a:cxn ang="0">
                    <a:pos x="93" y="37"/>
                  </a:cxn>
                  <a:cxn ang="0">
                    <a:pos x="62" y="40"/>
                  </a:cxn>
                  <a:cxn ang="0">
                    <a:pos x="43" y="50"/>
                  </a:cxn>
                  <a:cxn ang="0">
                    <a:pos x="29" y="68"/>
                  </a:cxn>
                  <a:cxn ang="0">
                    <a:pos x="29" y="80"/>
                  </a:cxn>
                  <a:cxn ang="0">
                    <a:pos x="22" y="87"/>
                  </a:cxn>
                  <a:cxn ang="0">
                    <a:pos x="10" y="83"/>
                  </a:cxn>
                  <a:cxn ang="0">
                    <a:pos x="0" y="71"/>
                  </a:cxn>
                  <a:cxn ang="0">
                    <a:pos x="4" y="37"/>
                  </a:cxn>
                  <a:cxn ang="0">
                    <a:pos x="16" y="16"/>
                  </a:cxn>
                  <a:cxn ang="0">
                    <a:pos x="37" y="4"/>
                  </a:cxn>
                  <a:cxn ang="0">
                    <a:pos x="47" y="0"/>
                  </a:cxn>
                  <a:cxn ang="0">
                    <a:pos x="83" y="4"/>
                  </a:cxn>
                  <a:cxn ang="0">
                    <a:pos x="99" y="13"/>
                  </a:cxn>
                  <a:cxn ang="0">
                    <a:pos x="99" y="13"/>
                  </a:cxn>
                </a:cxnLst>
                <a:rect l="0" t="0" r="r" b="b"/>
                <a:pathLst>
                  <a:path w="101" h="87">
                    <a:moveTo>
                      <a:pt x="99" y="13"/>
                    </a:moveTo>
                    <a:lnTo>
                      <a:pt x="101" y="19"/>
                    </a:lnTo>
                    <a:lnTo>
                      <a:pt x="101" y="27"/>
                    </a:lnTo>
                    <a:lnTo>
                      <a:pt x="93" y="37"/>
                    </a:lnTo>
                    <a:lnTo>
                      <a:pt x="62" y="40"/>
                    </a:lnTo>
                    <a:lnTo>
                      <a:pt x="43" y="50"/>
                    </a:lnTo>
                    <a:lnTo>
                      <a:pt x="29" y="68"/>
                    </a:lnTo>
                    <a:lnTo>
                      <a:pt x="29" y="80"/>
                    </a:lnTo>
                    <a:lnTo>
                      <a:pt x="22" y="87"/>
                    </a:lnTo>
                    <a:lnTo>
                      <a:pt x="10" y="83"/>
                    </a:lnTo>
                    <a:lnTo>
                      <a:pt x="0" y="71"/>
                    </a:lnTo>
                    <a:lnTo>
                      <a:pt x="4" y="37"/>
                    </a:lnTo>
                    <a:lnTo>
                      <a:pt x="16" y="16"/>
                    </a:lnTo>
                    <a:lnTo>
                      <a:pt x="37" y="4"/>
                    </a:lnTo>
                    <a:lnTo>
                      <a:pt x="47" y="0"/>
                    </a:lnTo>
                    <a:lnTo>
                      <a:pt x="83" y="4"/>
                    </a:lnTo>
                    <a:lnTo>
                      <a:pt x="99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6"/>
              <p:cNvSpPr>
                <a:spLocks/>
              </p:cNvSpPr>
              <p:nvPr/>
            </p:nvSpPr>
            <p:spPr bwMode="auto">
              <a:xfrm>
                <a:off x="3653" y="1686"/>
                <a:ext cx="19" cy="18"/>
              </a:xfrm>
              <a:custGeom>
                <a:avLst/>
                <a:gdLst/>
                <a:ahLst/>
                <a:cxnLst>
                  <a:cxn ang="0">
                    <a:pos x="95" y="14"/>
                  </a:cxn>
                  <a:cxn ang="0">
                    <a:pos x="95" y="19"/>
                  </a:cxn>
                  <a:cxn ang="0">
                    <a:pos x="85" y="29"/>
                  </a:cxn>
                  <a:cxn ang="0">
                    <a:pos x="56" y="35"/>
                  </a:cxn>
                  <a:cxn ang="0">
                    <a:pos x="27" y="62"/>
                  </a:cxn>
                  <a:cxn ang="0">
                    <a:pos x="25" y="84"/>
                  </a:cxn>
                  <a:cxn ang="0">
                    <a:pos x="15" y="90"/>
                  </a:cxn>
                  <a:cxn ang="0">
                    <a:pos x="9" y="90"/>
                  </a:cxn>
                  <a:cxn ang="0">
                    <a:pos x="0" y="78"/>
                  </a:cxn>
                  <a:cxn ang="0">
                    <a:pos x="3" y="50"/>
                  </a:cxn>
                  <a:cxn ang="0">
                    <a:pos x="19" y="25"/>
                  </a:cxn>
                  <a:cxn ang="0">
                    <a:pos x="46" y="4"/>
                  </a:cxn>
                  <a:cxn ang="0">
                    <a:pos x="58" y="0"/>
                  </a:cxn>
                  <a:cxn ang="0">
                    <a:pos x="85" y="4"/>
                  </a:cxn>
                  <a:cxn ang="0">
                    <a:pos x="95" y="14"/>
                  </a:cxn>
                  <a:cxn ang="0">
                    <a:pos x="95" y="14"/>
                  </a:cxn>
                </a:cxnLst>
                <a:rect l="0" t="0" r="r" b="b"/>
                <a:pathLst>
                  <a:path w="95" h="90">
                    <a:moveTo>
                      <a:pt x="95" y="14"/>
                    </a:moveTo>
                    <a:lnTo>
                      <a:pt x="95" y="19"/>
                    </a:lnTo>
                    <a:lnTo>
                      <a:pt x="85" y="29"/>
                    </a:lnTo>
                    <a:lnTo>
                      <a:pt x="56" y="35"/>
                    </a:lnTo>
                    <a:lnTo>
                      <a:pt x="27" y="62"/>
                    </a:lnTo>
                    <a:lnTo>
                      <a:pt x="25" y="84"/>
                    </a:lnTo>
                    <a:lnTo>
                      <a:pt x="15" y="90"/>
                    </a:lnTo>
                    <a:lnTo>
                      <a:pt x="9" y="90"/>
                    </a:lnTo>
                    <a:lnTo>
                      <a:pt x="0" y="78"/>
                    </a:lnTo>
                    <a:lnTo>
                      <a:pt x="3" y="50"/>
                    </a:lnTo>
                    <a:lnTo>
                      <a:pt x="19" y="25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85" y="4"/>
                    </a:lnTo>
                    <a:lnTo>
                      <a:pt x="95" y="14"/>
                    </a:ln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37"/>
              <p:cNvSpPr>
                <a:spLocks/>
              </p:cNvSpPr>
              <p:nvPr/>
            </p:nvSpPr>
            <p:spPr bwMode="auto">
              <a:xfrm>
                <a:off x="3624" y="1688"/>
                <a:ext cx="22" cy="15"/>
              </a:xfrm>
              <a:custGeom>
                <a:avLst/>
                <a:gdLst/>
                <a:ahLst/>
                <a:cxnLst>
                  <a:cxn ang="0">
                    <a:pos x="101" y="9"/>
                  </a:cxn>
                  <a:cxn ang="0">
                    <a:pos x="107" y="15"/>
                  </a:cxn>
                  <a:cxn ang="0">
                    <a:pos x="107" y="25"/>
                  </a:cxn>
                  <a:cxn ang="0">
                    <a:pos x="101" y="31"/>
                  </a:cxn>
                  <a:cxn ang="0">
                    <a:pos x="43" y="33"/>
                  </a:cxn>
                  <a:cxn ang="0">
                    <a:pos x="24" y="52"/>
                  </a:cxn>
                  <a:cxn ang="0">
                    <a:pos x="24" y="68"/>
                  </a:cxn>
                  <a:cxn ang="0">
                    <a:pos x="18" y="74"/>
                  </a:cxn>
                  <a:cxn ang="0">
                    <a:pos x="6" y="74"/>
                  </a:cxn>
                  <a:cxn ang="0">
                    <a:pos x="0" y="64"/>
                  </a:cxn>
                  <a:cxn ang="0">
                    <a:pos x="2" y="37"/>
                  </a:cxn>
                  <a:cxn ang="0">
                    <a:pos x="12" y="21"/>
                  </a:cxn>
                  <a:cxn ang="0">
                    <a:pos x="43" y="0"/>
                  </a:cxn>
                  <a:cxn ang="0">
                    <a:pos x="92" y="4"/>
                  </a:cxn>
                  <a:cxn ang="0">
                    <a:pos x="101" y="9"/>
                  </a:cxn>
                  <a:cxn ang="0">
                    <a:pos x="101" y="9"/>
                  </a:cxn>
                </a:cxnLst>
                <a:rect l="0" t="0" r="r" b="b"/>
                <a:pathLst>
                  <a:path w="107" h="74">
                    <a:moveTo>
                      <a:pt x="101" y="9"/>
                    </a:moveTo>
                    <a:lnTo>
                      <a:pt x="107" y="15"/>
                    </a:lnTo>
                    <a:lnTo>
                      <a:pt x="107" y="25"/>
                    </a:lnTo>
                    <a:lnTo>
                      <a:pt x="101" y="31"/>
                    </a:lnTo>
                    <a:lnTo>
                      <a:pt x="43" y="33"/>
                    </a:lnTo>
                    <a:lnTo>
                      <a:pt x="24" y="52"/>
                    </a:lnTo>
                    <a:lnTo>
                      <a:pt x="24" y="68"/>
                    </a:lnTo>
                    <a:lnTo>
                      <a:pt x="18" y="74"/>
                    </a:lnTo>
                    <a:lnTo>
                      <a:pt x="6" y="74"/>
                    </a:lnTo>
                    <a:lnTo>
                      <a:pt x="0" y="64"/>
                    </a:lnTo>
                    <a:lnTo>
                      <a:pt x="2" y="37"/>
                    </a:lnTo>
                    <a:lnTo>
                      <a:pt x="12" y="21"/>
                    </a:lnTo>
                    <a:lnTo>
                      <a:pt x="43" y="0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38"/>
            <p:cNvGrpSpPr>
              <a:grpSpLocks/>
            </p:cNvGrpSpPr>
            <p:nvPr/>
          </p:nvGrpSpPr>
          <p:grpSpPr bwMode="auto">
            <a:xfrm>
              <a:off x="6046560" y="2471738"/>
              <a:ext cx="697138" cy="277812"/>
              <a:chOff x="1068" y="2947"/>
              <a:chExt cx="1000" cy="398"/>
            </a:xfrm>
          </p:grpSpPr>
          <p:pic>
            <p:nvPicPr>
              <p:cNvPr id="98" name="Picture 139" descr="ykcrefmt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684" y="2947"/>
                <a:ext cx="384" cy="398"/>
              </a:xfrm>
              <a:prstGeom prst="rect">
                <a:avLst/>
              </a:prstGeom>
              <a:noFill/>
            </p:spPr>
          </p:pic>
          <p:grpSp>
            <p:nvGrpSpPr>
              <p:cNvPr id="99" name="Group 140"/>
              <p:cNvGrpSpPr>
                <a:grpSpLocks/>
              </p:cNvGrpSpPr>
              <p:nvPr/>
            </p:nvGrpSpPr>
            <p:grpSpPr bwMode="auto">
              <a:xfrm>
                <a:off x="1068" y="2948"/>
                <a:ext cx="220" cy="138"/>
                <a:chOff x="2463" y="2256"/>
                <a:chExt cx="348" cy="176"/>
              </a:xfrm>
            </p:grpSpPr>
            <p:sp>
              <p:nvSpPr>
                <p:cNvPr id="125" name="Freeform 14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4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4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4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15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AutoShape 153"/>
              <p:cNvSpPr>
                <a:spLocks noChangeArrowheads="1"/>
              </p:cNvSpPr>
              <p:nvPr/>
            </p:nvSpPr>
            <p:spPr bwMode="auto">
              <a:xfrm>
                <a:off x="1263" y="3022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154"/>
              <p:cNvSpPr>
                <a:spLocks noChangeArrowheads="1"/>
              </p:cNvSpPr>
              <p:nvPr/>
            </p:nvSpPr>
            <p:spPr bwMode="auto">
              <a:xfrm>
                <a:off x="1313" y="3075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2" name="Rectangle 155"/>
              <p:cNvSpPr>
                <a:spLocks noChangeArrowheads="1"/>
              </p:cNvSpPr>
              <p:nvPr/>
            </p:nvSpPr>
            <p:spPr bwMode="auto">
              <a:xfrm>
                <a:off x="1485" y="3072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" name="Freeform 156"/>
              <p:cNvSpPr>
                <a:spLocks/>
              </p:cNvSpPr>
              <p:nvPr/>
            </p:nvSpPr>
            <p:spPr bwMode="auto">
              <a:xfrm>
                <a:off x="1636" y="3111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57"/>
              <p:cNvSpPr>
                <a:spLocks/>
              </p:cNvSpPr>
              <p:nvPr/>
            </p:nvSpPr>
            <p:spPr bwMode="auto">
              <a:xfrm>
                <a:off x="1636" y="313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58"/>
              <p:cNvSpPr>
                <a:spLocks/>
              </p:cNvSpPr>
              <p:nvPr/>
            </p:nvSpPr>
            <p:spPr bwMode="auto">
              <a:xfrm>
                <a:off x="1375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59"/>
              <p:cNvSpPr>
                <a:spLocks/>
              </p:cNvSpPr>
              <p:nvPr/>
            </p:nvSpPr>
            <p:spPr bwMode="auto">
              <a:xfrm>
                <a:off x="1375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60"/>
              <p:cNvSpPr>
                <a:spLocks/>
              </p:cNvSpPr>
              <p:nvPr/>
            </p:nvSpPr>
            <p:spPr bwMode="auto">
              <a:xfrm>
                <a:off x="1375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61"/>
              <p:cNvSpPr>
                <a:spLocks/>
              </p:cNvSpPr>
              <p:nvPr/>
            </p:nvSpPr>
            <p:spPr bwMode="auto">
              <a:xfrm>
                <a:off x="1375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62"/>
              <p:cNvSpPr>
                <a:spLocks/>
              </p:cNvSpPr>
              <p:nvPr/>
            </p:nvSpPr>
            <p:spPr bwMode="auto">
              <a:xfrm flipH="1">
                <a:off x="1295" y="309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63"/>
              <p:cNvSpPr>
                <a:spLocks/>
              </p:cNvSpPr>
              <p:nvPr/>
            </p:nvSpPr>
            <p:spPr bwMode="auto">
              <a:xfrm flipH="1">
                <a:off x="1295" y="3125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64"/>
              <p:cNvSpPr>
                <a:spLocks/>
              </p:cNvSpPr>
              <p:nvPr/>
            </p:nvSpPr>
            <p:spPr bwMode="auto">
              <a:xfrm flipH="1">
                <a:off x="1468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65"/>
              <p:cNvSpPr>
                <a:spLocks/>
              </p:cNvSpPr>
              <p:nvPr/>
            </p:nvSpPr>
            <p:spPr bwMode="auto">
              <a:xfrm flipH="1">
                <a:off x="1468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66"/>
              <p:cNvSpPr>
                <a:spLocks/>
              </p:cNvSpPr>
              <p:nvPr/>
            </p:nvSpPr>
            <p:spPr bwMode="auto">
              <a:xfrm flipH="1">
                <a:off x="1468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67"/>
              <p:cNvSpPr>
                <a:spLocks/>
              </p:cNvSpPr>
              <p:nvPr/>
            </p:nvSpPr>
            <p:spPr bwMode="auto">
              <a:xfrm flipH="1">
                <a:off x="1468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15" name="AutoShape 168"/>
              <p:cNvCxnSpPr>
                <a:cxnSpLocks noChangeShapeType="1"/>
                <a:stCxn id="109" idx="3"/>
                <a:endCxn id="133" idx="2"/>
              </p:cNvCxnSpPr>
              <p:nvPr/>
            </p:nvCxnSpPr>
            <p:spPr bwMode="auto">
              <a:xfrm rot="10800000">
                <a:off x="1257" y="3086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16" name="AutoShape 169"/>
              <p:cNvCxnSpPr>
                <a:cxnSpLocks noChangeShapeType="1"/>
                <a:stCxn id="110" idx="3"/>
                <a:endCxn id="133" idx="2"/>
              </p:cNvCxnSpPr>
              <p:nvPr/>
            </p:nvCxnSpPr>
            <p:spPr bwMode="auto">
              <a:xfrm rot="10800000">
                <a:off x="1257" y="3086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17" name="AutoShape 170"/>
              <p:cNvCxnSpPr>
                <a:cxnSpLocks noChangeShapeType="1"/>
                <a:stCxn id="105" idx="3"/>
                <a:endCxn id="111" idx="3"/>
              </p:cNvCxnSpPr>
              <p:nvPr/>
            </p:nvCxnSpPr>
            <p:spPr bwMode="auto">
              <a:xfrm>
                <a:off x="1408" y="3110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8" name="AutoShape 171"/>
              <p:cNvCxnSpPr>
                <a:cxnSpLocks noChangeShapeType="1"/>
                <a:stCxn id="106" idx="3"/>
                <a:endCxn id="112" idx="3"/>
              </p:cNvCxnSpPr>
              <p:nvPr/>
            </p:nvCxnSpPr>
            <p:spPr bwMode="auto">
              <a:xfrm>
                <a:off x="1408" y="3137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9" name="AutoShape 172"/>
              <p:cNvCxnSpPr>
                <a:cxnSpLocks noChangeShapeType="1"/>
                <a:stCxn id="107" idx="3"/>
                <a:endCxn id="113" idx="3"/>
              </p:cNvCxnSpPr>
              <p:nvPr/>
            </p:nvCxnSpPr>
            <p:spPr bwMode="auto">
              <a:xfrm>
                <a:off x="1408" y="3164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0" name="AutoShape 173"/>
              <p:cNvCxnSpPr>
                <a:cxnSpLocks noChangeShapeType="1"/>
              </p:cNvCxnSpPr>
              <p:nvPr/>
            </p:nvCxnSpPr>
            <p:spPr bwMode="auto">
              <a:xfrm>
                <a:off x="1558" y="3172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21" name="Line 174"/>
              <p:cNvSpPr>
                <a:spLocks noChangeShapeType="1"/>
              </p:cNvSpPr>
              <p:nvPr/>
            </p:nvSpPr>
            <p:spPr bwMode="auto">
              <a:xfrm flipH="1" flipV="1">
                <a:off x="1683" y="3179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75"/>
              <p:cNvSpPr>
                <a:spLocks noChangeShapeType="1"/>
              </p:cNvSpPr>
              <p:nvPr/>
            </p:nvSpPr>
            <p:spPr bwMode="auto">
              <a:xfrm flipH="1">
                <a:off x="1670" y="3200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AutoShape 176"/>
              <p:cNvCxnSpPr>
                <a:cxnSpLocks noChangeShapeType="1"/>
                <a:stCxn id="103" idx="3"/>
                <a:endCxn id="121" idx="1"/>
              </p:cNvCxnSpPr>
              <p:nvPr/>
            </p:nvCxnSpPr>
            <p:spPr bwMode="auto">
              <a:xfrm>
                <a:off x="1669" y="3125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24" name="AutoShape 177"/>
              <p:cNvCxnSpPr>
                <a:cxnSpLocks noChangeShapeType="1"/>
                <a:stCxn id="104" idx="3"/>
                <a:endCxn id="122" idx="1"/>
              </p:cNvCxnSpPr>
              <p:nvPr/>
            </p:nvCxnSpPr>
            <p:spPr bwMode="auto">
              <a:xfrm>
                <a:off x="1669" y="3152"/>
                <a:ext cx="1" cy="48"/>
              </a:xfrm>
              <a:prstGeom prst="bentConnector4">
                <a:avLst>
                  <a:gd name="adj1" fmla="val 0"/>
                  <a:gd name="adj2" fmla="val 100000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8" name="Group 258"/>
            <p:cNvGrpSpPr>
              <a:grpSpLocks/>
            </p:cNvGrpSpPr>
            <p:nvPr/>
          </p:nvGrpSpPr>
          <p:grpSpPr bwMode="auto">
            <a:xfrm>
              <a:off x="6879998" y="2320925"/>
              <a:ext cx="697142" cy="277813"/>
              <a:chOff x="1068" y="2947"/>
              <a:chExt cx="1000" cy="398"/>
            </a:xfrm>
          </p:grpSpPr>
          <p:pic>
            <p:nvPicPr>
              <p:cNvPr id="59" name="Picture 259" descr="ykcrefmt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684" y="2947"/>
                <a:ext cx="384" cy="398"/>
              </a:xfrm>
              <a:prstGeom prst="rect">
                <a:avLst/>
              </a:prstGeom>
              <a:noFill/>
            </p:spPr>
          </p:pic>
          <p:grpSp>
            <p:nvGrpSpPr>
              <p:cNvPr id="60" name="Group 260"/>
              <p:cNvGrpSpPr>
                <a:grpSpLocks/>
              </p:cNvGrpSpPr>
              <p:nvPr/>
            </p:nvGrpSpPr>
            <p:grpSpPr bwMode="auto">
              <a:xfrm>
                <a:off x="1068" y="2948"/>
                <a:ext cx="220" cy="138"/>
                <a:chOff x="2463" y="2256"/>
                <a:chExt cx="348" cy="176"/>
              </a:xfrm>
            </p:grpSpPr>
            <p:sp>
              <p:nvSpPr>
                <p:cNvPr id="86" name="Freeform 26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6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26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26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26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26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6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6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26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27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Oval 27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AutoShape 273"/>
              <p:cNvSpPr>
                <a:spLocks noChangeArrowheads="1"/>
              </p:cNvSpPr>
              <p:nvPr/>
            </p:nvSpPr>
            <p:spPr bwMode="auto">
              <a:xfrm>
                <a:off x="1263" y="3022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274"/>
              <p:cNvSpPr>
                <a:spLocks noChangeArrowheads="1"/>
              </p:cNvSpPr>
              <p:nvPr/>
            </p:nvSpPr>
            <p:spPr bwMode="auto">
              <a:xfrm>
                <a:off x="1313" y="3075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3" name="Rectangle 275"/>
              <p:cNvSpPr>
                <a:spLocks noChangeArrowheads="1"/>
              </p:cNvSpPr>
              <p:nvPr/>
            </p:nvSpPr>
            <p:spPr bwMode="auto">
              <a:xfrm>
                <a:off x="1485" y="3072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4" name="Freeform 276"/>
              <p:cNvSpPr>
                <a:spLocks/>
              </p:cNvSpPr>
              <p:nvPr/>
            </p:nvSpPr>
            <p:spPr bwMode="auto">
              <a:xfrm>
                <a:off x="1636" y="3111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77"/>
              <p:cNvSpPr>
                <a:spLocks/>
              </p:cNvSpPr>
              <p:nvPr/>
            </p:nvSpPr>
            <p:spPr bwMode="auto">
              <a:xfrm>
                <a:off x="1636" y="313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78"/>
              <p:cNvSpPr>
                <a:spLocks/>
              </p:cNvSpPr>
              <p:nvPr/>
            </p:nvSpPr>
            <p:spPr bwMode="auto">
              <a:xfrm>
                <a:off x="1375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79"/>
              <p:cNvSpPr>
                <a:spLocks/>
              </p:cNvSpPr>
              <p:nvPr/>
            </p:nvSpPr>
            <p:spPr bwMode="auto">
              <a:xfrm>
                <a:off x="1375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80"/>
              <p:cNvSpPr>
                <a:spLocks/>
              </p:cNvSpPr>
              <p:nvPr/>
            </p:nvSpPr>
            <p:spPr bwMode="auto">
              <a:xfrm>
                <a:off x="1375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81"/>
              <p:cNvSpPr>
                <a:spLocks/>
              </p:cNvSpPr>
              <p:nvPr/>
            </p:nvSpPr>
            <p:spPr bwMode="auto">
              <a:xfrm>
                <a:off x="1375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 flipH="1">
                <a:off x="1295" y="309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83"/>
              <p:cNvSpPr>
                <a:spLocks/>
              </p:cNvSpPr>
              <p:nvPr/>
            </p:nvSpPr>
            <p:spPr bwMode="auto">
              <a:xfrm flipH="1">
                <a:off x="1295" y="3125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4"/>
              <p:cNvSpPr>
                <a:spLocks/>
              </p:cNvSpPr>
              <p:nvPr/>
            </p:nvSpPr>
            <p:spPr bwMode="auto">
              <a:xfrm flipH="1">
                <a:off x="1468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85"/>
              <p:cNvSpPr>
                <a:spLocks/>
              </p:cNvSpPr>
              <p:nvPr/>
            </p:nvSpPr>
            <p:spPr bwMode="auto">
              <a:xfrm flipH="1">
                <a:off x="1468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86"/>
              <p:cNvSpPr>
                <a:spLocks/>
              </p:cNvSpPr>
              <p:nvPr/>
            </p:nvSpPr>
            <p:spPr bwMode="auto">
              <a:xfrm flipH="1">
                <a:off x="1468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87"/>
              <p:cNvSpPr>
                <a:spLocks/>
              </p:cNvSpPr>
              <p:nvPr/>
            </p:nvSpPr>
            <p:spPr bwMode="auto">
              <a:xfrm flipH="1">
                <a:off x="1468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76" name="AutoShape 288"/>
              <p:cNvCxnSpPr>
                <a:cxnSpLocks noChangeShapeType="1"/>
                <a:stCxn id="70" idx="3"/>
                <a:endCxn id="94" idx="2"/>
              </p:cNvCxnSpPr>
              <p:nvPr/>
            </p:nvCxnSpPr>
            <p:spPr bwMode="auto">
              <a:xfrm rot="10800000">
                <a:off x="1257" y="3086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77" name="AutoShape 289"/>
              <p:cNvCxnSpPr>
                <a:cxnSpLocks noChangeShapeType="1"/>
                <a:stCxn id="71" idx="3"/>
                <a:endCxn id="94" idx="2"/>
              </p:cNvCxnSpPr>
              <p:nvPr/>
            </p:nvCxnSpPr>
            <p:spPr bwMode="auto">
              <a:xfrm rot="10800000">
                <a:off x="1257" y="3086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78" name="AutoShape 290"/>
              <p:cNvCxnSpPr>
                <a:cxnSpLocks noChangeShapeType="1"/>
                <a:stCxn id="66" idx="3"/>
                <a:endCxn id="72" idx="3"/>
              </p:cNvCxnSpPr>
              <p:nvPr/>
            </p:nvCxnSpPr>
            <p:spPr bwMode="auto">
              <a:xfrm>
                <a:off x="1408" y="3110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9" name="AutoShape 291"/>
              <p:cNvCxnSpPr>
                <a:cxnSpLocks noChangeShapeType="1"/>
                <a:stCxn id="67" idx="3"/>
                <a:endCxn id="73" idx="3"/>
              </p:cNvCxnSpPr>
              <p:nvPr/>
            </p:nvCxnSpPr>
            <p:spPr bwMode="auto">
              <a:xfrm>
                <a:off x="1408" y="3137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0" name="AutoShape 292"/>
              <p:cNvCxnSpPr>
                <a:cxnSpLocks noChangeShapeType="1"/>
                <a:stCxn id="68" idx="3"/>
                <a:endCxn id="74" idx="3"/>
              </p:cNvCxnSpPr>
              <p:nvPr/>
            </p:nvCxnSpPr>
            <p:spPr bwMode="auto">
              <a:xfrm>
                <a:off x="1408" y="3164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1" name="AutoShape 293"/>
              <p:cNvCxnSpPr>
                <a:cxnSpLocks noChangeShapeType="1"/>
              </p:cNvCxnSpPr>
              <p:nvPr/>
            </p:nvCxnSpPr>
            <p:spPr bwMode="auto">
              <a:xfrm>
                <a:off x="1558" y="3172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82" name="Line 294"/>
              <p:cNvSpPr>
                <a:spLocks noChangeShapeType="1"/>
              </p:cNvSpPr>
              <p:nvPr/>
            </p:nvSpPr>
            <p:spPr bwMode="auto">
              <a:xfrm flipH="1" flipV="1">
                <a:off x="1683" y="3179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95"/>
              <p:cNvSpPr>
                <a:spLocks noChangeShapeType="1"/>
              </p:cNvSpPr>
              <p:nvPr/>
            </p:nvSpPr>
            <p:spPr bwMode="auto">
              <a:xfrm flipH="1">
                <a:off x="1670" y="3200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84" name="AutoShape 296"/>
              <p:cNvCxnSpPr>
                <a:cxnSpLocks noChangeShapeType="1"/>
                <a:stCxn id="64" idx="3"/>
                <a:endCxn id="82" idx="1"/>
              </p:cNvCxnSpPr>
              <p:nvPr/>
            </p:nvCxnSpPr>
            <p:spPr bwMode="auto">
              <a:xfrm>
                <a:off x="1669" y="3125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85" name="AutoShape 297"/>
              <p:cNvCxnSpPr>
                <a:cxnSpLocks noChangeShapeType="1"/>
                <a:stCxn id="65" idx="3"/>
                <a:endCxn id="83" idx="1"/>
              </p:cNvCxnSpPr>
              <p:nvPr/>
            </p:nvCxnSpPr>
            <p:spPr bwMode="auto">
              <a:xfrm>
                <a:off x="1669" y="3152"/>
                <a:ext cx="1" cy="48"/>
              </a:xfrm>
              <a:prstGeom prst="bentConnector4">
                <a:avLst>
                  <a:gd name="adj1" fmla="val 0"/>
                  <a:gd name="adj2" fmla="val 100000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9" name="Group 298"/>
            <p:cNvGrpSpPr>
              <a:grpSpLocks/>
            </p:cNvGrpSpPr>
            <p:nvPr/>
          </p:nvGrpSpPr>
          <p:grpSpPr bwMode="auto">
            <a:xfrm flipH="1">
              <a:off x="8072440" y="3581400"/>
              <a:ext cx="697138" cy="277813"/>
              <a:chOff x="1068" y="2947"/>
              <a:chExt cx="1000" cy="398"/>
            </a:xfrm>
          </p:grpSpPr>
          <p:pic>
            <p:nvPicPr>
              <p:cNvPr id="20" name="Picture 299" descr="ykcrefmt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1600000" flipH="1" flipV="1">
                <a:off x="1684" y="2947"/>
                <a:ext cx="384" cy="398"/>
              </a:xfrm>
              <a:prstGeom prst="rect">
                <a:avLst/>
              </a:prstGeom>
              <a:noFill/>
            </p:spPr>
          </p:pic>
          <p:grpSp>
            <p:nvGrpSpPr>
              <p:cNvPr id="21" name="Group 300"/>
              <p:cNvGrpSpPr>
                <a:grpSpLocks/>
              </p:cNvGrpSpPr>
              <p:nvPr/>
            </p:nvGrpSpPr>
            <p:grpSpPr bwMode="auto">
              <a:xfrm>
                <a:off x="1068" y="2948"/>
                <a:ext cx="220" cy="138"/>
                <a:chOff x="2463" y="2256"/>
                <a:chExt cx="348" cy="176"/>
              </a:xfrm>
            </p:grpSpPr>
            <p:sp>
              <p:nvSpPr>
                <p:cNvPr id="47" name="Freeform 30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30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30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30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30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30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30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30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30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31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AutoShape 313"/>
              <p:cNvSpPr>
                <a:spLocks noChangeArrowheads="1"/>
              </p:cNvSpPr>
              <p:nvPr/>
            </p:nvSpPr>
            <p:spPr bwMode="auto">
              <a:xfrm>
                <a:off x="1263" y="3022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314"/>
              <p:cNvSpPr>
                <a:spLocks noChangeArrowheads="1"/>
              </p:cNvSpPr>
              <p:nvPr/>
            </p:nvSpPr>
            <p:spPr bwMode="auto">
              <a:xfrm>
                <a:off x="1313" y="3075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" name="Rectangle 315"/>
              <p:cNvSpPr>
                <a:spLocks noChangeArrowheads="1"/>
              </p:cNvSpPr>
              <p:nvPr/>
            </p:nvSpPr>
            <p:spPr bwMode="auto">
              <a:xfrm>
                <a:off x="1485" y="3072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" name="Freeform 316"/>
              <p:cNvSpPr>
                <a:spLocks/>
              </p:cNvSpPr>
              <p:nvPr/>
            </p:nvSpPr>
            <p:spPr bwMode="auto">
              <a:xfrm>
                <a:off x="1636" y="3111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17"/>
              <p:cNvSpPr>
                <a:spLocks/>
              </p:cNvSpPr>
              <p:nvPr/>
            </p:nvSpPr>
            <p:spPr bwMode="auto">
              <a:xfrm>
                <a:off x="1636" y="313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18"/>
              <p:cNvSpPr>
                <a:spLocks/>
              </p:cNvSpPr>
              <p:nvPr/>
            </p:nvSpPr>
            <p:spPr bwMode="auto">
              <a:xfrm>
                <a:off x="1375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9"/>
              <p:cNvSpPr>
                <a:spLocks/>
              </p:cNvSpPr>
              <p:nvPr/>
            </p:nvSpPr>
            <p:spPr bwMode="auto">
              <a:xfrm>
                <a:off x="1375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0"/>
              <p:cNvSpPr>
                <a:spLocks/>
              </p:cNvSpPr>
              <p:nvPr/>
            </p:nvSpPr>
            <p:spPr bwMode="auto">
              <a:xfrm>
                <a:off x="1375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21"/>
              <p:cNvSpPr>
                <a:spLocks/>
              </p:cNvSpPr>
              <p:nvPr/>
            </p:nvSpPr>
            <p:spPr bwMode="auto">
              <a:xfrm>
                <a:off x="1375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22"/>
              <p:cNvSpPr>
                <a:spLocks/>
              </p:cNvSpPr>
              <p:nvPr/>
            </p:nvSpPr>
            <p:spPr bwMode="auto">
              <a:xfrm flipH="1">
                <a:off x="1295" y="309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3"/>
              <p:cNvSpPr>
                <a:spLocks/>
              </p:cNvSpPr>
              <p:nvPr/>
            </p:nvSpPr>
            <p:spPr bwMode="auto">
              <a:xfrm flipH="1">
                <a:off x="1295" y="3125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24"/>
              <p:cNvSpPr>
                <a:spLocks/>
              </p:cNvSpPr>
              <p:nvPr/>
            </p:nvSpPr>
            <p:spPr bwMode="auto">
              <a:xfrm flipH="1">
                <a:off x="1468" y="309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5"/>
              <p:cNvSpPr>
                <a:spLocks/>
              </p:cNvSpPr>
              <p:nvPr/>
            </p:nvSpPr>
            <p:spPr bwMode="auto">
              <a:xfrm flipH="1">
                <a:off x="1468" y="3123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26"/>
              <p:cNvSpPr>
                <a:spLocks/>
              </p:cNvSpPr>
              <p:nvPr/>
            </p:nvSpPr>
            <p:spPr bwMode="auto">
              <a:xfrm flipH="1">
                <a:off x="1468" y="3150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27"/>
              <p:cNvSpPr>
                <a:spLocks/>
              </p:cNvSpPr>
              <p:nvPr/>
            </p:nvSpPr>
            <p:spPr bwMode="auto">
              <a:xfrm flipH="1">
                <a:off x="1468" y="3178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7" name="AutoShape 328"/>
              <p:cNvCxnSpPr>
                <a:cxnSpLocks noChangeShapeType="1"/>
                <a:stCxn id="31" idx="3"/>
                <a:endCxn id="55" idx="2"/>
              </p:cNvCxnSpPr>
              <p:nvPr/>
            </p:nvCxnSpPr>
            <p:spPr bwMode="auto">
              <a:xfrm rot="10800000">
                <a:off x="1257" y="3086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38" name="AutoShape 329"/>
              <p:cNvCxnSpPr>
                <a:cxnSpLocks noChangeShapeType="1"/>
                <a:stCxn id="32" idx="3"/>
                <a:endCxn id="55" idx="2"/>
              </p:cNvCxnSpPr>
              <p:nvPr/>
            </p:nvCxnSpPr>
            <p:spPr bwMode="auto">
              <a:xfrm rot="10800000">
                <a:off x="1257" y="3086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39" name="AutoShape 330"/>
              <p:cNvCxnSpPr>
                <a:cxnSpLocks noChangeShapeType="1"/>
                <a:stCxn id="27" idx="3"/>
                <a:endCxn id="33" idx="3"/>
              </p:cNvCxnSpPr>
              <p:nvPr/>
            </p:nvCxnSpPr>
            <p:spPr bwMode="auto">
              <a:xfrm>
                <a:off x="1408" y="3110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0" name="AutoShape 331"/>
              <p:cNvCxnSpPr>
                <a:cxnSpLocks noChangeShapeType="1"/>
                <a:stCxn id="28" idx="3"/>
                <a:endCxn id="34" idx="3"/>
              </p:cNvCxnSpPr>
              <p:nvPr/>
            </p:nvCxnSpPr>
            <p:spPr bwMode="auto">
              <a:xfrm>
                <a:off x="1408" y="3137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1" name="AutoShape 332"/>
              <p:cNvCxnSpPr>
                <a:cxnSpLocks noChangeShapeType="1"/>
                <a:stCxn id="29" idx="3"/>
                <a:endCxn id="35" idx="3"/>
              </p:cNvCxnSpPr>
              <p:nvPr/>
            </p:nvCxnSpPr>
            <p:spPr bwMode="auto">
              <a:xfrm>
                <a:off x="1408" y="3164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333"/>
              <p:cNvCxnSpPr>
                <a:cxnSpLocks noChangeShapeType="1"/>
              </p:cNvCxnSpPr>
              <p:nvPr/>
            </p:nvCxnSpPr>
            <p:spPr bwMode="auto">
              <a:xfrm>
                <a:off x="1558" y="3172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3" name="Line 334"/>
              <p:cNvSpPr>
                <a:spLocks noChangeShapeType="1"/>
              </p:cNvSpPr>
              <p:nvPr/>
            </p:nvSpPr>
            <p:spPr bwMode="auto">
              <a:xfrm flipH="1" flipV="1">
                <a:off x="1683" y="3179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35"/>
              <p:cNvSpPr>
                <a:spLocks noChangeShapeType="1"/>
              </p:cNvSpPr>
              <p:nvPr/>
            </p:nvSpPr>
            <p:spPr bwMode="auto">
              <a:xfrm flipH="1">
                <a:off x="1670" y="3200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5" name="AutoShape 336"/>
              <p:cNvCxnSpPr>
                <a:cxnSpLocks noChangeShapeType="1"/>
                <a:stCxn id="25" idx="3"/>
                <a:endCxn id="43" idx="1"/>
              </p:cNvCxnSpPr>
              <p:nvPr/>
            </p:nvCxnSpPr>
            <p:spPr bwMode="auto">
              <a:xfrm>
                <a:off x="1669" y="3125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46" name="AutoShape 337"/>
              <p:cNvCxnSpPr>
                <a:cxnSpLocks noChangeShapeType="1"/>
                <a:stCxn id="26" idx="3"/>
                <a:endCxn id="44" idx="1"/>
              </p:cNvCxnSpPr>
              <p:nvPr/>
            </p:nvCxnSpPr>
            <p:spPr bwMode="auto">
              <a:xfrm>
                <a:off x="1669" y="3152"/>
                <a:ext cx="1" cy="48"/>
              </a:xfrm>
              <a:prstGeom prst="bentConnector4">
                <a:avLst>
                  <a:gd name="adj1" fmla="val 0"/>
                  <a:gd name="adj2" fmla="val 100000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</p:grpSp>
      </p:grpSp>
      <p:pic>
        <p:nvPicPr>
          <p:cNvPr id="17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352800"/>
            <a:ext cx="1920240" cy="130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724401"/>
            <a:ext cx="192024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Environmental/Habitat monitoring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fire detection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Volcano Monitoring</a:t>
            </a:r>
            <a:endParaRPr lang="en-US" altLang="zh-CN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Precision agriculture</a:t>
            </a: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Habitat monitoring</a:t>
            </a:r>
          </a:p>
          <a:p>
            <a:pPr eaLnBrk="1" hangingPunct="1"/>
            <a:r>
              <a:rPr lang="en-US" altLang="zh-CN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Biocomplexity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mapping of the environment</a:t>
            </a: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Flood detection</a:t>
            </a: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Military, 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battlefield </a:t>
            </a:r>
            <a:r>
              <a:rPr lang="en-GB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surveillance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61722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Monitoring friendly forces, equipment and ammunition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Battlefield surveillance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Reconnaissance of opposing forces and terrain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Battle damage assessment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Nuclear, biological and chemical attack detection and reconnaissance</a:t>
            </a:r>
          </a:p>
        </p:txBody>
      </p:sp>
      <p:pic>
        <p:nvPicPr>
          <p:cNvPr id="10" name="Picture 4" descr="loadedBo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097643"/>
            <a:ext cx="1828800" cy="1213757"/>
          </a:xfrm>
          <a:prstGeom prst="rect">
            <a:avLst/>
          </a:prstGeom>
          <a:noFill/>
        </p:spPr>
      </p:pic>
      <p:pic>
        <p:nvPicPr>
          <p:cNvPr id="14" name="Picture 5" descr="moted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4200" y="2362200"/>
            <a:ext cx="1828800" cy="1371600"/>
          </a:xfrm>
          <a:prstGeom prst="rect">
            <a:avLst/>
          </a:prstGeom>
          <a:noFill/>
        </p:spPr>
      </p:pic>
      <p:pic>
        <p:nvPicPr>
          <p:cNvPr id="15" name="Picture 6" descr="RS_Fig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61013"/>
            <a:ext cx="1828800" cy="119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S_Figur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993822"/>
            <a:ext cx="1828800" cy="13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990600" y="3276600"/>
            <a:ext cx="5334000" cy="2971800"/>
            <a:chOff x="685800" y="3733800"/>
            <a:chExt cx="5334000" cy="2971800"/>
          </a:xfrm>
        </p:grpSpPr>
        <p:pic>
          <p:nvPicPr>
            <p:cNvPr id="18" name="Picture 8" descr="M224Mortar60m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1250" y="4933950"/>
              <a:ext cx="109855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 descr="BD04871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5800" y="5689600"/>
              <a:ext cx="425450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94038" y="3887788"/>
              <a:ext cx="2009775" cy="1543050"/>
            </a:xfrm>
            <a:custGeom>
              <a:avLst/>
              <a:gdLst>
                <a:gd name="T0" fmla="*/ 1220 w 1220"/>
                <a:gd name="T1" fmla="*/ 895 h 895"/>
                <a:gd name="T2" fmla="*/ 861 w 1220"/>
                <a:gd name="T3" fmla="*/ 312 h 895"/>
                <a:gd name="T4" fmla="*/ 457 w 1220"/>
                <a:gd name="T5" fmla="*/ 8 h 895"/>
                <a:gd name="T6" fmla="*/ 0 w 1220"/>
                <a:gd name="T7" fmla="*/ 266 h 8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0"/>
                <a:gd name="T13" fmla="*/ 0 h 895"/>
                <a:gd name="T14" fmla="*/ 1220 w 1220"/>
                <a:gd name="T15" fmla="*/ 895 h 8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0" h="895">
                  <a:moveTo>
                    <a:pt x="1220" y="895"/>
                  </a:moveTo>
                  <a:cubicBezTo>
                    <a:pt x="1160" y="798"/>
                    <a:pt x="988" y="460"/>
                    <a:pt x="861" y="312"/>
                  </a:cubicBezTo>
                  <a:cubicBezTo>
                    <a:pt x="734" y="164"/>
                    <a:pt x="600" y="16"/>
                    <a:pt x="457" y="8"/>
                  </a:cubicBezTo>
                  <a:cubicBezTo>
                    <a:pt x="314" y="0"/>
                    <a:pt x="95" y="212"/>
                    <a:pt x="0" y="266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 type="diamond" w="med" len="med"/>
              <a:tailEnd type="stealth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949450" y="4013200"/>
              <a:ext cx="1068388" cy="549275"/>
            </a:xfrm>
            <a:custGeom>
              <a:avLst/>
              <a:gdLst>
                <a:gd name="T0" fmla="*/ 649 w 649"/>
                <a:gd name="T1" fmla="*/ 312 h 319"/>
                <a:gd name="T2" fmla="*/ 338 w 649"/>
                <a:gd name="T3" fmla="*/ 1 h 319"/>
                <a:gd name="T4" fmla="*/ 0 w 649"/>
                <a:gd name="T5" fmla="*/ 319 h 319"/>
                <a:gd name="T6" fmla="*/ 0 60000 65536"/>
                <a:gd name="T7" fmla="*/ 0 60000 65536"/>
                <a:gd name="T8" fmla="*/ 0 60000 65536"/>
                <a:gd name="T9" fmla="*/ 0 w 649"/>
                <a:gd name="T10" fmla="*/ 0 h 319"/>
                <a:gd name="T11" fmla="*/ 649 w 649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9" h="319">
                  <a:moveTo>
                    <a:pt x="649" y="312"/>
                  </a:moveTo>
                  <a:cubicBezTo>
                    <a:pt x="597" y="260"/>
                    <a:pt x="446" y="0"/>
                    <a:pt x="338" y="1"/>
                  </a:cubicBezTo>
                  <a:cubicBezTo>
                    <a:pt x="230" y="2"/>
                    <a:pt x="70" y="253"/>
                    <a:pt x="0" y="31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941513" y="4183063"/>
              <a:ext cx="1087437" cy="915987"/>
            </a:xfrm>
            <a:custGeom>
              <a:avLst/>
              <a:gdLst>
                <a:gd name="T0" fmla="*/ 660 w 660"/>
                <a:gd name="T1" fmla="*/ 226 h 531"/>
                <a:gd name="T2" fmla="*/ 288 w 660"/>
                <a:gd name="T3" fmla="*/ 51 h 531"/>
                <a:gd name="T4" fmla="*/ 0 w 660"/>
                <a:gd name="T5" fmla="*/ 531 h 531"/>
                <a:gd name="T6" fmla="*/ 0 60000 65536"/>
                <a:gd name="T7" fmla="*/ 0 60000 65536"/>
                <a:gd name="T8" fmla="*/ 0 60000 65536"/>
                <a:gd name="T9" fmla="*/ 0 w 660"/>
                <a:gd name="T10" fmla="*/ 0 h 531"/>
                <a:gd name="T11" fmla="*/ 660 w 660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" h="531">
                  <a:moveTo>
                    <a:pt x="660" y="226"/>
                  </a:moveTo>
                  <a:cubicBezTo>
                    <a:pt x="599" y="197"/>
                    <a:pt x="398" y="0"/>
                    <a:pt x="288" y="51"/>
                  </a:cubicBezTo>
                  <a:cubicBezTo>
                    <a:pt x="178" y="102"/>
                    <a:pt x="96" y="315"/>
                    <a:pt x="0" y="53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493963" y="4278313"/>
              <a:ext cx="523875" cy="1235075"/>
            </a:xfrm>
            <a:custGeom>
              <a:avLst/>
              <a:gdLst>
                <a:gd name="T0" fmla="*/ 318 w 318"/>
                <a:gd name="T1" fmla="*/ 165 h 716"/>
                <a:gd name="T2" fmla="*/ 96 w 318"/>
                <a:gd name="T3" fmla="*/ 92 h 716"/>
                <a:gd name="T4" fmla="*/ 0 w 318"/>
                <a:gd name="T5" fmla="*/ 716 h 716"/>
                <a:gd name="T6" fmla="*/ 0 60000 65536"/>
                <a:gd name="T7" fmla="*/ 0 60000 65536"/>
                <a:gd name="T8" fmla="*/ 0 60000 65536"/>
                <a:gd name="T9" fmla="*/ 0 w 318"/>
                <a:gd name="T10" fmla="*/ 0 h 716"/>
                <a:gd name="T11" fmla="*/ 318 w 318"/>
                <a:gd name="T12" fmla="*/ 716 h 7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716">
                  <a:moveTo>
                    <a:pt x="318" y="165"/>
                  </a:moveTo>
                  <a:cubicBezTo>
                    <a:pt x="282" y="153"/>
                    <a:pt x="149" y="0"/>
                    <a:pt x="96" y="92"/>
                  </a:cubicBezTo>
                  <a:cubicBezTo>
                    <a:pt x="43" y="184"/>
                    <a:pt x="24" y="448"/>
                    <a:pt x="0" y="7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24" name="Picture 14" descr="MMj03652670000[1]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43288" y="3733800"/>
              <a:ext cx="8001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3522663" y="4106863"/>
              <a:ext cx="631825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26" name="Picture 16" descr="mot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49425" y="4643438"/>
              <a:ext cx="2381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7" descr="mo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74763" y="5654675"/>
              <a:ext cx="23812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8" descr="mot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7600" y="6240463"/>
              <a:ext cx="23653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9" descr="mo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03463" y="5554663"/>
              <a:ext cx="236537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0" descr="mot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49425" y="5140325"/>
              <a:ext cx="2381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316038" y="4094163"/>
              <a:ext cx="1724025" cy="2133600"/>
            </a:xfrm>
            <a:custGeom>
              <a:avLst/>
              <a:gdLst>
                <a:gd name="T0" fmla="*/ 1046 w 1046"/>
                <a:gd name="T1" fmla="*/ 285 h 1238"/>
                <a:gd name="T2" fmla="*/ 715 w 1046"/>
                <a:gd name="T3" fmla="*/ 159 h 1238"/>
                <a:gd name="T4" fmla="*/ 0 w 1046"/>
                <a:gd name="T5" fmla="*/ 1238 h 1238"/>
                <a:gd name="T6" fmla="*/ 0 60000 65536"/>
                <a:gd name="T7" fmla="*/ 0 60000 65536"/>
                <a:gd name="T8" fmla="*/ 0 60000 65536"/>
                <a:gd name="T9" fmla="*/ 0 w 1046"/>
                <a:gd name="T10" fmla="*/ 0 h 1238"/>
                <a:gd name="T11" fmla="*/ 1046 w 1046"/>
                <a:gd name="T12" fmla="*/ 1238 h 1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" h="1238">
                  <a:moveTo>
                    <a:pt x="1046" y="285"/>
                  </a:moveTo>
                  <a:cubicBezTo>
                    <a:pt x="991" y="264"/>
                    <a:pt x="889" y="0"/>
                    <a:pt x="715" y="159"/>
                  </a:cubicBezTo>
                  <a:cubicBezTo>
                    <a:pt x="541" y="318"/>
                    <a:pt x="149" y="1013"/>
                    <a:pt x="0" y="12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32" name="Picture 22" descr="j019925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90800" y="5334000"/>
              <a:ext cx="466725" cy="88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3" descr="j019925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57400" y="5818188"/>
              <a:ext cx="466725" cy="887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4" descr="j019925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524000" y="5562600"/>
              <a:ext cx="466725" cy="88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5" descr="j019925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4495800"/>
              <a:ext cx="466725" cy="88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j019925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38200" y="4648200"/>
              <a:ext cx="466725" cy="88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scanner2"/>
            <p:cNvSpPr>
              <a:spLocks noEditPoints="1" noChangeArrowheads="1"/>
            </p:cNvSpPr>
            <p:nvPr/>
          </p:nvSpPr>
          <p:spPr bwMode="auto">
            <a:xfrm>
              <a:off x="1081088" y="4860925"/>
              <a:ext cx="542925" cy="574675"/>
            </a:xfrm>
            <a:custGeom>
              <a:avLst/>
              <a:gdLst>
                <a:gd name="T0" fmla="*/ 514120 w 21600"/>
                <a:gd name="T1" fmla="*/ 0 h 21600"/>
                <a:gd name="T2" fmla="*/ 271463 w 21600"/>
                <a:gd name="T3" fmla="*/ 574675 h 21600"/>
                <a:gd name="T4" fmla="*/ 0 w 21600"/>
                <a:gd name="T5" fmla="*/ 397377 h 21600"/>
                <a:gd name="T6" fmla="*/ 542925 w 21600"/>
                <a:gd name="T7" fmla="*/ 397377 h 21600"/>
                <a:gd name="T8" fmla="*/ 542925 w 21600"/>
                <a:gd name="T9" fmla="*/ 574675 h 21600"/>
                <a:gd name="T10" fmla="*/ 542925 w 21600"/>
                <a:gd name="T11" fmla="*/ 297527 h 21600"/>
                <a:gd name="T12" fmla="*/ 59144 w 21600"/>
                <a:gd name="T13" fmla="*/ 574675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701 w 21600"/>
                <a:gd name="T22" fmla="*/ 22432 h 21600"/>
                <a:gd name="T23" fmla="*/ 20997 w 21600"/>
                <a:gd name="T24" fmla="*/ 2983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21600" y="11183"/>
                  </a:moveTo>
                  <a:lnTo>
                    <a:pt x="21600" y="1401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2353" y="21600"/>
                  </a:lnTo>
                  <a:lnTo>
                    <a:pt x="2353" y="18996"/>
                  </a:lnTo>
                  <a:lnTo>
                    <a:pt x="1991" y="18919"/>
                  </a:lnTo>
                  <a:lnTo>
                    <a:pt x="1689" y="18766"/>
                  </a:lnTo>
                  <a:lnTo>
                    <a:pt x="1388" y="18536"/>
                  </a:lnTo>
                  <a:lnTo>
                    <a:pt x="1086" y="18230"/>
                  </a:lnTo>
                  <a:lnTo>
                    <a:pt x="905" y="18000"/>
                  </a:lnTo>
                  <a:lnTo>
                    <a:pt x="664" y="17617"/>
                  </a:lnTo>
                  <a:lnTo>
                    <a:pt x="483" y="17387"/>
                  </a:lnTo>
                  <a:lnTo>
                    <a:pt x="362" y="17004"/>
                  </a:lnTo>
                  <a:lnTo>
                    <a:pt x="302" y="16621"/>
                  </a:lnTo>
                  <a:lnTo>
                    <a:pt x="181" y="16315"/>
                  </a:lnTo>
                  <a:lnTo>
                    <a:pt x="121" y="15932"/>
                  </a:lnTo>
                  <a:lnTo>
                    <a:pt x="60" y="15626"/>
                  </a:lnTo>
                  <a:lnTo>
                    <a:pt x="0" y="15243"/>
                  </a:lnTo>
                  <a:lnTo>
                    <a:pt x="0" y="14936"/>
                  </a:lnTo>
                  <a:lnTo>
                    <a:pt x="0" y="14630"/>
                  </a:lnTo>
                  <a:lnTo>
                    <a:pt x="60" y="14323"/>
                  </a:lnTo>
                  <a:lnTo>
                    <a:pt x="121" y="13787"/>
                  </a:lnTo>
                  <a:lnTo>
                    <a:pt x="302" y="13251"/>
                  </a:lnTo>
                  <a:lnTo>
                    <a:pt x="483" y="12715"/>
                  </a:lnTo>
                  <a:lnTo>
                    <a:pt x="724" y="12255"/>
                  </a:lnTo>
                  <a:lnTo>
                    <a:pt x="1026" y="11719"/>
                  </a:lnTo>
                  <a:lnTo>
                    <a:pt x="1327" y="11336"/>
                  </a:lnTo>
                  <a:lnTo>
                    <a:pt x="1508" y="11183"/>
                  </a:lnTo>
                  <a:lnTo>
                    <a:pt x="1750" y="11030"/>
                  </a:lnTo>
                  <a:lnTo>
                    <a:pt x="1931" y="10877"/>
                  </a:lnTo>
                  <a:lnTo>
                    <a:pt x="2172" y="10800"/>
                  </a:lnTo>
                  <a:lnTo>
                    <a:pt x="4646" y="10800"/>
                  </a:lnTo>
                  <a:lnTo>
                    <a:pt x="10800" y="6587"/>
                  </a:lnTo>
                  <a:lnTo>
                    <a:pt x="20454" y="0"/>
                  </a:lnTo>
                  <a:lnTo>
                    <a:pt x="20755" y="1226"/>
                  </a:lnTo>
                  <a:lnTo>
                    <a:pt x="6034" y="11183"/>
                  </a:lnTo>
                  <a:lnTo>
                    <a:pt x="21600" y="11183"/>
                  </a:lnTo>
                  <a:close/>
                </a:path>
                <a:path w="21600" h="21600" extrusionOk="0">
                  <a:moveTo>
                    <a:pt x="2353" y="18996"/>
                  </a:moveTo>
                  <a:lnTo>
                    <a:pt x="5551" y="18996"/>
                  </a:lnTo>
                  <a:lnTo>
                    <a:pt x="17618" y="18996"/>
                  </a:lnTo>
                  <a:lnTo>
                    <a:pt x="21600" y="18996"/>
                  </a:lnTo>
                  <a:lnTo>
                    <a:pt x="2353" y="18996"/>
                  </a:lnTo>
                  <a:moveTo>
                    <a:pt x="3017" y="18996"/>
                  </a:moveTo>
                  <a:lnTo>
                    <a:pt x="3017" y="19455"/>
                  </a:lnTo>
                  <a:lnTo>
                    <a:pt x="3017" y="21064"/>
                  </a:lnTo>
                  <a:lnTo>
                    <a:pt x="3017" y="21600"/>
                  </a:lnTo>
                  <a:lnTo>
                    <a:pt x="3017" y="18996"/>
                  </a:lnTo>
                  <a:moveTo>
                    <a:pt x="3861" y="18996"/>
                  </a:moveTo>
                  <a:lnTo>
                    <a:pt x="3861" y="19455"/>
                  </a:lnTo>
                  <a:lnTo>
                    <a:pt x="3861" y="21064"/>
                  </a:lnTo>
                  <a:lnTo>
                    <a:pt x="3861" y="21600"/>
                  </a:lnTo>
                  <a:lnTo>
                    <a:pt x="3861" y="18996"/>
                  </a:lnTo>
                  <a:moveTo>
                    <a:pt x="4646" y="18996"/>
                  </a:moveTo>
                  <a:lnTo>
                    <a:pt x="4646" y="19455"/>
                  </a:lnTo>
                  <a:lnTo>
                    <a:pt x="4646" y="21064"/>
                  </a:lnTo>
                  <a:lnTo>
                    <a:pt x="4646" y="21600"/>
                  </a:lnTo>
                  <a:lnTo>
                    <a:pt x="4646" y="18996"/>
                  </a:lnTo>
                  <a:moveTo>
                    <a:pt x="5430" y="18996"/>
                  </a:moveTo>
                  <a:lnTo>
                    <a:pt x="5430" y="19455"/>
                  </a:lnTo>
                  <a:lnTo>
                    <a:pt x="5430" y="21064"/>
                  </a:lnTo>
                  <a:lnTo>
                    <a:pt x="5430" y="21600"/>
                  </a:lnTo>
                  <a:lnTo>
                    <a:pt x="5430" y="18996"/>
                  </a:lnTo>
                  <a:moveTo>
                    <a:pt x="6275" y="18996"/>
                  </a:moveTo>
                  <a:lnTo>
                    <a:pt x="6275" y="19455"/>
                  </a:lnTo>
                  <a:lnTo>
                    <a:pt x="6275" y="21064"/>
                  </a:lnTo>
                  <a:lnTo>
                    <a:pt x="6275" y="21600"/>
                  </a:lnTo>
                  <a:lnTo>
                    <a:pt x="6275" y="18996"/>
                  </a:lnTo>
                  <a:moveTo>
                    <a:pt x="7059" y="19455"/>
                  </a:moveTo>
                  <a:lnTo>
                    <a:pt x="7059" y="21064"/>
                  </a:lnTo>
                  <a:lnTo>
                    <a:pt x="7059" y="21600"/>
                  </a:lnTo>
                  <a:lnTo>
                    <a:pt x="7059" y="18996"/>
                  </a:lnTo>
                  <a:lnTo>
                    <a:pt x="7844" y="18996"/>
                  </a:lnTo>
                  <a:moveTo>
                    <a:pt x="7844" y="19455"/>
                  </a:moveTo>
                  <a:lnTo>
                    <a:pt x="7844" y="21064"/>
                  </a:lnTo>
                  <a:lnTo>
                    <a:pt x="7844" y="21600"/>
                  </a:lnTo>
                  <a:lnTo>
                    <a:pt x="7844" y="18996"/>
                  </a:lnTo>
                  <a:lnTo>
                    <a:pt x="8688" y="18996"/>
                  </a:lnTo>
                  <a:moveTo>
                    <a:pt x="8688" y="19455"/>
                  </a:moveTo>
                  <a:lnTo>
                    <a:pt x="8688" y="21064"/>
                  </a:lnTo>
                  <a:lnTo>
                    <a:pt x="8688" y="21600"/>
                  </a:lnTo>
                  <a:lnTo>
                    <a:pt x="8688" y="18996"/>
                  </a:lnTo>
                  <a:lnTo>
                    <a:pt x="9473" y="18996"/>
                  </a:lnTo>
                  <a:moveTo>
                    <a:pt x="9473" y="19455"/>
                  </a:moveTo>
                  <a:lnTo>
                    <a:pt x="9473" y="21064"/>
                  </a:lnTo>
                  <a:lnTo>
                    <a:pt x="9473" y="21600"/>
                  </a:lnTo>
                  <a:lnTo>
                    <a:pt x="9473" y="18996"/>
                  </a:lnTo>
                  <a:lnTo>
                    <a:pt x="10317" y="18996"/>
                  </a:lnTo>
                  <a:moveTo>
                    <a:pt x="10317" y="19455"/>
                  </a:moveTo>
                  <a:lnTo>
                    <a:pt x="10317" y="21064"/>
                  </a:lnTo>
                  <a:lnTo>
                    <a:pt x="10317" y="21600"/>
                  </a:lnTo>
                  <a:lnTo>
                    <a:pt x="10317" y="18996"/>
                  </a:lnTo>
                  <a:lnTo>
                    <a:pt x="11102" y="18996"/>
                  </a:lnTo>
                  <a:moveTo>
                    <a:pt x="11102" y="19455"/>
                  </a:moveTo>
                  <a:lnTo>
                    <a:pt x="11102" y="21064"/>
                  </a:lnTo>
                  <a:lnTo>
                    <a:pt x="11102" y="21600"/>
                  </a:lnTo>
                  <a:lnTo>
                    <a:pt x="11102" y="18996"/>
                  </a:lnTo>
                  <a:lnTo>
                    <a:pt x="11946" y="18996"/>
                  </a:lnTo>
                  <a:moveTo>
                    <a:pt x="11946" y="21064"/>
                  </a:moveTo>
                  <a:lnTo>
                    <a:pt x="11946" y="21600"/>
                  </a:lnTo>
                  <a:lnTo>
                    <a:pt x="11946" y="18996"/>
                  </a:lnTo>
                  <a:lnTo>
                    <a:pt x="12731" y="18996"/>
                  </a:lnTo>
                  <a:lnTo>
                    <a:pt x="12731" y="19455"/>
                  </a:lnTo>
                  <a:moveTo>
                    <a:pt x="12731" y="21064"/>
                  </a:moveTo>
                  <a:lnTo>
                    <a:pt x="12731" y="21600"/>
                  </a:lnTo>
                  <a:lnTo>
                    <a:pt x="12731" y="18996"/>
                  </a:lnTo>
                  <a:lnTo>
                    <a:pt x="13515" y="18996"/>
                  </a:lnTo>
                  <a:lnTo>
                    <a:pt x="13515" y="19455"/>
                  </a:lnTo>
                  <a:moveTo>
                    <a:pt x="13515" y="21064"/>
                  </a:moveTo>
                  <a:lnTo>
                    <a:pt x="13515" y="21600"/>
                  </a:lnTo>
                  <a:lnTo>
                    <a:pt x="13515" y="18996"/>
                  </a:lnTo>
                  <a:lnTo>
                    <a:pt x="14360" y="18996"/>
                  </a:lnTo>
                  <a:lnTo>
                    <a:pt x="14360" y="19455"/>
                  </a:lnTo>
                  <a:moveTo>
                    <a:pt x="14360" y="21064"/>
                  </a:moveTo>
                  <a:lnTo>
                    <a:pt x="14360" y="21600"/>
                  </a:lnTo>
                  <a:lnTo>
                    <a:pt x="14360" y="18996"/>
                  </a:lnTo>
                  <a:lnTo>
                    <a:pt x="15144" y="18996"/>
                  </a:lnTo>
                  <a:lnTo>
                    <a:pt x="15144" y="19455"/>
                  </a:lnTo>
                  <a:moveTo>
                    <a:pt x="15144" y="21064"/>
                  </a:moveTo>
                  <a:lnTo>
                    <a:pt x="15144" y="21600"/>
                  </a:lnTo>
                  <a:lnTo>
                    <a:pt x="15144" y="18996"/>
                  </a:lnTo>
                  <a:lnTo>
                    <a:pt x="15989" y="18996"/>
                  </a:lnTo>
                  <a:lnTo>
                    <a:pt x="15989" y="19455"/>
                  </a:lnTo>
                  <a:moveTo>
                    <a:pt x="15989" y="21064"/>
                  </a:moveTo>
                  <a:lnTo>
                    <a:pt x="15989" y="21600"/>
                  </a:lnTo>
                  <a:lnTo>
                    <a:pt x="15989" y="18996"/>
                  </a:lnTo>
                  <a:lnTo>
                    <a:pt x="16773" y="18996"/>
                  </a:lnTo>
                  <a:lnTo>
                    <a:pt x="16773" y="19455"/>
                  </a:lnTo>
                  <a:moveTo>
                    <a:pt x="16773" y="21600"/>
                  </a:moveTo>
                  <a:lnTo>
                    <a:pt x="16773" y="18996"/>
                  </a:lnTo>
                  <a:lnTo>
                    <a:pt x="17558" y="18996"/>
                  </a:lnTo>
                  <a:lnTo>
                    <a:pt x="17558" y="19455"/>
                  </a:lnTo>
                  <a:lnTo>
                    <a:pt x="17558" y="21064"/>
                  </a:lnTo>
                  <a:moveTo>
                    <a:pt x="17558" y="21600"/>
                  </a:moveTo>
                  <a:lnTo>
                    <a:pt x="17558" y="18996"/>
                  </a:lnTo>
                  <a:lnTo>
                    <a:pt x="18402" y="18996"/>
                  </a:lnTo>
                  <a:lnTo>
                    <a:pt x="18402" y="19455"/>
                  </a:lnTo>
                  <a:lnTo>
                    <a:pt x="18402" y="21064"/>
                  </a:lnTo>
                  <a:moveTo>
                    <a:pt x="18402" y="21600"/>
                  </a:moveTo>
                  <a:lnTo>
                    <a:pt x="18402" y="18996"/>
                  </a:lnTo>
                  <a:lnTo>
                    <a:pt x="19187" y="18996"/>
                  </a:lnTo>
                  <a:lnTo>
                    <a:pt x="19187" y="19455"/>
                  </a:lnTo>
                  <a:lnTo>
                    <a:pt x="19187" y="21064"/>
                  </a:lnTo>
                  <a:moveTo>
                    <a:pt x="19187" y="21600"/>
                  </a:moveTo>
                  <a:lnTo>
                    <a:pt x="19187" y="18996"/>
                  </a:lnTo>
                  <a:lnTo>
                    <a:pt x="20031" y="18996"/>
                  </a:lnTo>
                  <a:lnTo>
                    <a:pt x="20031" y="19455"/>
                  </a:lnTo>
                  <a:lnTo>
                    <a:pt x="20031" y="21064"/>
                  </a:lnTo>
                  <a:moveTo>
                    <a:pt x="20031" y="21600"/>
                  </a:moveTo>
                  <a:lnTo>
                    <a:pt x="20031" y="18996"/>
                  </a:lnTo>
                  <a:lnTo>
                    <a:pt x="20816" y="18996"/>
                  </a:lnTo>
                  <a:lnTo>
                    <a:pt x="20816" y="19455"/>
                  </a:lnTo>
                  <a:lnTo>
                    <a:pt x="20816" y="21064"/>
                  </a:lnTo>
                  <a:lnTo>
                    <a:pt x="20816" y="21600"/>
                  </a:lnTo>
                  <a:moveTo>
                    <a:pt x="19488" y="11872"/>
                  </a:moveTo>
                  <a:lnTo>
                    <a:pt x="20031" y="11872"/>
                  </a:lnTo>
                  <a:lnTo>
                    <a:pt x="20031" y="12332"/>
                  </a:lnTo>
                  <a:lnTo>
                    <a:pt x="19488" y="12332"/>
                  </a:lnTo>
                  <a:lnTo>
                    <a:pt x="19488" y="11872"/>
                  </a:lnTo>
                  <a:moveTo>
                    <a:pt x="20454" y="11872"/>
                  </a:moveTo>
                  <a:lnTo>
                    <a:pt x="21057" y="11872"/>
                  </a:lnTo>
                  <a:lnTo>
                    <a:pt x="21057" y="12332"/>
                  </a:lnTo>
                  <a:lnTo>
                    <a:pt x="20454" y="12332"/>
                  </a:lnTo>
                  <a:lnTo>
                    <a:pt x="20454" y="1187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1425575" y="3762375"/>
              <a:ext cx="1592263" cy="1862138"/>
            </a:xfrm>
            <a:custGeom>
              <a:avLst/>
              <a:gdLst>
                <a:gd name="T0" fmla="*/ 967 w 967"/>
                <a:gd name="T1" fmla="*/ 464 h 1080"/>
                <a:gd name="T2" fmla="*/ 361 w 967"/>
                <a:gd name="T3" fmla="*/ 103 h 1080"/>
                <a:gd name="T4" fmla="*/ 0 w 967"/>
                <a:gd name="T5" fmla="*/ 1080 h 1080"/>
                <a:gd name="T6" fmla="*/ 0 60000 65536"/>
                <a:gd name="T7" fmla="*/ 0 60000 65536"/>
                <a:gd name="T8" fmla="*/ 0 60000 65536"/>
                <a:gd name="T9" fmla="*/ 0 w 967"/>
                <a:gd name="T10" fmla="*/ 0 h 1080"/>
                <a:gd name="T11" fmla="*/ 967 w 96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1080">
                  <a:moveTo>
                    <a:pt x="967" y="464"/>
                  </a:moveTo>
                  <a:cubicBezTo>
                    <a:pt x="865" y="404"/>
                    <a:pt x="522" y="0"/>
                    <a:pt x="361" y="103"/>
                  </a:cubicBezTo>
                  <a:cubicBezTo>
                    <a:pt x="200" y="206"/>
                    <a:pt x="75" y="877"/>
                    <a:pt x="0" y="108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>
              <a:off x="2732088" y="4354513"/>
              <a:ext cx="474662" cy="414337"/>
            </a:xfrm>
            <a:prstGeom prst="irregularSeal2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!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95534" y="5882890"/>
            <a:ext cx="178606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Sniper localization</a:t>
            </a:r>
          </a:p>
        </p:txBody>
      </p:sp>
      <p:sp>
        <p:nvSpPr>
          <p:cNvPr id="41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13091</TotalTime>
  <Words>1457</Words>
  <Application>Microsoft PowerPoint</Application>
  <PresentationFormat>On-screen Show (4:3)</PresentationFormat>
  <Paragraphs>299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Pixel</vt:lpstr>
      <vt:lpstr>Visio</vt:lpstr>
      <vt:lpstr>點陣圖影像</vt:lpstr>
      <vt:lpstr>WSN Applications</vt:lpstr>
      <vt:lpstr>Application Spectrum </vt:lpstr>
      <vt:lpstr>WSN Applications</vt:lpstr>
      <vt:lpstr>Environmental/Habitat monitoring </vt:lpstr>
      <vt:lpstr>Environmental/Habitat monitoring </vt:lpstr>
      <vt:lpstr>Environmental/Habitat monitoring </vt:lpstr>
      <vt:lpstr>Environmental/Habitat monitoring </vt:lpstr>
      <vt:lpstr>Environmental/Habitat monitoring </vt:lpstr>
      <vt:lpstr>Military, battlefield surveillance </vt:lpstr>
      <vt:lpstr>Medical monitoring </vt:lpstr>
      <vt:lpstr>Smart spaces </vt:lpstr>
      <vt:lpstr>Slide 12</vt:lpstr>
      <vt:lpstr>Industrial &amp; Commercial Applications</vt:lpstr>
      <vt:lpstr>Structuring WSN application types</vt:lpstr>
      <vt:lpstr>Deployment options for WSN</vt:lpstr>
      <vt:lpstr>Maintenance options</vt:lpstr>
      <vt:lpstr>Characteristic requirements for WSNs</vt:lpstr>
      <vt:lpstr>Characteristic requirements for WSNs</vt:lpstr>
      <vt:lpstr>Required mechanisms to meet requirements</vt:lpstr>
      <vt:lpstr>MANET vs. WSN</vt:lpstr>
      <vt:lpstr>Wireless fieldbuses and WSNs</vt:lpstr>
      <vt:lpstr>Enabling technologies for WSN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Homa</dc:creator>
  <cp:lastModifiedBy>Mahdi</cp:lastModifiedBy>
  <cp:revision>1533</cp:revision>
  <cp:lastPrinted>1601-01-01T00:00:00Z</cp:lastPrinted>
  <dcterms:created xsi:type="dcterms:W3CDTF">1601-01-01T00:00:00Z</dcterms:created>
  <dcterms:modified xsi:type="dcterms:W3CDTF">2014-05-05T10:47:17Z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