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14"/>
  </p:notesMasterIdLst>
  <p:sldIdLst>
    <p:sldId id="256" r:id="rId2"/>
    <p:sldId id="337" r:id="rId3"/>
    <p:sldId id="335" r:id="rId4"/>
    <p:sldId id="362" r:id="rId5"/>
    <p:sldId id="363" r:id="rId6"/>
    <p:sldId id="373" r:id="rId7"/>
    <p:sldId id="364" r:id="rId8"/>
    <p:sldId id="365" r:id="rId9"/>
    <p:sldId id="366" r:id="rId10"/>
    <p:sldId id="367" r:id="rId11"/>
    <p:sldId id="368" r:id="rId12"/>
    <p:sldId id="369" r:id="rId13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15"/>
      <p:bold r:id="rId16"/>
    </p:embeddedFont>
    <p:embeddedFont>
      <p:font typeface="Nazanin" panose="020B0604020202020204" charset="-78"/>
      <p:regular r:id="rId17"/>
      <p:bold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Lotus" panose="020B0604020202020204" charset="-78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itr" panose="020B0604020202020204" charset="-78"/>
      <p:bold r:id="rId29"/>
    </p:embeddedFont>
    <p:embeddedFont>
      <p:font typeface="Wingdings 2" panose="05020102010507070707" pitchFamily="18" charset="2"/>
      <p:regular r:id="rId30"/>
    </p:embeddedFont>
    <p:embeddedFont>
      <p:font typeface="Gill Sans MT" panose="020B0502020104020203" pitchFamily="34" charset="0"/>
      <p:regular r:id="rId31"/>
      <p:bold r:id="rId32"/>
      <p:italic r:id="rId33"/>
      <p:boldItalic r:id="rId34"/>
    </p:embeddedFont>
    <p:embeddedFont>
      <p:font typeface="B Roya" panose="00000400000000000000" pitchFamily="2" charset="-78"/>
      <p:regular r:id="rId35"/>
      <p:bold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100000" saltData="p/ik9ApBWqG8u4LBslU2Pw==" hashData="nU2gNQRlB/53lmUWUivylPjnWn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4" autoAdjust="0"/>
    <p:restoredTop sz="86323" autoAdjust="0"/>
  </p:normalViewPr>
  <p:slideViewPr>
    <p:cSldViewPr>
      <p:cViewPr>
        <p:scale>
          <a:sx n="60" d="100"/>
          <a:sy n="60" d="100"/>
        </p:scale>
        <p:origin x="-168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7ECA1-4C39-49F1-BE82-D39BC28BB277}" type="doc">
      <dgm:prSet loTypeId="urn:microsoft.com/office/officeart/2005/8/layout/chart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714A4-9466-4AB9-A0C8-A8920139C41C}">
      <dgm:prSet phldrT="[Text]" custT="1"/>
      <dgm:spPr/>
      <dgm:t>
        <a:bodyPr/>
        <a:lstStyle/>
        <a:p>
          <a:r>
            <a:rPr lang="en-US" sz="2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Internet Sharing Server</a:t>
          </a:r>
          <a:endParaRPr lang="en-US" sz="2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C61BCA5-A897-45CE-8587-0FE3E77A12F3}" type="parTrans" cxnId="{8FD86090-17C7-4DFF-B3F1-2294CEBB7EAC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E0C2CDEB-83D7-4BF7-9A01-95A463019F17}" type="sibTrans" cxnId="{8FD86090-17C7-4DFF-B3F1-2294CEBB7EAC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9A2378E2-4B05-4538-A956-45511C36E726}">
      <dgm:prSet phldrT="[Text]" custT="1"/>
      <dgm:spPr/>
      <dgm:t>
        <a:bodyPr/>
        <a:lstStyle/>
        <a:p>
          <a:r>
            <a:rPr lang="en-US" sz="2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Firewall Server</a:t>
          </a:r>
          <a:endParaRPr lang="en-US" sz="2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FFDEB3C-9AC7-4337-8715-87C35BA6CFCE}" type="parTrans" cxnId="{CE7747E9-BDE7-4BB7-9315-4B1FE75E0CF2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6153636-E966-4BBB-9BEF-03FC76201264}" type="sibTrans" cxnId="{CE7747E9-BDE7-4BB7-9315-4B1FE75E0CF2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9037163-0197-4CA2-BA91-7EF3823C628F}">
      <dgm:prSet phldrT="[Text]" custT="1"/>
      <dgm:spPr/>
      <dgm:t>
        <a:bodyPr/>
        <a:lstStyle/>
        <a:p>
          <a:r>
            <a:rPr lang="en-US" sz="2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Proxy Server</a:t>
          </a:r>
          <a:endParaRPr lang="en-US" sz="2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457EEE0E-B9A8-425D-9DEE-730885E1E578}" type="parTrans" cxnId="{F854DE42-200D-44C6-94F4-526EEC85D08F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639A9BD-0D34-4911-8927-B0AEF5F8AAA2}" type="sibTrans" cxnId="{F854DE42-200D-44C6-94F4-526EEC85D08F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9CE7541A-16BD-4703-B5BC-9242751A0823}">
      <dgm:prSet phldrT="[Text]" custT="1"/>
      <dgm:spPr/>
      <dgm:t>
        <a:bodyPr/>
        <a:lstStyle/>
        <a:p>
          <a:r>
            <a:rPr lang="en-US" sz="2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Cache Server</a:t>
          </a:r>
          <a:endParaRPr lang="en-US" sz="2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69F6A36E-A0EA-4137-A2AF-79B5249DE95D}" type="parTrans" cxnId="{2A367B5B-6206-49FE-8B13-24E4A4A69966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689763FE-C1B6-454C-8F37-257B29DA217C}" type="sibTrans" cxnId="{2A367B5B-6206-49FE-8B13-24E4A4A69966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0AE2EB9-9905-45E8-B0D6-C00E88E7EC45}">
      <dgm:prSet phldrT="[Text]" custT="1"/>
      <dgm:spPr/>
      <dgm:t>
        <a:bodyPr/>
        <a:lstStyle/>
        <a:p>
          <a:r>
            <a:rPr lang="en-US" sz="2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VPN Server</a:t>
          </a:r>
          <a:endParaRPr lang="en-US" sz="2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27B4F9C-C1E6-4D2A-B5BC-1025291B435B}" type="parTrans" cxnId="{8F09160C-F49A-431B-8CB7-EB07E94943CC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42275BD-BAF0-4955-A23A-090C4591FC1F}" type="sibTrans" cxnId="{8F09160C-F49A-431B-8CB7-EB07E94943CC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9A2DBF6C-2201-4A6D-AE7E-46E55FB08FBC}">
      <dgm:prSet phldrT="[Text]" custT="1"/>
      <dgm:spPr/>
      <dgm:t>
        <a:bodyPr/>
        <a:lstStyle/>
        <a:p>
          <a:r>
            <a:rPr lang="en-US" sz="2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Publish Server</a:t>
          </a:r>
          <a:endParaRPr lang="en-US" sz="2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6A408DB-018A-4533-915A-E885B57EF042}" type="parTrans" cxnId="{847F05F0-FB09-4927-BC3A-DFC51ABA5540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940D15EF-FFBC-4785-A214-FC5AA52C0A54}" type="sibTrans" cxnId="{847F05F0-FB09-4927-BC3A-DFC51ABA5540}">
      <dgm:prSet/>
      <dgm:spPr/>
      <dgm:t>
        <a:bodyPr/>
        <a:lstStyle/>
        <a:p>
          <a:endParaRPr lang="en-US" sz="2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858BCB8-7588-4B07-8BA4-7BAD59E4BA5B}" type="pres">
      <dgm:prSet presAssocID="{8757ECA1-4C39-49F1-BE82-D39BC28BB277}" presName="compositeShape" presStyleCnt="0">
        <dgm:presLayoutVars>
          <dgm:chMax val="7"/>
          <dgm:dir/>
          <dgm:resizeHandles val="exact"/>
        </dgm:presLayoutVars>
      </dgm:prSet>
      <dgm:spPr/>
    </dgm:pt>
    <dgm:pt modelId="{BD3B5FC3-4A58-4EBB-9B60-CE1870692368}" type="pres">
      <dgm:prSet presAssocID="{8757ECA1-4C39-49F1-BE82-D39BC28BB277}" presName="wedge1" presStyleLbl="node1" presStyleIdx="0" presStyleCnt="6"/>
      <dgm:spPr/>
    </dgm:pt>
    <dgm:pt modelId="{E22F95F1-228B-43CE-A6E1-D5A31DD14FF7}" type="pres">
      <dgm:prSet presAssocID="{8757ECA1-4C39-49F1-BE82-D39BC28BB27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BE707FF-1B95-46C6-AB2D-ADDAC609F8D8}" type="pres">
      <dgm:prSet presAssocID="{8757ECA1-4C39-49F1-BE82-D39BC28BB277}" presName="wedge2" presStyleLbl="node1" presStyleIdx="1" presStyleCnt="6"/>
      <dgm:spPr/>
    </dgm:pt>
    <dgm:pt modelId="{17B32E54-4277-4BBD-8A28-773B066A05D4}" type="pres">
      <dgm:prSet presAssocID="{8757ECA1-4C39-49F1-BE82-D39BC28BB27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4A0D0BF-7BC6-4E51-AF93-EBDDF76F8BA1}" type="pres">
      <dgm:prSet presAssocID="{8757ECA1-4C39-49F1-BE82-D39BC28BB277}" presName="wedge3" presStyleLbl="node1" presStyleIdx="2" presStyleCnt="6"/>
      <dgm:spPr/>
    </dgm:pt>
    <dgm:pt modelId="{63C4E212-B426-41C2-80DC-4C9BAF246F52}" type="pres">
      <dgm:prSet presAssocID="{8757ECA1-4C39-49F1-BE82-D39BC28BB27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AFF515B-9FBD-442F-8BC7-6D230EDF653B}" type="pres">
      <dgm:prSet presAssocID="{8757ECA1-4C39-49F1-BE82-D39BC28BB277}" presName="wedge4" presStyleLbl="node1" presStyleIdx="3" presStyleCnt="6"/>
      <dgm:spPr/>
    </dgm:pt>
    <dgm:pt modelId="{9D038AE9-6512-41B0-BD87-DC3F1E87BEDB}" type="pres">
      <dgm:prSet presAssocID="{8757ECA1-4C39-49F1-BE82-D39BC28BB27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C03558B-10CB-4708-B6E4-833A559B20EA}" type="pres">
      <dgm:prSet presAssocID="{8757ECA1-4C39-49F1-BE82-D39BC28BB277}" presName="wedge5" presStyleLbl="node1" presStyleIdx="4" presStyleCnt="6"/>
      <dgm:spPr/>
    </dgm:pt>
    <dgm:pt modelId="{5E7868C5-6B8A-44E5-9D79-CDE8EEEB2986}" type="pres">
      <dgm:prSet presAssocID="{8757ECA1-4C39-49F1-BE82-D39BC28BB27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626AA0A-64C8-4582-8A22-13006DE899A9}" type="pres">
      <dgm:prSet presAssocID="{8757ECA1-4C39-49F1-BE82-D39BC28BB277}" presName="wedge6" presStyleLbl="node1" presStyleIdx="5" presStyleCnt="6"/>
      <dgm:spPr/>
    </dgm:pt>
    <dgm:pt modelId="{9F8C4DF8-308D-43AD-BD92-F51F3E7147F6}" type="pres">
      <dgm:prSet presAssocID="{8757ECA1-4C39-49F1-BE82-D39BC28BB27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47F05F0-FB09-4927-BC3A-DFC51ABA5540}" srcId="{8757ECA1-4C39-49F1-BE82-D39BC28BB277}" destId="{9A2DBF6C-2201-4A6D-AE7E-46E55FB08FBC}" srcOrd="5" destOrd="0" parTransId="{C6A408DB-018A-4533-915A-E885B57EF042}" sibTransId="{940D15EF-FFBC-4785-A214-FC5AA52C0A54}"/>
    <dgm:cxn modelId="{7963A4D7-D0E8-4E08-A146-2FAA7E39917D}" type="presOf" srcId="{9A2378E2-4B05-4538-A956-45511C36E726}" destId="{CBE707FF-1B95-46C6-AB2D-ADDAC609F8D8}" srcOrd="0" destOrd="0" presId="urn:microsoft.com/office/officeart/2005/8/layout/chart3"/>
    <dgm:cxn modelId="{4868D13B-B6DB-4B39-8E9D-F0BD376B53F8}" type="presOf" srcId="{09037163-0197-4CA2-BA91-7EF3823C628F}" destId="{63C4E212-B426-41C2-80DC-4C9BAF246F52}" srcOrd="1" destOrd="0" presId="urn:microsoft.com/office/officeart/2005/8/layout/chart3"/>
    <dgm:cxn modelId="{DD7C6664-968F-4F57-8864-EEC7003AAF65}" type="presOf" srcId="{9CE7541A-16BD-4703-B5BC-9242751A0823}" destId="{9D038AE9-6512-41B0-BD87-DC3F1E87BEDB}" srcOrd="1" destOrd="0" presId="urn:microsoft.com/office/officeart/2005/8/layout/chart3"/>
    <dgm:cxn modelId="{8F09160C-F49A-431B-8CB7-EB07E94943CC}" srcId="{8757ECA1-4C39-49F1-BE82-D39BC28BB277}" destId="{80AE2EB9-9905-45E8-B0D6-C00E88E7EC45}" srcOrd="4" destOrd="0" parTransId="{A27B4F9C-C1E6-4D2A-B5BC-1025291B435B}" sibTransId="{142275BD-BAF0-4955-A23A-090C4591FC1F}"/>
    <dgm:cxn modelId="{CECE28FD-323F-45F0-ABE0-76005323A102}" type="presOf" srcId="{8757ECA1-4C39-49F1-BE82-D39BC28BB277}" destId="{1858BCB8-7588-4B07-8BA4-7BAD59E4BA5B}" srcOrd="0" destOrd="0" presId="urn:microsoft.com/office/officeart/2005/8/layout/chart3"/>
    <dgm:cxn modelId="{2FD40030-B68E-4E3B-98EA-C7CC3111F0FD}" type="presOf" srcId="{80AE2EB9-9905-45E8-B0D6-C00E88E7EC45}" destId="{3C03558B-10CB-4708-B6E4-833A559B20EA}" srcOrd="0" destOrd="0" presId="urn:microsoft.com/office/officeart/2005/8/layout/chart3"/>
    <dgm:cxn modelId="{D9D390AB-D2B4-470A-91BC-2E2B5130DF72}" type="presOf" srcId="{80AE2EB9-9905-45E8-B0D6-C00E88E7EC45}" destId="{5E7868C5-6B8A-44E5-9D79-CDE8EEEB2986}" srcOrd="1" destOrd="0" presId="urn:microsoft.com/office/officeart/2005/8/layout/chart3"/>
    <dgm:cxn modelId="{8FD86090-17C7-4DFF-B3F1-2294CEBB7EAC}" srcId="{8757ECA1-4C39-49F1-BE82-D39BC28BB277}" destId="{F03714A4-9466-4AB9-A0C8-A8920139C41C}" srcOrd="0" destOrd="0" parTransId="{1C61BCA5-A897-45CE-8587-0FE3E77A12F3}" sibTransId="{E0C2CDEB-83D7-4BF7-9A01-95A463019F17}"/>
    <dgm:cxn modelId="{55F811F5-9189-4424-AB57-82445CEEE53E}" type="presOf" srcId="{F03714A4-9466-4AB9-A0C8-A8920139C41C}" destId="{BD3B5FC3-4A58-4EBB-9B60-CE1870692368}" srcOrd="0" destOrd="0" presId="urn:microsoft.com/office/officeart/2005/8/layout/chart3"/>
    <dgm:cxn modelId="{357C31B6-D1B8-4767-9226-588F912E3ABD}" type="presOf" srcId="{9CE7541A-16BD-4703-B5BC-9242751A0823}" destId="{6AFF515B-9FBD-442F-8BC7-6D230EDF653B}" srcOrd="0" destOrd="0" presId="urn:microsoft.com/office/officeart/2005/8/layout/chart3"/>
    <dgm:cxn modelId="{63ED6334-E842-42C9-99C7-9B74C32F07E0}" type="presOf" srcId="{9A2378E2-4B05-4538-A956-45511C36E726}" destId="{17B32E54-4277-4BBD-8A28-773B066A05D4}" srcOrd="1" destOrd="0" presId="urn:microsoft.com/office/officeart/2005/8/layout/chart3"/>
    <dgm:cxn modelId="{2A367B5B-6206-49FE-8B13-24E4A4A69966}" srcId="{8757ECA1-4C39-49F1-BE82-D39BC28BB277}" destId="{9CE7541A-16BD-4703-B5BC-9242751A0823}" srcOrd="3" destOrd="0" parTransId="{69F6A36E-A0EA-4137-A2AF-79B5249DE95D}" sibTransId="{689763FE-C1B6-454C-8F37-257B29DA217C}"/>
    <dgm:cxn modelId="{EFED2E23-1681-4344-9045-69CF354622C0}" type="presOf" srcId="{F03714A4-9466-4AB9-A0C8-A8920139C41C}" destId="{E22F95F1-228B-43CE-A6E1-D5A31DD14FF7}" srcOrd="1" destOrd="0" presId="urn:microsoft.com/office/officeart/2005/8/layout/chart3"/>
    <dgm:cxn modelId="{CE7747E9-BDE7-4BB7-9315-4B1FE75E0CF2}" srcId="{8757ECA1-4C39-49F1-BE82-D39BC28BB277}" destId="{9A2378E2-4B05-4538-A956-45511C36E726}" srcOrd="1" destOrd="0" parTransId="{AFFDEB3C-9AC7-4337-8715-87C35BA6CFCE}" sibTransId="{36153636-E966-4BBB-9BEF-03FC76201264}"/>
    <dgm:cxn modelId="{F854DE42-200D-44C6-94F4-526EEC85D08F}" srcId="{8757ECA1-4C39-49F1-BE82-D39BC28BB277}" destId="{09037163-0197-4CA2-BA91-7EF3823C628F}" srcOrd="2" destOrd="0" parTransId="{457EEE0E-B9A8-425D-9DEE-730885E1E578}" sibTransId="{A639A9BD-0D34-4911-8927-B0AEF5F8AAA2}"/>
    <dgm:cxn modelId="{7AC276BD-714A-4AFD-90DD-209DEC39535D}" type="presOf" srcId="{9A2DBF6C-2201-4A6D-AE7E-46E55FB08FBC}" destId="{9F8C4DF8-308D-43AD-BD92-F51F3E7147F6}" srcOrd="1" destOrd="0" presId="urn:microsoft.com/office/officeart/2005/8/layout/chart3"/>
    <dgm:cxn modelId="{40601F95-D6D4-42A1-AC52-2BAA319DE8BC}" type="presOf" srcId="{09037163-0197-4CA2-BA91-7EF3823C628F}" destId="{F4A0D0BF-7BC6-4E51-AF93-EBDDF76F8BA1}" srcOrd="0" destOrd="0" presId="urn:microsoft.com/office/officeart/2005/8/layout/chart3"/>
    <dgm:cxn modelId="{F102B4E7-AA29-4C0A-831A-9219DD2417B3}" type="presOf" srcId="{9A2DBF6C-2201-4A6D-AE7E-46E55FB08FBC}" destId="{F626AA0A-64C8-4582-8A22-13006DE899A9}" srcOrd="0" destOrd="0" presId="urn:microsoft.com/office/officeart/2005/8/layout/chart3"/>
    <dgm:cxn modelId="{00D962FB-EBEC-4A4F-8D5D-F9D4E13EF30D}" type="presParOf" srcId="{1858BCB8-7588-4B07-8BA4-7BAD59E4BA5B}" destId="{BD3B5FC3-4A58-4EBB-9B60-CE1870692368}" srcOrd="0" destOrd="0" presId="urn:microsoft.com/office/officeart/2005/8/layout/chart3"/>
    <dgm:cxn modelId="{2F8802EA-9831-46D9-8753-DBC23F5708A3}" type="presParOf" srcId="{1858BCB8-7588-4B07-8BA4-7BAD59E4BA5B}" destId="{E22F95F1-228B-43CE-A6E1-D5A31DD14FF7}" srcOrd="1" destOrd="0" presId="urn:microsoft.com/office/officeart/2005/8/layout/chart3"/>
    <dgm:cxn modelId="{0B10049F-3CE3-408D-8AE8-1A494226A9BB}" type="presParOf" srcId="{1858BCB8-7588-4B07-8BA4-7BAD59E4BA5B}" destId="{CBE707FF-1B95-46C6-AB2D-ADDAC609F8D8}" srcOrd="2" destOrd="0" presId="urn:microsoft.com/office/officeart/2005/8/layout/chart3"/>
    <dgm:cxn modelId="{501853D7-2A56-49EF-BF27-6B9132EB6EB5}" type="presParOf" srcId="{1858BCB8-7588-4B07-8BA4-7BAD59E4BA5B}" destId="{17B32E54-4277-4BBD-8A28-773B066A05D4}" srcOrd="3" destOrd="0" presId="urn:microsoft.com/office/officeart/2005/8/layout/chart3"/>
    <dgm:cxn modelId="{1EFB1D01-B1B1-4A42-8F87-800A2F835E14}" type="presParOf" srcId="{1858BCB8-7588-4B07-8BA4-7BAD59E4BA5B}" destId="{F4A0D0BF-7BC6-4E51-AF93-EBDDF76F8BA1}" srcOrd="4" destOrd="0" presId="urn:microsoft.com/office/officeart/2005/8/layout/chart3"/>
    <dgm:cxn modelId="{78594CD3-9306-4FE3-9E45-3E32CAFBDF6E}" type="presParOf" srcId="{1858BCB8-7588-4B07-8BA4-7BAD59E4BA5B}" destId="{63C4E212-B426-41C2-80DC-4C9BAF246F52}" srcOrd="5" destOrd="0" presId="urn:microsoft.com/office/officeart/2005/8/layout/chart3"/>
    <dgm:cxn modelId="{FE7AEC49-51A4-483B-BBF3-638348D4485A}" type="presParOf" srcId="{1858BCB8-7588-4B07-8BA4-7BAD59E4BA5B}" destId="{6AFF515B-9FBD-442F-8BC7-6D230EDF653B}" srcOrd="6" destOrd="0" presId="urn:microsoft.com/office/officeart/2005/8/layout/chart3"/>
    <dgm:cxn modelId="{BAB2A8E3-FC13-42B5-8F13-D33D731EB3B5}" type="presParOf" srcId="{1858BCB8-7588-4B07-8BA4-7BAD59E4BA5B}" destId="{9D038AE9-6512-41B0-BD87-DC3F1E87BEDB}" srcOrd="7" destOrd="0" presId="urn:microsoft.com/office/officeart/2005/8/layout/chart3"/>
    <dgm:cxn modelId="{C6E3FA7C-F9C4-4C3A-9DD7-F1EC6DC389ED}" type="presParOf" srcId="{1858BCB8-7588-4B07-8BA4-7BAD59E4BA5B}" destId="{3C03558B-10CB-4708-B6E4-833A559B20EA}" srcOrd="8" destOrd="0" presId="urn:microsoft.com/office/officeart/2005/8/layout/chart3"/>
    <dgm:cxn modelId="{78ED7279-7BCC-4CE7-BEE5-350D64DFF442}" type="presParOf" srcId="{1858BCB8-7588-4B07-8BA4-7BAD59E4BA5B}" destId="{5E7868C5-6B8A-44E5-9D79-CDE8EEEB2986}" srcOrd="9" destOrd="0" presId="urn:microsoft.com/office/officeart/2005/8/layout/chart3"/>
    <dgm:cxn modelId="{4DE6E111-CB6C-4136-B5CA-38DDA7D9B317}" type="presParOf" srcId="{1858BCB8-7588-4B07-8BA4-7BAD59E4BA5B}" destId="{F626AA0A-64C8-4582-8A22-13006DE899A9}" srcOrd="10" destOrd="0" presId="urn:microsoft.com/office/officeart/2005/8/layout/chart3"/>
    <dgm:cxn modelId="{21C3285E-0443-483C-98FC-6F1F032AAB3C}" type="presParOf" srcId="{1858BCB8-7588-4B07-8BA4-7BAD59E4BA5B}" destId="{9F8C4DF8-308D-43AD-BD92-F51F3E7147F6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40F5C8-7A14-4211-B409-8B5AC846E0B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FC7B2-DFB1-4227-931E-810C6E9EB8F2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تکنیک</a:t>
          </a:r>
          <a:r>
            <a:rPr lang="fa-IR" b="1" dirty="0" smtClean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rPr>
            <a:t>‌</a:t>
          </a:r>
          <a:r>
            <a:rPr lang="fa-IR" b="1" dirty="0" smtClean="0">
              <a:cs typeface="B Nazanin" panose="00000400000000000000" pitchFamily="2" charset="-78"/>
            </a:rPr>
            <a:t>های </a:t>
          </a:r>
          <a:r>
            <a:rPr lang="en-US" b="1" dirty="0" smtClean="0">
              <a:cs typeface="B Nazanin" panose="00000400000000000000" pitchFamily="2" charset="-78"/>
            </a:rPr>
            <a:t>Firewall</a:t>
          </a:r>
          <a:r>
            <a:rPr lang="fa-IR" b="1" dirty="0" smtClean="0">
              <a:cs typeface="B Nazanin" panose="00000400000000000000" pitchFamily="2" charset="-78"/>
            </a:rPr>
            <a:t> </a:t>
          </a:r>
          <a:endParaRPr lang="en-US" b="1" dirty="0" smtClean="0">
            <a:cs typeface="B Nazanin" panose="00000400000000000000" pitchFamily="2" charset="-78"/>
          </a:endParaRPr>
        </a:p>
        <a:p>
          <a:pPr rtl="1"/>
          <a:r>
            <a:rPr lang="fa-IR" b="1" dirty="0" smtClean="0">
              <a:cs typeface="B Nazanin" panose="00000400000000000000" pitchFamily="2" charset="-78"/>
            </a:rPr>
            <a:t>مختص به </a:t>
          </a:r>
          <a:r>
            <a:rPr lang="en-US" b="1" dirty="0" smtClean="0">
              <a:cs typeface="B Nazanin" panose="00000400000000000000" pitchFamily="2" charset="-78"/>
            </a:rPr>
            <a:t>ISA</a:t>
          </a:r>
          <a:endParaRPr lang="en-US" b="1" dirty="0">
            <a:cs typeface="B Nazanin" panose="00000400000000000000" pitchFamily="2" charset="-78"/>
          </a:endParaRPr>
        </a:p>
      </dgm:t>
    </dgm:pt>
    <dgm:pt modelId="{B7FFB5EA-18C0-40A4-A5D1-1F915A38A768}" type="parTrans" cxnId="{E1C3DDEB-B817-42E4-8324-E4F3774806C0}">
      <dgm:prSet/>
      <dgm:spPr/>
      <dgm:t>
        <a:bodyPr/>
        <a:lstStyle/>
        <a:p>
          <a:endParaRPr lang="en-US"/>
        </a:p>
      </dgm:t>
    </dgm:pt>
    <dgm:pt modelId="{D953CE5B-2D3D-4896-9ECF-4054967D831C}" type="sibTrans" cxnId="{E1C3DDEB-B817-42E4-8324-E4F3774806C0}">
      <dgm:prSet/>
      <dgm:spPr/>
      <dgm:t>
        <a:bodyPr/>
        <a:lstStyle/>
        <a:p>
          <a:endParaRPr lang="en-US"/>
        </a:p>
      </dgm:t>
    </dgm:pt>
    <dgm:pt modelId="{ECB6B555-A309-4CCF-A802-D89751A446A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latin typeface="Calibri" panose="020F0502020204030204" pitchFamily="34" charset="0"/>
            </a:rPr>
            <a:t>Packet Filtering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3DF13E55-A10A-491C-94E4-605D40E22B72}" type="parTrans" cxnId="{CA996DCD-4926-44F9-9C63-0D60D968B59B}">
      <dgm:prSet/>
      <dgm:spPr/>
      <dgm:t>
        <a:bodyPr/>
        <a:lstStyle/>
        <a:p>
          <a:endParaRPr lang="en-US"/>
        </a:p>
      </dgm:t>
    </dgm:pt>
    <dgm:pt modelId="{971CD1B3-649C-4741-A1EB-604E091C2CC3}" type="sibTrans" cxnId="{CA996DCD-4926-44F9-9C63-0D60D968B59B}">
      <dgm:prSet/>
      <dgm:spPr/>
      <dgm:t>
        <a:bodyPr/>
        <a:lstStyle/>
        <a:p>
          <a:endParaRPr lang="en-US"/>
        </a:p>
      </dgm:t>
    </dgm:pt>
    <dgm:pt modelId="{F21D8F2A-14A2-4D2E-A578-64047F2EED1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Calibri" panose="020F0502020204030204" pitchFamily="34" charset="0"/>
            </a:rPr>
            <a:t>StateFul</a:t>
          </a:r>
          <a:r>
            <a:rPr lang="en-US" sz="2400" b="1" dirty="0" smtClean="0">
              <a:latin typeface="Calibri" panose="020F0502020204030204" pitchFamily="34" charset="0"/>
            </a:rPr>
            <a:t> </a:t>
          </a:r>
          <a:r>
            <a:rPr lang="en-US" sz="2400" b="1" dirty="0" err="1" smtClean="0">
              <a:latin typeface="Calibri" panose="020F0502020204030204" pitchFamily="34" charset="0"/>
            </a:rPr>
            <a:t>Filterng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5A117E7C-60E3-4094-B7F6-7DF0878BEF6E}" type="parTrans" cxnId="{8EC6EDBD-9534-47A2-BBD4-BD4459B313FE}">
      <dgm:prSet/>
      <dgm:spPr/>
      <dgm:t>
        <a:bodyPr/>
        <a:lstStyle/>
        <a:p>
          <a:endParaRPr lang="en-US"/>
        </a:p>
      </dgm:t>
    </dgm:pt>
    <dgm:pt modelId="{D19D1988-867B-4B2B-87C0-1A9B1A7B0C19}" type="sibTrans" cxnId="{8EC6EDBD-9534-47A2-BBD4-BD4459B313FE}">
      <dgm:prSet/>
      <dgm:spPr/>
      <dgm:t>
        <a:bodyPr/>
        <a:lstStyle/>
        <a:p>
          <a:endParaRPr lang="en-US"/>
        </a:p>
      </dgm:t>
    </dgm:pt>
    <dgm:pt modelId="{0FD31D53-30F0-42FC-86C9-6403A62B859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latin typeface="Calibri" panose="020F0502020204030204" pitchFamily="34" charset="0"/>
            </a:rPr>
            <a:t>Application Filtering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259F2E15-DDAF-4539-B892-6E40BA2B4242}" type="parTrans" cxnId="{8D7DC75F-2D8D-4425-9200-A8307D071881}">
      <dgm:prSet/>
      <dgm:spPr/>
      <dgm:t>
        <a:bodyPr/>
        <a:lstStyle/>
        <a:p>
          <a:endParaRPr lang="en-US"/>
        </a:p>
      </dgm:t>
    </dgm:pt>
    <dgm:pt modelId="{419F0156-B193-43A0-9C97-2068DACDDE91}" type="sibTrans" cxnId="{8D7DC75F-2D8D-4425-9200-A8307D071881}">
      <dgm:prSet/>
      <dgm:spPr/>
      <dgm:t>
        <a:bodyPr/>
        <a:lstStyle/>
        <a:p>
          <a:endParaRPr lang="en-US"/>
        </a:p>
      </dgm:t>
    </dgm:pt>
    <dgm:pt modelId="{51DECF7A-D0F2-4EB0-A7FF-FEECFE83820F}" type="pres">
      <dgm:prSet presAssocID="{FA40F5C8-7A14-4211-B409-8B5AC846E0B9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3864B6C2-B3E7-47AE-9C9E-3308895A7E37}" type="pres">
      <dgm:prSet presAssocID="{589FC7B2-DFB1-4227-931E-810C6E9EB8F2}" presName="root1" presStyleCnt="0"/>
      <dgm:spPr/>
    </dgm:pt>
    <dgm:pt modelId="{9CDF0F71-CB22-4D8E-B2BE-AAF73F9D44FB}" type="pres">
      <dgm:prSet presAssocID="{589FC7B2-DFB1-4227-931E-810C6E9EB8F2}" presName="LevelOneTextNode" presStyleLbl="node0" presStyleIdx="0" presStyleCnt="1" custScaleX="159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90A3F-56A1-43CD-AAEB-4EE96D05FB74}" type="pres">
      <dgm:prSet presAssocID="{589FC7B2-DFB1-4227-931E-810C6E9EB8F2}" presName="level2hierChild" presStyleCnt="0"/>
      <dgm:spPr/>
    </dgm:pt>
    <dgm:pt modelId="{0A018A17-1A56-48DB-854B-7E0734377C3E}" type="pres">
      <dgm:prSet presAssocID="{3DF13E55-A10A-491C-94E4-605D40E22B72}" presName="conn2-1" presStyleLbl="parChTrans1D2" presStyleIdx="0" presStyleCnt="3"/>
      <dgm:spPr/>
    </dgm:pt>
    <dgm:pt modelId="{184C018C-C18B-40CB-81EF-B09C5E1CE150}" type="pres">
      <dgm:prSet presAssocID="{3DF13E55-A10A-491C-94E4-605D40E22B72}" presName="connTx" presStyleLbl="parChTrans1D2" presStyleIdx="0" presStyleCnt="3"/>
      <dgm:spPr/>
    </dgm:pt>
    <dgm:pt modelId="{A686EF48-CF12-455B-B890-23BBFFE82C1A}" type="pres">
      <dgm:prSet presAssocID="{ECB6B555-A309-4CCF-A802-D89751A446AB}" presName="root2" presStyleCnt="0"/>
      <dgm:spPr/>
    </dgm:pt>
    <dgm:pt modelId="{1BB9A7C5-DDEA-4CEF-8CBE-F207A40C7B8C}" type="pres">
      <dgm:prSet presAssocID="{ECB6B555-A309-4CCF-A802-D89751A446AB}" presName="LevelTwoTextNode" presStyleLbl="node2" presStyleIdx="0" presStyleCnt="3" custScaleX="196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579DD-0CC1-4B4C-9A3C-A3DB3873F171}" type="pres">
      <dgm:prSet presAssocID="{ECB6B555-A309-4CCF-A802-D89751A446AB}" presName="level3hierChild" presStyleCnt="0"/>
      <dgm:spPr/>
    </dgm:pt>
    <dgm:pt modelId="{5B1FFA47-4E10-445B-955F-7F8CD39D92AD}" type="pres">
      <dgm:prSet presAssocID="{5A117E7C-60E3-4094-B7F6-7DF0878BEF6E}" presName="conn2-1" presStyleLbl="parChTrans1D2" presStyleIdx="1" presStyleCnt="3"/>
      <dgm:spPr/>
    </dgm:pt>
    <dgm:pt modelId="{A89C145A-169C-4C40-B22A-1892F18774A9}" type="pres">
      <dgm:prSet presAssocID="{5A117E7C-60E3-4094-B7F6-7DF0878BEF6E}" presName="connTx" presStyleLbl="parChTrans1D2" presStyleIdx="1" presStyleCnt="3"/>
      <dgm:spPr/>
    </dgm:pt>
    <dgm:pt modelId="{6E13485F-066E-4F7F-AA00-F2D8D7BEEEE8}" type="pres">
      <dgm:prSet presAssocID="{F21D8F2A-14A2-4D2E-A578-64047F2EED1E}" presName="root2" presStyleCnt="0"/>
      <dgm:spPr/>
    </dgm:pt>
    <dgm:pt modelId="{CD366147-8D00-4E44-AC30-6B9DAC211104}" type="pres">
      <dgm:prSet presAssocID="{F21D8F2A-14A2-4D2E-A578-64047F2EED1E}" presName="LevelTwoTextNode" presStyleLbl="node2" presStyleIdx="1" presStyleCnt="3" custScaleX="196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6E1A98-3CA0-4964-BE01-57D841019BC4}" type="pres">
      <dgm:prSet presAssocID="{F21D8F2A-14A2-4D2E-A578-64047F2EED1E}" presName="level3hierChild" presStyleCnt="0"/>
      <dgm:spPr/>
    </dgm:pt>
    <dgm:pt modelId="{235A95A0-9195-41C2-A937-7697EE7FBC1D}" type="pres">
      <dgm:prSet presAssocID="{259F2E15-DDAF-4539-B892-6E40BA2B4242}" presName="conn2-1" presStyleLbl="parChTrans1D2" presStyleIdx="2" presStyleCnt="3"/>
      <dgm:spPr/>
    </dgm:pt>
    <dgm:pt modelId="{83C4F4A2-4949-4783-B461-70A4FBA36176}" type="pres">
      <dgm:prSet presAssocID="{259F2E15-DDAF-4539-B892-6E40BA2B4242}" presName="connTx" presStyleLbl="parChTrans1D2" presStyleIdx="2" presStyleCnt="3"/>
      <dgm:spPr/>
    </dgm:pt>
    <dgm:pt modelId="{B9646A77-6883-4708-B1BB-F187A160EFB7}" type="pres">
      <dgm:prSet presAssocID="{0FD31D53-30F0-42FC-86C9-6403A62B8591}" presName="root2" presStyleCnt="0"/>
      <dgm:spPr/>
    </dgm:pt>
    <dgm:pt modelId="{DC035443-E9C9-41EF-B456-034B89BBC40A}" type="pres">
      <dgm:prSet presAssocID="{0FD31D53-30F0-42FC-86C9-6403A62B8591}" presName="LevelTwoTextNode" presStyleLbl="node2" presStyleIdx="2" presStyleCnt="3" custScaleX="196537">
        <dgm:presLayoutVars>
          <dgm:chPref val="3"/>
        </dgm:presLayoutVars>
      </dgm:prSet>
      <dgm:spPr/>
    </dgm:pt>
    <dgm:pt modelId="{14F60C4B-10BD-4685-B051-D76477F34C92}" type="pres">
      <dgm:prSet presAssocID="{0FD31D53-30F0-42FC-86C9-6403A62B8591}" presName="level3hierChild" presStyleCnt="0"/>
      <dgm:spPr/>
    </dgm:pt>
  </dgm:ptLst>
  <dgm:cxnLst>
    <dgm:cxn modelId="{4A3010F5-8867-4CD1-9894-8DE456AC2534}" type="presOf" srcId="{589FC7B2-DFB1-4227-931E-810C6E9EB8F2}" destId="{9CDF0F71-CB22-4D8E-B2BE-AAF73F9D44FB}" srcOrd="0" destOrd="0" presId="urn:microsoft.com/office/officeart/2005/8/layout/hierarchy2"/>
    <dgm:cxn modelId="{CC0DE7EF-53F8-4701-9E0F-86DD1D11D47E}" type="presOf" srcId="{259F2E15-DDAF-4539-B892-6E40BA2B4242}" destId="{83C4F4A2-4949-4783-B461-70A4FBA36176}" srcOrd="1" destOrd="0" presId="urn:microsoft.com/office/officeart/2005/8/layout/hierarchy2"/>
    <dgm:cxn modelId="{4DA2CCA5-16AA-431D-9AC5-7DCECF7E3D28}" type="presOf" srcId="{3DF13E55-A10A-491C-94E4-605D40E22B72}" destId="{184C018C-C18B-40CB-81EF-B09C5E1CE150}" srcOrd="1" destOrd="0" presId="urn:microsoft.com/office/officeart/2005/8/layout/hierarchy2"/>
    <dgm:cxn modelId="{B9861195-A5F9-47C7-8B8A-B994E7C8E0D7}" type="presOf" srcId="{F21D8F2A-14A2-4D2E-A578-64047F2EED1E}" destId="{CD366147-8D00-4E44-AC30-6B9DAC211104}" srcOrd="0" destOrd="0" presId="urn:microsoft.com/office/officeart/2005/8/layout/hierarchy2"/>
    <dgm:cxn modelId="{8EC6EDBD-9534-47A2-BBD4-BD4459B313FE}" srcId="{589FC7B2-DFB1-4227-931E-810C6E9EB8F2}" destId="{F21D8F2A-14A2-4D2E-A578-64047F2EED1E}" srcOrd="1" destOrd="0" parTransId="{5A117E7C-60E3-4094-B7F6-7DF0878BEF6E}" sibTransId="{D19D1988-867B-4B2B-87C0-1A9B1A7B0C19}"/>
    <dgm:cxn modelId="{5185E035-E248-490A-B45E-65C13BE27BE6}" type="presOf" srcId="{FA40F5C8-7A14-4211-B409-8B5AC846E0B9}" destId="{51DECF7A-D0F2-4EB0-A7FF-FEECFE83820F}" srcOrd="0" destOrd="0" presId="urn:microsoft.com/office/officeart/2005/8/layout/hierarchy2"/>
    <dgm:cxn modelId="{CA996DCD-4926-44F9-9C63-0D60D968B59B}" srcId="{589FC7B2-DFB1-4227-931E-810C6E9EB8F2}" destId="{ECB6B555-A309-4CCF-A802-D89751A446AB}" srcOrd="0" destOrd="0" parTransId="{3DF13E55-A10A-491C-94E4-605D40E22B72}" sibTransId="{971CD1B3-649C-4741-A1EB-604E091C2CC3}"/>
    <dgm:cxn modelId="{06EB5D0A-27FE-41ED-A13D-4242D065CCEB}" type="presOf" srcId="{5A117E7C-60E3-4094-B7F6-7DF0878BEF6E}" destId="{5B1FFA47-4E10-445B-955F-7F8CD39D92AD}" srcOrd="0" destOrd="0" presId="urn:microsoft.com/office/officeart/2005/8/layout/hierarchy2"/>
    <dgm:cxn modelId="{C5385F33-5B60-47A8-AD83-6D5EA6DE3587}" type="presOf" srcId="{ECB6B555-A309-4CCF-A802-D89751A446AB}" destId="{1BB9A7C5-DDEA-4CEF-8CBE-F207A40C7B8C}" srcOrd="0" destOrd="0" presId="urn:microsoft.com/office/officeart/2005/8/layout/hierarchy2"/>
    <dgm:cxn modelId="{E1C3DDEB-B817-42E4-8324-E4F3774806C0}" srcId="{FA40F5C8-7A14-4211-B409-8B5AC846E0B9}" destId="{589FC7B2-DFB1-4227-931E-810C6E9EB8F2}" srcOrd="0" destOrd="0" parTransId="{B7FFB5EA-18C0-40A4-A5D1-1F915A38A768}" sibTransId="{D953CE5B-2D3D-4896-9ECF-4054967D831C}"/>
    <dgm:cxn modelId="{795CD6B9-D623-4248-9979-85F5DF5D6D35}" type="presOf" srcId="{5A117E7C-60E3-4094-B7F6-7DF0878BEF6E}" destId="{A89C145A-169C-4C40-B22A-1892F18774A9}" srcOrd="1" destOrd="0" presId="urn:microsoft.com/office/officeart/2005/8/layout/hierarchy2"/>
    <dgm:cxn modelId="{8251F23D-5B15-47EB-A453-F9159BAEA0BB}" type="presOf" srcId="{3DF13E55-A10A-491C-94E4-605D40E22B72}" destId="{0A018A17-1A56-48DB-854B-7E0734377C3E}" srcOrd="0" destOrd="0" presId="urn:microsoft.com/office/officeart/2005/8/layout/hierarchy2"/>
    <dgm:cxn modelId="{A6BE120B-8216-4750-A566-D0165DAB41F3}" type="presOf" srcId="{259F2E15-DDAF-4539-B892-6E40BA2B4242}" destId="{235A95A0-9195-41C2-A937-7697EE7FBC1D}" srcOrd="0" destOrd="0" presId="urn:microsoft.com/office/officeart/2005/8/layout/hierarchy2"/>
    <dgm:cxn modelId="{8D7DC75F-2D8D-4425-9200-A8307D071881}" srcId="{589FC7B2-DFB1-4227-931E-810C6E9EB8F2}" destId="{0FD31D53-30F0-42FC-86C9-6403A62B8591}" srcOrd="2" destOrd="0" parTransId="{259F2E15-DDAF-4539-B892-6E40BA2B4242}" sibTransId="{419F0156-B193-43A0-9C97-2068DACDDE91}"/>
    <dgm:cxn modelId="{44251F29-BE8F-4A10-A648-5FD701EA470D}" type="presOf" srcId="{0FD31D53-30F0-42FC-86C9-6403A62B8591}" destId="{DC035443-E9C9-41EF-B456-034B89BBC40A}" srcOrd="0" destOrd="0" presId="urn:microsoft.com/office/officeart/2005/8/layout/hierarchy2"/>
    <dgm:cxn modelId="{1DC1630B-226B-4871-99D4-861082715F7F}" type="presParOf" srcId="{51DECF7A-D0F2-4EB0-A7FF-FEECFE83820F}" destId="{3864B6C2-B3E7-47AE-9C9E-3308895A7E37}" srcOrd="0" destOrd="0" presId="urn:microsoft.com/office/officeart/2005/8/layout/hierarchy2"/>
    <dgm:cxn modelId="{D1571AB4-6522-4849-9DFF-54BFED06E25B}" type="presParOf" srcId="{3864B6C2-B3E7-47AE-9C9E-3308895A7E37}" destId="{9CDF0F71-CB22-4D8E-B2BE-AAF73F9D44FB}" srcOrd="0" destOrd="0" presId="urn:microsoft.com/office/officeart/2005/8/layout/hierarchy2"/>
    <dgm:cxn modelId="{60ED6EBF-C481-487D-8208-6F6B66A781C8}" type="presParOf" srcId="{3864B6C2-B3E7-47AE-9C9E-3308895A7E37}" destId="{CC390A3F-56A1-43CD-AAEB-4EE96D05FB74}" srcOrd="1" destOrd="0" presId="urn:microsoft.com/office/officeart/2005/8/layout/hierarchy2"/>
    <dgm:cxn modelId="{44986BAE-C1E6-4862-9A95-9C9BA110B6B9}" type="presParOf" srcId="{CC390A3F-56A1-43CD-AAEB-4EE96D05FB74}" destId="{0A018A17-1A56-48DB-854B-7E0734377C3E}" srcOrd="0" destOrd="0" presId="urn:microsoft.com/office/officeart/2005/8/layout/hierarchy2"/>
    <dgm:cxn modelId="{D2088A6C-D202-48F1-B01B-9CAC57869C19}" type="presParOf" srcId="{0A018A17-1A56-48DB-854B-7E0734377C3E}" destId="{184C018C-C18B-40CB-81EF-B09C5E1CE150}" srcOrd="0" destOrd="0" presId="urn:microsoft.com/office/officeart/2005/8/layout/hierarchy2"/>
    <dgm:cxn modelId="{8F19D10B-18B8-4F3A-A18C-70975AEAD90F}" type="presParOf" srcId="{CC390A3F-56A1-43CD-AAEB-4EE96D05FB74}" destId="{A686EF48-CF12-455B-B890-23BBFFE82C1A}" srcOrd="1" destOrd="0" presId="urn:microsoft.com/office/officeart/2005/8/layout/hierarchy2"/>
    <dgm:cxn modelId="{47F07E2C-9769-48C7-AB5F-9755470DB0AD}" type="presParOf" srcId="{A686EF48-CF12-455B-B890-23BBFFE82C1A}" destId="{1BB9A7C5-DDEA-4CEF-8CBE-F207A40C7B8C}" srcOrd="0" destOrd="0" presId="urn:microsoft.com/office/officeart/2005/8/layout/hierarchy2"/>
    <dgm:cxn modelId="{4BB1132D-30DA-45E7-9143-473B1A36C31C}" type="presParOf" srcId="{A686EF48-CF12-455B-B890-23BBFFE82C1A}" destId="{B7A579DD-0CC1-4B4C-9A3C-A3DB3873F171}" srcOrd="1" destOrd="0" presId="urn:microsoft.com/office/officeart/2005/8/layout/hierarchy2"/>
    <dgm:cxn modelId="{4728E296-A07E-42BE-9B94-EDCBF437FA0D}" type="presParOf" srcId="{CC390A3F-56A1-43CD-AAEB-4EE96D05FB74}" destId="{5B1FFA47-4E10-445B-955F-7F8CD39D92AD}" srcOrd="2" destOrd="0" presId="urn:microsoft.com/office/officeart/2005/8/layout/hierarchy2"/>
    <dgm:cxn modelId="{13790A3E-2952-43A4-AB88-4C962641A88E}" type="presParOf" srcId="{5B1FFA47-4E10-445B-955F-7F8CD39D92AD}" destId="{A89C145A-169C-4C40-B22A-1892F18774A9}" srcOrd="0" destOrd="0" presId="urn:microsoft.com/office/officeart/2005/8/layout/hierarchy2"/>
    <dgm:cxn modelId="{029AE051-2A28-4F97-8083-773DC802F5EC}" type="presParOf" srcId="{CC390A3F-56A1-43CD-AAEB-4EE96D05FB74}" destId="{6E13485F-066E-4F7F-AA00-F2D8D7BEEEE8}" srcOrd="3" destOrd="0" presId="urn:microsoft.com/office/officeart/2005/8/layout/hierarchy2"/>
    <dgm:cxn modelId="{36356E57-0D33-4611-8898-6D9679D3EE53}" type="presParOf" srcId="{6E13485F-066E-4F7F-AA00-F2D8D7BEEEE8}" destId="{CD366147-8D00-4E44-AC30-6B9DAC211104}" srcOrd="0" destOrd="0" presId="urn:microsoft.com/office/officeart/2005/8/layout/hierarchy2"/>
    <dgm:cxn modelId="{DAC32EB1-A97B-4F03-A853-DA0516965450}" type="presParOf" srcId="{6E13485F-066E-4F7F-AA00-F2D8D7BEEEE8}" destId="{E56E1A98-3CA0-4964-BE01-57D841019BC4}" srcOrd="1" destOrd="0" presId="urn:microsoft.com/office/officeart/2005/8/layout/hierarchy2"/>
    <dgm:cxn modelId="{53D05ECF-49E4-4442-9CD4-2A319A16FB48}" type="presParOf" srcId="{CC390A3F-56A1-43CD-AAEB-4EE96D05FB74}" destId="{235A95A0-9195-41C2-A937-7697EE7FBC1D}" srcOrd="4" destOrd="0" presId="urn:microsoft.com/office/officeart/2005/8/layout/hierarchy2"/>
    <dgm:cxn modelId="{6BBDF535-F45C-4731-83AD-06F1DD56433E}" type="presParOf" srcId="{235A95A0-9195-41C2-A937-7697EE7FBC1D}" destId="{83C4F4A2-4949-4783-B461-70A4FBA36176}" srcOrd="0" destOrd="0" presId="urn:microsoft.com/office/officeart/2005/8/layout/hierarchy2"/>
    <dgm:cxn modelId="{740B3633-BD0A-4434-9BE7-078148E2C8AB}" type="presParOf" srcId="{CC390A3F-56A1-43CD-AAEB-4EE96D05FB74}" destId="{B9646A77-6883-4708-B1BB-F187A160EFB7}" srcOrd="5" destOrd="0" presId="urn:microsoft.com/office/officeart/2005/8/layout/hierarchy2"/>
    <dgm:cxn modelId="{AADF0FF6-BDAB-4A75-8201-18A408FBA661}" type="presParOf" srcId="{B9646A77-6883-4708-B1BB-F187A160EFB7}" destId="{DC035443-E9C9-41EF-B456-034B89BBC40A}" srcOrd="0" destOrd="0" presId="urn:microsoft.com/office/officeart/2005/8/layout/hierarchy2"/>
    <dgm:cxn modelId="{A379ACA8-BE86-432A-B31B-7CF7BB04C18E}" type="presParOf" srcId="{B9646A77-6883-4708-B1BB-F187A160EFB7}" destId="{14F60C4B-10BD-4685-B051-D76477F34C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8BC3FB-303A-454F-980B-A427B84039E5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59CA8-78E5-4A15-93DC-2446A4EACBF9}">
      <dgm:prSet phldrT="[Text]" custT="1"/>
      <dgm:spPr/>
      <dgm:t>
        <a:bodyPr/>
        <a:lstStyle/>
        <a:p>
          <a:pPr algn="r"/>
          <a:r>
            <a:rPr lang="en-US" sz="2000" b="1" dirty="0" smtClean="0">
              <a:solidFill>
                <a:srgbClr val="0070C0"/>
              </a:solidFill>
            </a:rPr>
            <a:t>Layer 4</a:t>
          </a:r>
          <a:endParaRPr lang="en-US" sz="2000" b="1" dirty="0">
            <a:solidFill>
              <a:srgbClr val="0070C0"/>
            </a:solidFill>
          </a:endParaRPr>
        </a:p>
      </dgm:t>
    </dgm:pt>
    <dgm:pt modelId="{0ED3F892-6864-43E9-8BF8-211DADBC04ED}" type="parTrans" cxnId="{25F7B14C-1424-4B58-BECB-E036D8183063}">
      <dgm:prSet/>
      <dgm:spPr/>
      <dgm:t>
        <a:bodyPr/>
        <a:lstStyle/>
        <a:p>
          <a:endParaRPr lang="en-US"/>
        </a:p>
      </dgm:t>
    </dgm:pt>
    <dgm:pt modelId="{7BD38D8A-DBE8-420E-BE04-967D2117FF7E}" type="sibTrans" cxnId="{25F7B14C-1424-4B58-BECB-E036D8183063}">
      <dgm:prSet/>
      <dgm:spPr/>
      <dgm:t>
        <a:bodyPr/>
        <a:lstStyle/>
        <a:p>
          <a:endParaRPr lang="en-US"/>
        </a:p>
      </dgm:t>
    </dgm:pt>
    <dgm:pt modelId="{02B826EF-A83E-4529-A98E-6D405638B3B3}">
      <dgm:prSet phldrT="[Text]" custT="1"/>
      <dgm:spPr/>
      <dgm:t>
        <a:bodyPr/>
        <a:lstStyle/>
        <a:p>
          <a:pPr algn="r" rtl="1"/>
          <a:r>
            <a:rPr lang="en-US" sz="1800" b="1" dirty="0" smtClean="0">
              <a:solidFill>
                <a:srgbClr val="C00000"/>
              </a:solidFill>
              <a:cs typeface="B Nazanin" panose="00000400000000000000" pitchFamily="2" charset="-78"/>
            </a:rPr>
            <a:t>Port</a:t>
          </a:r>
          <a:endParaRPr lang="en-US" sz="18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AECD3656-01DA-40F1-BD36-092286565FC4}" type="parTrans" cxnId="{693CC1BF-2C0A-4207-A83A-611A8A2F215C}">
      <dgm:prSet/>
      <dgm:spPr/>
      <dgm:t>
        <a:bodyPr/>
        <a:lstStyle/>
        <a:p>
          <a:endParaRPr lang="en-US"/>
        </a:p>
      </dgm:t>
    </dgm:pt>
    <dgm:pt modelId="{0B58EFB5-C7E7-4155-9200-CBE6A5028576}" type="sibTrans" cxnId="{693CC1BF-2C0A-4207-A83A-611A8A2F215C}">
      <dgm:prSet/>
      <dgm:spPr/>
      <dgm:t>
        <a:bodyPr/>
        <a:lstStyle/>
        <a:p>
          <a:endParaRPr lang="en-US"/>
        </a:p>
      </dgm:t>
    </dgm:pt>
    <dgm:pt modelId="{38D168EF-868E-4DF8-B8A4-AC9956BDB0D5}">
      <dgm:prSet phldrT="[Text]" custT="1"/>
      <dgm:spPr/>
      <dgm:t>
        <a:bodyPr/>
        <a:lstStyle/>
        <a:p>
          <a:pPr algn="r" rtl="1"/>
          <a:r>
            <a:rPr lang="en-US" sz="1800" b="1" dirty="0" smtClean="0">
              <a:solidFill>
                <a:srgbClr val="C00000"/>
              </a:solidFill>
              <a:cs typeface="B Nazanin" panose="00000400000000000000" pitchFamily="2" charset="-78"/>
            </a:rPr>
            <a:t>Protocol</a:t>
          </a:r>
          <a:endParaRPr lang="en-US" sz="18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C5B2F76B-9014-412F-85E1-E048F94A770B}" type="parTrans" cxnId="{73AA21D7-8AC0-4DC1-8370-25F456E05A17}">
      <dgm:prSet/>
      <dgm:spPr/>
      <dgm:t>
        <a:bodyPr/>
        <a:lstStyle/>
        <a:p>
          <a:endParaRPr lang="en-US"/>
        </a:p>
      </dgm:t>
    </dgm:pt>
    <dgm:pt modelId="{57D060D6-5321-4639-B274-1C526A967D40}" type="sibTrans" cxnId="{73AA21D7-8AC0-4DC1-8370-25F456E05A17}">
      <dgm:prSet/>
      <dgm:spPr/>
      <dgm:t>
        <a:bodyPr/>
        <a:lstStyle/>
        <a:p>
          <a:endParaRPr lang="en-US"/>
        </a:p>
      </dgm:t>
    </dgm:pt>
    <dgm:pt modelId="{0ED12692-1D86-436A-A27F-34BFC66BD771}">
      <dgm:prSet phldrT="[Text]" custT="1"/>
      <dgm:spPr/>
      <dgm:t>
        <a:bodyPr/>
        <a:lstStyle/>
        <a:p>
          <a:pPr algn="r"/>
          <a:r>
            <a:rPr lang="en-US" sz="2000" b="1" dirty="0" smtClean="0">
              <a:solidFill>
                <a:srgbClr val="0070C0"/>
              </a:solidFill>
            </a:rPr>
            <a:t>Layer 3</a:t>
          </a:r>
          <a:endParaRPr lang="en-US" sz="2000" b="1" dirty="0">
            <a:solidFill>
              <a:srgbClr val="0070C0"/>
            </a:solidFill>
          </a:endParaRPr>
        </a:p>
      </dgm:t>
    </dgm:pt>
    <dgm:pt modelId="{DDA57813-CD05-4EA4-BBF7-1D14E3ED7D77}" type="parTrans" cxnId="{90E3A268-7BCB-45BE-98BC-E01C2DE7657E}">
      <dgm:prSet/>
      <dgm:spPr/>
      <dgm:t>
        <a:bodyPr/>
        <a:lstStyle/>
        <a:p>
          <a:endParaRPr lang="en-US"/>
        </a:p>
      </dgm:t>
    </dgm:pt>
    <dgm:pt modelId="{D47435C9-3F9D-405A-8B55-33886EDA0509}" type="sibTrans" cxnId="{90E3A268-7BCB-45BE-98BC-E01C2DE7657E}">
      <dgm:prSet/>
      <dgm:spPr/>
      <dgm:t>
        <a:bodyPr/>
        <a:lstStyle/>
        <a:p>
          <a:endParaRPr lang="en-US"/>
        </a:p>
      </dgm:t>
    </dgm:pt>
    <dgm:pt modelId="{54C3ED80-C2BF-4FAB-8651-A7F653BD9D8A}">
      <dgm:prSet phldrT="[Text]" custT="1"/>
      <dgm:spPr/>
      <dgm:t>
        <a:bodyPr/>
        <a:lstStyle/>
        <a:p>
          <a:pPr algn="r" rtl="1"/>
          <a:r>
            <a:rPr lang="en-US" sz="1800" b="1" dirty="0" smtClean="0">
              <a:solidFill>
                <a:srgbClr val="C00000"/>
              </a:solidFill>
              <a:cs typeface="B Nazanin" panose="00000400000000000000" pitchFamily="2" charset="-78"/>
            </a:rPr>
            <a:t>IP Address</a:t>
          </a:r>
          <a:endParaRPr lang="en-US" sz="18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B560B2A9-F6BA-4548-928C-48EC3C140061}" type="parTrans" cxnId="{174AB6BF-224F-4615-9D3E-C55E595E7C55}">
      <dgm:prSet/>
      <dgm:spPr/>
      <dgm:t>
        <a:bodyPr/>
        <a:lstStyle/>
        <a:p>
          <a:endParaRPr lang="en-US"/>
        </a:p>
      </dgm:t>
    </dgm:pt>
    <dgm:pt modelId="{240234BF-2AD5-4901-B373-53F078CEEA9B}" type="sibTrans" cxnId="{174AB6BF-224F-4615-9D3E-C55E595E7C55}">
      <dgm:prSet/>
      <dgm:spPr/>
      <dgm:t>
        <a:bodyPr/>
        <a:lstStyle/>
        <a:p>
          <a:endParaRPr lang="en-US"/>
        </a:p>
      </dgm:t>
    </dgm:pt>
    <dgm:pt modelId="{3111BEE8-8968-4B9B-8C6E-2B8AD5D2986C}">
      <dgm:prSet phldrT="[Text]" custT="1"/>
      <dgm:spPr/>
      <dgm:t>
        <a:bodyPr/>
        <a:lstStyle/>
        <a:p>
          <a:pPr algn="just" rtl="1"/>
          <a:r>
            <a:rPr lang="fa-IR" sz="1800" dirty="0" smtClean="0">
              <a:cs typeface="B Nazanin" panose="00000400000000000000" pitchFamily="2" charset="-78"/>
            </a:rPr>
            <a:t>اعمال محدودیت به باز بودن پورتهای مربوط به پروتکلهای خاص</a:t>
          </a:r>
          <a:endParaRPr lang="en-US" sz="1800" dirty="0">
            <a:cs typeface="B Nazanin" panose="00000400000000000000" pitchFamily="2" charset="-78"/>
          </a:endParaRPr>
        </a:p>
      </dgm:t>
    </dgm:pt>
    <dgm:pt modelId="{17412ADA-3E81-4FEA-9292-2886B1C16950}" type="parTrans" cxnId="{AC33FC51-067F-40AC-B83F-E054A0776E7A}">
      <dgm:prSet/>
      <dgm:spPr/>
      <dgm:t>
        <a:bodyPr/>
        <a:lstStyle/>
        <a:p>
          <a:endParaRPr lang="en-US"/>
        </a:p>
      </dgm:t>
    </dgm:pt>
    <dgm:pt modelId="{566D9AEC-1518-4C32-9268-80A577ABB493}" type="sibTrans" cxnId="{AC33FC51-067F-40AC-B83F-E054A0776E7A}">
      <dgm:prSet/>
      <dgm:spPr/>
      <dgm:t>
        <a:bodyPr/>
        <a:lstStyle/>
        <a:p>
          <a:endParaRPr lang="en-US"/>
        </a:p>
      </dgm:t>
    </dgm:pt>
    <dgm:pt modelId="{ACB086DC-3FF6-41CD-A3CD-3B6BDEDF12E7}">
      <dgm:prSet phldrT="[Text]" custT="1"/>
      <dgm:spPr/>
      <dgm:t>
        <a:bodyPr/>
        <a:lstStyle/>
        <a:p>
          <a:pPr algn="just" rtl="1"/>
          <a:r>
            <a:rPr lang="fa-IR" sz="1800" dirty="0" smtClean="0">
              <a:cs typeface="B Nazanin" panose="00000400000000000000" pitchFamily="2" charset="-78"/>
            </a:rPr>
            <a:t>اعمال محدودیت خاص در استفاده از پروتکل</a:t>
          </a:r>
          <a:r>
            <a:rPr lang="fa-IR" sz="1800" b="1" dirty="0" smtClean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rPr>
            <a:t>‌</a:t>
          </a:r>
          <a:r>
            <a:rPr lang="fa-IR" sz="1800" dirty="0" smtClean="0">
              <a:cs typeface="B Nazanin" panose="00000400000000000000" pitchFamily="2" charset="-78"/>
            </a:rPr>
            <a:t>های خاص مانند </a:t>
          </a:r>
          <a:r>
            <a:rPr lang="en-US" sz="1800" dirty="0" smtClean="0">
              <a:cs typeface="B Nazanin" panose="00000400000000000000" pitchFamily="2" charset="-78"/>
            </a:rPr>
            <a:t>HTTP, FTP</a:t>
          </a:r>
          <a:endParaRPr lang="en-US" sz="1800" dirty="0">
            <a:cs typeface="B Nazanin" panose="00000400000000000000" pitchFamily="2" charset="-78"/>
          </a:endParaRPr>
        </a:p>
      </dgm:t>
    </dgm:pt>
    <dgm:pt modelId="{5B773B35-09DF-45D8-B4C8-CCB06BDCE4A7}" type="parTrans" cxnId="{6129CB92-10EE-41B0-9216-106CB94089E7}">
      <dgm:prSet/>
      <dgm:spPr/>
      <dgm:t>
        <a:bodyPr/>
        <a:lstStyle/>
        <a:p>
          <a:endParaRPr lang="en-US"/>
        </a:p>
      </dgm:t>
    </dgm:pt>
    <dgm:pt modelId="{7FBAF1C7-088F-413E-B32A-C8D8FFB63F83}" type="sibTrans" cxnId="{6129CB92-10EE-41B0-9216-106CB94089E7}">
      <dgm:prSet/>
      <dgm:spPr/>
      <dgm:t>
        <a:bodyPr/>
        <a:lstStyle/>
        <a:p>
          <a:endParaRPr lang="en-US"/>
        </a:p>
      </dgm:t>
    </dgm:pt>
    <dgm:pt modelId="{92779C4A-BD7D-454C-B755-7FA163011B67}">
      <dgm:prSet phldrT="[Text]" custT="1"/>
      <dgm:spPr/>
      <dgm:t>
        <a:bodyPr/>
        <a:lstStyle/>
        <a:p>
          <a:pPr algn="just" rtl="1"/>
          <a:r>
            <a:rPr lang="fa-IR" sz="1800" dirty="0" smtClean="0">
              <a:cs typeface="B Nazanin" panose="00000400000000000000" pitchFamily="2" charset="-78"/>
            </a:rPr>
            <a:t>اعمال محدودیت نسبت به </a:t>
          </a:r>
          <a:r>
            <a:rPr lang="en-US" sz="1800" dirty="0" smtClean="0">
              <a:cs typeface="B Nazanin" panose="00000400000000000000" pitchFamily="2" charset="-78"/>
            </a:rPr>
            <a:t>IP</a:t>
          </a:r>
          <a:r>
            <a:rPr lang="fa-IR" sz="1800" dirty="0" smtClean="0">
              <a:cs typeface="B Nazanin" panose="00000400000000000000" pitchFamily="2" charset="-78"/>
            </a:rPr>
            <a:t> های  مشخص شده بجهت دسترسی یا عدم دسترسی به پروتکل خاص یا ترافیک و...</a:t>
          </a:r>
          <a:endParaRPr lang="en-US" sz="1800" dirty="0">
            <a:cs typeface="B Nazanin" panose="00000400000000000000" pitchFamily="2" charset="-78"/>
          </a:endParaRPr>
        </a:p>
      </dgm:t>
    </dgm:pt>
    <dgm:pt modelId="{08F30E81-532A-43E7-B366-74AD39F78178}" type="parTrans" cxnId="{820DC070-14E3-4D19-A610-577F9A7CB437}">
      <dgm:prSet/>
      <dgm:spPr/>
      <dgm:t>
        <a:bodyPr/>
        <a:lstStyle/>
        <a:p>
          <a:endParaRPr lang="en-US"/>
        </a:p>
      </dgm:t>
    </dgm:pt>
    <dgm:pt modelId="{850B9D96-E878-4482-941B-5505AC4A23FD}" type="sibTrans" cxnId="{820DC070-14E3-4D19-A610-577F9A7CB437}">
      <dgm:prSet/>
      <dgm:spPr/>
      <dgm:t>
        <a:bodyPr/>
        <a:lstStyle/>
        <a:p>
          <a:endParaRPr lang="en-US"/>
        </a:p>
      </dgm:t>
    </dgm:pt>
    <dgm:pt modelId="{DB1C1510-45AB-474E-86A2-E1EC76BE6A7D}" type="pres">
      <dgm:prSet presAssocID="{048BC3FB-303A-454F-980B-A427B84039E5}" presName="Name0" presStyleCnt="0">
        <dgm:presLayoutVars>
          <dgm:chMax val="7"/>
          <dgm:dir val="rev"/>
          <dgm:animLvl val="lvl"/>
          <dgm:resizeHandles val="exact"/>
        </dgm:presLayoutVars>
      </dgm:prSet>
      <dgm:spPr/>
    </dgm:pt>
    <dgm:pt modelId="{C5ED0BF6-B0AD-43C7-A014-9133407A924F}" type="pres">
      <dgm:prSet presAssocID="{6FC59CA8-78E5-4A15-93DC-2446A4EACBF9}" presName="circle1" presStyleLbl="node1" presStyleIdx="0" presStyleCnt="2"/>
      <dgm:spPr/>
    </dgm:pt>
    <dgm:pt modelId="{CF5E610D-41A5-43C0-92C3-E3AFD7D83CC7}" type="pres">
      <dgm:prSet presAssocID="{6FC59CA8-78E5-4A15-93DC-2446A4EACBF9}" presName="space" presStyleCnt="0"/>
      <dgm:spPr/>
    </dgm:pt>
    <dgm:pt modelId="{E64B5780-F7C8-49F7-894D-14C6EEB4510B}" type="pres">
      <dgm:prSet presAssocID="{6FC59CA8-78E5-4A15-93DC-2446A4EACBF9}" presName="rect1" presStyleLbl="alignAcc1" presStyleIdx="0" presStyleCnt="2"/>
      <dgm:spPr/>
      <dgm:t>
        <a:bodyPr/>
        <a:lstStyle/>
        <a:p>
          <a:endParaRPr lang="en-US"/>
        </a:p>
      </dgm:t>
    </dgm:pt>
    <dgm:pt modelId="{BA00A5F2-C260-4210-985B-C5DEB78BF189}" type="pres">
      <dgm:prSet presAssocID="{0ED12692-1D86-436A-A27F-34BFC66BD771}" presName="vertSpace2" presStyleLbl="node1" presStyleIdx="0" presStyleCnt="2"/>
      <dgm:spPr/>
    </dgm:pt>
    <dgm:pt modelId="{691E7CB4-2513-44D2-A019-73D2EF3154FF}" type="pres">
      <dgm:prSet presAssocID="{0ED12692-1D86-436A-A27F-34BFC66BD771}" presName="circle2" presStyleLbl="node1" presStyleIdx="1" presStyleCnt="2"/>
      <dgm:spPr/>
    </dgm:pt>
    <dgm:pt modelId="{F4BF6165-BC30-498F-91C5-E7E2E5082CB8}" type="pres">
      <dgm:prSet presAssocID="{0ED12692-1D86-436A-A27F-34BFC66BD771}" presName="rect2" presStyleLbl="alignAcc1" presStyleIdx="1" presStyleCnt="2"/>
      <dgm:spPr/>
      <dgm:t>
        <a:bodyPr/>
        <a:lstStyle/>
        <a:p>
          <a:endParaRPr lang="en-US"/>
        </a:p>
      </dgm:t>
    </dgm:pt>
    <dgm:pt modelId="{1AF13AC8-85F3-4AA2-8C37-80AF6B5697E5}" type="pres">
      <dgm:prSet presAssocID="{6FC59CA8-78E5-4A15-93DC-2446A4EACBF9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D343-1CE9-4555-8DC5-CA03544ECBF5}" type="pres">
      <dgm:prSet presAssocID="{6FC59CA8-78E5-4A15-93DC-2446A4EACBF9}" presName="rect1ChTx" presStyleLbl="alignAcc1" presStyleIdx="1" presStyleCnt="2" custScaleX="170215" custLinFactNeighborX="3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93320-6AC3-4906-9A38-E20834A34542}" type="pres">
      <dgm:prSet presAssocID="{0ED12692-1D86-436A-A27F-34BFC66BD771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0BB358D3-1789-451D-B3E0-CFBD615ABA8A}" type="pres">
      <dgm:prSet presAssocID="{0ED12692-1D86-436A-A27F-34BFC66BD771}" presName="rect2ChTx" presStyleLbl="alignAcc1" presStyleIdx="1" presStyleCnt="2" custScaleX="168880" custLinFactNeighborX="35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F0341-BFD3-41ED-886D-35C3336611A0}" type="presOf" srcId="{0ED12692-1D86-436A-A27F-34BFC66BD771}" destId="{23493320-6AC3-4906-9A38-E20834A34542}" srcOrd="1" destOrd="0" presId="urn:microsoft.com/office/officeart/2005/8/layout/target3"/>
    <dgm:cxn modelId="{90E3A268-7BCB-45BE-98BC-E01C2DE7657E}" srcId="{048BC3FB-303A-454F-980B-A427B84039E5}" destId="{0ED12692-1D86-436A-A27F-34BFC66BD771}" srcOrd="1" destOrd="0" parTransId="{DDA57813-CD05-4EA4-BBF7-1D14E3ED7D77}" sibTransId="{D47435C9-3F9D-405A-8B55-33886EDA0509}"/>
    <dgm:cxn modelId="{1040F345-D4ED-4977-A0A3-3BE75C166987}" type="presOf" srcId="{02B826EF-A83E-4529-A98E-6D405638B3B3}" destId="{DDD0D343-1CE9-4555-8DC5-CA03544ECBF5}" srcOrd="0" destOrd="0" presId="urn:microsoft.com/office/officeart/2005/8/layout/target3"/>
    <dgm:cxn modelId="{FCF24801-4E82-4CCB-8D9E-7F0DB76A673B}" type="presOf" srcId="{0ED12692-1D86-436A-A27F-34BFC66BD771}" destId="{F4BF6165-BC30-498F-91C5-E7E2E5082CB8}" srcOrd="0" destOrd="0" presId="urn:microsoft.com/office/officeart/2005/8/layout/target3"/>
    <dgm:cxn modelId="{409FFBE1-F641-43BD-93FE-7DEC134F0821}" type="presOf" srcId="{ACB086DC-3FF6-41CD-A3CD-3B6BDEDF12E7}" destId="{DDD0D343-1CE9-4555-8DC5-CA03544ECBF5}" srcOrd="0" destOrd="3" presId="urn:microsoft.com/office/officeart/2005/8/layout/target3"/>
    <dgm:cxn modelId="{15F2F45E-F071-4D18-A834-64C7C14BEAAA}" type="presOf" srcId="{92779C4A-BD7D-454C-B755-7FA163011B67}" destId="{0BB358D3-1789-451D-B3E0-CFBD615ABA8A}" srcOrd="0" destOrd="1" presId="urn:microsoft.com/office/officeart/2005/8/layout/target3"/>
    <dgm:cxn modelId="{693CC1BF-2C0A-4207-A83A-611A8A2F215C}" srcId="{6FC59CA8-78E5-4A15-93DC-2446A4EACBF9}" destId="{02B826EF-A83E-4529-A98E-6D405638B3B3}" srcOrd="0" destOrd="0" parTransId="{AECD3656-01DA-40F1-BD36-092286565FC4}" sibTransId="{0B58EFB5-C7E7-4155-9200-CBE6A5028576}"/>
    <dgm:cxn modelId="{CDAA1A02-8837-49A7-8F76-2BAD33D499ED}" type="presOf" srcId="{38D168EF-868E-4DF8-B8A4-AC9956BDB0D5}" destId="{DDD0D343-1CE9-4555-8DC5-CA03544ECBF5}" srcOrd="0" destOrd="2" presId="urn:microsoft.com/office/officeart/2005/8/layout/target3"/>
    <dgm:cxn modelId="{174AB6BF-224F-4615-9D3E-C55E595E7C55}" srcId="{0ED12692-1D86-436A-A27F-34BFC66BD771}" destId="{54C3ED80-C2BF-4FAB-8651-A7F653BD9D8A}" srcOrd="0" destOrd="0" parTransId="{B560B2A9-F6BA-4548-928C-48EC3C140061}" sibTransId="{240234BF-2AD5-4901-B373-53F078CEEA9B}"/>
    <dgm:cxn modelId="{5583D382-40F0-4B09-B227-0158535F549E}" type="presOf" srcId="{6FC59CA8-78E5-4A15-93DC-2446A4EACBF9}" destId="{1AF13AC8-85F3-4AA2-8C37-80AF6B5697E5}" srcOrd="1" destOrd="0" presId="urn:microsoft.com/office/officeart/2005/8/layout/target3"/>
    <dgm:cxn modelId="{53950716-0ACD-4DC6-AB56-848ED8FA7426}" type="presOf" srcId="{048BC3FB-303A-454F-980B-A427B84039E5}" destId="{DB1C1510-45AB-474E-86A2-E1EC76BE6A7D}" srcOrd="0" destOrd="0" presId="urn:microsoft.com/office/officeart/2005/8/layout/target3"/>
    <dgm:cxn modelId="{25F7B14C-1424-4B58-BECB-E036D8183063}" srcId="{048BC3FB-303A-454F-980B-A427B84039E5}" destId="{6FC59CA8-78E5-4A15-93DC-2446A4EACBF9}" srcOrd="0" destOrd="0" parTransId="{0ED3F892-6864-43E9-8BF8-211DADBC04ED}" sibTransId="{7BD38D8A-DBE8-420E-BE04-967D2117FF7E}"/>
    <dgm:cxn modelId="{FC8DA459-541B-461C-B274-04CDF3462842}" type="presOf" srcId="{3111BEE8-8968-4B9B-8C6E-2B8AD5D2986C}" destId="{DDD0D343-1CE9-4555-8DC5-CA03544ECBF5}" srcOrd="0" destOrd="1" presId="urn:microsoft.com/office/officeart/2005/8/layout/target3"/>
    <dgm:cxn modelId="{820DC070-14E3-4D19-A610-577F9A7CB437}" srcId="{54C3ED80-C2BF-4FAB-8651-A7F653BD9D8A}" destId="{92779C4A-BD7D-454C-B755-7FA163011B67}" srcOrd="0" destOrd="0" parTransId="{08F30E81-532A-43E7-B366-74AD39F78178}" sibTransId="{850B9D96-E878-4482-941B-5505AC4A23FD}"/>
    <dgm:cxn modelId="{6129CB92-10EE-41B0-9216-106CB94089E7}" srcId="{38D168EF-868E-4DF8-B8A4-AC9956BDB0D5}" destId="{ACB086DC-3FF6-41CD-A3CD-3B6BDEDF12E7}" srcOrd="0" destOrd="0" parTransId="{5B773B35-09DF-45D8-B4C8-CCB06BDCE4A7}" sibTransId="{7FBAF1C7-088F-413E-B32A-C8D8FFB63F83}"/>
    <dgm:cxn modelId="{0EA47674-AE71-4B15-806C-86F6CF545489}" type="presOf" srcId="{6FC59CA8-78E5-4A15-93DC-2446A4EACBF9}" destId="{E64B5780-F7C8-49F7-894D-14C6EEB4510B}" srcOrd="0" destOrd="0" presId="urn:microsoft.com/office/officeart/2005/8/layout/target3"/>
    <dgm:cxn modelId="{73AA21D7-8AC0-4DC1-8370-25F456E05A17}" srcId="{6FC59CA8-78E5-4A15-93DC-2446A4EACBF9}" destId="{38D168EF-868E-4DF8-B8A4-AC9956BDB0D5}" srcOrd="1" destOrd="0" parTransId="{C5B2F76B-9014-412F-85E1-E048F94A770B}" sibTransId="{57D060D6-5321-4639-B274-1C526A967D40}"/>
    <dgm:cxn modelId="{AC33FC51-067F-40AC-B83F-E054A0776E7A}" srcId="{02B826EF-A83E-4529-A98E-6D405638B3B3}" destId="{3111BEE8-8968-4B9B-8C6E-2B8AD5D2986C}" srcOrd="0" destOrd="0" parTransId="{17412ADA-3E81-4FEA-9292-2886B1C16950}" sibTransId="{566D9AEC-1518-4C32-9268-80A577ABB493}"/>
    <dgm:cxn modelId="{47AC9630-70D7-4100-810C-0D721876684B}" type="presOf" srcId="{54C3ED80-C2BF-4FAB-8651-A7F653BD9D8A}" destId="{0BB358D3-1789-451D-B3E0-CFBD615ABA8A}" srcOrd="0" destOrd="0" presId="urn:microsoft.com/office/officeart/2005/8/layout/target3"/>
    <dgm:cxn modelId="{031A5333-A0B9-45C3-B00E-5036CFEE5707}" type="presParOf" srcId="{DB1C1510-45AB-474E-86A2-E1EC76BE6A7D}" destId="{C5ED0BF6-B0AD-43C7-A014-9133407A924F}" srcOrd="0" destOrd="0" presId="urn:microsoft.com/office/officeart/2005/8/layout/target3"/>
    <dgm:cxn modelId="{C6F69F73-B388-4D70-92E9-022DB398903A}" type="presParOf" srcId="{DB1C1510-45AB-474E-86A2-E1EC76BE6A7D}" destId="{CF5E610D-41A5-43C0-92C3-E3AFD7D83CC7}" srcOrd="1" destOrd="0" presId="urn:microsoft.com/office/officeart/2005/8/layout/target3"/>
    <dgm:cxn modelId="{329968A3-A8E2-4B13-AA53-124A85425C2E}" type="presParOf" srcId="{DB1C1510-45AB-474E-86A2-E1EC76BE6A7D}" destId="{E64B5780-F7C8-49F7-894D-14C6EEB4510B}" srcOrd="2" destOrd="0" presId="urn:microsoft.com/office/officeart/2005/8/layout/target3"/>
    <dgm:cxn modelId="{845AEDAA-87B4-430F-BD19-B8AA8CBCE939}" type="presParOf" srcId="{DB1C1510-45AB-474E-86A2-E1EC76BE6A7D}" destId="{BA00A5F2-C260-4210-985B-C5DEB78BF189}" srcOrd="3" destOrd="0" presId="urn:microsoft.com/office/officeart/2005/8/layout/target3"/>
    <dgm:cxn modelId="{6F300994-66D5-40F5-88B0-4B465D178C5E}" type="presParOf" srcId="{DB1C1510-45AB-474E-86A2-E1EC76BE6A7D}" destId="{691E7CB4-2513-44D2-A019-73D2EF3154FF}" srcOrd="4" destOrd="0" presId="urn:microsoft.com/office/officeart/2005/8/layout/target3"/>
    <dgm:cxn modelId="{8CC46044-DBB0-44E7-9607-50EA6A4486E3}" type="presParOf" srcId="{DB1C1510-45AB-474E-86A2-E1EC76BE6A7D}" destId="{F4BF6165-BC30-498F-91C5-E7E2E5082CB8}" srcOrd="5" destOrd="0" presId="urn:microsoft.com/office/officeart/2005/8/layout/target3"/>
    <dgm:cxn modelId="{C703A836-7B15-405A-AACC-9CEFE2CC2617}" type="presParOf" srcId="{DB1C1510-45AB-474E-86A2-E1EC76BE6A7D}" destId="{1AF13AC8-85F3-4AA2-8C37-80AF6B5697E5}" srcOrd="6" destOrd="0" presId="urn:microsoft.com/office/officeart/2005/8/layout/target3"/>
    <dgm:cxn modelId="{93BE9C74-9505-4C09-B5A9-333E31409B67}" type="presParOf" srcId="{DB1C1510-45AB-474E-86A2-E1EC76BE6A7D}" destId="{DDD0D343-1CE9-4555-8DC5-CA03544ECBF5}" srcOrd="7" destOrd="0" presId="urn:microsoft.com/office/officeart/2005/8/layout/target3"/>
    <dgm:cxn modelId="{DE916A02-2A9E-44E2-BA73-3224552A1AE6}" type="presParOf" srcId="{DB1C1510-45AB-474E-86A2-E1EC76BE6A7D}" destId="{23493320-6AC3-4906-9A38-E20834A34542}" srcOrd="8" destOrd="0" presId="urn:microsoft.com/office/officeart/2005/8/layout/target3"/>
    <dgm:cxn modelId="{2D876D02-3B6A-4554-B9BB-5972247C3FF8}" type="presParOf" srcId="{DB1C1510-45AB-474E-86A2-E1EC76BE6A7D}" destId="{0BB358D3-1789-451D-B3E0-CFBD615ABA8A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F2AC83-A006-4F4A-AA7E-DC382E5933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A9440-9E6B-427A-8A4D-DBE3544C72F7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بر اساس معیارهای متفاوتی که مورد نظر است می</a:t>
          </a:r>
          <a:r>
            <a:rPr lang="fa-IR" altLang="fa-IR" sz="1800" b="1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توانید دسترسی به اینترنت را برای کلاینت</a:t>
          </a:r>
          <a:r>
            <a:rPr lang="fa-IR" altLang="fa-IR" sz="1800" b="1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های شبکه کنترل نمایید.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AA38DE5D-632D-490E-B45E-F8E05A7F145C}" type="parTrans" cxnId="{FFBE7D3D-3CEA-4714-BE24-8519D7C202EF}">
      <dgm:prSet/>
      <dgm:spPr/>
      <dgm:t>
        <a:bodyPr/>
        <a:lstStyle/>
        <a:p>
          <a:endParaRPr lang="en-US"/>
        </a:p>
      </dgm:t>
    </dgm:pt>
    <dgm:pt modelId="{854AB82A-34F0-471B-A53A-B898962B6134}" type="sibTrans" cxnId="{FFBE7D3D-3CEA-4714-BE24-8519D7C202EF}">
      <dgm:prSet/>
      <dgm:spPr/>
      <dgm:t>
        <a:bodyPr/>
        <a:lstStyle/>
        <a:p>
          <a:endParaRPr lang="en-US"/>
        </a:p>
      </dgm:t>
    </dgm:pt>
    <dgm:pt modelId="{48F3C4FD-7DFC-42B9-8E75-3753A4F29BB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مثلاً می</a:t>
          </a:r>
          <a:r>
            <a:rPr lang="fa-IR" altLang="fa-IR" sz="1800" b="1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توانید دسترسی به یکسری از سایت</a:t>
          </a:r>
          <a:r>
            <a:rPr lang="fa-IR" altLang="fa-IR" sz="1800" b="1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ها را بر اساس موضوع و یا کلمه خاص در </a:t>
          </a:r>
          <a:r>
            <a:rPr lang="en-US" sz="1800" b="1" dirty="0" smtClean="0">
              <a:cs typeface="B Nazanin" panose="00000400000000000000" pitchFamily="2" charset="-78"/>
            </a:rPr>
            <a:t>URL</a:t>
          </a:r>
          <a:r>
            <a:rPr lang="fa-IR" sz="1800" b="1" dirty="0" smtClean="0">
              <a:cs typeface="B Nazanin" panose="00000400000000000000" pitchFamily="2" charset="-78"/>
            </a:rPr>
            <a:t> و یا یک لیست دستی و موارد مشابه دیگر </a:t>
          </a:r>
          <a:r>
            <a:rPr lang="en-US" sz="1800" b="1" dirty="0" smtClean="0">
              <a:cs typeface="B Nazanin" panose="00000400000000000000" pitchFamily="2" charset="-78"/>
            </a:rPr>
            <a:t>Block</a:t>
          </a:r>
          <a:r>
            <a:rPr lang="fa-IR" sz="1800" b="1" dirty="0" smtClean="0">
              <a:cs typeface="B Nazanin" panose="00000400000000000000" pitchFamily="2" charset="-78"/>
            </a:rPr>
            <a:t> نمایید.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DE1CA388-32E3-4B4A-8625-7A8B7A94BD2E}" type="parTrans" cxnId="{D7339A1F-46CD-4981-B1B1-74830F4FB65A}">
      <dgm:prSet/>
      <dgm:spPr/>
      <dgm:t>
        <a:bodyPr/>
        <a:lstStyle/>
        <a:p>
          <a:endParaRPr lang="en-US"/>
        </a:p>
      </dgm:t>
    </dgm:pt>
    <dgm:pt modelId="{F573F8B1-0ADE-4EB1-9F05-321935F60678}" type="sibTrans" cxnId="{D7339A1F-46CD-4981-B1B1-74830F4FB65A}">
      <dgm:prSet/>
      <dgm:spPr/>
      <dgm:t>
        <a:bodyPr/>
        <a:lstStyle/>
        <a:p>
          <a:endParaRPr lang="en-US"/>
        </a:p>
      </dgm:t>
    </dgm:pt>
    <dgm:pt modelId="{91954B7D-9578-40F9-90D2-A7F90E04C1E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معیارهای مورد نظر را می</a:t>
          </a:r>
          <a:r>
            <a:rPr lang="fa-IR" altLang="fa-IR" sz="1800" b="1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توانید بر اساس تک تک کاربران و یا همگی آنان به صورت مشخص تعیین نماید.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43BAF8DA-1B64-4AD4-AAC3-0DDCC6FEDDC5}" type="parTrans" cxnId="{642A34DD-D749-440F-9C7B-6D045CA16920}">
      <dgm:prSet/>
      <dgm:spPr/>
      <dgm:t>
        <a:bodyPr/>
        <a:lstStyle/>
        <a:p>
          <a:endParaRPr lang="en-US"/>
        </a:p>
      </dgm:t>
    </dgm:pt>
    <dgm:pt modelId="{00C1D48B-A00D-4D3E-B7E5-37B4CE458DE8}" type="sibTrans" cxnId="{642A34DD-D749-440F-9C7B-6D045CA16920}">
      <dgm:prSet/>
      <dgm:spPr/>
      <dgm:t>
        <a:bodyPr/>
        <a:lstStyle/>
        <a:p>
          <a:endParaRPr lang="en-US"/>
        </a:p>
      </dgm:t>
    </dgm:pt>
    <dgm:pt modelId="{4CFCCE18-213D-480A-BF8D-F6F9DC07F30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مثلاً مشخص نمایید دسترسی به یکسری از سایت</a:t>
          </a:r>
          <a:r>
            <a:rPr lang="fa-IR" altLang="fa-IR" sz="1800" b="1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ها برای یکسری از کلاینت</a:t>
          </a:r>
          <a:r>
            <a:rPr lang="fa-IR" altLang="fa-IR" sz="1800" b="1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ها و کاربران آزاد باشد و برای یکسری دیگر محدود شده باشد.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15FB758A-25A3-480D-8BDA-E26DB38C599A}" type="parTrans" cxnId="{EB52BB67-E227-45F9-9C54-F5C803F9F226}">
      <dgm:prSet/>
      <dgm:spPr/>
      <dgm:t>
        <a:bodyPr/>
        <a:lstStyle/>
        <a:p>
          <a:endParaRPr lang="en-US"/>
        </a:p>
      </dgm:t>
    </dgm:pt>
    <dgm:pt modelId="{84BFA9F8-8BD1-42FC-A8F8-FD0BEF445E45}" type="sibTrans" cxnId="{EB52BB67-E227-45F9-9C54-F5C803F9F226}">
      <dgm:prSet/>
      <dgm:spPr/>
      <dgm:t>
        <a:bodyPr/>
        <a:lstStyle/>
        <a:p>
          <a:endParaRPr lang="en-US"/>
        </a:p>
      </dgm:t>
    </dgm:pt>
    <dgm:pt modelId="{21BC4C1F-26C3-4E25-A720-4079534B28EE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موارد مورد نظر با استفاده از </a:t>
          </a:r>
          <a:r>
            <a:rPr lang="en-US" sz="1800" b="1" dirty="0" smtClean="0">
              <a:cs typeface="B Nazanin" panose="00000400000000000000" pitchFamily="2" charset="-78"/>
            </a:rPr>
            <a:t>Access Rule</a:t>
          </a:r>
          <a:r>
            <a:rPr lang="fa-IR" sz="1800" b="1" dirty="0" smtClean="0">
              <a:cs typeface="B Nazanin" panose="00000400000000000000" pitchFamily="2" charset="-78"/>
            </a:rPr>
            <a:t> ها تعریف می</a:t>
          </a:r>
          <a:r>
            <a:rPr lang="fa-IR" altLang="fa-IR" sz="1800" b="1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شوند.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55799A99-325A-433C-8F67-4EABCE309541}" type="parTrans" cxnId="{5CF88E50-1E0A-43C0-B87D-1BE3C75DD81A}">
      <dgm:prSet/>
      <dgm:spPr/>
      <dgm:t>
        <a:bodyPr/>
        <a:lstStyle/>
        <a:p>
          <a:endParaRPr lang="en-US"/>
        </a:p>
      </dgm:t>
    </dgm:pt>
    <dgm:pt modelId="{25AA5760-78CA-46AD-A82D-F0C6CB8A25FB}" type="sibTrans" cxnId="{5CF88E50-1E0A-43C0-B87D-1BE3C75DD81A}">
      <dgm:prSet/>
      <dgm:spPr/>
      <dgm:t>
        <a:bodyPr/>
        <a:lstStyle/>
        <a:p>
          <a:endParaRPr lang="en-US"/>
        </a:p>
      </dgm:t>
    </dgm:pt>
    <dgm:pt modelId="{D5F196AD-7E90-43BF-A7F5-9DF46184DC91}" type="pres">
      <dgm:prSet presAssocID="{2CF2AC83-A006-4F4A-AA7E-DC382E593319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0612073-C171-4755-A145-61C02E6A7B28}" type="pres">
      <dgm:prSet presAssocID="{D40A9440-9E6B-427A-8A4D-DBE3544C72F7}" presName="root1" presStyleCnt="0"/>
      <dgm:spPr/>
    </dgm:pt>
    <dgm:pt modelId="{5FB113D7-E5C4-4733-A80E-272CF3A74E25}" type="pres">
      <dgm:prSet presAssocID="{D40A9440-9E6B-427A-8A4D-DBE3544C72F7}" presName="LevelOneTextNode" presStyleLbl="node0" presStyleIdx="0" presStyleCnt="3" custScaleX="262570" custScaleY="163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7891F5-4612-408B-9C87-8293C8490506}" type="pres">
      <dgm:prSet presAssocID="{D40A9440-9E6B-427A-8A4D-DBE3544C72F7}" presName="level2hierChild" presStyleCnt="0"/>
      <dgm:spPr/>
    </dgm:pt>
    <dgm:pt modelId="{AD50AF36-6DFD-43C9-B463-72C4D7D90ABC}" type="pres">
      <dgm:prSet presAssocID="{DE1CA388-32E3-4B4A-8625-7A8B7A94BD2E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563B2DD4-5EA6-4B6A-8B1A-7046E92CFFCD}" type="pres">
      <dgm:prSet presAssocID="{DE1CA388-32E3-4B4A-8625-7A8B7A94BD2E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81524C72-52D3-49E0-BF03-A6A93A5AAEA1}" type="pres">
      <dgm:prSet presAssocID="{48F3C4FD-7DFC-42B9-8E75-3753A4F29BBF}" presName="root2" presStyleCnt="0"/>
      <dgm:spPr/>
    </dgm:pt>
    <dgm:pt modelId="{79B58A58-6411-47D4-916D-20E7BF2933D1}" type="pres">
      <dgm:prSet presAssocID="{48F3C4FD-7DFC-42B9-8E75-3753A4F29BBF}" presName="LevelTwoTextNode" presStyleLbl="node2" presStyleIdx="0" presStyleCnt="2" custScaleX="271805" custScaleY="152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3BBCFF-9695-4FA7-9D8C-EC707F5D0D76}" type="pres">
      <dgm:prSet presAssocID="{48F3C4FD-7DFC-42B9-8E75-3753A4F29BBF}" presName="level3hierChild" presStyleCnt="0"/>
      <dgm:spPr/>
    </dgm:pt>
    <dgm:pt modelId="{249719DA-FB13-43A6-A4D9-FE57652E3C4D}" type="pres">
      <dgm:prSet presAssocID="{91954B7D-9578-40F9-90D2-A7F90E04C1E1}" presName="root1" presStyleCnt="0"/>
      <dgm:spPr/>
    </dgm:pt>
    <dgm:pt modelId="{79A021D8-5834-44C2-90EF-5925F2C2B1FD}" type="pres">
      <dgm:prSet presAssocID="{91954B7D-9578-40F9-90D2-A7F90E04C1E1}" presName="LevelOneTextNode" presStyleLbl="node0" presStyleIdx="1" presStyleCnt="3" custScaleX="262570" custScaleY="163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111B6-8CED-4B91-A2B2-46417318D2E9}" type="pres">
      <dgm:prSet presAssocID="{91954B7D-9578-40F9-90D2-A7F90E04C1E1}" presName="level2hierChild" presStyleCnt="0"/>
      <dgm:spPr/>
    </dgm:pt>
    <dgm:pt modelId="{A268F8DD-21E2-4529-AA96-65FC25B88878}" type="pres">
      <dgm:prSet presAssocID="{15FB758A-25A3-480D-8BDA-E26DB38C599A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3A0A469C-83B0-4957-A393-0298A20657E8}" type="pres">
      <dgm:prSet presAssocID="{15FB758A-25A3-480D-8BDA-E26DB38C599A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FE2F2AC8-24E1-48AB-B40B-8E45E5FDA6EE}" type="pres">
      <dgm:prSet presAssocID="{4CFCCE18-213D-480A-BF8D-F6F9DC07F306}" presName="root2" presStyleCnt="0"/>
      <dgm:spPr/>
    </dgm:pt>
    <dgm:pt modelId="{5B466418-503E-4A36-AEC1-8C1302AEB5DE}" type="pres">
      <dgm:prSet presAssocID="{4CFCCE18-213D-480A-BF8D-F6F9DC07F306}" presName="LevelTwoTextNode" presStyleLbl="node2" presStyleIdx="1" presStyleCnt="2" custScaleX="271805" custScaleY="152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DEFFB-DA5F-4765-995E-DB9BE6885471}" type="pres">
      <dgm:prSet presAssocID="{4CFCCE18-213D-480A-BF8D-F6F9DC07F306}" presName="level3hierChild" presStyleCnt="0"/>
      <dgm:spPr/>
    </dgm:pt>
    <dgm:pt modelId="{CC63FC07-6548-47C7-84DA-8D155FCC448C}" type="pres">
      <dgm:prSet presAssocID="{21BC4C1F-26C3-4E25-A720-4079534B28EE}" presName="root1" presStyleCnt="0"/>
      <dgm:spPr/>
    </dgm:pt>
    <dgm:pt modelId="{F24642DD-17FB-47D4-8C05-BAD178ED7B3D}" type="pres">
      <dgm:prSet presAssocID="{21BC4C1F-26C3-4E25-A720-4079534B28EE}" presName="LevelOneTextNode" presStyleLbl="node0" presStyleIdx="2" presStyleCnt="3" custScaleX="262570" custScaleY="163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32DE4F-0675-4702-8AF2-C2E911F5DA4C}" type="pres">
      <dgm:prSet presAssocID="{21BC4C1F-26C3-4E25-A720-4079534B28EE}" presName="level2hierChild" presStyleCnt="0"/>
      <dgm:spPr/>
    </dgm:pt>
  </dgm:ptLst>
  <dgm:cxnLst>
    <dgm:cxn modelId="{5CF88E50-1E0A-43C0-B87D-1BE3C75DD81A}" srcId="{2CF2AC83-A006-4F4A-AA7E-DC382E593319}" destId="{21BC4C1F-26C3-4E25-A720-4079534B28EE}" srcOrd="2" destOrd="0" parTransId="{55799A99-325A-433C-8F67-4EABCE309541}" sibTransId="{25AA5760-78CA-46AD-A82D-F0C6CB8A25FB}"/>
    <dgm:cxn modelId="{8CBDC969-0DC6-4DB6-AD20-140AB8F7779E}" type="presOf" srcId="{48F3C4FD-7DFC-42B9-8E75-3753A4F29BBF}" destId="{79B58A58-6411-47D4-916D-20E7BF2933D1}" srcOrd="0" destOrd="0" presId="urn:microsoft.com/office/officeart/2005/8/layout/hierarchy2"/>
    <dgm:cxn modelId="{642A34DD-D749-440F-9C7B-6D045CA16920}" srcId="{2CF2AC83-A006-4F4A-AA7E-DC382E593319}" destId="{91954B7D-9578-40F9-90D2-A7F90E04C1E1}" srcOrd="1" destOrd="0" parTransId="{43BAF8DA-1B64-4AD4-AAC3-0DDCC6FEDDC5}" sibTransId="{00C1D48B-A00D-4D3E-B7E5-37B4CE458DE8}"/>
    <dgm:cxn modelId="{FFBE7D3D-3CEA-4714-BE24-8519D7C202EF}" srcId="{2CF2AC83-A006-4F4A-AA7E-DC382E593319}" destId="{D40A9440-9E6B-427A-8A4D-DBE3544C72F7}" srcOrd="0" destOrd="0" parTransId="{AA38DE5D-632D-490E-B45E-F8E05A7F145C}" sibTransId="{854AB82A-34F0-471B-A53A-B898962B6134}"/>
    <dgm:cxn modelId="{1A28E0C4-2B6B-4D9D-8976-BEDD08C3A591}" type="presOf" srcId="{2CF2AC83-A006-4F4A-AA7E-DC382E593319}" destId="{D5F196AD-7E90-43BF-A7F5-9DF46184DC91}" srcOrd="0" destOrd="0" presId="urn:microsoft.com/office/officeart/2005/8/layout/hierarchy2"/>
    <dgm:cxn modelId="{D6B18977-57CA-4DDA-BD23-C8DD9675A291}" type="presOf" srcId="{DE1CA388-32E3-4B4A-8625-7A8B7A94BD2E}" destId="{563B2DD4-5EA6-4B6A-8B1A-7046E92CFFCD}" srcOrd="1" destOrd="0" presId="urn:microsoft.com/office/officeart/2005/8/layout/hierarchy2"/>
    <dgm:cxn modelId="{EB52BB67-E227-45F9-9C54-F5C803F9F226}" srcId="{91954B7D-9578-40F9-90D2-A7F90E04C1E1}" destId="{4CFCCE18-213D-480A-BF8D-F6F9DC07F306}" srcOrd="0" destOrd="0" parTransId="{15FB758A-25A3-480D-8BDA-E26DB38C599A}" sibTransId="{84BFA9F8-8BD1-42FC-A8F8-FD0BEF445E45}"/>
    <dgm:cxn modelId="{B3871958-692B-42F4-9311-BEC736832934}" type="presOf" srcId="{DE1CA388-32E3-4B4A-8625-7A8B7A94BD2E}" destId="{AD50AF36-6DFD-43C9-B463-72C4D7D90ABC}" srcOrd="0" destOrd="0" presId="urn:microsoft.com/office/officeart/2005/8/layout/hierarchy2"/>
    <dgm:cxn modelId="{D7339A1F-46CD-4981-B1B1-74830F4FB65A}" srcId="{D40A9440-9E6B-427A-8A4D-DBE3544C72F7}" destId="{48F3C4FD-7DFC-42B9-8E75-3753A4F29BBF}" srcOrd="0" destOrd="0" parTransId="{DE1CA388-32E3-4B4A-8625-7A8B7A94BD2E}" sibTransId="{F573F8B1-0ADE-4EB1-9F05-321935F60678}"/>
    <dgm:cxn modelId="{0B2EC88D-5D59-448A-951A-69A836F8B7D3}" type="presOf" srcId="{91954B7D-9578-40F9-90D2-A7F90E04C1E1}" destId="{79A021D8-5834-44C2-90EF-5925F2C2B1FD}" srcOrd="0" destOrd="0" presId="urn:microsoft.com/office/officeart/2005/8/layout/hierarchy2"/>
    <dgm:cxn modelId="{B317DF76-E3AD-4C60-B356-5B5364923388}" type="presOf" srcId="{15FB758A-25A3-480D-8BDA-E26DB38C599A}" destId="{3A0A469C-83B0-4957-A393-0298A20657E8}" srcOrd="1" destOrd="0" presId="urn:microsoft.com/office/officeart/2005/8/layout/hierarchy2"/>
    <dgm:cxn modelId="{E89915D9-70DD-4A32-BCE6-204B812ADBF6}" type="presOf" srcId="{15FB758A-25A3-480D-8BDA-E26DB38C599A}" destId="{A268F8DD-21E2-4529-AA96-65FC25B88878}" srcOrd="0" destOrd="0" presId="urn:microsoft.com/office/officeart/2005/8/layout/hierarchy2"/>
    <dgm:cxn modelId="{52413174-BE24-4E21-9A0A-84641FC1B222}" type="presOf" srcId="{4CFCCE18-213D-480A-BF8D-F6F9DC07F306}" destId="{5B466418-503E-4A36-AEC1-8C1302AEB5DE}" srcOrd="0" destOrd="0" presId="urn:microsoft.com/office/officeart/2005/8/layout/hierarchy2"/>
    <dgm:cxn modelId="{25D85B91-7BDF-4A0B-A7F5-B42BB4B74645}" type="presOf" srcId="{21BC4C1F-26C3-4E25-A720-4079534B28EE}" destId="{F24642DD-17FB-47D4-8C05-BAD178ED7B3D}" srcOrd="0" destOrd="0" presId="urn:microsoft.com/office/officeart/2005/8/layout/hierarchy2"/>
    <dgm:cxn modelId="{39D30BEB-4661-496B-965A-8528C29E1FE5}" type="presOf" srcId="{D40A9440-9E6B-427A-8A4D-DBE3544C72F7}" destId="{5FB113D7-E5C4-4733-A80E-272CF3A74E25}" srcOrd="0" destOrd="0" presId="urn:microsoft.com/office/officeart/2005/8/layout/hierarchy2"/>
    <dgm:cxn modelId="{CE1E6160-E65A-403E-BC3A-0072B8F5AFC7}" type="presParOf" srcId="{D5F196AD-7E90-43BF-A7F5-9DF46184DC91}" destId="{40612073-C171-4755-A145-61C02E6A7B28}" srcOrd="0" destOrd="0" presId="urn:microsoft.com/office/officeart/2005/8/layout/hierarchy2"/>
    <dgm:cxn modelId="{D734D60B-9BAC-4853-BDF9-5C31472D7802}" type="presParOf" srcId="{40612073-C171-4755-A145-61C02E6A7B28}" destId="{5FB113D7-E5C4-4733-A80E-272CF3A74E25}" srcOrd="0" destOrd="0" presId="urn:microsoft.com/office/officeart/2005/8/layout/hierarchy2"/>
    <dgm:cxn modelId="{A1343BC7-C894-4F5B-8D22-B46A295D0FE3}" type="presParOf" srcId="{40612073-C171-4755-A145-61C02E6A7B28}" destId="{AF7891F5-4612-408B-9C87-8293C8490506}" srcOrd="1" destOrd="0" presId="urn:microsoft.com/office/officeart/2005/8/layout/hierarchy2"/>
    <dgm:cxn modelId="{5DEAC49A-1859-4164-B76C-591C9068F745}" type="presParOf" srcId="{AF7891F5-4612-408B-9C87-8293C8490506}" destId="{AD50AF36-6DFD-43C9-B463-72C4D7D90ABC}" srcOrd="0" destOrd="0" presId="urn:microsoft.com/office/officeart/2005/8/layout/hierarchy2"/>
    <dgm:cxn modelId="{83BA9189-B923-4581-924C-1A77FADF8A36}" type="presParOf" srcId="{AD50AF36-6DFD-43C9-B463-72C4D7D90ABC}" destId="{563B2DD4-5EA6-4B6A-8B1A-7046E92CFFCD}" srcOrd="0" destOrd="0" presId="urn:microsoft.com/office/officeart/2005/8/layout/hierarchy2"/>
    <dgm:cxn modelId="{7D0C427C-8974-4576-AF69-6C4991B81B4C}" type="presParOf" srcId="{AF7891F5-4612-408B-9C87-8293C8490506}" destId="{81524C72-52D3-49E0-BF03-A6A93A5AAEA1}" srcOrd="1" destOrd="0" presId="urn:microsoft.com/office/officeart/2005/8/layout/hierarchy2"/>
    <dgm:cxn modelId="{0543F9D0-6B4D-413F-B3DF-38B008689D35}" type="presParOf" srcId="{81524C72-52D3-49E0-BF03-A6A93A5AAEA1}" destId="{79B58A58-6411-47D4-916D-20E7BF2933D1}" srcOrd="0" destOrd="0" presId="urn:microsoft.com/office/officeart/2005/8/layout/hierarchy2"/>
    <dgm:cxn modelId="{33998C3C-6154-4813-B720-E90BEA69088F}" type="presParOf" srcId="{81524C72-52D3-49E0-BF03-A6A93A5AAEA1}" destId="{A73BBCFF-9695-4FA7-9D8C-EC707F5D0D76}" srcOrd="1" destOrd="0" presId="urn:microsoft.com/office/officeart/2005/8/layout/hierarchy2"/>
    <dgm:cxn modelId="{7BD99EEB-456A-4971-BA6D-20F4325E4AB4}" type="presParOf" srcId="{D5F196AD-7E90-43BF-A7F5-9DF46184DC91}" destId="{249719DA-FB13-43A6-A4D9-FE57652E3C4D}" srcOrd="1" destOrd="0" presId="urn:microsoft.com/office/officeart/2005/8/layout/hierarchy2"/>
    <dgm:cxn modelId="{734AF7CA-6C04-48A6-9D21-B1146A0A1CBB}" type="presParOf" srcId="{249719DA-FB13-43A6-A4D9-FE57652E3C4D}" destId="{79A021D8-5834-44C2-90EF-5925F2C2B1FD}" srcOrd="0" destOrd="0" presId="urn:microsoft.com/office/officeart/2005/8/layout/hierarchy2"/>
    <dgm:cxn modelId="{575C6791-6231-4D58-A687-708B9061755F}" type="presParOf" srcId="{249719DA-FB13-43A6-A4D9-FE57652E3C4D}" destId="{135111B6-8CED-4B91-A2B2-46417318D2E9}" srcOrd="1" destOrd="0" presId="urn:microsoft.com/office/officeart/2005/8/layout/hierarchy2"/>
    <dgm:cxn modelId="{4D47AABD-F32B-4DEB-B72B-8BCF19BEC43A}" type="presParOf" srcId="{135111B6-8CED-4B91-A2B2-46417318D2E9}" destId="{A268F8DD-21E2-4529-AA96-65FC25B88878}" srcOrd="0" destOrd="0" presId="urn:microsoft.com/office/officeart/2005/8/layout/hierarchy2"/>
    <dgm:cxn modelId="{4C58383E-8C89-4BC7-8242-1ECC8A26563F}" type="presParOf" srcId="{A268F8DD-21E2-4529-AA96-65FC25B88878}" destId="{3A0A469C-83B0-4957-A393-0298A20657E8}" srcOrd="0" destOrd="0" presId="urn:microsoft.com/office/officeart/2005/8/layout/hierarchy2"/>
    <dgm:cxn modelId="{9CB6A639-F3E8-4F13-AD44-DC673D12BC8F}" type="presParOf" srcId="{135111B6-8CED-4B91-A2B2-46417318D2E9}" destId="{FE2F2AC8-24E1-48AB-B40B-8E45E5FDA6EE}" srcOrd="1" destOrd="0" presId="urn:microsoft.com/office/officeart/2005/8/layout/hierarchy2"/>
    <dgm:cxn modelId="{74A577D6-494B-46AD-A828-E59EA13DE942}" type="presParOf" srcId="{FE2F2AC8-24E1-48AB-B40B-8E45E5FDA6EE}" destId="{5B466418-503E-4A36-AEC1-8C1302AEB5DE}" srcOrd="0" destOrd="0" presId="urn:microsoft.com/office/officeart/2005/8/layout/hierarchy2"/>
    <dgm:cxn modelId="{05BFC80B-A123-4911-9146-0C841781F802}" type="presParOf" srcId="{FE2F2AC8-24E1-48AB-B40B-8E45E5FDA6EE}" destId="{5E9DEFFB-DA5F-4765-995E-DB9BE6885471}" srcOrd="1" destOrd="0" presId="urn:microsoft.com/office/officeart/2005/8/layout/hierarchy2"/>
    <dgm:cxn modelId="{C4F4DAED-C162-4881-A6A8-64F088010733}" type="presParOf" srcId="{D5F196AD-7E90-43BF-A7F5-9DF46184DC91}" destId="{CC63FC07-6548-47C7-84DA-8D155FCC448C}" srcOrd="2" destOrd="0" presId="urn:microsoft.com/office/officeart/2005/8/layout/hierarchy2"/>
    <dgm:cxn modelId="{0B3010A7-65B5-4245-A228-334A4177C499}" type="presParOf" srcId="{CC63FC07-6548-47C7-84DA-8D155FCC448C}" destId="{F24642DD-17FB-47D4-8C05-BAD178ED7B3D}" srcOrd="0" destOrd="0" presId="urn:microsoft.com/office/officeart/2005/8/layout/hierarchy2"/>
    <dgm:cxn modelId="{04AC5F0E-F2CE-4AC9-930A-560183E38A5E}" type="presParOf" srcId="{CC63FC07-6548-47C7-84DA-8D155FCC448C}" destId="{0B32DE4F-0675-4702-8AF2-C2E911F5DA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B5FC3-4A58-4EBB-9B60-CE1870692368}">
      <dsp:nvSpPr>
        <dsp:cNvPr id="0" name=""/>
        <dsp:cNvSpPr/>
      </dsp:nvSpPr>
      <dsp:spPr>
        <a:xfrm>
          <a:off x="465368" y="268466"/>
          <a:ext cx="3864807" cy="3864807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Internet Sharing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439180" y="682552"/>
        <a:ext cx="1127235" cy="828172"/>
      </dsp:txXfrm>
    </dsp:sp>
    <dsp:sp modelId="{CBE707FF-1B95-46C6-AB2D-ADDAC609F8D8}">
      <dsp:nvSpPr>
        <dsp:cNvPr id="0" name=""/>
        <dsp:cNvSpPr/>
      </dsp:nvSpPr>
      <dsp:spPr>
        <a:xfrm>
          <a:off x="350344" y="467687"/>
          <a:ext cx="3864807" cy="3864807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Firewall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995896" y="2009009"/>
        <a:ext cx="1168644" cy="782163"/>
      </dsp:txXfrm>
    </dsp:sp>
    <dsp:sp modelId="{F4A0D0BF-7BC6-4E51-AF93-EBDDF76F8BA1}">
      <dsp:nvSpPr>
        <dsp:cNvPr id="0" name=""/>
        <dsp:cNvSpPr/>
      </dsp:nvSpPr>
      <dsp:spPr>
        <a:xfrm>
          <a:off x="350344" y="467687"/>
          <a:ext cx="3864807" cy="3864807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Proxy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324156" y="3090235"/>
        <a:ext cx="1127235" cy="828172"/>
      </dsp:txXfrm>
    </dsp:sp>
    <dsp:sp modelId="{6AFF515B-9FBD-442F-8BC7-6D230EDF653B}">
      <dsp:nvSpPr>
        <dsp:cNvPr id="0" name=""/>
        <dsp:cNvSpPr/>
      </dsp:nvSpPr>
      <dsp:spPr>
        <a:xfrm>
          <a:off x="350344" y="467687"/>
          <a:ext cx="3864807" cy="3864807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Cache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114103" y="3090235"/>
        <a:ext cx="1127235" cy="828172"/>
      </dsp:txXfrm>
    </dsp:sp>
    <dsp:sp modelId="{3C03558B-10CB-4708-B6E4-833A559B20EA}">
      <dsp:nvSpPr>
        <dsp:cNvPr id="0" name=""/>
        <dsp:cNvSpPr/>
      </dsp:nvSpPr>
      <dsp:spPr>
        <a:xfrm>
          <a:off x="350344" y="467687"/>
          <a:ext cx="3864807" cy="3864807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VPN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10156" y="2009009"/>
        <a:ext cx="1168644" cy="782163"/>
      </dsp:txXfrm>
    </dsp:sp>
    <dsp:sp modelId="{F626AA0A-64C8-4582-8A22-13006DE899A9}">
      <dsp:nvSpPr>
        <dsp:cNvPr id="0" name=""/>
        <dsp:cNvSpPr/>
      </dsp:nvSpPr>
      <dsp:spPr>
        <a:xfrm>
          <a:off x="350344" y="467687"/>
          <a:ext cx="3864807" cy="3864807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Publish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114103" y="881774"/>
        <a:ext cx="1127235" cy="828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F0F71-CB22-4D8E-B2BE-AAF73F9D44FB}">
      <dsp:nvSpPr>
        <dsp:cNvPr id="0" name=""/>
        <dsp:cNvSpPr/>
      </dsp:nvSpPr>
      <dsp:spPr>
        <a:xfrm>
          <a:off x="5120571" y="1491257"/>
          <a:ext cx="3444030" cy="108148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Nazanin" panose="00000400000000000000" pitchFamily="2" charset="-78"/>
            </a:rPr>
            <a:t>تکنیک</a:t>
          </a:r>
          <a:r>
            <a:rPr lang="fa-IR" sz="2100" b="1" kern="1200" dirty="0" smtClean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rPr>
            <a:t>‌</a:t>
          </a:r>
          <a:r>
            <a:rPr lang="fa-IR" sz="2100" b="1" kern="1200" dirty="0" smtClean="0">
              <a:cs typeface="B Nazanin" panose="00000400000000000000" pitchFamily="2" charset="-78"/>
            </a:rPr>
            <a:t>های </a:t>
          </a:r>
          <a:r>
            <a:rPr lang="en-US" sz="2100" b="1" kern="1200" dirty="0" smtClean="0">
              <a:cs typeface="B Nazanin" panose="00000400000000000000" pitchFamily="2" charset="-78"/>
            </a:rPr>
            <a:t>Firewall</a:t>
          </a:r>
          <a:r>
            <a:rPr lang="fa-IR" sz="2100" b="1" kern="1200" dirty="0" smtClean="0">
              <a:cs typeface="B Nazanin" panose="00000400000000000000" pitchFamily="2" charset="-78"/>
            </a:rPr>
            <a:t> </a:t>
          </a:r>
          <a:endParaRPr lang="en-US" sz="2100" b="1" kern="1200" dirty="0" smtClean="0">
            <a:cs typeface="B Nazanin" panose="00000400000000000000" pitchFamily="2" charset="-78"/>
          </a:endParaRPr>
        </a:p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Nazanin" panose="00000400000000000000" pitchFamily="2" charset="-78"/>
            </a:rPr>
            <a:t>مختص به </a:t>
          </a:r>
          <a:r>
            <a:rPr lang="en-US" sz="2100" b="1" kern="1200" dirty="0" smtClean="0">
              <a:cs typeface="B Nazanin" panose="00000400000000000000" pitchFamily="2" charset="-78"/>
            </a:rPr>
            <a:t>ISA</a:t>
          </a:r>
          <a:endParaRPr lang="en-US" sz="2100" b="1" kern="1200" dirty="0">
            <a:cs typeface="B Nazanin" panose="00000400000000000000" pitchFamily="2" charset="-78"/>
          </a:endParaRPr>
        </a:p>
      </dsp:txBody>
      <dsp:txXfrm>
        <a:off x="5152247" y="1522933"/>
        <a:ext cx="3380678" cy="1018132"/>
      </dsp:txXfrm>
    </dsp:sp>
    <dsp:sp modelId="{0A018A17-1A56-48DB-854B-7E0734377C3E}">
      <dsp:nvSpPr>
        <dsp:cNvPr id="0" name=""/>
        <dsp:cNvSpPr/>
      </dsp:nvSpPr>
      <dsp:spPr>
        <a:xfrm rot="14110531">
          <a:off x="3930455" y="1386196"/>
          <a:ext cx="1515043" cy="47900"/>
        </a:xfrm>
        <a:custGeom>
          <a:avLst/>
          <a:gdLst/>
          <a:ahLst/>
          <a:cxnLst/>
          <a:rect l="0" t="0" r="0" b="0"/>
          <a:pathLst>
            <a:path>
              <a:moveTo>
                <a:pt x="0" y="23950"/>
              </a:moveTo>
              <a:lnTo>
                <a:pt x="1515043" y="23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50101" y="1372270"/>
        <a:ext cx="75752" cy="75752"/>
      </dsp:txXfrm>
    </dsp:sp>
    <dsp:sp modelId="{1BB9A7C5-DDEA-4CEF-8CBE-F207A40C7B8C}">
      <dsp:nvSpPr>
        <dsp:cNvPr id="0" name=""/>
        <dsp:cNvSpPr/>
      </dsp:nvSpPr>
      <dsp:spPr>
        <a:xfrm>
          <a:off x="4349" y="247550"/>
          <a:ext cx="4251033" cy="10814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Packet Filtering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36025" y="279226"/>
        <a:ext cx="4187681" cy="1018132"/>
      </dsp:txXfrm>
    </dsp:sp>
    <dsp:sp modelId="{5B1FFA47-4E10-445B-955F-7F8CD39D92AD}">
      <dsp:nvSpPr>
        <dsp:cNvPr id="0" name=""/>
        <dsp:cNvSpPr/>
      </dsp:nvSpPr>
      <dsp:spPr>
        <a:xfrm rot="10800000">
          <a:off x="4255383" y="2008049"/>
          <a:ext cx="865187" cy="47900"/>
        </a:xfrm>
        <a:custGeom>
          <a:avLst/>
          <a:gdLst/>
          <a:ahLst/>
          <a:cxnLst/>
          <a:rect l="0" t="0" r="0" b="0"/>
          <a:pathLst>
            <a:path>
              <a:moveTo>
                <a:pt x="0" y="23950"/>
              </a:moveTo>
              <a:lnTo>
                <a:pt x="865187" y="23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66347" y="2010370"/>
        <a:ext cx="43259" cy="43259"/>
      </dsp:txXfrm>
    </dsp:sp>
    <dsp:sp modelId="{CD366147-8D00-4E44-AC30-6B9DAC211104}">
      <dsp:nvSpPr>
        <dsp:cNvPr id="0" name=""/>
        <dsp:cNvSpPr/>
      </dsp:nvSpPr>
      <dsp:spPr>
        <a:xfrm>
          <a:off x="4349" y="1491257"/>
          <a:ext cx="4251033" cy="10814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Calibri" panose="020F0502020204030204" pitchFamily="34" charset="0"/>
            </a:rPr>
            <a:t>StateFul</a:t>
          </a:r>
          <a:r>
            <a:rPr lang="en-US" sz="2400" b="1" kern="1200" dirty="0" smtClean="0">
              <a:latin typeface="Calibri" panose="020F0502020204030204" pitchFamily="34" charset="0"/>
            </a:rPr>
            <a:t> </a:t>
          </a:r>
          <a:r>
            <a:rPr lang="en-US" sz="2400" b="1" kern="1200" dirty="0" err="1" smtClean="0">
              <a:latin typeface="Calibri" panose="020F0502020204030204" pitchFamily="34" charset="0"/>
            </a:rPr>
            <a:t>Filterng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36025" y="1522933"/>
        <a:ext cx="4187681" cy="1018132"/>
      </dsp:txXfrm>
    </dsp:sp>
    <dsp:sp modelId="{235A95A0-9195-41C2-A937-7697EE7FBC1D}">
      <dsp:nvSpPr>
        <dsp:cNvPr id="0" name=""/>
        <dsp:cNvSpPr/>
      </dsp:nvSpPr>
      <dsp:spPr>
        <a:xfrm rot="7489469">
          <a:off x="3930455" y="2629903"/>
          <a:ext cx="1515043" cy="47900"/>
        </a:xfrm>
        <a:custGeom>
          <a:avLst/>
          <a:gdLst/>
          <a:ahLst/>
          <a:cxnLst/>
          <a:rect l="0" t="0" r="0" b="0"/>
          <a:pathLst>
            <a:path>
              <a:moveTo>
                <a:pt x="0" y="23950"/>
              </a:moveTo>
              <a:lnTo>
                <a:pt x="1515043" y="23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50101" y="2615977"/>
        <a:ext cx="75752" cy="75752"/>
      </dsp:txXfrm>
    </dsp:sp>
    <dsp:sp modelId="{DC035443-E9C9-41EF-B456-034B89BBC40A}">
      <dsp:nvSpPr>
        <dsp:cNvPr id="0" name=""/>
        <dsp:cNvSpPr/>
      </dsp:nvSpPr>
      <dsp:spPr>
        <a:xfrm>
          <a:off x="4349" y="2734964"/>
          <a:ext cx="4251033" cy="10814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Application Filtering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36025" y="2766640"/>
        <a:ext cx="4187681" cy="1018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D0BF6-B0AD-43C7-A014-9133407A924F}">
      <dsp:nvSpPr>
        <dsp:cNvPr id="0" name=""/>
        <dsp:cNvSpPr/>
      </dsp:nvSpPr>
      <dsp:spPr>
        <a:xfrm>
          <a:off x="5444229" y="0"/>
          <a:ext cx="3863900" cy="3863900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4B5780-F7C8-49F7-894D-14C6EEB4510B}">
      <dsp:nvSpPr>
        <dsp:cNvPr id="0" name=""/>
        <dsp:cNvSpPr/>
      </dsp:nvSpPr>
      <dsp:spPr>
        <a:xfrm>
          <a:off x="595161" y="0"/>
          <a:ext cx="6781018" cy="38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Layer 4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3985670" y="0"/>
        <a:ext cx="3390509" cy="1835352"/>
      </dsp:txXfrm>
    </dsp:sp>
    <dsp:sp modelId="{691E7CB4-2513-44D2-A019-73D2EF3154FF}">
      <dsp:nvSpPr>
        <dsp:cNvPr id="0" name=""/>
        <dsp:cNvSpPr/>
      </dsp:nvSpPr>
      <dsp:spPr>
        <a:xfrm>
          <a:off x="6458503" y="1835352"/>
          <a:ext cx="1835352" cy="1835352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BF6165-BC30-498F-91C5-E7E2E5082CB8}">
      <dsp:nvSpPr>
        <dsp:cNvPr id="0" name=""/>
        <dsp:cNvSpPr/>
      </dsp:nvSpPr>
      <dsp:spPr>
        <a:xfrm>
          <a:off x="595161" y="1835352"/>
          <a:ext cx="6781018" cy="18353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Layer 3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3985670" y="1835352"/>
        <a:ext cx="3390509" cy="1835352"/>
      </dsp:txXfrm>
    </dsp:sp>
    <dsp:sp modelId="{DDD0D343-1CE9-4555-8DC5-CA03544ECBF5}">
      <dsp:nvSpPr>
        <dsp:cNvPr id="0" name=""/>
        <dsp:cNvSpPr/>
      </dsp:nvSpPr>
      <dsp:spPr>
        <a:xfrm>
          <a:off x="576869" y="0"/>
          <a:ext cx="5771154" cy="183535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C00000"/>
              </a:solidFill>
              <a:cs typeface="B Nazanin" panose="00000400000000000000" pitchFamily="2" charset="-78"/>
            </a:rPr>
            <a:t>Port</a:t>
          </a:r>
          <a:endParaRPr lang="en-US" sz="1800" b="1" kern="1200" dirty="0">
            <a:solidFill>
              <a:srgbClr val="C00000"/>
            </a:solidFill>
            <a:cs typeface="B Nazanin" panose="00000400000000000000" pitchFamily="2" charset="-78"/>
          </a:endParaRPr>
        </a:p>
        <a:p>
          <a:pPr marL="342900" lvl="2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Nazanin" panose="00000400000000000000" pitchFamily="2" charset="-78"/>
            </a:rPr>
            <a:t>اعمال محدودیت به باز بودن پورتهای مربوط به پروتکلهای خاص</a:t>
          </a:r>
          <a:endParaRPr lang="en-US" sz="1800" kern="1200" dirty="0">
            <a:cs typeface="B Nazanin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C00000"/>
              </a:solidFill>
              <a:cs typeface="B Nazanin" panose="00000400000000000000" pitchFamily="2" charset="-78"/>
            </a:rPr>
            <a:t>Protocol</a:t>
          </a:r>
          <a:endParaRPr lang="en-US" sz="1800" b="1" kern="1200" dirty="0">
            <a:solidFill>
              <a:srgbClr val="C00000"/>
            </a:solidFill>
            <a:cs typeface="B Nazanin" panose="00000400000000000000" pitchFamily="2" charset="-78"/>
          </a:endParaRPr>
        </a:p>
        <a:p>
          <a:pPr marL="342900" lvl="2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Nazanin" panose="00000400000000000000" pitchFamily="2" charset="-78"/>
            </a:rPr>
            <a:t>اعمال محدودیت خاص در استفاده از پروتکل</a:t>
          </a:r>
          <a:r>
            <a:rPr lang="fa-IR" sz="1800" b="1" kern="1200" dirty="0" smtClean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rPr>
            <a:t>‌</a:t>
          </a:r>
          <a:r>
            <a:rPr lang="fa-IR" sz="1800" kern="1200" dirty="0" smtClean="0">
              <a:cs typeface="B Nazanin" panose="00000400000000000000" pitchFamily="2" charset="-78"/>
            </a:rPr>
            <a:t>های خاص مانند </a:t>
          </a:r>
          <a:r>
            <a:rPr lang="en-US" sz="1800" kern="1200" dirty="0" smtClean="0">
              <a:cs typeface="B Nazanin" panose="00000400000000000000" pitchFamily="2" charset="-78"/>
            </a:rPr>
            <a:t>HTTP, FTP</a:t>
          </a:r>
          <a:endParaRPr lang="en-US" sz="1800" kern="1200" dirty="0">
            <a:cs typeface="B Nazanin" panose="00000400000000000000" pitchFamily="2" charset="-78"/>
          </a:endParaRPr>
        </a:p>
      </dsp:txBody>
      <dsp:txXfrm>
        <a:off x="576869" y="0"/>
        <a:ext cx="5771154" cy="1835352"/>
      </dsp:txXfrm>
    </dsp:sp>
    <dsp:sp modelId="{0BB358D3-1789-451D-B3E0-CFBD615ABA8A}">
      <dsp:nvSpPr>
        <dsp:cNvPr id="0" name=""/>
        <dsp:cNvSpPr/>
      </dsp:nvSpPr>
      <dsp:spPr>
        <a:xfrm>
          <a:off x="631372" y="1835352"/>
          <a:ext cx="5725891" cy="183535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C00000"/>
              </a:solidFill>
              <a:cs typeface="B Nazanin" panose="00000400000000000000" pitchFamily="2" charset="-78"/>
            </a:rPr>
            <a:t>IP Address</a:t>
          </a:r>
          <a:endParaRPr lang="en-US" sz="1800" b="1" kern="1200" dirty="0">
            <a:solidFill>
              <a:srgbClr val="C00000"/>
            </a:solidFill>
            <a:cs typeface="B Nazanin" panose="00000400000000000000" pitchFamily="2" charset="-78"/>
          </a:endParaRPr>
        </a:p>
        <a:p>
          <a:pPr marL="342900" lvl="2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Nazanin" panose="00000400000000000000" pitchFamily="2" charset="-78"/>
            </a:rPr>
            <a:t>اعمال محدودیت نسبت به </a:t>
          </a:r>
          <a:r>
            <a:rPr lang="en-US" sz="1800" kern="1200" dirty="0" smtClean="0">
              <a:cs typeface="B Nazanin" panose="00000400000000000000" pitchFamily="2" charset="-78"/>
            </a:rPr>
            <a:t>IP</a:t>
          </a:r>
          <a:r>
            <a:rPr lang="fa-IR" sz="1800" kern="1200" dirty="0" smtClean="0">
              <a:cs typeface="B Nazanin" panose="00000400000000000000" pitchFamily="2" charset="-78"/>
            </a:rPr>
            <a:t> های  مشخص شده بجهت دسترسی یا عدم دسترسی به پروتکل خاص یا ترافیک و...</a:t>
          </a:r>
          <a:endParaRPr lang="en-US" sz="1800" kern="1200" dirty="0">
            <a:cs typeface="B Nazanin" panose="00000400000000000000" pitchFamily="2" charset="-78"/>
          </a:endParaRPr>
        </a:p>
      </dsp:txBody>
      <dsp:txXfrm>
        <a:off x="631372" y="1835352"/>
        <a:ext cx="5725891" cy="1835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113D7-E5C4-4733-A80E-272CF3A74E25}">
      <dsp:nvSpPr>
        <dsp:cNvPr id="0" name=""/>
        <dsp:cNvSpPr/>
      </dsp:nvSpPr>
      <dsp:spPr>
        <a:xfrm>
          <a:off x="4769193" y="59607"/>
          <a:ext cx="4008145" cy="124748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بر اساس معیارهای متفاوتی که مورد نظر است می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توانید دسترسی به اینترنت را برای کلاینت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های شبکه کنترل نمایید.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805731" y="96145"/>
        <a:ext cx="3935069" cy="1174407"/>
      </dsp:txXfrm>
    </dsp:sp>
    <dsp:sp modelId="{AD50AF36-6DFD-43C9-B463-72C4D7D90ABC}">
      <dsp:nvSpPr>
        <dsp:cNvPr id="0" name=""/>
        <dsp:cNvSpPr/>
      </dsp:nvSpPr>
      <dsp:spPr>
        <a:xfrm rot="10800000">
          <a:off x="4158590" y="666556"/>
          <a:ext cx="610602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610602" y="16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48626" y="668083"/>
        <a:ext cx="30530" cy="30530"/>
      </dsp:txXfrm>
    </dsp:sp>
    <dsp:sp modelId="{79B58A58-6411-47D4-916D-20E7BF2933D1}">
      <dsp:nvSpPr>
        <dsp:cNvPr id="0" name=""/>
        <dsp:cNvSpPr/>
      </dsp:nvSpPr>
      <dsp:spPr>
        <a:xfrm>
          <a:off x="9472" y="99864"/>
          <a:ext cx="4149118" cy="11669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مثلاً می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توانید دسترسی به یکسری از سایت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ها را بر اساس موضوع و یا کلمه خاص در </a:t>
          </a:r>
          <a:r>
            <a:rPr lang="en-US" sz="1800" b="1" kern="1200" dirty="0" smtClean="0">
              <a:cs typeface="B Nazanin" panose="00000400000000000000" pitchFamily="2" charset="-78"/>
            </a:rPr>
            <a:t>URL</a:t>
          </a:r>
          <a:r>
            <a:rPr lang="fa-IR" sz="1800" b="1" kern="1200" dirty="0" smtClean="0">
              <a:cs typeface="B Nazanin" panose="00000400000000000000" pitchFamily="2" charset="-78"/>
            </a:rPr>
            <a:t> و یا یک لیست دستی و موارد مشابه دیگر </a:t>
          </a:r>
          <a:r>
            <a:rPr lang="en-US" sz="1800" b="1" kern="1200" dirty="0" smtClean="0">
              <a:cs typeface="B Nazanin" panose="00000400000000000000" pitchFamily="2" charset="-78"/>
            </a:rPr>
            <a:t>Block</a:t>
          </a:r>
          <a:r>
            <a:rPr lang="fa-IR" sz="1800" b="1" kern="1200" dirty="0" smtClean="0">
              <a:cs typeface="B Nazanin" panose="00000400000000000000" pitchFamily="2" charset="-78"/>
            </a:rPr>
            <a:t> نمایید.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3651" y="134043"/>
        <a:ext cx="4080760" cy="1098609"/>
      </dsp:txXfrm>
    </dsp:sp>
    <dsp:sp modelId="{79A021D8-5834-44C2-90EF-5925F2C2B1FD}">
      <dsp:nvSpPr>
        <dsp:cNvPr id="0" name=""/>
        <dsp:cNvSpPr/>
      </dsp:nvSpPr>
      <dsp:spPr>
        <a:xfrm>
          <a:off x="4769193" y="1421578"/>
          <a:ext cx="4008145" cy="124748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معیارهای مورد نظر را می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توانید بر اساس تک تک کاربران و یا همگی آنان به صورت مشخص تعیین نماید.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805731" y="1458116"/>
        <a:ext cx="3935069" cy="1174407"/>
      </dsp:txXfrm>
    </dsp:sp>
    <dsp:sp modelId="{A268F8DD-21E2-4529-AA96-65FC25B88878}">
      <dsp:nvSpPr>
        <dsp:cNvPr id="0" name=""/>
        <dsp:cNvSpPr/>
      </dsp:nvSpPr>
      <dsp:spPr>
        <a:xfrm rot="10800000">
          <a:off x="4158590" y="2028527"/>
          <a:ext cx="610602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610602" y="16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48626" y="2030054"/>
        <a:ext cx="30530" cy="30530"/>
      </dsp:txXfrm>
    </dsp:sp>
    <dsp:sp modelId="{5B466418-503E-4A36-AEC1-8C1302AEB5DE}">
      <dsp:nvSpPr>
        <dsp:cNvPr id="0" name=""/>
        <dsp:cNvSpPr/>
      </dsp:nvSpPr>
      <dsp:spPr>
        <a:xfrm>
          <a:off x="9472" y="1461836"/>
          <a:ext cx="4149118" cy="11669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مثلاً مشخص نمایید دسترسی به یکسری از سایت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ها برای یکسری از کلاینت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ها و کاربران آزاد باشد و برای یکسری دیگر محدود شده باشد.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3651" y="1496015"/>
        <a:ext cx="4080760" cy="1098609"/>
      </dsp:txXfrm>
    </dsp:sp>
    <dsp:sp modelId="{F24642DD-17FB-47D4-8C05-BAD178ED7B3D}">
      <dsp:nvSpPr>
        <dsp:cNvPr id="0" name=""/>
        <dsp:cNvSpPr/>
      </dsp:nvSpPr>
      <dsp:spPr>
        <a:xfrm>
          <a:off x="4769193" y="2783549"/>
          <a:ext cx="4008145" cy="124748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موارد مورد نظر با استفاده از </a:t>
          </a:r>
          <a:r>
            <a:rPr lang="en-US" sz="1800" b="1" kern="1200" dirty="0" smtClean="0">
              <a:cs typeface="B Nazanin" panose="00000400000000000000" pitchFamily="2" charset="-78"/>
            </a:rPr>
            <a:t>Access Rule</a:t>
          </a:r>
          <a:r>
            <a:rPr lang="fa-IR" sz="1800" b="1" kern="1200" dirty="0" smtClean="0">
              <a:cs typeface="B Nazanin" panose="00000400000000000000" pitchFamily="2" charset="-78"/>
            </a:rPr>
            <a:t> ها تعریف می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شوند.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805731" y="2820087"/>
        <a:ext cx="3935069" cy="1174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C00749-4E2A-41AA-905D-53198AD1C2B2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0E745C-3E81-42F8-8160-1CA3D6B00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6238875"/>
            <a:ext cx="2895600" cy="476250"/>
          </a:xfrm>
        </p:spPr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0DB07E-33BC-46D0-80F2-5C3A8BC68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B3DA9EFF-8EED-4E69-84B9-760531125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Nazanin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000" b="1" dirty="0" smtClean="0">
                <a:solidFill>
                  <a:srgbClr val="002060"/>
                </a:solidFill>
                <a:latin typeface="Nazanin" pitchFamily="2" charset="-78"/>
                <a:cs typeface="Nazanin" pitchFamily="2" charset="-78"/>
              </a:rPr>
              <a:t>نصب و راه اندازی شبکه‌های درون سازمانی</a:t>
            </a:r>
            <a:endParaRPr lang="en-US" altLang="fa-IR" sz="3000" b="1" dirty="0">
              <a:solidFill>
                <a:srgbClr val="002060"/>
              </a:solidFill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anose="020F0502020204030204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anose="020F0502020204030204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anose="020F0502020204030204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Nazanin" pitchFamily="2" charset="-78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Nazanin" pitchFamily="2" charset="-78"/>
              </a:rPr>
              <a:t>اسلايد </a:t>
            </a:r>
            <a:r>
              <a:rPr lang="fa-IR" sz="2000" b="1" kern="0" dirty="0" smtClean="0">
                <a:latin typeface="Nazanin" pitchFamily="2" charset="-78"/>
                <a:cs typeface="Nazanin" pitchFamily="2" charset="-78"/>
              </a:rPr>
              <a:t>دوم</a:t>
            </a:r>
            <a:endParaRPr lang="en-US" sz="2000" b="1" kern="0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4105" name="Picture 9" descr="http://lightspeedretail.com/cloud/retaileasy/wp-content/uploads/2012/12/inranet-300x2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73" y="2286000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بررسی نقش </a:t>
            </a:r>
            <a:r>
              <a:rPr lang="en-US" altLang="fa-IR" dirty="0" smtClean="0">
                <a:latin typeface="Calibri" pitchFamily="34" charset="0"/>
              </a:rPr>
              <a:t>Cache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EA7D5-106F-4474-BE77-73AD246977FC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96752"/>
            <a:ext cx="8532440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یکی از 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ویژگیهایی </a:t>
            </a: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که باعث </a:t>
            </a:r>
            <a:r>
              <a:rPr lang="fa-IR" sz="2000" b="1" dirty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افزایش سرعت دسترسی به اینترنت 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شود </a:t>
            </a: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نقش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Cache</a:t>
            </a:r>
            <a: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Server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ISA</a:t>
            </a:r>
            <a:r>
              <a:rPr lang="fa-IR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 است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000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285750" lvl="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بر اساس منطق کارکرد، هر درخواستی که از کلاینت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ها برای دسترسی به اینترنت به سرور 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رسد در 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ابتدا یک نسخه از درخواست فوق را بر روی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خود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Cache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کند و سپس درخواست را به کلاینت تحویل 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دهد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marL="285750" lvl="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در نتیجه کلاینت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های بعدی که در شبکه درخواست بازدید از همان وب سایت را دارند </a:t>
            </a:r>
            <a:r>
              <a:rPr lang="fa-I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 سرعت بیشتری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سایت مورد نظر را مشاهده 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نمایند. چرا که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ISA</a:t>
            </a:r>
            <a:r>
              <a:rPr lang="en-US" sz="2000" b="1" dirty="0"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Server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در مرتبه قبل محتویات سایت را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Cache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کرده است.</a:t>
            </a:r>
          </a:p>
          <a:p>
            <a:pPr marL="285750" lvl="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با استفاده از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Cache Server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تا حدودی از </a:t>
            </a:r>
            <a:r>
              <a:rPr lang="fa-I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هدر رفت پهنای باند اینترنت جلوگیری بعمل 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آید</a:t>
            </a:r>
            <a:r>
              <a:rPr lang="fa-I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چرا که درخواست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های تکراری مجدداً به وب سرورهای اینترنتی فرستاده نمی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شوند.</a:t>
            </a:r>
            <a:endParaRPr lang="en-US" sz="2000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بررسی نقش </a:t>
            </a:r>
            <a:r>
              <a:rPr lang="en-US" altLang="fa-IR" dirty="0" smtClean="0">
                <a:latin typeface="Calibri" pitchFamily="34" charset="0"/>
              </a:rPr>
              <a:t>VPN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EF9A8-7CCB-4BC6-BD1E-3EF2D9F76ED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3" y="1143000"/>
            <a:ext cx="878681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در واقع </a:t>
            </a:r>
            <a:r>
              <a:rPr lang="en-US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ISA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تواند شرایطی را فر اهم کند که بر اساس آن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کاربران و کامپیوترهای خارج از شرکت 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و سازمان شما ، از طریق ارتباط امن </a:t>
            </a:r>
            <a:r>
              <a:rPr lang="en-US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VPN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به شبکه داخلی </a:t>
            </a:r>
            <a:r>
              <a:rPr lang="en-US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(Private LAN)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متصل شوند.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کلاینت</a:t>
            </a:r>
            <a:r>
              <a:rPr lang="fa-IR" altLang="en-US" sz="2000" b="1" dirty="0" smtClean="0">
                <a:solidFill>
                  <a:srgbClr val="00B050"/>
                </a:solidFill>
                <a:latin typeface="Calibri" pitchFamily="34" charset="0"/>
                <a:cs typeface="B Nazanin" panose="00000400000000000000" pitchFamily="2" charset="-78"/>
              </a:rPr>
              <a:t> از طریق اینترنت 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یک تونل ارتباطی توسط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Connection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خود که دارای ملزومات تایید هویت همانند نام کاربری و کلمه عبور است به آدرس مورد نظر خود 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زند.</a:t>
            </a:r>
            <a:endParaRPr lang="fa-IR" altLang="en-US" sz="2000" b="1" dirty="0">
              <a:solidFill>
                <a:srgbClr val="002060"/>
              </a:solidFill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4098" name="Picture 2" descr="http://windowsitpro.com/content/content/40578/figure_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7"/>
          <a:stretch/>
        </p:blipFill>
        <p:spPr bwMode="auto">
          <a:xfrm>
            <a:off x="1733881" y="3803907"/>
            <a:ext cx="5676238" cy="26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بررسی نقش </a:t>
            </a:r>
            <a:r>
              <a:rPr lang="en-US" altLang="fa-IR" dirty="0" smtClean="0">
                <a:latin typeface="Calibri" pitchFamily="34" charset="0"/>
              </a:rPr>
              <a:t>Internet Sharing NAT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17BD2-3654-4A8D-9597-FEDD573BAF06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13" y="1143000"/>
            <a:ext cx="878681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امکانی است که بر اساس آن 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توانید </a:t>
            </a:r>
            <a:r>
              <a:rPr lang="en-US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Private IP Address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های شبکه داخلی را تبدیل به </a:t>
            </a:r>
            <a:r>
              <a:rPr lang="en-US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Public IP Address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برای استفاده بر روی اینترنت نمایید.</a:t>
            </a:r>
            <a:endParaRPr lang="fa-IR" sz="2000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توانید دسترسی کلاینت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ها را به اینترنت بر اساس زمان بندی مشخص نمایید. تعیین نمایید که چه مقدار کلاینت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ها در شبکه بتوانند از پهنای باند اینترنت استفاده نمایند و بسیاری موارد دیگر که همگی با استفاده از این نقش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ISA Server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قابل استفاده می</a:t>
            </a:r>
            <a:r>
              <a:rPr lang="fa-IR" altLang="fa-IR" sz="20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باشند.</a:t>
            </a:r>
            <a:endParaRPr lang="fa-IR" altLang="en-US" sz="2000" b="1" dirty="0">
              <a:solidFill>
                <a:srgbClr val="002060"/>
              </a:solidFill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760640" cy="323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fa-IR" altLang="fa-IR" sz="1600">
                      <a:solidFill>
                        <a:srgbClr val="FF0000"/>
                      </a:solidFill>
                      <a:cs typeface="Titr" pitchFamily="2" charset="-78"/>
                    </a:rPr>
                    <a:t>هدفهاي آموزشي :</a:t>
                  </a:r>
                  <a:endParaRPr lang="en-US" altLang="fa-IR" sz="1600">
                    <a:solidFill>
                      <a:srgbClr val="FF0000"/>
                    </a:solidFill>
                    <a:cs typeface="Titr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22" y="1978"/>
                <a:ext cx="2812" cy="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268288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آشنایی با نرم افزار </a:t>
                </a: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ISA Server 2006</a:t>
                </a:r>
                <a:endParaRPr lang="fa-IR" altLang="fa-IR" b="1" dirty="0" smtClean="0">
                  <a:solidFill>
                    <a:srgbClr val="000066"/>
                  </a:solidFill>
                  <a:cs typeface="Lotus" pitchFamily="2" charset="-78"/>
                </a:endParaRPr>
              </a:p>
              <a:p>
                <a:pPr marL="268288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معرفی نقش‌های قابل ایفا توسط </a:t>
                </a: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ISA Server</a:t>
                </a:r>
              </a:p>
              <a:p>
                <a:pPr marL="1011238" lvl="1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بررسی</a:t>
                </a: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 نقش </a:t>
                </a: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Firewall</a:t>
                </a:r>
              </a:p>
              <a:p>
                <a:pPr marL="1011238" lvl="1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بررسی نقش </a:t>
                </a: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Proxy Server</a:t>
                </a:r>
              </a:p>
              <a:p>
                <a:pPr marL="1011238" lvl="1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بررسی نقش </a:t>
                </a: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Cache Server</a:t>
                </a:r>
              </a:p>
              <a:p>
                <a:pPr marL="1011238" lvl="1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بررسی نقش </a:t>
                </a: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VPN Server</a:t>
                </a:r>
              </a:p>
              <a:p>
                <a:pPr marL="1011238" lvl="1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بررسی نقش </a:t>
                </a:r>
                <a:r>
                  <a:rPr lang="en-US" altLang="fa-IR" b="1" dirty="0" smtClean="0">
                    <a:solidFill>
                      <a:srgbClr val="000066"/>
                    </a:solidFill>
                    <a:cs typeface="Lotus" pitchFamily="2" charset="-78"/>
                  </a:rPr>
                  <a:t>Internet Sharing (NAT)</a:t>
                </a:r>
                <a:endParaRPr lang="fa-IR" altLang="fa-IR" b="1" dirty="0" smtClean="0">
                  <a:solidFill>
                    <a:srgbClr val="000066"/>
                  </a:solidFill>
                  <a:cs typeface="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crosoft.com/library/media/1033/isaserver/graphics/spot/66629_web_app_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07" y="3493502"/>
            <a:ext cx="5133387" cy="31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آشنایی با نرم افزار </a:t>
            </a:r>
            <a:r>
              <a:rPr lang="en-US" altLang="fa-IR" dirty="0" smtClean="0">
                <a:latin typeface="Calibri" pitchFamily="34" charset="0"/>
                <a:cs typeface="Nazanin" pitchFamily="2" charset="-78"/>
              </a:rPr>
              <a:t>ISA Server 2006</a:t>
            </a:r>
            <a:endParaRPr lang="en-US" altLang="fa-IR" dirty="0" smtClean="0">
              <a:latin typeface="Calibri" pitchFamily="34" charset="0"/>
              <a:cs typeface="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FFB0DF-D3BB-4EF8-A91D-50AE2088573D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023515"/>
            <a:ext cx="8786812" cy="290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95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en-US" sz="26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Internet Security Acceleration (ISA) Server</a:t>
            </a:r>
            <a:r>
              <a:rPr lang="fa-IR" sz="26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 : </a:t>
            </a:r>
            <a:endParaRPr lang="en-US" sz="2600" b="1" dirty="0" smtClean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marL="630237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یکی از نرم</a:t>
            </a:r>
            <a:r>
              <a:rPr lang="fa-IR" altLang="fa-IR" sz="2800" dirty="0">
                <a:latin typeface="Calibri" pitchFamily="34" charset="0"/>
              </a:rPr>
              <a:t>‌</a:t>
            </a:r>
            <a:r>
              <a:rPr lang="fa-IR" sz="2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افزارهای تولیدی شرکت مایکروسافت است که در زمینه</a:t>
            </a:r>
            <a:r>
              <a:rPr lang="fa-IR" altLang="fa-IR" sz="2800" dirty="0">
                <a:latin typeface="Calibri" pitchFamily="34" charset="0"/>
              </a:rPr>
              <a:t>‌</a:t>
            </a:r>
            <a:r>
              <a:rPr lang="fa-IR" sz="2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ی</a:t>
            </a:r>
            <a:r>
              <a:rPr lang="fa-IR" altLang="fa-IR" sz="2800" dirty="0" smtClean="0">
                <a:latin typeface="Calibri" pitchFamily="34" charset="0"/>
              </a:rPr>
              <a:t>‌</a:t>
            </a:r>
            <a:r>
              <a:rPr lang="fa-IR" sz="2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کنترل و مدیریت اینترنت کاربرد دارد.</a:t>
            </a:r>
            <a:endParaRPr lang="en-US" sz="2600" b="1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630237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ISA</a:t>
            </a:r>
            <a:r>
              <a:rPr lang="fa-IR" sz="2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می</a:t>
            </a:r>
            <a:r>
              <a:rPr lang="fa-IR" altLang="fa-IR" sz="2800" dirty="0">
                <a:latin typeface="Calibri" pitchFamily="34" charset="0"/>
              </a:rPr>
              <a:t>‌</a:t>
            </a:r>
            <a:r>
              <a:rPr lang="fa-IR" sz="2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تواند در نقش</a:t>
            </a:r>
            <a:r>
              <a:rPr lang="fa-IR" altLang="fa-IR" sz="2800" dirty="0">
                <a:latin typeface="Calibri" pitchFamily="34" charset="0"/>
              </a:rPr>
              <a:t>‌</a:t>
            </a:r>
            <a:r>
              <a:rPr lang="fa-IR" sz="26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های متفاوتی در شبکه فعالیت نماید</a:t>
            </a:r>
            <a:r>
              <a:rPr lang="fa-IR" sz="26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.</a:t>
            </a:r>
            <a:endParaRPr lang="fa-IR" altLang="en-US" sz="2600" b="1" dirty="0">
              <a:solidFill>
                <a:srgbClr val="00B0F0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نقش‌های قابل ایفا توسط </a:t>
            </a:r>
            <a:r>
              <a:rPr lang="en-US" altLang="fa-IR" dirty="0" smtClean="0">
                <a:latin typeface="Calibri" pitchFamily="34" charset="0"/>
              </a:rPr>
              <a:t>ISA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3466FF-9D13-49F4-92DC-1744D7B72C3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908720"/>
            <a:ext cx="8533581" cy="100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می</a:t>
            </a:r>
            <a:r>
              <a:rPr lang="fa-IR" altLang="fa-IR" sz="2200" dirty="0">
                <a:latin typeface="Calibri" pitchFamily="34" charset="0"/>
              </a:rPr>
              <a:t>‌</a:t>
            </a:r>
            <a:r>
              <a:rPr lang="fa-IR" sz="2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توان از نرم</a:t>
            </a:r>
            <a:r>
              <a:rPr lang="fa-IR" altLang="fa-IR" sz="2200" dirty="0">
                <a:latin typeface="Calibri" pitchFamily="34" charset="0"/>
              </a:rPr>
              <a:t>‌</a:t>
            </a:r>
            <a:r>
              <a:rPr lang="fa-IR" sz="2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افزار در شرایط و موقعیت</a:t>
            </a:r>
            <a:r>
              <a:rPr lang="fa-IR" altLang="fa-IR" sz="2200" dirty="0">
                <a:latin typeface="Calibri" pitchFamily="34" charset="0"/>
              </a:rPr>
              <a:t>‌</a:t>
            </a:r>
            <a:r>
              <a:rPr lang="fa-IR" sz="22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های کاری متفاوتی استفاده نمود.</a:t>
            </a:r>
          </a:p>
          <a:p>
            <a:pPr lvl="0" algn="just" rtl="1">
              <a:lnSpc>
                <a:spcPct val="150000"/>
              </a:lnSpc>
            </a:pPr>
            <a:endParaRPr lang="en-US" sz="2000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45588736"/>
              </p:ext>
            </p:extLst>
          </p:nvPr>
        </p:nvGraphicFramePr>
        <p:xfrm>
          <a:off x="2231740" y="1276311"/>
          <a:ext cx="4680520" cy="460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366" y="5665746"/>
            <a:ext cx="864516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بیشتر </a:t>
            </a:r>
            <a:r>
              <a:rPr lang="en-US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ISA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را با رویکرد </a:t>
            </a:r>
            <a:r>
              <a:rPr lang="en-US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NAT (</a:t>
            </a:r>
            <a:r>
              <a:rPr lang="en-US" sz="2400" dirty="0"/>
              <a:t>Network Address </a:t>
            </a:r>
            <a:r>
              <a:rPr lang="en-US" sz="2400" dirty="0" smtClean="0"/>
              <a:t>Translation)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می</a:t>
            </a:r>
            <a:r>
              <a:rPr lang="fa-IR" altLang="fa-IR" sz="2400" dirty="0">
                <a:latin typeface="Calibri" pitchFamily="34" charset="0"/>
              </a:rPr>
              <a:t>‌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شناسند که بر خلاف این </a:t>
            </a:r>
            <a:r>
              <a:rPr lang="en-US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ISA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یک </a:t>
            </a:r>
            <a:r>
              <a:rPr lang="fa-IR" sz="2200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فایروال قوی 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با منطق خاص خود است.</a:t>
            </a:r>
            <a:endParaRPr lang="en-US" sz="2200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آشنایی با نقش </a:t>
            </a:r>
            <a:r>
              <a:rPr lang="en-US" altLang="fa-IR" dirty="0" smtClean="0">
                <a:latin typeface="Calibri" pitchFamily="34" charset="0"/>
              </a:rPr>
              <a:t>Firewall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03E15-5A21-4B2F-8BC0-A4F3FF926C6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5" y="998984"/>
            <a:ext cx="8605589" cy="17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2663" indent="-531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784225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مکانیزمی است که ترافیک ورودی و خروجی مربوط به شبکه را مورد بررسی و کنترل قرار می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altLang="en-US" sz="2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دهد و بر اساس معیارهایی، </a:t>
            </a:r>
            <a:r>
              <a:rPr lang="fa-IR" alt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اجازه وارد و یا خارج شدن ترافیک</a:t>
            </a:r>
            <a:r>
              <a:rPr lang="fa-IR" altLang="en-US" sz="2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مورد نظر را در یک شبکه صادر می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altLang="en-US" sz="22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کند.</a:t>
            </a:r>
            <a:endParaRPr lang="fa-IR" altLang="en-US" sz="2200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4380070"/>
              </p:ext>
            </p:extLst>
          </p:nvPr>
        </p:nvGraphicFramePr>
        <p:xfrm>
          <a:off x="251520" y="2564904"/>
          <a:ext cx="85689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>
                <a:latin typeface="Calibri" pitchFamily="34" charset="0"/>
              </a:rPr>
              <a:t>Packet Filtering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03E15-5A21-4B2F-8BC0-A4F3FF926C6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3" y="980729"/>
            <a:ext cx="878681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2663" indent="-531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95250" indent="0" algn="just" rtl="1">
              <a:lnSpc>
                <a:spcPct val="200000"/>
              </a:lnSpc>
            </a:pPr>
            <a:r>
              <a:rPr lang="fa-IR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بر اساس مدل </a:t>
            </a:r>
            <a:r>
              <a:rPr lang="en-US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OSI</a:t>
            </a:r>
            <a:r>
              <a:rPr lang="fa-IR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و معیارهایی که در لایه 3 و 4 وجود دارد ترافیک مورد بررسی قرار می</a:t>
            </a:r>
            <a:r>
              <a:rPr lang="fa-IR" sz="21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گیرد.</a:t>
            </a:r>
          </a:p>
          <a:p>
            <a:pPr marL="95250" indent="0" algn="just" rtl="1">
              <a:lnSpc>
                <a:spcPct val="200000"/>
              </a:lnSpc>
            </a:pPr>
            <a:r>
              <a:rPr lang="fa-IR" altLang="en-US" sz="21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از جمله معیارهایی که می</a:t>
            </a:r>
            <a:r>
              <a:rPr lang="fa-IR" sz="21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altLang="en-US" sz="21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توان مربوط به لایه</a:t>
            </a:r>
            <a:r>
              <a:rPr lang="fa-IR" sz="21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altLang="en-US" sz="21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های سه و چهار نام برد :</a:t>
            </a:r>
            <a:endParaRPr lang="fa-IR" altLang="en-US" sz="2100" b="1" dirty="0">
              <a:solidFill>
                <a:srgbClr val="C00000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2159432"/>
              </p:ext>
            </p:extLst>
          </p:nvPr>
        </p:nvGraphicFramePr>
        <p:xfrm>
          <a:off x="-252536" y="2636913"/>
          <a:ext cx="8712968" cy="38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0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books24x7.com/bookimages/id_35308/ns780307_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31492"/>
            <a:ext cx="52863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err="1" smtClean="0">
                <a:latin typeface="Calibri" pitchFamily="34" charset="0"/>
              </a:rPr>
              <a:t>StateFul</a:t>
            </a:r>
            <a:r>
              <a:rPr lang="en-US" altLang="fa-IR" dirty="0" smtClean="0">
                <a:latin typeface="Calibri" pitchFamily="34" charset="0"/>
              </a:rPr>
              <a:t> Filtering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C1F062-06BB-4D2D-B7E3-F7C1649B1EE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900113" indent="-449263" algn="r" rtl="1">
              <a:lnSpc>
                <a:spcPct val="150000"/>
              </a:lnSpc>
              <a:buFont typeface="Arial" pitchFamily="34" charset="0"/>
              <a:buChar char="•"/>
              <a:tabLst>
                <a:tab pos="627063" algn="l"/>
              </a:tabLst>
              <a:defRPr/>
            </a:pPr>
            <a:endParaRPr lang="fa-IR" sz="2000" b="1" dirty="0">
              <a:latin typeface="Calibri" pitchFamily="34" charset="0"/>
              <a:cs typeface="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836" y="980728"/>
            <a:ext cx="87616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b="1" dirty="0" smtClean="0">
                <a:cs typeface="B Nazanin" panose="00000400000000000000" pitchFamily="2" charset="-78"/>
              </a:rPr>
              <a:t>در این مدل عملکرد </a:t>
            </a:r>
            <a:r>
              <a:rPr lang="en-US" sz="2200" b="1" dirty="0" smtClean="0">
                <a:cs typeface="B Nazanin" panose="00000400000000000000" pitchFamily="2" charset="-78"/>
              </a:rPr>
              <a:t>Filtering</a:t>
            </a:r>
            <a:r>
              <a:rPr lang="fa-IR" sz="2200" b="1" dirty="0" smtClean="0"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بر اساس </a:t>
            </a:r>
            <a:r>
              <a:rPr lang="en-US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Session</a:t>
            </a:r>
            <a:r>
              <a:rPr lang="fa-IR" sz="2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های ارتباطی </a:t>
            </a:r>
            <a:r>
              <a:rPr lang="fa-IR" sz="2200" b="1" dirty="0" smtClean="0">
                <a:cs typeface="B Nazanin" panose="00000400000000000000" pitchFamily="2" charset="-78"/>
              </a:rPr>
              <a:t>صورت می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cs typeface="B Nazanin" panose="00000400000000000000" pitchFamily="2" charset="-78"/>
              </a:rPr>
              <a:t>گیرد.</a:t>
            </a:r>
            <a:endParaRPr lang="en-US" sz="22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12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بعنوان مثال :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b="1" dirty="0" smtClean="0">
                <a:cs typeface="B Nazanin" panose="00000400000000000000" pitchFamily="2" charset="-78"/>
              </a:rPr>
              <a:t>آیا </a:t>
            </a:r>
            <a:r>
              <a:rPr lang="en-US" sz="2200" b="1" dirty="0" smtClean="0">
                <a:cs typeface="B Nazanin" panose="00000400000000000000" pitchFamily="2" charset="-78"/>
              </a:rPr>
              <a:t>Packet</a:t>
            </a:r>
            <a:r>
              <a:rPr lang="fa-IR" sz="2200" b="1" dirty="0" smtClean="0">
                <a:cs typeface="B Nazanin" panose="00000400000000000000" pitchFamily="2" charset="-78"/>
              </a:rPr>
              <a:t> های وارد شده از شبکه خارجی به شبکه داخلی مربوط به درخواستی است که  کلاینت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cs typeface="B Nazanin" panose="00000400000000000000" pitchFamily="2" charset="-78"/>
              </a:rPr>
              <a:t>های داخلی شبکه فرستاده</a:t>
            </a:r>
            <a:r>
              <a:rPr lang="fa-IR" altLang="fa-IR" sz="24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200" b="1" dirty="0" smtClean="0">
                <a:cs typeface="B Nazanin" panose="00000400000000000000" pitchFamily="2" charset="-78"/>
              </a:rPr>
              <a:t>اند و آیا مشخصاتی که </a:t>
            </a:r>
            <a:r>
              <a:rPr lang="en-US" sz="2200" b="1" dirty="0" smtClean="0">
                <a:cs typeface="B Nazanin" panose="00000400000000000000" pitchFamily="2" charset="-78"/>
              </a:rPr>
              <a:t>Packet</a:t>
            </a:r>
            <a:r>
              <a:rPr lang="fa-IR" sz="2200" b="1" dirty="0" smtClean="0">
                <a:cs typeface="B Nazanin" panose="00000400000000000000" pitchFamily="2" charset="-78"/>
              </a:rPr>
              <a:t> دارد عیناً بر اساس همان درخواست است یا خیر ؟</a:t>
            </a:r>
            <a:endParaRPr lang="en-US" sz="2200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>
                <a:latin typeface="Calibri" pitchFamily="34" charset="0"/>
              </a:rPr>
              <a:t>Application </a:t>
            </a:r>
            <a:r>
              <a:rPr lang="en-US" altLang="fa-IR" dirty="0" err="1" smtClean="0">
                <a:latin typeface="Calibri" pitchFamily="34" charset="0"/>
              </a:rPr>
              <a:t>Filternig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AC6525-1CE0-46AA-89D8-46ED4BD72930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052737"/>
            <a:ext cx="8786812" cy="1368152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در این عملکرد از یکسری مشخصات </a:t>
            </a:r>
            <a:r>
              <a:rPr lang="en-US" sz="2200" b="1" dirty="0" smtClean="0">
                <a:latin typeface="Calibri" pitchFamily="34" charset="0"/>
                <a:cs typeface="B Roya" panose="00000400000000000000" pitchFamily="2" charset="-78"/>
              </a:rPr>
              <a:t>(Signature)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 مربوط به برنامه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ها برای کنترل دسترسی آنان و ترافیک استفاده می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شود.</a:t>
            </a:r>
          </a:p>
        </p:txBody>
      </p:sp>
      <p:pic>
        <p:nvPicPr>
          <p:cNvPr id="3074" name="Picture 2" descr="http://www.isaserver.org/img/upl/untitled%2021199787943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896544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0936" y="2420889"/>
            <a:ext cx="343926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اکثر پروتکلهای حساس و پر استفاده در لایه </a:t>
            </a:r>
            <a:r>
              <a:rPr lang="en-US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Application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کار </a:t>
            </a:r>
            <a:r>
              <a:rPr lang="fa-IR" sz="22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می‌کنند 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و بسیاری از حملات نیز از این لایه انجام </a:t>
            </a:r>
            <a:r>
              <a:rPr lang="fa-IR" sz="22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می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گیرد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. بنابراین داشتن </a:t>
            </a:r>
            <a:r>
              <a:rPr lang="en-US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Filtering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قوی در این لایه امنیت شبکه را بهبود </a:t>
            </a:r>
            <a:r>
              <a:rPr lang="fa-IR" sz="22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می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بخشد</a:t>
            </a:r>
            <a:r>
              <a:rPr lang="fa-IR" sz="2200" b="1" dirty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.</a:t>
            </a:r>
            <a:endParaRPr lang="fa-IR" sz="2200" b="1" dirty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بررسی نقش </a:t>
            </a:r>
            <a:r>
              <a:rPr lang="en-US" altLang="fa-IR" dirty="0" smtClean="0">
                <a:latin typeface="Calibri" pitchFamily="34" charset="0"/>
              </a:rPr>
              <a:t>Proxy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33E04-497D-4884-9D08-D7BDC8D87F7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775" y="1169640"/>
            <a:ext cx="878681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260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6350" algn="just" rtl="1"/>
            <a:r>
              <a:rPr lang="en-US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ISA Server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که در نقش مختص به </a:t>
            </a:r>
            <a:r>
              <a:rPr lang="en-US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Proxy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در شبکه فعالیت می</a:t>
            </a:r>
            <a:r>
              <a:rPr lang="fa-IR" altLang="fa-IR" sz="24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کند، می</a:t>
            </a:r>
            <a:r>
              <a:rPr lang="fa-IR" altLang="fa-IR" sz="2400" b="1" dirty="0">
                <a:solidFill>
                  <a:srgbClr val="000066"/>
                </a:solidFill>
                <a:cs typeface="Lotus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تواند دسترسی کاربران و کامپیوترهای شبکه را به سایت ها و منابع اینترنتی کنترل و محدود نماید.</a:t>
            </a:r>
            <a:endParaRPr lang="fa-IR" altLang="en-US" sz="2200" b="1" dirty="0">
              <a:solidFill>
                <a:srgbClr val="0070C0"/>
              </a:solidFill>
              <a:latin typeface="Calibri" pitchFamily="34" charset="0"/>
              <a:cs typeface="B Nazanin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51407478"/>
              </p:ext>
            </p:extLst>
          </p:nvPr>
        </p:nvGraphicFramePr>
        <p:xfrm>
          <a:off x="206837" y="2436813"/>
          <a:ext cx="8786811" cy="409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3846</TotalTime>
  <Words>831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B Nazanin</vt:lpstr>
      <vt:lpstr>Nazanin</vt:lpstr>
      <vt:lpstr>Verdana</vt:lpstr>
      <vt:lpstr>Lotus</vt:lpstr>
      <vt:lpstr>Calibri</vt:lpstr>
      <vt:lpstr>Titr</vt:lpstr>
      <vt:lpstr>Majalla UI</vt:lpstr>
      <vt:lpstr>Wingdings 2</vt:lpstr>
      <vt:lpstr>Gill Sans MT</vt:lpstr>
      <vt:lpstr>Wingdings</vt:lpstr>
      <vt:lpstr>B Roya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Javanmard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دوم درس شبکه های درون سازمانی</cp:keywords>
  <cp:lastModifiedBy>User4</cp:lastModifiedBy>
  <cp:revision>282</cp:revision>
  <dcterms:created xsi:type="dcterms:W3CDTF">2010-11-18T23:30:56Z</dcterms:created>
  <dcterms:modified xsi:type="dcterms:W3CDTF">2015-11-05T16:11:16Z</dcterms:modified>
</cp:coreProperties>
</file>