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72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07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BF95-33B1-48B5-9A35-6A3730B15D54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540F83-50A8-447E-9677-D008BBF8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2" y="1501482"/>
            <a:ext cx="1095527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22" y="3448767"/>
            <a:ext cx="504895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35" y="3763136"/>
            <a:ext cx="236253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70" y="3514080"/>
            <a:ext cx="490606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19" y="3515451"/>
            <a:ext cx="2772162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22" y="3720267"/>
            <a:ext cx="5229955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35" y="3753609"/>
            <a:ext cx="2181529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522" y="3782188"/>
            <a:ext cx="541095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35" y="3620241"/>
            <a:ext cx="272453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85" y="2057923"/>
            <a:ext cx="2924583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03" y="2034107"/>
            <a:ext cx="3238952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1134409"/>
            <a:ext cx="906906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89" y="2038870"/>
            <a:ext cx="3277057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45" y="1825625"/>
            <a:ext cx="951680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22" y="3108242"/>
            <a:ext cx="504895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67" y="3277293"/>
            <a:ext cx="226726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7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17" y="3739320"/>
            <a:ext cx="494416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0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34" y="4001294"/>
            <a:ext cx="3629532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86" y="3630775"/>
            <a:ext cx="503942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36" y="3782188"/>
            <a:ext cx="3658111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3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2" y="3782188"/>
            <a:ext cx="5115639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8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56" y="3729793"/>
            <a:ext cx="296268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3410661"/>
            <a:ext cx="8897592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01" y="3772662"/>
            <a:ext cx="5430008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50" y="3777425"/>
            <a:ext cx="3038899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1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03" y="365125"/>
            <a:ext cx="5973009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7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690688"/>
            <a:ext cx="6668431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02" y="3615477"/>
            <a:ext cx="5963482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33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08" y="3682162"/>
            <a:ext cx="364858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3254555"/>
            <a:ext cx="8459381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2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3501161"/>
            <a:ext cx="792590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6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11" y="3258240"/>
            <a:ext cx="6649378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1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0" y="1027906"/>
            <a:ext cx="10555173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0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3544030"/>
            <a:ext cx="7106642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0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1793421"/>
            <a:ext cx="11422069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2972450"/>
            <a:ext cx="9002381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68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1614948"/>
            <a:ext cx="9774014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8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27" y="1825625"/>
            <a:ext cx="10555173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3" y="2004645"/>
            <a:ext cx="9802593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4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31" y="1825625"/>
            <a:ext cx="522042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5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07" y="3258240"/>
            <a:ext cx="5563376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3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51" y="3320161"/>
            <a:ext cx="6820852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8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79" y="3253477"/>
            <a:ext cx="571579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3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79" y="3267766"/>
            <a:ext cx="6563641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32" y="3472582"/>
            <a:ext cx="1075522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6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25" y="2167475"/>
            <a:ext cx="8230749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4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75" y="1825625"/>
            <a:ext cx="5372850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9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7" y="1638764"/>
            <a:ext cx="834506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9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-14103"/>
            <a:ext cx="9945488" cy="193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7008"/>
            <a:ext cx="10421804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7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19" y="756482"/>
            <a:ext cx="9583487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3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02" y="1690688"/>
            <a:ext cx="3905795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5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23" y="2296081"/>
            <a:ext cx="378195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4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13" y="2334186"/>
            <a:ext cx="375337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2296081"/>
            <a:ext cx="385816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23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08" y="2300844"/>
            <a:ext cx="3829584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8" y="3291582"/>
            <a:ext cx="8011643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08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23" y="2296081"/>
            <a:ext cx="396295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8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97" y="2277028"/>
            <a:ext cx="3801005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0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39" y="2324660"/>
            <a:ext cx="391532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5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4" y="2329423"/>
            <a:ext cx="3810532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1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86" y="2324660"/>
            <a:ext cx="395342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61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2470180"/>
            <a:ext cx="4382112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2315134"/>
            <a:ext cx="938343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57" y="3526973"/>
            <a:ext cx="7118824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68" y="3633504"/>
            <a:ext cx="2829155" cy="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217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0</Words>
  <Application>Microsoft Office PowerPoint</Application>
  <PresentationFormat>Widescreen</PresentationFormat>
  <Paragraphs>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FM</cp:lastModifiedBy>
  <cp:revision>4</cp:revision>
  <dcterms:created xsi:type="dcterms:W3CDTF">2015-12-12T17:08:32Z</dcterms:created>
  <dcterms:modified xsi:type="dcterms:W3CDTF">2015-12-12T18:14:11Z</dcterms:modified>
</cp:coreProperties>
</file>