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6" r:id="rId2"/>
    <p:sldId id="257" r:id="rId3"/>
    <p:sldId id="272" r:id="rId4"/>
    <p:sldId id="260" r:id="rId5"/>
    <p:sldId id="261" r:id="rId6"/>
    <p:sldId id="262" r:id="rId7"/>
    <p:sldId id="263" r:id="rId8"/>
    <p:sldId id="273" r:id="rId9"/>
    <p:sldId id="258" r:id="rId10"/>
    <p:sldId id="259" r:id="rId11"/>
    <p:sldId id="264" r:id="rId12"/>
    <p:sldId id="265" r:id="rId13"/>
    <p:sldId id="267" r:id="rId14"/>
    <p:sldId id="268" r:id="rId15"/>
    <p:sldId id="269" r:id="rId16"/>
    <p:sldId id="270" r:id="rId17"/>
    <p:sldId id="274" r:id="rId18"/>
    <p:sldId id="271" r:id="rId19"/>
    <p:sldId id="275" r:id="rId20"/>
    <p:sldId id="276" r:id="rId21"/>
    <p:sldId id="277" r:id="rId22"/>
    <p:sldId id="278" r:id="rId23"/>
    <p:sldId id="279" r:id="rId24"/>
    <p:sldId id="280" r:id="rId25"/>
    <p:sldId id="283" r:id="rId26"/>
    <p:sldId id="284" r:id="rId27"/>
    <p:sldId id="285" r:id="rId28"/>
    <p:sldId id="281" r:id="rId29"/>
    <p:sldId id="282" r:id="rId30"/>
    <p:sldId id="286" r:id="rId31"/>
    <p:sldId id="287" r:id="rId32"/>
    <p:sldId id="289" r:id="rId33"/>
    <p:sldId id="288" r:id="rId34"/>
    <p:sldId id="290" r:id="rId35"/>
    <p:sldId id="291" r:id="rId36"/>
    <p:sldId id="292" r:id="rId37"/>
    <p:sldId id="293" r:id="rId38"/>
    <p:sldId id="294" r:id="rId39"/>
    <p:sldId id="295" r:id="rId40"/>
    <p:sldId id="298" r:id="rId41"/>
    <p:sldId id="296" r:id="rId42"/>
    <p:sldId id="297" r:id="rId43"/>
    <p:sldId id="299" r:id="rId44"/>
    <p:sldId id="300" r:id="rId45"/>
    <p:sldId id="301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hand" initials="S" lastIdx="1" clrIdx="0">
    <p:extLst>
      <p:ext uri="{19B8F6BF-5375-455C-9EA6-DF929625EA0E}">
        <p15:presenceInfo xmlns:p15="http://schemas.microsoft.com/office/powerpoint/2012/main" userId="Sahan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D9A74B-2DE6-422B-B030-62141C271023}" type="doc">
      <dgm:prSet loTypeId="urn:microsoft.com/office/officeart/2005/8/layout/hierarchy2" loCatId="hierarchy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D09863-459F-4224-8980-1645A63D4A21}">
      <dgm:prSet phldrT="[Text]" custT="1"/>
      <dgm:spPr/>
      <dgm:t>
        <a:bodyPr/>
        <a:lstStyle/>
        <a:p>
          <a:r>
            <a:rPr lang="fa-IR" sz="4000" dirty="0" smtClean="0">
              <a:latin typeface="Arial" panose="020B0604020202020204" pitchFamily="34" charset="0"/>
              <a:cs typeface="Arial" panose="020B0604020202020204" pitchFamily="34" charset="0"/>
            </a:rPr>
            <a:t>اختصاص مشخصات</a:t>
          </a:r>
          <a:endParaRPr lang="en-US" sz="4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5A8CDB-4823-4E66-A9B3-3182A4B10208}" type="parTrans" cxnId="{CBC82407-F8ED-4C6C-BD42-61EB434509F7}">
      <dgm:prSet custT="1"/>
      <dgm:spPr/>
      <dgm:t>
        <a:bodyPr/>
        <a:lstStyle/>
        <a:p>
          <a:endParaRPr lang="en-US" sz="4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B8BAF6-2C16-4A14-B443-EAB11E6951CF}" type="sibTrans" cxnId="{CBC82407-F8ED-4C6C-BD42-61EB434509F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3B295B-0E93-4AE3-AFBD-D779A97DC3BE}">
      <dgm:prSet phldrT="[Text]" custT="1"/>
      <dgm:spPr/>
      <dgm:t>
        <a:bodyPr/>
        <a:lstStyle/>
        <a:p>
          <a:r>
            <a:rPr lang="fa-IR" sz="4000" dirty="0" smtClean="0">
              <a:latin typeface="Arial" panose="020B0604020202020204" pitchFamily="34" charset="0"/>
              <a:cs typeface="Arial" panose="020B0604020202020204" pitchFamily="34" charset="0"/>
            </a:rPr>
            <a:t>بارگذاری</a:t>
          </a:r>
          <a:endParaRPr lang="en-US" sz="4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36E1C7-0958-41C5-88A8-0BE82D1BA711}" type="parTrans" cxnId="{9CD2F28E-812F-49CF-9163-2C49993FD8F9}">
      <dgm:prSet custT="1"/>
      <dgm:spPr/>
      <dgm:t>
        <a:bodyPr/>
        <a:lstStyle/>
        <a:p>
          <a:endParaRPr lang="en-US" sz="4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FE34A0-4CA4-4AF2-AE25-CFF38C4A1B1D}" type="sibTrans" cxnId="{9CD2F28E-812F-49CF-9163-2C49993FD8F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134AA-38CF-43F3-B847-FA5142EBBD24}">
      <dgm:prSet phldrT="[Text]" custT="1"/>
      <dgm:spPr/>
      <dgm:t>
        <a:bodyPr/>
        <a:lstStyle/>
        <a:p>
          <a:r>
            <a:rPr lang="fa-IR" sz="4000" dirty="0" smtClean="0">
              <a:latin typeface="Arial" panose="020B0604020202020204" pitchFamily="34" charset="0"/>
              <a:cs typeface="Arial" panose="020B0604020202020204" pitchFamily="34" charset="0"/>
            </a:rPr>
            <a:t>تحلیل سازه</a:t>
          </a:r>
          <a:endParaRPr lang="en-US" sz="4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2CF79F-8534-4690-94F2-B5AED1D48AC0}" type="parTrans" cxnId="{2DBAA9E3-EE05-4A5E-BBD7-7D224606F29F}">
      <dgm:prSet custT="1"/>
      <dgm:spPr/>
      <dgm:t>
        <a:bodyPr/>
        <a:lstStyle/>
        <a:p>
          <a:endParaRPr lang="en-US" sz="4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0B112F-FD24-4B02-9E8C-6F8EA60372BF}" type="sibTrans" cxnId="{2DBAA9E3-EE05-4A5E-BBD7-7D224606F29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6262B8-5952-4CD9-B12C-CDD1C468D598}">
      <dgm:prSet phldrT="[Text]" custT="1"/>
      <dgm:spPr/>
      <dgm:t>
        <a:bodyPr/>
        <a:lstStyle/>
        <a:p>
          <a:r>
            <a:rPr lang="fa-IR" sz="4000" dirty="0" smtClean="0">
              <a:latin typeface="Arial" panose="020B0604020202020204" pitchFamily="34" charset="0"/>
              <a:cs typeface="Arial" panose="020B0604020202020204" pitchFamily="34" charset="0"/>
            </a:rPr>
            <a:t>طراحی سازه</a:t>
          </a:r>
          <a:endParaRPr lang="en-US" sz="4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F2C78E-4704-4E58-87A9-B595DAD0A932}" type="parTrans" cxnId="{E7C0FEC1-7E59-4087-8A3F-EAE834EA8926}">
      <dgm:prSet custT="1"/>
      <dgm:spPr/>
      <dgm:t>
        <a:bodyPr/>
        <a:lstStyle/>
        <a:p>
          <a:endParaRPr lang="en-US" sz="4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602C4B-6573-4536-A812-DD0AC72EA833}" type="sibTrans" cxnId="{E7C0FEC1-7E59-4087-8A3F-EAE834EA892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AD24E3-893E-410D-B0F3-3E2DAD5818FD}">
      <dgm:prSet phldrT="[Text]" custT="1"/>
      <dgm:spPr/>
      <dgm:t>
        <a:bodyPr/>
        <a:lstStyle/>
        <a:p>
          <a:r>
            <a:rPr lang="fa-IR" sz="3600" dirty="0" smtClean="0">
              <a:latin typeface="Arial" panose="020B0604020202020204" pitchFamily="34" charset="0"/>
              <a:cs typeface="Arial" panose="020B0604020202020204" pitchFamily="34" charset="0"/>
            </a:rPr>
            <a:t>نمایش و چاپ خروجی</a:t>
          </a:r>
          <a:endParaRPr lang="en-U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6E119A-116F-4D9D-8946-961BF314C571}" type="parTrans" cxnId="{9D58F88F-1F79-496A-800F-84222D2B780B}">
      <dgm:prSet custT="1"/>
      <dgm:spPr/>
      <dgm:t>
        <a:bodyPr/>
        <a:lstStyle/>
        <a:p>
          <a:endParaRPr lang="en-US" sz="4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DD717E-ABF2-45B9-AB4D-F71F394CA899}" type="sibTrans" cxnId="{9D58F88F-1F79-496A-800F-84222D2B780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06D995-0486-4F0A-95E4-043AE9CE3556}">
      <dgm:prSet phldrT="[Text]" custT="1"/>
      <dgm:spPr/>
      <dgm:t>
        <a:bodyPr/>
        <a:lstStyle/>
        <a:p>
          <a:r>
            <a:rPr lang="fa-IR" sz="4000" b="1" dirty="0" smtClean="0">
              <a:latin typeface="Arial" panose="020B0604020202020204" pitchFamily="34" charset="0"/>
              <a:cs typeface="Arial" panose="020B0604020202020204" pitchFamily="34" charset="0"/>
            </a:rPr>
            <a:t>مراحل مدل سازی</a:t>
          </a:r>
          <a:endParaRPr lang="en-US" sz="4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F8657A-59BF-4E3E-B18E-456FF020394F}" type="sibTrans" cxnId="{E3E074C2-2BA6-4C49-B81D-B6F66497DA7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544D57-9C93-4888-AD8D-0559B1905D5E}" type="parTrans" cxnId="{E3E074C2-2BA6-4C49-B81D-B6F66497DA7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1D2663-A708-483D-998D-273EAABBD04F}">
      <dgm:prSet phldrT="[Text]" custT="1"/>
      <dgm:spPr/>
      <dgm:t>
        <a:bodyPr/>
        <a:lstStyle/>
        <a:p>
          <a:r>
            <a:rPr lang="fa-IR" sz="3600" dirty="0" smtClean="0">
              <a:latin typeface="Arial" panose="020B0604020202020204" pitchFamily="34" charset="0"/>
              <a:cs typeface="Arial" panose="020B0604020202020204" pitchFamily="34" charset="0"/>
            </a:rPr>
            <a:t>تعریف مشخصات سازه</a:t>
          </a:r>
          <a:endParaRPr lang="en-U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53A3E2-877C-4175-93B0-D2B709E7F8CD}" type="parTrans" cxnId="{9833443D-CF06-407F-AF84-AD459F8C3BE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9FA57B-6079-451D-B6CA-8583E23FCC72}" type="sibTrans" cxnId="{9833443D-CF06-407F-AF84-AD459F8C3BE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39EA62-39DE-4390-A076-2AAD6F46423B}">
      <dgm:prSet phldrT="[Text]" custT="1"/>
      <dgm:spPr/>
      <dgm:t>
        <a:bodyPr/>
        <a:lstStyle/>
        <a:p>
          <a:r>
            <a:rPr lang="fa-IR" sz="4000" dirty="0" smtClean="0">
              <a:latin typeface="Arial" panose="020B0604020202020204" pitchFamily="34" charset="0"/>
              <a:cs typeface="Arial" panose="020B0604020202020204" pitchFamily="34" charset="0"/>
            </a:rPr>
            <a:t>شروع ساخت مدل</a:t>
          </a:r>
          <a:endParaRPr lang="en-US" sz="4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66EC57-D6B5-4837-867A-58B1B5C95F6E}" type="parTrans" cxnId="{BBE1F3CB-972B-44AF-97FB-7CAA2A968B8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DF8952-4F39-4320-86D3-74491C868281}" type="sibTrans" cxnId="{BBE1F3CB-972B-44AF-97FB-7CAA2A968B8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0E6758-A679-4699-97C0-86D3A0B980E4}">
      <dgm:prSet phldrT="[Text]" custT="1"/>
      <dgm:spPr/>
      <dgm:t>
        <a:bodyPr/>
        <a:lstStyle/>
        <a:p>
          <a:r>
            <a:rPr lang="fa-IR" sz="4000" dirty="0" smtClean="0">
              <a:latin typeface="Arial" panose="020B0604020202020204" pitchFamily="34" charset="0"/>
              <a:cs typeface="Arial" panose="020B0604020202020204" pitchFamily="34" charset="0"/>
            </a:rPr>
            <a:t>ترسیم مدل</a:t>
          </a:r>
          <a:endParaRPr lang="en-US" sz="4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3F4383-DCE1-42DE-BA13-089F07830802}" type="parTrans" cxnId="{C25C6D8F-D19F-4DFC-B201-2C285D37551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ABFA9C-EF24-4B12-AE2D-A154DE4852C8}" type="sibTrans" cxnId="{C25C6D8F-D19F-4DFC-B201-2C285D37551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83DFD0-F2C3-42C7-9485-87FF9BD9A57A}" type="pres">
      <dgm:prSet presAssocID="{90D9A74B-2DE6-422B-B030-62141C27102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D839D1-A9B7-4EE7-821E-D56309D75AD1}" type="pres">
      <dgm:prSet presAssocID="{7C06D995-0486-4F0A-95E4-043AE9CE3556}" presName="root1" presStyleCnt="0"/>
      <dgm:spPr/>
    </dgm:pt>
    <dgm:pt modelId="{4706A810-2ED4-427D-90AF-708E1BC3F646}" type="pres">
      <dgm:prSet presAssocID="{7C06D995-0486-4F0A-95E4-043AE9CE3556}" presName="LevelOneTextNode" presStyleLbl="node0" presStyleIdx="0" presStyleCnt="1" custScaleX="309413" custLinFactNeighborX="-2410" custLinFactNeighborY="64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AA9B72-6F9D-48F6-B11C-81954F7E8E8D}" type="pres">
      <dgm:prSet presAssocID="{7C06D995-0486-4F0A-95E4-043AE9CE3556}" presName="level2hierChild" presStyleCnt="0"/>
      <dgm:spPr/>
    </dgm:pt>
    <dgm:pt modelId="{C5CF6189-EB73-4997-943B-06FA82E814B5}" type="pres">
      <dgm:prSet presAssocID="{2366EC57-D6B5-4837-867A-58B1B5C95F6E}" presName="conn2-1" presStyleLbl="parChTrans1D2" presStyleIdx="0" presStyleCnt="8"/>
      <dgm:spPr/>
      <dgm:t>
        <a:bodyPr/>
        <a:lstStyle/>
        <a:p>
          <a:endParaRPr lang="en-US"/>
        </a:p>
      </dgm:t>
    </dgm:pt>
    <dgm:pt modelId="{6D3F9ED9-F6CE-48BF-BCFE-6F886CE596AF}" type="pres">
      <dgm:prSet presAssocID="{2366EC57-D6B5-4837-867A-58B1B5C95F6E}" presName="connTx" presStyleLbl="parChTrans1D2" presStyleIdx="0" presStyleCnt="8"/>
      <dgm:spPr/>
      <dgm:t>
        <a:bodyPr/>
        <a:lstStyle/>
        <a:p>
          <a:endParaRPr lang="en-US"/>
        </a:p>
      </dgm:t>
    </dgm:pt>
    <dgm:pt modelId="{B258AAAA-9F36-4CAE-B2D6-28DF6F8C4A49}" type="pres">
      <dgm:prSet presAssocID="{BF39EA62-39DE-4390-A076-2AAD6F46423B}" presName="root2" presStyleCnt="0"/>
      <dgm:spPr/>
    </dgm:pt>
    <dgm:pt modelId="{C713DCC6-6387-4880-9F66-E9F44B7B25CD}" type="pres">
      <dgm:prSet presAssocID="{BF39EA62-39DE-4390-A076-2AAD6F46423B}" presName="LevelTwoTextNode" presStyleLbl="node2" presStyleIdx="0" presStyleCnt="8" custScaleX="3094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2BDE4C-2345-4A91-A77B-D4D83465BE32}" type="pres">
      <dgm:prSet presAssocID="{BF39EA62-39DE-4390-A076-2AAD6F46423B}" presName="level3hierChild" presStyleCnt="0"/>
      <dgm:spPr/>
    </dgm:pt>
    <dgm:pt modelId="{F13D1E60-128D-4943-B591-82447BAEF12D}" type="pres">
      <dgm:prSet presAssocID="{CB53A3E2-877C-4175-93B0-D2B709E7F8CD}" presName="conn2-1" presStyleLbl="parChTrans1D2" presStyleIdx="1" presStyleCnt="8"/>
      <dgm:spPr/>
      <dgm:t>
        <a:bodyPr/>
        <a:lstStyle/>
        <a:p>
          <a:endParaRPr lang="en-US"/>
        </a:p>
      </dgm:t>
    </dgm:pt>
    <dgm:pt modelId="{9C739056-FCE4-4A6A-960E-4337E494768F}" type="pres">
      <dgm:prSet presAssocID="{CB53A3E2-877C-4175-93B0-D2B709E7F8CD}" presName="connTx" presStyleLbl="parChTrans1D2" presStyleIdx="1" presStyleCnt="8"/>
      <dgm:spPr/>
      <dgm:t>
        <a:bodyPr/>
        <a:lstStyle/>
        <a:p>
          <a:endParaRPr lang="en-US"/>
        </a:p>
      </dgm:t>
    </dgm:pt>
    <dgm:pt modelId="{7243E55F-6635-4C91-8E04-DFB1FA71348F}" type="pres">
      <dgm:prSet presAssocID="{BE1D2663-A708-483D-998D-273EAABBD04F}" presName="root2" presStyleCnt="0"/>
      <dgm:spPr/>
    </dgm:pt>
    <dgm:pt modelId="{445FE7FD-7DF4-4C22-8DB6-7918B086BCDB}" type="pres">
      <dgm:prSet presAssocID="{BE1D2663-A708-483D-998D-273EAABBD04F}" presName="LevelTwoTextNode" presStyleLbl="node2" presStyleIdx="1" presStyleCnt="8" custScaleX="309276" custLinFactNeighborX="-2410" custLinFactNeighborY="-4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9787A3-B14E-4AA7-86C4-69DC9DD09083}" type="pres">
      <dgm:prSet presAssocID="{BE1D2663-A708-483D-998D-273EAABBD04F}" presName="level3hierChild" presStyleCnt="0"/>
      <dgm:spPr/>
    </dgm:pt>
    <dgm:pt modelId="{1563FD90-8E0D-4CEE-9F41-E7C7B7DA5B59}" type="pres">
      <dgm:prSet presAssocID="{453F4383-DCE1-42DE-BA13-089F07830802}" presName="conn2-1" presStyleLbl="parChTrans1D2" presStyleIdx="2" presStyleCnt="8"/>
      <dgm:spPr/>
      <dgm:t>
        <a:bodyPr/>
        <a:lstStyle/>
        <a:p>
          <a:endParaRPr lang="en-US"/>
        </a:p>
      </dgm:t>
    </dgm:pt>
    <dgm:pt modelId="{CD919146-E08E-48B2-9FDD-D834770A1DF1}" type="pres">
      <dgm:prSet presAssocID="{453F4383-DCE1-42DE-BA13-089F07830802}" presName="connTx" presStyleLbl="parChTrans1D2" presStyleIdx="2" presStyleCnt="8"/>
      <dgm:spPr/>
      <dgm:t>
        <a:bodyPr/>
        <a:lstStyle/>
        <a:p>
          <a:endParaRPr lang="en-US"/>
        </a:p>
      </dgm:t>
    </dgm:pt>
    <dgm:pt modelId="{C55B241C-3347-4DAF-894B-8204BC50453B}" type="pres">
      <dgm:prSet presAssocID="{EF0E6758-A679-4699-97C0-86D3A0B980E4}" presName="root2" presStyleCnt="0"/>
      <dgm:spPr/>
    </dgm:pt>
    <dgm:pt modelId="{885A6A31-E62C-4805-9F5A-C4934D4A6680}" type="pres">
      <dgm:prSet presAssocID="{EF0E6758-A679-4699-97C0-86D3A0B980E4}" presName="LevelTwoTextNode" presStyleLbl="node2" presStyleIdx="2" presStyleCnt="8" custScaleX="3094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D06AAF-21B7-4C9D-9E0F-E2FF5A610A92}" type="pres">
      <dgm:prSet presAssocID="{EF0E6758-A679-4699-97C0-86D3A0B980E4}" presName="level3hierChild" presStyleCnt="0"/>
      <dgm:spPr/>
    </dgm:pt>
    <dgm:pt modelId="{4339058F-5A6A-4102-AF43-FCF5F6BA18C3}" type="pres">
      <dgm:prSet presAssocID="{BA5A8CDB-4823-4E66-A9B3-3182A4B10208}" presName="conn2-1" presStyleLbl="parChTrans1D2" presStyleIdx="3" presStyleCnt="8"/>
      <dgm:spPr/>
      <dgm:t>
        <a:bodyPr/>
        <a:lstStyle/>
        <a:p>
          <a:endParaRPr lang="en-US"/>
        </a:p>
      </dgm:t>
    </dgm:pt>
    <dgm:pt modelId="{65B30BB3-C989-440A-B20C-82787A24780D}" type="pres">
      <dgm:prSet presAssocID="{BA5A8CDB-4823-4E66-A9B3-3182A4B10208}" presName="connTx" presStyleLbl="parChTrans1D2" presStyleIdx="3" presStyleCnt="8"/>
      <dgm:spPr/>
      <dgm:t>
        <a:bodyPr/>
        <a:lstStyle/>
        <a:p>
          <a:endParaRPr lang="en-US"/>
        </a:p>
      </dgm:t>
    </dgm:pt>
    <dgm:pt modelId="{B9E8863E-9965-49C6-AD06-1D74C32780F7}" type="pres">
      <dgm:prSet presAssocID="{7AD09863-459F-4224-8980-1645A63D4A21}" presName="root2" presStyleCnt="0"/>
      <dgm:spPr/>
    </dgm:pt>
    <dgm:pt modelId="{E5620F48-1782-496B-833B-26E1BA2ACD1C}" type="pres">
      <dgm:prSet presAssocID="{7AD09863-459F-4224-8980-1645A63D4A21}" presName="LevelTwoTextNode" presStyleLbl="node2" presStyleIdx="3" presStyleCnt="8" custScaleX="3093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7E6FD9-D825-4C49-8D7F-590B6F198181}" type="pres">
      <dgm:prSet presAssocID="{7AD09863-459F-4224-8980-1645A63D4A21}" presName="level3hierChild" presStyleCnt="0"/>
      <dgm:spPr/>
    </dgm:pt>
    <dgm:pt modelId="{16AA8A8F-86D6-4D0B-BCF4-20625C7DDED2}" type="pres">
      <dgm:prSet presAssocID="{5136E1C7-0958-41C5-88A8-0BE82D1BA711}" presName="conn2-1" presStyleLbl="parChTrans1D2" presStyleIdx="4" presStyleCnt="8"/>
      <dgm:spPr/>
      <dgm:t>
        <a:bodyPr/>
        <a:lstStyle/>
        <a:p>
          <a:endParaRPr lang="en-US"/>
        </a:p>
      </dgm:t>
    </dgm:pt>
    <dgm:pt modelId="{2FB86510-3710-4361-A033-3ACC3DBEF06F}" type="pres">
      <dgm:prSet presAssocID="{5136E1C7-0958-41C5-88A8-0BE82D1BA711}" presName="connTx" presStyleLbl="parChTrans1D2" presStyleIdx="4" presStyleCnt="8"/>
      <dgm:spPr/>
      <dgm:t>
        <a:bodyPr/>
        <a:lstStyle/>
        <a:p>
          <a:endParaRPr lang="en-US"/>
        </a:p>
      </dgm:t>
    </dgm:pt>
    <dgm:pt modelId="{33B0241D-4A3A-4FB8-8958-D55C83B2DF2F}" type="pres">
      <dgm:prSet presAssocID="{8F3B295B-0E93-4AE3-AFBD-D779A97DC3BE}" presName="root2" presStyleCnt="0"/>
      <dgm:spPr/>
    </dgm:pt>
    <dgm:pt modelId="{473F6804-41EF-47DE-B575-2F16C7AB8375}" type="pres">
      <dgm:prSet presAssocID="{8F3B295B-0E93-4AE3-AFBD-D779A97DC3BE}" presName="LevelTwoTextNode" presStyleLbl="node2" presStyleIdx="4" presStyleCnt="8" custScaleX="3093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04CC38-5319-48CD-A6E2-8E8DB96C65F7}" type="pres">
      <dgm:prSet presAssocID="{8F3B295B-0E93-4AE3-AFBD-D779A97DC3BE}" presName="level3hierChild" presStyleCnt="0"/>
      <dgm:spPr/>
    </dgm:pt>
    <dgm:pt modelId="{601FE777-B5CE-4E61-AD0B-535F3FE5C037}" type="pres">
      <dgm:prSet presAssocID="{BB2CF79F-8534-4690-94F2-B5AED1D48AC0}" presName="conn2-1" presStyleLbl="parChTrans1D2" presStyleIdx="5" presStyleCnt="8"/>
      <dgm:spPr/>
      <dgm:t>
        <a:bodyPr/>
        <a:lstStyle/>
        <a:p>
          <a:endParaRPr lang="en-US"/>
        </a:p>
      </dgm:t>
    </dgm:pt>
    <dgm:pt modelId="{5F5C70BD-CF4B-4656-A7FD-F915C1F0ACAC}" type="pres">
      <dgm:prSet presAssocID="{BB2CF79F-8534-4690-94F2-B5AED1D48AC0}" presName="connTx" presStyleLbl="parChTrans1D2" presStyleIdx="5" presStyleCnt="8"/>
      <dgm:spPr/>
      <dgm:t>
        <a:bodyPr/>
        <a:lstStyle/>
        <a:p>
          <a:endParaRPr lang="en-US"/>
        </a:p>
      </dgm:t>
    </dgm:pt>
    <dgm:pt modelId="{5A09A344-BF6A-4489-9354-D65C75C3E8CD}" type="pres">
      <dgm:prSet presAssocID="{7A7134AA-38CF-43F3-B847-FA5142EBBD24}" presName="root2" presStyleCnt="0"/>
      <dgm:spPr/>
    </dgm:pt>
    <dgm:pt modelId="{AC531110-5169-44FF-BC31-34C55B221556}" type="pres">
      <dgm:prSet presAssocID="{7A7134AA-38CF-43F3-B847-FA5142EBBD24}" presName="LevelTwoTextNode" presStyleLbl="node2" presStyleIdx="5" presStyleCnt="8" custScaleX="3093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9C9244-AAD5-445D-87A6-9A42C015252D}" type="pres">
      <dgm:prSet presAssocID="{7A7134AA-38CF-43F3-B847-FA5142EBBD24}" presName="level3hierChild" presStyleCnt="0"/>
      <dgm:spPr/>
    </dgm:pt>
    <dgm:pt modelId="{631E5178-8FC4-412A-9DBE-994F230BD6EA}" type="pres">
      <dgm:prSet presAssocID="{48F2C78E-4704-4E58-87A9-B595DAD0A932}" presName="conn2-1" presStyleLbl="parChTrans1D2" presStyleIdx="6" presStyleCnt="8"/>
      <dgm:spPr/>
      <dgm:t>
        <a:bodyPr/>
        <a:lstStyle/>
        <a:p>
          <a:endParaRPr lang="en-US"/>
        </a:p>
      </dgm:t>
    </dgm:pt>
    <dgm:pt modelId="{D412DB83-2116-4101-B21D-C8106006A482}" type="pres">
      <dgm:prSet presAssocID="{48F2C78E-4704-4E58-87A9-B595DAD0A932}" presName="connTx" presStyleLbl="parChTrans1D2" presStyleIdx="6" presStyleCnt="8"/>
      <dgm:spPr/>
      <dgm:t>
        <a:bodyPr/>
        <a:lstStyle/>
        <a:p>
          <a:endParaRPr lang="en-US"/>
        </a:p>
      </dgm:t>
    </dgm:pt>
    <dgm:pt modelId="{0C088FB5-046F-45DC-AA81-F50D6C3F3152}" type="pres">
      <dgm:prSet presAssocID="{956262B8-5952-4CD9-B12C-CDD1C468D598}" presName="root2" presStyleCnt="0"/>
      <dgm:spPr/>
    </dgm:pt>
    <dgm:pt modelId="{F94241C9-F75E-41ED-BEDC-9D8C4719694E}" type="pres">
      <dgm:prSet presAssocID="{956262B8-5952-4CD9-B12C-CDD1C468D598}" presName="LevelTwoTextNode" presStyleLbl="node2" presStyleIdx="6" presStyleCnt="8" custScaleX="3093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010FF8-218F-4614-9AA1-51D2664F5680}" type="pres">
      <dgm:prSet presAssocID="{956262B8-5952-4CD9-B12C-CDD1C468D598}" presName="level3hierChild" presStyleCnt="0"/>
      <dgm:spPr/>
    </dgm:pt>
    <dgm:pt modelId="{AC7A2112-CB25-475C-9C4E-D0B399742F3A}" type="pres">
      <dgm:prSet presAssocID="{6A6E119A-116F-4D9D-8946-961BF314C571}" presName="conn2-1" presStyleLbl="parChTrans1D2" presStyleIdx="7" presStyleCnt="8"/>
      <dgm:spPr/>
      <dgm:t>
        <a:bodyPr/>
        <a:lstStyle/>
        <a:p>
          <a:endParaRPr lang="en-US"/>
        </a:p>
      </dgm:t>
    </dgm:pt>
    <dgm:pt modelId="{A7007C43-D4E4-4BB9-97AA-C31127C5DD5D}" type="pres">
      <dgm:prSet presAssocID="{6A6E119A-116F-4D9D-8946-961BF314C571}" presName="connTx" presStyleLbl="parChTrans1D2" presStyleIdx="7" presStyleCnt="8"/>
      <dgm:spPr/>
      <dgm:t>
        <a:bodyPr/>
        <a:lstStyle/>
        <a:p>
          <a:endParaRPr lang="en-US"/>
        </a:p>
      </dgm:t>
    </dgm:pt>
    <dgm:pt modelId="{70074E0C-F650-4A17-9F04-EFBCB534E316}" type="pres">
      <dgm:prSet presAssocID="{C4AD24E3-893E-410D-B0F3-3E2DAD5818FD}" presName="root2" presStyleCnt="0"/>
      <dgm:spPr/>
    </dgm:pt>
    <dgm:pt modelId="{80B29E3E-5167-4FBB-99E3-E6CED2056F05}" type="pres">
      <dgm:prSet presAssocID="{C4AD24E3-893E-410D-B0F3-3E2DAD5818FD}" presName="LevelTwoTextNode" presStyleLbl="node2" presStyleIdx="7" presStyleCnt="8" custScaleX="3093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A7F1A1-B59F-4882-A839-86652B0BE250}" type="pres">
      <dgm:prSet presAssocID="{C4AD24E3-893E-410D-B0F3-3E2DAD5818FD}" presName="level3hierChild" presStyleCnt="0"/>
      <dgm:spPr/>
    </dgm:pt>
  </dgm:ptLst>
  <dgm:cxnLst>
    <dgm:cxn modelId="{1108EFF7-E5DE-4815-9562-A92B6AABE78B}" type="presOf" srcId="{7AD09863-459F-4224-8980-1645A63D4A21}" destId="{E5620F48-1782-496B-833B-26E1BA2ACD1C}" srcOrd="0" destOrd="0" presId="urn:microsoft.com/office/officeart/2005/8/layout/hierarchy2"/>
    <dgm:cxn modelId="{9D58F88F-1F79-496A-800F-84222D2B780B}" srcId="{7C06D995-0486-4F0A-95E4-043AE9CE3556}" destId="{C4AD24E3-893E-410D-B0F3-3E2DAD5818FD}" srcOrd="7" destOrd="0" parTransId="{6A6E119A-116F-4D9D-8946-961BF314C571}" sibTransId="{BDDD717E-ABF2-45B9-AB4D-F71F394CA899}"/>
    <dgm:cxn modelId="{E151DAA6-6801-4FF7-BBB1-BD6487723B7C}" type="presOf" srcId="{6A6E119A-116F-4D9D-8946-961BF314C571}" destId="{AC7A2112-CB25-475C-9C4E-D0B399742F3A}" srcOrd="0" destOrd="0" presId="urn:microsoft.com/office/officeart/2005/8/layout/hierarchy2"/>
    <dgm:cxn modelId="{5E52E97C-1E56-4175-A972-4FEF2DB563D4}" type="presOf" srcId="{BA5A8CDB-4823-4E66-A9B3-3182A4B10208}" destId="{65B30BB3-C989-440A-B20C-82787A24780D}" srcOrd="1" destOrd="0" presId="urn:microsoft.com/office/officeart/2005/8/layout/hierarchy2"/>
    <dgm:cxn modelId="{ABDEAC98-4B95-4499-9E5C-7402129392BB}" type="presOf" srcId="{8F3B295B-0E93-4AE3-AFBD-D779A97DC3BE}" destId="{473F6804-41EF-47DE-B575-2F16C7AB8375}" srcOrd="0" destOrd="0" presId="urn:microsoft.com/office/officeart/2005/8/layout/hierarchy2"/>
    <dgm:cxn modelId="{D7D9FA10-8D39-4608-B8B1-2B39782888B8}" type="presOf" srcId="{2366EC57-D6B5-4837-867A-58B1B5C95F6E}" destId="{6D3F9ED9-F6CE-48BF-BCFE-6F886CE596AF}" srcOrd="1" destOrd="0" presId="urn:microsoft.com/office/officeart/2005/8/layout/hierarchy2"/>
    <dgm:cxn modelId="{E1FB4CC7-DB98-42EE-9830-BF2D3C9BE5B9}" type="presOf" srcId="{BB2CF79F-8534-4690-94F2-B5AED1D48AC0}" destId="{601FE777-B5CE-4E61-AD0B-535F3FE5C037}" srcOrd="0" destOrd="0" presId="urn:microsoft.com/office/officeart/2005/8/layout/hierarchy2"/>
    <dgm:cxn modelId="{4CC91001-9FB5-4124-A1CD-2D1C99BA15FB}" type="presOf" srcId="{7C06D995-0486-4F0A-95E4-043AE9CE3556}" destId="{4706A810-2ED4-427D-90AF-708E1BC3F646}" srcOrd="0" destOrd="0" presId="urn:microsoft.com/office/officeart/2005/8/layout/hierarchy2"/>
    <dgm:cxn modelId="{946A4C6E-E393-4BC0-A086-07C51D1F7406}" type="presOf" srcId="{C4AD24E3-893E-410D-B0F3-3E2DAD5818FD}" destId="{80B29E3E-5167-4FBB-99E3-E6CED2056F05}" srcOrd="0" destOrd="0" presId="urn:microsoft.com/office/officeart/2005/8/layout/hierarchy2"/>
    <dgm:cxn modelId="{EEECC7AB-28D5-4BEC-A8E1-4CB2A80A0A90}" type="presOf" srcId="{5136E1C7-0958-41C5-88A8-0BE82D1BA711}" destId="{16AA8A8F-86D6-4D0B-BCF4-20625C7DDED2}" srcOrd="0" destOrd="0" presId="urn:microsoft.com/office/officeart/2005/8/layout/hierarchy2"/>
    <dgm:cxn modelId="{2DBAA9E3-EE05-4A5E-BBD7-7D224606F29F}" srcId="{7C06D995-0486-4F0A-95E4-043AE9CE3556}" destId="{7A7134AA-38CF-43F3-B847-FA5142EBBD24}" srcOrd="5" destOrd="0" parTransId="{BB2CF79F-8534-4690-94F2-B5AED1D48AC0}" sibTransId="{F70B112F-FD24-4B02-9E8C-6F8EA60372BF}"/>
    <dgm:cxn modelId="{2E977BC4-D5C8-4CEB-96B5-A26A25BD3FB9}" type="presOf" srcId="{CB53A3E2-877C-4175-93B0-D2B709E7F8CD}" destId="{F13D1E60-128D-4943-B591-82447BAEF12D}" srcOrd="0" destOrd="0" presId="urn:microsoft.com/office/officeart/2005/8/layout/hierarchy2"/>
    <dgm:cxn modelId="{8801589E-D79C-48C6-AFDD-011B216E8A9A}" type="presOf" srcId="{EF0E6758-A679-4699-97C0-86D3A0B980E4}" destId="{885A6A31-E62C-4805-9F5A-C4934D4A6680}" srcOrd="0" destOrd="0" presId="urn:microsoft.com/office/officeart/2005/8/layout/hierarchy2"/>
    <dgm:cxn modelId="{BE030423-8E92-41D9-906B-34CCF846A96A}" type="presOf" srcId="{48F2C78E-4704-4E58-87A9-B595DAD0A932}" destId="{631E5178-8FC4-412A-9DBE-994F230BD6EA}" srcOrd="0" destOrd="0" presId="urn:microsoft.com/office/officeart/2005/8/layout/hierarchy2"/>
    <dgm:cxn modelId="{4B0B668A-CFFC-4D45-A9C8-DEFA7F3496E0}" type="presOf" srcId="{5136E1C7-0958-41C5-88A8-0BE82D1BA711}" destId="{2FB86510-3710-4361-A033-3ACC3DBEF06F}" srcOrd="1" destOrd="0" presId="urn:microsoft.com/office/officeart/2005/8/layout/hierarchy2"/>
    <dgm:cxn modelId="{BBE1F3CB-972B-44AF-97FB-7CAA2A968B88}" srcId="{7C06D995-0486-4F0A-95E4-043AE9CE3556}" destId="{BF39EA62-39DE-4390-A076-2AAD6F46423B}" srcOrd="0" destOrd="0" parTransId="{2366EC57-D6B5-4837-867A-58B1B5C95F6E}" sibTransId="{5BDF8952-4F39-4320-86D3-74491C868281}"/>
    <dgm:cxn modelId="{9CD2F28E-812F-49CF-9163-2C49993FD8F9}" srcId="{7C06D995-0486-4F0A-95E4-043AE9CE3556}" destId="{8F3B295B-0E93-4AE3-AFBD-D779A97DC3BE}" srcOrd="4" destOrd="0" parTransId="{5136E1C7-0958-41C5-88A8-0BE82D1BA711}" sibTransId="{95FE34A0-4CA4-4AF2-AE25-CFF38C4A1B1D}"/>
    <dgm:cxn modelId="{9833443D-CF06-407F-AF84-AD459F8C3BE9}" srcId="{7C06D995-0486-4F0A-95E4-043AE9CE3556}" destId="{BE1D2663-A708-483D-998D-273EAABBD04F}" srcOrd="1" destOrd="0" parTransId="{CB53A3E2-877C-4175-93B0-D2B709E7F8CD}" sibTransId="{B79FA57B-6079-451D-B6CA-8583E23FCC72}"/>
    <dgm:cxn modelId="{E3E074C2-2BA6-4C49-B81D-B6F66497DA76}" srcId="{90D9A74B-2DE6-422B-B030-62141C271023}" destId="{7C06D995-0486-4F0A-95E4-043AE9CE3556}" srcOrd="0" destOrd="0" parTransId="{55544D57-9C93-4888-AD8D-0559B1905D5E}" sibTransId="{DAF8657A-59BF-4E3E-B18E-456FF020394F}"/>
    <dgm:cxn modelId="{64919FAA-B444-4F79-8923-98F9C8EB74FE}" type="presOf" srcId="{BF39EA62-39DE-4390-A076-2AAD6F46423B}" destId="{C713DCC6-6387-4880-9F66-E9F44B7B25CD}" srcOrd="0" destOrd="0" presId="urn:microsoft.com/office/officeart/2005/8/layout/hierarchy2"/>
    <dgm:cxn modelId="{C25C6D8F-D19F-4DFC-B201-2C285D375516}" srcId="{7C06D995-0486-4F0A-95E4-043AE9CE3556}" destId="{EF0E6758-A679-4699-97C0-86D3A0B980E4}" srcOrd="2" destOrd="0" parTransId="{453F4383-DCE1-42DE-BA13-089F07830802}" sibTransId="{AEABFA9C-EF24-4B12-AE2D-A154DE4852C8}"/>
    <dgm:cxn modelId="{F3502AFD-1CDD-474E-A93F-2C094E7DB6DA}" type="presOf" srcId="{6A6E119A-116F-4D9D-8946-961BF314C571}" destId="{A7007C43-D4E4-4BB9-97AA-C31127C5DD5D}" srcOrd="1" destOrd="0" presId="urn:microsoft.com/office/officeart/2005/8/layout/hierarchy2"/>
    <dgm:cxn modelId="{1F202204-061B-47C5-9515-5F3A8C7B9F71}" type="presOf" srcId="{2366EC57-D6B5-4837-867A-58B1B5C95F6E}" destId="{C5CF6189-EB73-4997-943B-06FA82E814B5}" srcOrd="0" destOrd="0" presId="urn:microsoft.com/office/officeart/2005/8/layout/hierarchy2"/>
    <dgm:cxn modelId="{53B3B6E3-512A-4F52-8270-84AD33B31A73}" type="presOf" srcId="{7A7134AA-38CF-43F3-B847-FA5142EBBD24}" destId="{AC531110-5169-44FF-BC31-34C55B221556}" srcOrd="0" destOrd="0" presId="urn:microsoft.com/office/officeart/2005/8/layout/hierarchy2"/>
    <dgm:cxn modelId="{635190E1-D85A-4F7B-97F8-3901E5CBAFD5}" type="presOf" srcId="{CB53A3E2-877C-4175-93B0-D2B709E7F8CD}" destId="{9C739056-FCE4-4A6A-960E-4337E494768F}" srcOrd="1" destOrd="0" presId="urn:microsoft.com/office/officeart/2005/8/layout/hierarchy2"/>
    <dgm:cxn modelId="{D9B32BAC-C3A5-4DEC-BC9E-7A00886370F8}" type="presOf" srcId="{BB2CF79F-8534-4690-94F2-B5AED1D48AC0}" destId="{5F5C70BD-CF4B-4656-A7FD-F915C1F0ACAC}" srcOrd="1" destOrd="0" presId="urn:microsoft.com/office/officeart/2005/8/layout/hierarchy2"/>
    <dgm:cxn modelId="{B31717CD-9698-42A6-A83A-008459F469D5}" type="presOf" srcId="{BE1D2663-A708-483D-998D-273EAABBD04F}" destId="{445FE7FD-7DF4-4C22-8DB6-7918B086BCDB}" srcOrd="0" destOrd="0" presId="urn:microsoft.com/office/officeart/2005/8/layout/hierarchy2"/>
    <dgm:cxn modelId="{402EDECD-6765-484A-BEFF-B1051A4347E4}" type="presOf" srcId="{956262B8-5952-4CD9-B12C-CDD1C468D598}" destId="{F94241C9-F75E-41ED-BEDC-9D8C4719694E}" srcOrd="0" destOrd="0" presId="urn:microsoft.com/office/officeart/2005/8/layout/hierarchy2"/>
    <dgm:cxn modelId="{595B8627-FD88-4961-AA73-D1D9B939D000}" type="presOf" srcId="{453F4383-DCE1-42DE-BA13-089F07830802}" destId="{1563FD90-8E0D-4CEE-9F41-E7C7B7DA5B59}" srcOrd="0" destOrd="0" presId="urn:microsoft.com/office/officeart/2005/8/layout/hierarchy2"/>
    <dgm:cxn modelId="{E7C0FEC1-7E59-4087-8A3F-EAE834EA8926}" srcId="{7C06D995-0486-4F0A-95E4-043AE9CE3556}" destId="{956262B8-5952-4CD9-B12C-CDD1C468D598}" srcOrd="6" destOrd="0" parTransId="{48F2C78E-4704-4E58-87A9-B595DAD0A932}" sibTransId="{B1602C4B-6573-4536-A812-DD0AC72EA833}"/>
    <dgm:cxn modelId="{80E2542A-A05F-476C-93A0-55340E7D7B6C}" type="presOf" srcId="{453F4383-DCE1-42DE-BA13-089F07830802}" destId="{CD919146-E08E-48B2-9FDD-D834770A1DF1}" srcOrd="1" destOrd="0" presId="urn:microsoft.com/office/officeart/2005/8/layout/hierarchy2"/>
    <dgm:cxn modelId="{9A32EF2B-31A0-4290-BD6B-9C3B94FC6F86}" type="presOf" srcId="{90D9A74B-2DE6-422B-B030-62141C271023}" destId="{A283DFD0-F2C3-42C7-9485-87FF9BD9A57A}" srcOrd="0" destOrd="0" presId="urn:microsoft.com/office/officeart/2005/8/layout/hierarchy2"/>
    <dgm:cxn modelId="{CBC82407-F8ED-4C6C-BD42-61EB434509F7}" srcId="{7C06D995-0486-4F0A-95E4-043AE9CE3556}" destId="{7AD09863-459F-4224-8980-1645A63D4A21}" srcOrd="3" destOrd="0" parTransId="{BA5A8CDB-4823-4E66-A9B3-3182A4B10208}" sibTransId="{81B8BAF6-2C16-4A14-B443-EAB11E6951CF}"/>
    <dgm:cxn modelId="{6C0F67BD-8A5C-4325-B7FC-BED5369A8374}" type="presOf" srcId="{48F2C78E-4704-4E58-87A9-B595DAD0A932}" destId="{D412DB83-2116-4101-B21D-C8106006A482}" srcOrd="1" destOrd="0" presId="urn:microsoft.com/office/officeart/2005/8/layout/hierarchy2"/>
    <dgm:cxn modelId="{FDE1A8AD-9B63-45BB-9F7E-259F134D73FB}" type="presOf" srcId="{BA5A8CDB-4823-4E66-A9B3-3182A4B10208}" destId="{4339058F-5A6A-4102-AF43-FCF5F6BA18C3}" srcOrd="0" destOrd="0" presId="urn:microsoft.com/office/officeart/2005/8/layout/hierarchy2"/>
    <dgm:cxn modelId="{32D4888D-EEE4-470E-B5BB-812E02497C35}" type="presParOf" srcId="{A283DFD0-F2C3-42C7-9485-87FF9BD9A57A}" destId="{7DD839D1-A9B7-4EE7-821E-D56309D75AD1}" srcOrd="0" destOrd="0" presId="urn:microsoft.com/office/officeart/2005/8/layout/hierarchy2"/>
    <dgm:cxn modelId="{BC21BCA8-5EDF-46AD-8755-F0E260AD845A}" type="presParOf" srcId="{7DD839D1-A9B7-4EE7-821E-D56309D75AD1}" destId="{4706A810-2ED4-427D-90AF-708E1BC3F646}" srcOrd="0" destOrd="0" presId="urn:microsoft.com/office/officeart/2005/8/layout/hierarchy2"/>
    <dgm:cxn modelId="{6079CBE2-AD16-411A-B366-014CC58ECF58}" type="presParOf" srcId="{7DD839D1-A9B7-4EE7-821E-D56309D75AD1}" destId="{07AA9B72-6F9D-48F6-B11C-81954F7E8E8D}" srcOrd="1" destOrd="0" presId="urn:microsoft.com/office/officeart/2005/8/layout/hierarchy2"/>
    <dgm:cxn modelId="{2B4F9BF0-45C3-4230-B072-272EEF796B80}" type="presParOf" srcId="{07AA9B72-6F9D-48F6-B11C-81954F7E8E8D}" destId="{C5CF6189-EB73-4997-943B-06FA82E814B5}" srcOrd="0" destOrd="0" presId="urn:microsoft.com/office/officeart/2005/8/layout/hierarchy2"/>
    <dgm:cxn modelId="{C6A79BD2-2FE1-4669-BFDB-ED041FF27F7E}" type="presParOf" srcId="{C5CF6189-EB73-4997-943B-06FA82E814B5}" destId="{6D3F9ED9-F6CE-48BF-BCFE-6F886CE596AF}" srcOrd="0" destOrd="0" presId="urn:microsoft.com/office/officeart/2005/8/layout/hierarchy2"/>
    <dgm:cxn modelId="{8EFB6A2C-A7A2-403D-B281-A4C49BBD0BBD}" type="presParOf" srcId="{07AA9B72-6F9D-48F6-B11C-81954F7E8E8D}" destId="{B258AAAA-9F36-4CAE-B2D6-28DF6F8C4A49}" srcOrd="1" destOrd="0" presId="urn:microsoft.com/office/officeart/2005/8/layout/hierarchy2"/>
    <dgm:cxn modelId="{838F74B3-CE1D-4857-9C7A-DAE3AB6C2447}" type="presParOf" srcId="{B258AAAA-9F36-4CAE-B2D6-28DF6F8C4A49}" destId="{C713DCC6-6387-4880-9F66-E9F44B7B25CD}" srcOrd="0" destOrd="0" presId="urn:microsoft.com/office/officeart/2005/8/layout/hierarchy2"/>
    <dgm:cxn modelId="{4AF3F449-AA54-42AA-99B1-42B868C99C68}" type="presParOf" srcId="{B258AAAA-9F36-4CAE-B2D6-28DF6F8C4A49}" destId="{CD2BDE4C-2345-4A91-A77B-D4D83465BE32}" srcOrd="1" destOrd="0" presId="urn:microsoft.com/office/officeart/2005/8/layout/hierarchy2"/>
    <dgm:cxn modelId="{42383D13-2A01-49BD-9374-9D95324836BB}" type="presParOf" srcId="{07AA9B72-6F9D-48F6-B11C-81954F7E8E8D}" destId="{F13D1E60-128D-4943-B591-82447BAEF12D}" srcOrd="2" destOrd="0" presId="urn:microsoft.com/office/officeart/2005/8/layout/hierarchy2"/>
    <dgm:cxn modelId="{0718F3BE-7296-4356-B321-99C1765B7D89}" type="presParOf" srcId="{F13D1E60-128D-4943-B591-82447BAEF12D}" destId="{9C739056-FCE4-4A6A-960E-4337E494768F}" srcOrd="0" destOrd="0" presId="urn:microsoft.com/office/officeart/2005/8/layout/hierarchy2"/>
    <dgm:cxn modelId="{0E2D664B-4D68-464F-842D-5E6A93603B52}" type="presParOf" srcId="{07AA9B72-6F9D-48F6-B11C-81954F7E8E8D}" destId="{7243E55F-6635-4C91-8E04-DFB1FA71348F}" srcOrd="3" destOrd="0" presId="urn:microsoft.com/office/officeart/2005/8/layout/hierarchy2"/>
    <dgm:cxn modelId="{C2671BDA-84D5-4B30-A548-DA7D24B71299}" type="presParOf" srcId="{7243E55F-6635-4C91-8E04-DFB1FA71348F}" destId="{445FE7FD-7DF4-4C22-8DB6-7918B086BCDB}" srcOrd="0" destOrd="0" presId="urn:microsoft.com/office/officeart/2005/8/layout/hierarchy2"/>
    <dgm:cxn modelId="{75DCAEBC-D9F7-4D10-A4DD-60D0DFABE0D3}" type="presParOf" srcId="{7243E55F-6635-4C91-8E04-DFB1FA71348F}" destId="{E49787A3-B14E-4AA7-86C4-69DC9DD09083}" srcOrd="1" destOrd="0" presId="urn:microsoft.com/office/officeart/2005/8/layout/hierarchy2"/>
    <dgm:cxn modelId="{869AC6D2-09F6-42D9-90BC-CFA5BF1F29F5}" type="presParOf" srcId="{07AA9B72-6F9D-48F6-B11C-81954F7E8E8D}" destId="{1563FD90-8E0D-4CEE-9F41-E7C7B7DA5B59}" srcOrd="4" destOrd="0" presId="urn:microsoft.com/office/officeart/2005/8/layout/hierarchy2"/>
    <dgm:cxn modelId="{26B722B5-FDFE-47DE-B69F-8FB96C74E460}" type="presParOf" srcId="{1563FD90-8E0D-4CEE-9F41-E7C7B7DA5B59}" destId="{CD919146-E08E-48B2-9FDD-D834770A1DF1}" srcOrd="0" destOrd="0" presId="urn:microsoft.com/office/officeart/2005/8/layout/hierarchy2"/>
    <dgm:cxn modelId="{1C4CE83E-EAAE-4458-B094-391241FD6B71}" type="presParOf" srcId="{07AA9B72-6F9D-48F6-B11C-81954F7E8E8D}" destId="{C55B241C-3347-4DAF-894B-8204BC50453B}" srcOrd="5" destOrd="0" presId="urn:microsoft.com/office/officeart/2005/8/layout/hierarchy2"/>
    <dgm:cxn modelId="{C5188B69-4F97-47A7-85DE-317351D47BEF}" type="presParOf" srcId="{C55B241C-3347-4DAF-894B-8204BC50453B}" destId="{885A6A31-E62C-4805-9F5A-C4934D4A6680}" srcOrd="0" destOrd="0" presId="urn:microsoft.com/office/officeart/2005/8/layout/hierarchy2"/>
    <dgm:cxn modelId="{19839DB9-922D-473F-A5A2-C524D792470D}" type="presParOf" srcId="{C55B241C-3347-4DAF-894B-8204BC50453B}" destId="{26D06AAF-21B7-4C9D-9E0F-E2FF5A610A92}" srcOrd="1" destOrd="0" presId="urn:microsoft.com/office/officeart/2005/8/layout/hierarchy2"/>
    <dgm:cxn modelId="{442A71AF-B9F6-46CE-A28D-896FEDD45788}" type="presParOf" srcId="{07AA9B72-6F9D-48F6-B11C-81954F7E8E8D}" destId="{4339058F-5A6A-4102-AF43-FCF5F6BA18C3}" srcOrd="6" destOrd="0" presId="urn:microsoft.com/office/officeart/2005/8/layout/hierarchy2"/>
    <dgm:cxn modelId="{75D20571-02B2-41D9-BB3E-92EEB7288BB7}" type="presParOf" srcId="{4339058F-5A6A-4102-AF43-FCF5F6BA18C3}" destId="{65B30BB3-C989-440A-B20C-82787A24780D}" srcOrd="0" destOrd="0" presId="urn:microsoft.com/office/officeart/2005/8/layout/hierarchy2"/>
    <dgm:cxn modelId="{7ECA21DA-922C-4AD7-928C-745966D47713}" type="presParOf" srcId="{07AA9B72-6F9D-48F6-B11C-81954F7E8E8D}" destId="{B9E8863E-9965-49C6-AD06-1D74C32780F7}" srcOrd="7" destOrd="0" presId="urn:microsoft.com/office/officeart/2005/8/layout/hierarchy2"/>
    <dgm:cxn modelId="{284254D3-8E89-4754-9B41-88539797498F}" type="presParOf" srcId="{B9E8863E-9965-49C6-AD06-1D74C32780F7}" destId="{E5620F48-1782-496B-833B-26E1BA2ACD1C}" srcOrd="0" destOrd="0" presId="urn:microsoft.com/office/officeart/2005/8/layout/hierarchy2"/>
    <dgm:cxn modelId="{9E983704-D278-476A-9993-3AAB147D6F3C}" type="presParOf" srcId="{B9E8863E-9965-49C6-AD06-1D74C32780F7}" destId="{D17E6FD9-D825-4C49-8D7F-590B6F198181}" srcOrd="1" destOrd="0" presId="urn:microsoft.com/office/officeart/2005/8/layout/hierarchy2"/>
    <dgm:cxn modelId="{009C1036-064E-4B1A-8323-D861CC96C580}" type="presParOf" srcId="{07AA9B72-6F9D-48F6-B11C-81954F7E8E8D}" destId="{16AA8A8F-86D6-4D0B-BCF4-20625C7DDED2}" srcOrd="8" destOrd="0" presId="urn:microsoft.com/office/officeart/2005/8/layout/hierarchy2"/>
    <dgm:cxn modelId="{CB607629-6A5D-4EBA-872B-AE17285BBA65}" type="presParOf" srcId="{16AA8A8F-86D6-4D0B-BCF4-20625C7DDED2}" destId="{2FB86510-3710-4361-A033-3ACC3DBEF06F}" srcOrd="0" destOrd="0" presId="urn:microsoft.com/office/officeart/2005/8/layout/hierarchy2"/>
    <dgm:cxn modelId="{DC5FC3B0-DB6E-4624-A50E-F410839EA032}" type="presParOf" srcId="{07AA9B72-6F9D-48F6-B11C-81954F7E8E8D}" destId="{33B0241D-4A3A-4FB8-8958-D55C83B2DF2F}" srcOrd="9" destOrd="0" presId="urn:microsoft.com/office/officeart/2005/8/layout/hierarchy2"/>
    <dgm:cxn modelId="{384451A9-0C66-42EB-A38C-0EEF9AC66130}" type="presParOf" srcId="{33B0241D-4A3A-4FB8-8958-D55C83B2DF2F}" destId="{473F6804-41EF-47DE-B575-2F16C7AB8375}" srcOrd="0" destOrd="0" presId="urn:microsoft.com/office/officeart/2005/8/layout/hierarchy2"/>
    <dgm:cxn modelId="{D0E7362F-2BDA-4822-88EC-8FD92788D93F}" type="presParOf" srcId="{33B0241D-4A3A-4FB8-8958-D55C83B2DF2F}" destId="{6804CC38-5319-48CD-A6E2-8E8DB96C65F7}" srcOrd="1" destOrd="0" presId="urn:microsoft.com/office/officeart/2005/8/layout/hierarchy2"/>
    <dgm:cxn modelId="{9D10E25D-D7FD-4C19-9BC6-C9FE1568EC73}" type="presParOf" srcId="{07AA9B72-6F9D-48F6-B11C-81954F7E8E8D}" destId="{601FE777-B5CE-4E61-AD0B-535F3FE5C037}" srcOrd="10" destOrd="0" presId="urn:microsoft.com/office/officeart/2005/8/layout/hierarchy2"/>
    <dgm:cxn modelId="{A4CC0B79-67A8-4DE8-B828-3F96BC3F03FB}" type="presParOf" srcId="{601FE777-B5CE-4E61-AD0B-535F3FE5C037}" destId="{5F5C70BD-CF4B-4656-A7FD-F915C1F0ACAC}" srcOrd="0" destOrd="0" presId="urn:microsoft.com/office/officeart/2005/8/layout/hierarchy2"/>
    <dgm:cxn modelId="{2C2449B6-7DBE-4C55-98A8-D7ECF6C4A476}" type="presParOf" srcId="{07AA9B72-6F9D-48F6-B11C-81954F7E8E8D}" destId="{5A09A344-BF6A-4489-9354-D65C75C3E8CD}" srcOrd="11" destOrd="0" presId="urn:microsoft.com/office/officeart/2005/8/layout/hierarchy2"/>
    <dgm:cxn modelId="{5B5A7B5B-9728-477F-BAC4-43677473CB9F}" type="presParOf" srcId="{5A09A344-BF6A-4489-9354-D65C75C3E8CD}" destId="{AC531110-5169-44FF-BC31-34C55B221556}" srcOrd="0" destOrd="0" presId="urn:microsoft.com/office/officeart/2005/8/layout/hierarchy2"/>
    <dgm:cxn modelId="{153616F8-1B09-42D9-B95C-CE3AEAB654D4}" type="presParOf" srcId="{5A09A344-BF6A-4489-9354-D65C75C3E8CD}" destId="{6C9C9244-AAD5-445D-87A6-9A42C015252D}" srcOrd="1" destOrd="0" presId="urn:microsoft.com/office/officeart/2005/8/layout/hierarchy2"/>
    <dgm:cxn modelId="{37174F45-F570-451F-B3A6-066E5C1CDD53}" type="presParOf" srcId="{07AA9B72-6F9D-48F6-B11C-81954F7E8E8D}" destId="{631E5178-8FC4-412A-9DBE-994F230BD6EA}" srcOrd="12" destOrd="0" presId="urn:microsoft.com/office/officeart/2005/8/layout/hierarchy2"/>
    <dgm:cxn modelId="{AB4C15DD-491A-445E-80EF-D41EB8059544}" type="presParOf" srcId="{631E5178-8FC4-412A-9DBE-994F230BD6EA}" destId="{D412DB83-2116-4101-B21D-C8106006A482}" srcOrd="0" destOrd="0" presId="urn:microsoft.com/office/officeart/2005/8/layout/hierarchy2"/>
    <dgm:cxn modelId="{394FED56-A717-4302-830B-6B42B240B9E1}" type="presParOf" srcId="{07AA9B72-6F9D-48F6-B11C-81954F7E8E8D}" destId="{0C088FB5-046F-45DC-AA81-F50D6C3F3152}" srcOrd="13" destOrd="0" presId="urn:microsoft.com/office/officeart/2005/8/layout/hierarchy2"/>
    <dgm:cxn modelId="{1393A6B4-53B2-4208-BF8B-51161EFB8FD7}" type="presParOf" srcId="{0C088FB5-046F-45DC-AA81-F50D6C3F3152}" destId="{F94241C9-F75E-41ED-BEDC-9D8C4719694E}" srcOrd="0" destOrd="0" presId="urn:microsoft.com/office/officeart/2005/8/layout/hierarchy2"/>
    <dgm:cxn modelId="{DC7EFD36-19E8-4382-9498-F9977EABB976}" type="presParOf" srcId="{0C088FB5-046F-45DC-AA81-F50D6C3F3152}" destId="{36010FF8-218F-4614-9AA1-51D2664F5680}" srcOrd="1" destOrd="0" presId="urn:microsoft.com/office/officeart/2005/8/layout/hierarchy2"/>
    <dgm:cxn modelId="{759CD676-9DB3-4129-9AA6-57BAFA6051EB}" type="presParOf" srcId="{07AA9B72-6F9D-48F6-B11C-81954F7E8E8D}" destId="{AC7A2112-CB25-475C-9C4E-D0B399742F3A}" srcOrd="14" destOrd="0" presId="urn:microsoft.com/office/officeart/2005/8/layout/hierarchy2"/>
    <dgm:cxn modelId="{A547B5D0-1A3F-47BB-A84B-752F785E5B7D}" type="presParOf" srcId="{AC7A2112-CB25-475C-9C4E-D0B399742F3A}" destId="{A7007C43-D4E4-4BB9-97AA-C31127C5DD5D}" srcOrd="0" destOrd="0" presId="urn:microsoft.com/office/officeart/2005/8/layout/hierarchy2"/>
    <dgm:cxn modelId="{EB8142B0-5E57-468A-891A-21381CF1ECE0}" type="presParOf" srcId="{07AA9B72-6F9D-48F6-B11C-81954F7E8E8D}" destId="{70074E0C-F650-4A17-9F04-EFBCB534E316}" srcOrd="15" destOrd="0" presId="urn:microsoft.com/office/officeart/2005/8/layout/hierarchy2"/>
    <dgm:cxn modelId="{8390E1B5-37A2-4F7B-A4D4-93F4C4B67129}" type="presParOf" srcId="{70074E0C-F650-4A17-9F04-EFBCB534E316}" destId="{80B29E3E-5167-4FBB-99E3-E6CED2056F05}" srcOrd="0" destOrd="0" presId="urn:microsoft.com/office/officeart/2005/8/layout/hierarchy2"/>
    <dgm:cxn modelId="{A6A833B8-13B0-419E-859B-FA363C25D6E7}" type="presParOf" srcId="{70074E0C-F650-4A17-9F04-EFBCB534E316}" destId="{D9A7F1A1-B59F-4882-A839-86652B0BE25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AAD1C4-95F4-413E-ACC9-30999315A9D6}" type="doc">
      <dgm:prSet loTypeId="urn:microsoft.com/office/officeart/2005/8/layout/hierarchy2" loCatId="hierarchy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94834E-36AD-4F32-A458-95BCA9589FB1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fa-IR" dirty="0" smtClean="0"/>
            <a:t>تعریف مشخصات سازه</a:t>
          </a:r>
          <a:endParaRPr lang="en-US" dirty="0"/>
        </a:p>
      </dgm:t>
    </dgm:pt>
    <dgm:pt modelId="{7635FA2F-C48E-46E6-B658-9174338F81FA}" type="parTrans" cxnId="{81ED1D3B-BA3F-4985-959D-5EC33D16B7BC}">
      <dgm:prSet/>
      <dgm:spPr/>
      <dgm:t>
        <a:bodyPr/>
        <a:lstStyle/>
        <a:p>
          <a:endParaRPr lang="en-US"/>
        </a:p>
      </dgm:t>
    </dgm:pt>
    <dgm:pt modelId="{D92BE221-ADC2-414A-BA6E-AE5AA0646CCE}" type="sibTrans" cxnId="{81ED1D3B-BA3F-4985-959D-5EC33D16B7BC}">
      <dgm:prSet/>
      <dgm:spPr/>
      <dgm:t>
        <a:bodyPr/>
        <a:lstStyle/>
        <a:p>
          <a:endParaRPr lang="en-US"/>
        </a:p>
      </dgm:t>
    </dgm:pt>
    <dgm:pt modelId="{7CEA5412-1288-4366-862B-26AAC158D493}">
      <dgm:prSet phldrT="[Text]"/>
      <dgm:spPr/>
      <dgm:t>
        <a:bodyPr/>
        <a:lstStyle/>
        <a:p>
          <a:pPr algn="ctr"/>
          <a:r>
            <a:rPr lang="fa-IR" dirty="0" smtClean="0"/>
            <a:t>مصالح</a:t>
          </a:r>
          <a:endParaRPr lang="en-US" dirty="0"/>
        </a:p>
      </dgm:t>
    </dgm:pt>
    <dgm:pt modelId="{E553D14B-D1A1-48E9-84BC-1E57020C5C48}" type="parTrans" cxnId="{13A87730-A097-4E87-A5E8-D8007F28E3FA}">
      <dgm:prSet/>
      <dgm:spPr/>
      <dgm:t>
        <a:bodyPr/>
        <a:lstStyle/>
        <a:p>
          <a:pPr algn="ctr"/>
          <a:endParaRPr lang="en-US"/>
        </a:p>
      </dgm:t>
    </dgm:pt>
    <dgm:pt modelId="{7FE13055-9A7E-47DF-A9EC-87FB900E6776}" type="sibTrans" cxnId="{13A87730-A097-4E87-A5E8-D8007F28E3FA}">
      <dgm:prSet/>
      <dgm:spPr/>
      <dgm:t>
        <a:bodyPr/>
        <a:lstStyle/>
        <a:p>
          <a:endParaRPr lang="en-US"/>
        </a:p>
      </dgm:t>
    </dgm:pt>
    <dgm:pt modelId="{328C22F8-47A0-4BF5-A019-1F4A023035B1}">
      <dgm:prSet phldrT="[Text]"/>
      <dgm:spPr/>
      <dgm:t>
        <a:bodyPr/>
        <a:lstStyle/>
        <a:p>
          <a:pPr algn="ctr"/>
          <a:r>
            <a:rPr lang="fa-IR" dirty="0" smtClean="0"/>
            <a:t>ضوابط طرح لرزه ای</a:t>
          </a:r>
          <a:endParaRPr lang="en-US" dirty="0"/>
        </a:p>
      </dgm:t>
    </dgm:pt>
    <dgm:pt modelId="{38777ED4-880F-4A49-BF4B-93FB7627B341}" type="parTrans" cxnId="{0423ADAB-5CC5-49D0-A385-3B63E335EFC0}">
      <dgm:prSet/>
      <dgm:spPr/>
      <dgm:t>
        <a:bodyPr/>
        <a:lstStyle/>
        <a:p>
          <a:pPr algn="ctr"/>
          <a:endParaRPr lang="en-US"/>
        </a:p>
      </dgm:t>
    </dgm:pt>
    <dgm:pt modelId="{A7C04F64-2CD3-4CA9-B401-33F1C4E6B679}" type="sibTrans" cxnId="{0423ADAB-5CC5-49D0-A385-3B63E335EFC0}">
      <dgm:prSet/>
      <dgm:spPr/>
      <dgm:t>
        <a:bodyPr/>
        <a:lstStyle/>
        <a:p>
          <a:endParaRPr lang="en-US"/>
        </a:p>
      </dgm:t>
    </dgm:pt>
    <dgm:pt modelId="{10514CE4-C396-449A-AD60-E87D6785DC22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fa-IR" dirty="0" smtClean="0"/>
            <a:t>مقاطع تیر و ستون و بادبند</a:t>
          </a:r>
          <a:endParaRPr lang="en-US" dirty="0"/>
        </a:p>
      </dgm:t>
    </dgm:pt>
    <dgm:pt modelId="{E5B5117F-D1E7-42A5-ACA1-70B520916962}" type="parTrans" cxnId="{F77A6D9B-8D96-45C5-B691-E2F8CB0CAE5E}">
      <dgm:prSet/>
      <dgm:spPr/>
      <dgm:t>
        <a:bodyPr/>
        <a:lstStyle/>
        <a:p>
          <a:pPr algn="ctr"/>
          <a:endParaRPr lang="en-US"/>
        </a:p>
      </dgm:t>
    </dgm:pt>
    <dgm:pt modelId="{BF862107-511A-496C-951D-F9CCF2531417}" type="sibTrans" cxnId="{F77A6D9B-8D96-45C5-B691-E2F8CB0CAE5E}">
      <dgm:prSet/>
      <dgm:spPr/>
      <dgm:t>
        <a:bodyPr/>
        <a:lstStyle/>
        <a:p>
          <a:endParaRPr lang="en-US"/>
        </a:p>
      </dgm:t>
    </dgm:pt>
    <dgm:pt modelId="{E0E34662-9EC2-4473-B4FD-F38B6976A65F}">
      <dgm:prSet phldrT="[Text]"/>
      <dgm:spPr/>
      <dgm:t>
        <a:bodyPr/>
        <a:lstStyle/>
        <a:p>
          <a:pPr algn="ctr"/>
          <a:r>
            <a:rPr lang="fa-IR" dirty="0" smtClean="0"/>
            <a:t>مقاطع سقف</a:t>
          </a:r>
          <a:endParaRPr lang="en-US" dirty="0"/>
        </a:p>
      </dgm:t>
    </dgm:pt>
    <dgm:pt modelId="{4B4427AC-04AD-4BF2-9414-DAAFC64C0616}" type="parTrans" cxnId="{3750450F-626C-41F5-89A4-90CE5B849558}">
      <dgm:prSet/>
      <dgm:spPr/>
      <dgm:t>
        <a:bodyPr/>
        <a:lstStyle/>
        <a:p>
          <a:pPr algn="ctr"/>
          <a:endParaRPr lang="en-US"/>
        </a:p>
      </dgm:t>
    </dgm:pt>
    <dgm:pt modelId="{D0308BC4-16B0-4885-A6B7-FFD7A828D62C}" type="sibTrans" cxnId="{3750450F-626C-41F5-89A4-90CE5B849558}">
      <dgm:prSet/>
      <dgm:spPr/>
      <dgm:t>
        <a:bodyPr/>
        <a:lstStyle/>
        <a:p>
          <a:endParaRPr lang="en-US"/>
        </a:p>
      </dgm:t>
    </dgm:pt>
    <dgm:pt modelId="{8AFACBFF-44C9-4D39-AFFC-626832D37AFA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fa-IR" dirty="0" smtClean="0"/>
            <a:t>معرفی طیف ضریب بازتاب</a:t>
          </a:r>
          <a:endParaRPr lang="en-US" dirty="0"/>
        </a:p>
      </dgm:t>
    </dgm:pt>
    <dgm:pt modelId="{FD2B6325-50B8-4DF9-A8E6-FD3EF9D85F59}" type="parTrans" cxnId="{405C92E7-AC27-410F-B488-CA5CF2DDAD87}">
      <dgm:prSet/>
      <dgm:spPr/>
      <dgm:t>
        <a:bodyPr/>
        <a:lstStyle/>
        <a:p>
          <a:pPr algn="ctr"/>
          <a:endParaRPr lang="en-US"/>
        </a:p>
      </dgm:t>
    </dgm:pt>
    <dgm:pt modelId="{79CC3787-3D02-4002-97EE-59E82E5C0690}" type="sibTrans" cxnId="{405C92E7-AC27-410F-B488-CA5CF2DDAD87}">
      <dgm:prSet/>
      <dgm:spPr/>
      <dgm:t>
        <a:bodyPr/>
        <a:lstStyle/>
        <a:p>
          <a:endParaRPr lang="en-US"/>
        </a:p>
      </dgm:t>
    </dgm:pt>
    <dgm:pt modelId="{91472344-E364-48C0-A861-5E403A9A7D39}">
      <dgm:prSet phldrT="[Text]"/>
      <dgm:spPr/>
      <dgm:t>
        <a:bodyPr/>
        <a:lstStyle/>
        <a:p>
          <a:pPr algn="ctr"/>
          <a:r>
            <a:rPr lang="fa-IR" dirty="0" smtClean="0"/>
            <a:t>حالت های بار استاتیکی</a:t>
          </a:r>
          <a:endParaRPr lang="en-US" dirty="0"/>
        </a:p>
      </dgm:t>
    </dgm:pt>
    <dgm:pt modelId="{D5F6DDA3-64FD-42B3-B4E9-DE6967BF869C}" type="parTrans" cxnId="{24998D6C-4D6F-4B04-A8A4-3FE6B7E72FB6}">
      <dgm:prSet/>
      <dgm:spPr/>
      <dgm:t>
        <a:bodyPr/>
        <a:lstStyle/>
        <a:p>
          <a:pPr algn="ctr"/>
          <a:endParaRPr lang="en-US"/>
        </a:p>
      </dgm:t>
    </dgm:pt>
    <dgm:pt modelId="{F5109E21-29B5-44C9-B011-6CC3B12AED71}" type="sibTrans" cxnId="{24998D6C-4D6F-4B04-A8A4-3FE6B7E72FB6}">
      <dgm:prSet/>
      <dgm:spPr/>
      <dgm:t>
        <a:bodyPr/>
        <a:lstStyle/>
        <a:p>
          <a:endParaRPr lang="en-US"/>
        </a:p>
      </dgm:t>
    </dgm:pt>
    <dgm:pt modelId="{78A876C2-0D07-4AAE-A491-3D2CBB7CD665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fa-IR" dirty="0" smtClean="0"/>
            <a:t>حالت های بار طیفی</a:t>
          </a:r>
          <a:endParaRPr lang="en-US" dirty="0"/>
        </a:p>
      </dgm:t>
    </dgm:pt>
    <dgm:pt modelId="{41376B21-086A-48A8-8A58-8BCFD8873FBF}" type="parTrans" cxnId="{DA7FBFA0-2434-4241-9998-3291DD6E964C}">
      <dgm:prSet/>
      <dgm:spPr/>
      <dgm:t>
        <a:bodyPr/>
        <a:lstStyle/>
        <a:p>
          <a:pPr algn="ctr"/>
          <a:endParaRPr lang="en-US"/>
        </a:p>
      </dgm:t>
    </dgm:pt>
    <dgm:pt modelId="{440EC144-58E1-4450-9222-53F6ED61E51E}" type="sibTrans" cxnId="{DA7FBFA0-2434-4241-9998-3291DD6E964C}">
      <dgm:prSet/>
      <dgm:spPr/>
      <dgm:t>
        <a:bodyPr/>
        <a:lstStyle/>
        <a:p>
          <a:endParaRPr lang="en-US"/>
        </a:p>
      </dgm:t>
    </dgm:pt>
    <dgm:pt modelId="{C2301574-4318-4294-9AC3-CEAEF7796310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fa-IR" smtClean="0"/>
            <a:t>جرم</a:t>
          </a:r>
          <a:endParaRPr lang="en-US" dirty="0"/>
        </a:p>
      </dgm:t>
    </dgm:pt>
    <dgm:pt modelId="{50428742-062D-41BD-A3DA-AE4A2FBD763B}" type="parTrans" cxnId="{A2DDCA15-1103-4D85-9D0E-823A753EB2FE}">
      <dgm:prSet/>
      <dgm:spPr/>
      <dgm:t>
        <a:bodyPr/>
        <a:lstStyle/>
        <a:p>
          <a:pPr algn="ctr"/>
          <a:endParaRPr lang="en-US"/>
        </a:p>
      </dgm:t>
    </dgm:pt>
    <dgm:pt modelId="{ACD3D539-35B4-478B-99D5-4B956D84771B}" type="sibTrans" cxnId="{A2DDCA15-1103-4D85-9D0E-823A753EB2FE}">
      <dgm:prSet/>
      <dgm:spPr/>
      <dgm:t>
        <a:bodyPr/>
        <a:lstStyle/>
        <a:p>
          <a:endParaRPr lang="en-US"/>
        </a:p>
      </dgm:t>
    </dgm:pt>
    <dgm:pt modelId="{371836B4-919F-4FDE-82C8-BB12B7F70121}" type="pres">
      <dgm:prSet presAssocID="{99AAD1C4-95F4-413E-ACC9-30999315A9D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CB2300-9A0D-45B0-9955-2F1BED2F69C2}" type="pres">
      <dgm:prSet presAssocID="{BC94834E-36AD-4F32-A458-95BCA9589FB1}" presName="root1" presStyleCnt="0"/>
      <dgm:spPr/>
    </dgm:pt>
    <dgm:pt modelId="{D7F01E2D-57AF-4828-942C-5DD0EBE1509C}" type="pres">
      <dgm:prSet presAssocID="{BC94834E-36AD-4F32-A458-95BCA9589FB1}" presName="LevelOneTextNode" presStyleLbl="node0" presStyleIdx="0" presStyleCnt="1" custScaleX="2417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277B16-1048-4AE4-A5A7-47B42F30D0FB}" type="pres">
      <dgm:prSet presAssocID="{BC94834E-36AD-4F32-A458-95BCA9589FB1}" presName="level2hierChild" presStyleCnt="0"/>
      <dgm:spPr/>
    </dgm:pt>
    <dgm:pt modelId="{8AEC11FC-2145-4B81-90B5-B36941D2491D}" type="pres">
      <dgm:prSet presAssocID="{E553D14B-D1A1-48E9-84BC-1E57020C5C48}" presName="conn2-1" presStyleLbl="parChTrans1D2" presStyleIdx="0" presStyleCnt="8"/>
      <dgm:spPr/>
      <dgm:t>
        <a:bodyPr/>
        <a:lstStyle/>
        <a:p>
          <a:endParaRPr lang="en-US"/>
        </a:p>
      </dgm:t>
    </dgm:pt>
    <dgm:pt modelId="{BC39F550-5033-4D7D-8EC8-F2CA611E693E}" type="pres">
      <dgm:prSet presAssocID="{E553D14B-D1A1-48E9-84BC-1E57020C5C48}" presName="connTx" presStyleLbl="parChTrans1D2" presStyleIdx="0" presStyleCnt="8"/>
      <dgm:spPr/>
      <dgm:t>
        <a:bodyPr/>
        <a:lstStyle/>
        <a:p>
          <a:endParaRPr lang="en-US"/>
        </a:p>
      </dgm:t>
    </dgm:pt>
    <dgm:pt modelId="{8F4442BB-6EB4-4E50-85EE-0A539DE81AE3}" type="pres">
      <dgm:prSet presAssocID="{7CEA5412-1288-4366-862B-26AAC158D493}" presName="root2" presStyleCnt="0"/>
      <dgm:spPr/>
    </dgm:pt>
    <dgm:pt modelId="{C2D7BF1F-8588-418F-A643-9201867FABE4}" type="pres">
      <dgm:prSet presAssocID="{7CEA5412-1288-4366-862B-26AAC158D493}" presName="LevelTwoTextNode" presStyleLbl="node2" presStyleIdx="0" presStyleCnt="8" custScaleX="3129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EB248C-8FAD-4AC9-861F-1BE7873C49C2}" type="pres">
      <dgm:prSet presAssocID="{7CEA5412-1288-4366-862B-26AAC158D493}" presName="level3hierChild" presStyleCnt="0"/>
      <dgm:spPr/>
    </dgm:pt>
    <dgm:pt modelId="{7395393E-32C5-4759-90B1-CFDD4BB2991A}" type="pres">
      <dgm:prSet presAssocID="{E5B5117F-D1E7-42A5-ACA1-70B520916962}" presName="conn2-1" presStyleLbl="parChTrans1D2" presStyleIdx="1" presStyleCnt="8"/>
      <dgm:spPr/>
      <dgm:t>
        <a:bodyPr/>
        <a:lstStyle/>
        <a:p>
          <a:endParaRPr lang="en-US"/>
        </a:p>
      </dgm:t>
    </dgm:pt>
    <dgm:pt modelId="{CEF5E09F-A88C-432E-A17F-CABE8E309324}" type="pres">
      <dgm:prSet presAssocID="{E5B5117F-D1E7-42A5-ACA1-70B520916962}" presName="connTx" presStyleLbl="parChTrans1D2" presStyleIdx="1" presStyleCnt="8"/>
      <dgm:spPr/>
      <dgm:t>
        <a:bodyPr/>
        <a:lstStyle/>
        <a:p>
          <a:endParaRPr lang="en-US"/>
        </a:p>
      </dgm:t>
    </dgm:pt>
    <dgm:pt modelId="{4BD7C43D-8BF2-4369-80DD-80960B3FEBD5}" type="pres">
      <dgm:prSet presAssocID="{10514CE4-C396-449A-AD60-E87D6785DC22}" presName="root2" presStyleCnt="0"/>
      <dgm:spPr/>
    </dgm:pt>
    <dgm:pt modelId="{6644D363-3944-468C-8E0B-30366351601B}" type="pres">
      <dgm:prSet presAssocID="{10514CE4-C396-449A-AD60-E87D6785DC22}" presName="LevelTwoTextNode" presStyleLbl="node2" presStyleIdx="1" presStyleCnt="8" custScaleX="3129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E08425-0CC5-450C-BE28-9FD9C9258D4A}" type="pres">
      <dgm:prSet presAssocID="{10514CE4-C396-449A-AD60-E87D6785DC22}" presName="level3hierChild" presStyleCnt="0"/>
      <dgm:spPr/>
    </dgm:pt>
    <dgm:pt modelId="{B8D2BE90-6CB9-419F-96A2-A7B0DAEF1109}" type="pres">
      <dgm:prSet presAssocID="{4B4427AC-04AD-4BF2-9414-DAAFC64C0616}" presName="conn2-1" presStyleLbl="parChTrans1D2" presStyleIdx="2" presStyleCnt="8"/>
      <dgm:spPr/>
      <dgm:t>
        <a:bodyPr/>
        <a:lstStyle/>
        <a:p>
          <a:endParaRPr lang="en-US"/>
        </a:p>
      </dgm:t>
    </dgm:pt>
    <dgm:pt modelId="{9B1EF3FB-1635-47A5-BB53-BCF9FAB21A41}" type="pres">
      <dgm:prSet presAssocID="{4B4427AC-04AD-4BF2-9414-DAAFC64C0616}" presName="connTx" presStyleLbl="parChTrans1D2" presStyleIdx="2" presStyleCnt="8"/>
      <dgm:spPr/>
      <dgm:t>
        <a:bodyPr/>
        <a:lstStyle/>
        <a:p>
          <a:endParaRPr lang="en-US"/>
        </a:p>
      </dgm:t>
    </dgm:pt>
    <dgm:pt modelId="{B4225A0B-4AB4-472C-9039-59E07506E389}" type="pres">
      <dgm:prSet presAssocID="{E0E34662-9EC2-4473-B4FD-F38B6976A65F}" presName="root2" presStyleCnt="0"/>
      <dgm:spPr/>
    </dgm:pt>
    <dgm:pt modelId="{D1F3F5AF-282E-4A7B-9EE2-688538B7F94C}" type="pres">
      <dgm:prSet presAssocID="{E0E34662-9EC2-4473-B4FD-F38B6976A65F}" presName="LevelTwoTextNode" presStyleLbl="node2" presStyleIdx="2" presStyleCnt="8" custScaleX="3129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E769BA-0596-48D0-8B08-4A09F0EA0F9B}" type="pres">
      <dgm:prSet presAssocID="{E0E34662-9EC2-4473-B4FD-F38B6976A65F}" presName="level3hierChild" presStyleCnt="0"/>
      <dgm:spPr/>
    </dgm:pt>
    <dgm:pt modelId="{97BBBF78-11D7-4643-B71F-7DA5C8D95B93}" type="pres">
      <dgm:prSet presAssocID="{FD2B6325-50B8-4DF9-A8E6-FD3EF9D85F59}" presName="conn2-1" presStyleLbl="parChTrans1D2" presStyleIdx="3" presStyleCnt="8"/>
      <dgm:spPr/>
      <dgm:t>
        <a:bodyPr/>
        <a:lstStyle/>
        <a:p>
          <a:endParaRPr lang="en-US"/>
        </a:p>
      </dgm:t>
    </dgm:pt>
    <dgm:pt modelId="{389DD49E-75B3-4D85-9F23-799FAA80BC8E}" type="pres">
      <dgm:prSet presAssocID="{FD2B6325-50B8-4DF9-A8E6-FD3EF9D85F59}" presName="connTx" presStyleLbl="parChTrans1D2" presStyleIdx="3" presStyleCnt="8"/>
      <dgm:spPr/>
      <dgm:t>
        <a:bodyPr/>
        <a:lstStyle/>
        <a:p>
          <a:endParaRPr lang="en-US"/>
        </a:p>
      </dgm:t>
    </dgm:pt>
    <dgm:pt modelId="{F9CAF805-B0DC-4079-ABBD-C480B54DD9B7}" type="pres">
      <dgm:prSet presAssocID="{8AFACBFF-44C9-4D39-AFFC-626832D37AFA}" presName="root2" presStyleCnt="0"/>
      <dgm:spPr/>
    </dgm:pt>
    <dgm:pt modelId="{ED3BD1B7-3D78-4726-BB79-66C76C57645C}" type="pres">
      <dgm:prSet presAssocID="{8AFACBFF-44C9-4D39-AFFC-626832D37AFA}" presName="LevelTwoTextNode" presStyleLbl="node2" presStyleIdx="3" presStyleCnt="8" custScaleX="3129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B1F343-D208-4C66-829E-5F9B48D6502A}" type="pres">
      <dgm:prSet presAssocID="{8AFACBFF-44C9-4D39-AFFC-626832D37AFA}" presName="level3hierChild" presStyleCnt="0"/>
      <dgm:spPr/>
    </dgm:pt>
    <dgm:pt modelId="{E8EF737F-2C95-47E0-BF57-66394A0CA38A}" type="pres">
      <dgm:prSet presAssocID="{D5F6DDA3-64FD-42B3-B4E9-DE6967BF869C}" presName="conn2-1" presStyleLbl="parChTrans1D2" presStyleIdx="4" presStyleCnt="8"/>
      <dgm:spPr/>
      <dgm:t>
        <a:bodyPr/>
        <a:lstStyle/>
        <a:p>
          <a:endParaRPr lang="en-US"/>
        </a:p>
      </dgm:t>
    </dgm:pt>
    <dgm:pt modelId="{3D773E4E-DC64-4E84-B6DA-89746EEE22E2}" type="pres">
      <dgm:prSet presAssocID="{D5F6DDA3-64FD-42B3-B4E9-DE6967BF869C}" presName="connTx" presStyleLbl="parChTrans1D2" presStyleIdx="4" presStyleCnt="8"/>
      <dgm:spPr/>
      <dgm:t>
        <a:bodyPr/>
        <a:lstStyle/>
        <a:p>
          <a:endParaRPr lang="en-US"/>
        </a:p>
      </dgm:t>
    </dgm:pt>
    <dgm:pt modelId="{21BE8516-A55D-447A-B873-112716405699}" type="pres">
      <dgm:prSet presAssocID="{91472344-E364-48C0-A861-5E403A9A7D39}" presName="root2" presStyleCnt="0"/>
      <dgm:spPr/>
    </dgm:pt>
    <dgm:pt modelId="{8EC4E72D-91A8-4C42-A907-DD124B70F3C6}" type="pres">
      <dgm:prSet presAssocID="{91472344-E364-48C0-A861-5E403A9A7D39}" presName="LevelTwoTextNode" presStyleLbl="node2" presStyleIdx="4" presStyleCnt="8" custScaleX="3129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1B5C85-2079-4F74-8B5D-0EEDC0B2E7D0}" type="pres">
      <dgm:prSet presAssocID="{91472344-E364-48C0-A861-5E403A9A7D39}" presName="level3hierChild" presStyleCnt="0"/>
      <dgm:spPr/>
    </dgm:pt>
    <dgm:pt modelId="{AB9C45E9-0EF9-4AFC-9027-EC53D33620F2}" type="pres">
      <dgm:prSet presAssocID="{41376B21-086A-48A8-8A58-8BCFD8873FBF}" presName="conn2-1" presStyleLbl="parChTrans1D2" presStyleIdx="5" presStyleCnt="8"/>
      <dgm:spPr/>
      <dgm:t>
        <a:bodyPr/>
        <a:lstStyle/>
        <a:p>
          <a:endParaRPr lang="en-US"/>
        </a:p>
      </dgm:t>
    </dgm:pt>
    <dgm:pt modelId="{3904F052-5DFC-462F-833C-5547572EF3DF}" type="pres">
      <dgm:prSet presAssocID="{41376B21-086A-48A8-8A58-8BCFD8873FBF}" presName="connTx" presStyleLbl="parChTrans1D2" presStyleIdx="5" presStyleCnt="8"/>
      <dgm:spPr/>
      <dgm:t>
        <a:bodyPr/>
        <a:lstStyle/>
        <a:p>
          <a:endParaRPr lang="en-US"/>
        </a:p>
      </dgm:t>
    </dgm:pt>
    <dgm:pt modelId="{8A214346-E450-47AA-B766-380D4A350E53}" type="pres">
      <dgm:prSet presAssocID="{78A876C2-0D07-4AAE-A491-3D2CBB7CD665}" presName="root2" presStyleCnt="0"/>
      <dgm:spPr/>
    </dgm:pt>
    <dgm:pt modelId="{E7225C86-8368-42B1-BF8A-638149ABE01D}" type="pres">
      <dgm:prSet presAssocID="{78A876C2-0D07-4AAE-A491-3D2CBB7CD665}" presName="LevelTwoTextNode" presStyleLbl="node2" presStyleIdx="5" presStyleCnt="8" custScaleX="3129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DD3D56-5937-4D54-8338-07A757B11515}" type="pres">
      <dgm:prSet presAssocID="{78A876C2-0D07-4AAE-A491-3D2CBB7CD665}" presName="level3hierChild" presStyleCnt="0"/>
      <dgm:spPr/>
    </dgm:pt>
    <dgm:pt modelId="{DF2024D1-B368-4D62-A610-B41094F2D5D1}" type="pres">
      <dgm:prSet presAssocID="{38777ED4-880F-4A49-BF4B-93FB7627B341}" presName="conn2-1" presStyleLbl="parChTrans1D2" presStyleIdx="6" presStyleCnt="8"/>
      <dgm:spPr/>
      <dgm:t>
        <a:bodyPr/>
        <a:lstStyle/>
        <a:p>
          <a:endParaRPr lang="en-US"/>
        </a:p>
      </dgm:t>
    </dgm:pt>
    <dgm:pt modelId="{88CCBD7B-6716-4FA2-B682-7ED1688AFE9E}" type="pres">
      <dgm:prSet presAssocID="{38777ED4-880F-4A49-BF4B-93FB7627B341}" presName="connTx" presStyleLbl="parChTrans1D2" presStyleIdx="6" presStyleCnt="8"/>
      <dgm:spPr/>
      <dgm:t>
        <a:bodyPr/>
        <a:lstStyle/>
        <a:p>
          <a:endParaRPr lang="en-US"/>
        </a:p>
      </dgm:t>
    </dgm:pt>
    <dgm:pt modelId="{A4791DCE-BE01-442A-8AF3-7339C9373FD6}" type="pres">
      <dgm:prSet presAssocID="{328C22F8-47A0-4BF5-A019-1F4A023035B1}" presName="root2" presStyleCnt="0"/>
      <dgm:spPr/>
    </dgm:pt>
    <dgm:pt modelId="{D0488B0A-3FC7-47EF-9AE6-0134C1F3842F}" type="pres">
      <dgm:prSet presAssocID="{328C22F8-47A0-4BF5-A019-1F4A023035B1}" presName="LevelTwoTextNode" presStyleLbl="node2" presStyleIdx="6" presStyleCnt="8" custScaleX="3129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9BD14D-1431-4D09-9C64-23BCE59B8FB7}" type="pres">
      <dgm:prSet presAssocID="{328C22F8-47A0-4BF5-A019-1F4A023035B1}" presName="level3hierChild" presStyleCnt="0"/>
      <dgm:spPr/>
    </dgm:pt>
    <dgm:pt modelId="{E0372C88-9FF1-4BB0-BAD0-A3D3E5B99213}" type="pres">
      <dgm:prSet presAssocID="{50428742-062D-41BD-A3DA-AE4A2FBD763B}" presName="conn2-1" presStyleLbl="parChTrans1D2" presStyleIdx="7" presStyleCnt="8"/>
      <dgm:spPr/>
      <dgm:t>
        <a:bodyPr/>
        <a:lstStyle/>
        <a:p>
          <a:endParaRPr lang="en-US"/>
        </a:p>
      </dgm:t>
    </dgm:pt>
    <dgm:pt modelId="{34533FD4-0847-4229-A145-0A458A7B2D7B}" type="pres">
      <dgm:prSet presAssocID="{50428742-062D-41BD-A3DA-AE4A2FBD763B}" presName="connTx" presStyleLbl="parChTrans1D2" presStyleIdx="7" presStyleCnt="8"/>
      <dgm:spPr/>
      <dgm:t>
        <a:bodyPr/>
        <a:lstStyle/>
        <a:p>
          <a:endParaRPr lang="en-US"/>
        </a:p>
      </dgm:t>
    </dgm:pt>
    <dgm:pt modelId="{ADCF3F51-052F-45A8-AA5D-F961A487CC64}" type="pres">
      <dgm:prSet presAssocID="{C2301574-4318-4294-9AC3-CEAEF7796310}" presName="root2" presStyleCnt="0"/>
      <dgm:spPr/>
    </dgm:pt>
    <dgm:pt modelId="{BB6FA49E-2562-4969-A799-3C5E5BCA60CA}" type="pres">
      <dgm:prSet presAssocID="{C2301574-4318-4294-9AC3-CEAEF7796310}" presName="LevelTwoTextNode" presStyleLbl="node2" presStyleIdx="7" presStyleCnt="8" custScaleX="3129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393445-9A2E-4137-BC6D-ACD35D28518A}" type="pres">
      <dgm:prSet presAssocID="{C2301574-4318-4294-9AC3-CEAEF7796310}" presName="level3hierChild" presStyleCnt="0"/>
      <dgm:spPr/>
    </dgm:pt>
  </dgm:ptLst>
  <dgm:cxnLst>
    <dgm:cxn modelId="{007105E4-D922-4D3A-A222-25D7C8C8D94D}" type="presOf" srcId="{38777ED4-880F-4A49-BF4B-93FB7627B341}" destId="{DF2024D1-B368-4D62-A610-B41094F2D5D1}" srcOrd="0" destOrd="0" presId="urn:microsoft.com/office/officeart/2005/8/layout/hierarchy2"/>
    <dgm:cxn modelId="{13F988C2-75BF-4339-B0D3-8A2DF6F116E3}" type="presOf" srcId="{10514CE4-C396-449A-AD60-E87D6785DC22}" destId="{6644D363-3944-468C-8E0B-30366351601B}" srcOrd="0" destOrd="0" presId="urn:microsoft.com/office/officeart/2005/8/layout/hierarchy2"/>
    <dgm:cxn modelId="{87BD33B2-8054-46E3-A383-9E2BB8233011}" type="presOf" srcId="{8AFACBFF-44C9-4D39-AFFC-626832D37AFA}" destId="{ED3BD1B7-3D78-4726-BB79-66C76C57645C}" srcOrd="0" destOrd="0" presId="urn:microsoft.com/office/officeart/2005/8/layout/hierarchy2"/>
    <dgm:cxn modelId="{F77A6D9B-8D96-45C5-B691-E2F8CB0CAE5E}" srcId="{BC94834E-36AD-4F32-A458-95BCA9589FB1}" destId="{10514CE4-C396-449A-AD60-E87D6785DC22}" srcOrd="1" destOrd="0" parTransId="{E5B5117F-D1E7-42A5-ACA1-70B520916962}" sibTransId="{BF862107-511A-496C-951D-F9CCF2531417}"/>
    <dgm:cxn modelId="{81ED1D3B-BA3F-4985-959D-5EC33D16B7BC}" srcId="{99AAD1C4-95F4-413E-ACC9-30999315A9D6}" destId="{BC94834E-36AD-4F32-A458-95BCA9589FB1}" srcOrd="0" destOrd="0" parTransId="{7635FA2F-C48E-46E6-B658-9174338F81FA}" sibTransId="{D92BE221-ADC2-414A-BA6E-AE5AA0646CCE}"/>
    <dgm:cxn modelId="{0423ADAB-5CC5-49D0-A385-3B63E335EFC0}" srcId="{BC94834E-36AD-4F32-A458-95BCA9589FB1}" destId="{328C22F8-47A0-4BF5-A019-1F4A023035B1}" srcOrd="6" destOrd="0" parTransId="{38777ED4-880F-4A49-BF4B-93FB7627B341}" sibTransId="{A7C04F64-2CD3-4CA9-B401-33F1C4E6B679}"/>
    <dgm:cxn modelId="{E1FB92FF-7B49-46E7-827B-A334AFB3E13A}" type="presOf" srcId="{4B4427AC-04AD-4BF2-9414-DAAFC64C0616}" destId="{9B1EF3FB-1635-47A5-BB53-BCF9FAB21A41}" srcOrd="1" destOrd="0" presId="urn:microsoft.com/office/officeart/2005/8/layout/hierarchy2"/>
    <dgm:cxn modelId="{4E2EECED-9311-4A78-A1EA-7BE3B77AB01E}" type="presOf" srcId="{328C22F8-47A0-4BF5-A019-1F4A023035B1}" destId="{D0488B0A-3FC7-47EF-9AE6-0134C1F3842F}" srcOrd="0" destOrd="0" presId="urn:microsoft.com/office/officeart/2005/8/layout/hierarchy2"/>
    <dgm:cxn modelId="{1DC6BC94-5DA1-4B52-AEFE-ABCCAF1FCAE8}" type="presOf" srcId="{4B4427AC-04AD-4BF2-9414-DAAFC64C0616}" destId="{B8D2BE90-6CB9-419F-96A2-A7B0DAEF1109}" srcOrd="0" destOrd="0" presId="urn:microsoft.com/office/officeart/2005/8/layout/hierarchy2"/>
    <dgm:cxn modelId="{F2EC5B98-1686-44D9-8018-01333FB27852}" type="presOf" srcId="{E5B5117F-D1E7-42A5-ACA1-70B520916962}" destId="{7395393E-32C5-4759-90B1-CFDD4BB2991A}" srcOrd="0" destOrd="0" presId="urn:microsoft.com/office/officeart/2005/8/layout/hierarchy2"/>
    <dgm:cxn modelId="{D71B9598-598C-4F74-BF7F-713D96DD10A6}" type="presOf" srcId="{50428742-062D-41BD-A3DA-AE4A2FBD763B}" destId="{34533FD4-0847-4229-A145-0A458A7B2D7B}" srcOrd="1" destOrd="0" presId="urn:microsoft.com/office/officeart/2005/8/layout/hierarchy2"/>
    <dgm:cxn modelId="{1CDB8AFA-FABE-4BA5-B779-C3D99DFCD6F2}" type="presOf" srcId="{7CEA5412-1288-4366-862B-26AAC158D493}" destId="{C2D7BF1F-8588-418F-A643-9201867FABE4}" srcOrd="0" destOrd="0" presId="urn:microsoft.com/office/officeart/2005/8/layout/hierarchy2"/>
    <dgm:cxn modelId="{F5DD864B-3CC0-440C-A5DC-2471DEAAE94F}" type="presOf" srcId="{78A876C2-0D07-4AAE-A491-3D2CBB7CD665}" destId="{E7225C86-8368-42B1-BF8A-638149ABE01D}" srcOrd="0" destOrd="0" presId="urn:microsoft.com/office/officeart/2005/8/layout/hierarchy2"/>
    <dgm:cxn modelId="{53799572-443B-46C4-9B27-E02437699F2C}" type="presOf" srcId="{99AAD1C4-95F4-413E-ACC9-30999315A9D6}" destId="{371836B4-919F-4FDE-82C8-BB12B7F70121}" srcOrd="0" destOrd="0" presId="urn:microsoft.com/office/officeart/2005/8/layout/hierarchy2"/>
    <dgm:cxn modelId="{405C92E7-AC27-410F-B488-CA5CF2DDAD87}" srcId="{BC94834E-36AD-4F32-A458-95BCA9589FB1}" destId="{8AFACBFF-44C9-4D39-AFFC-626832D37AFA}" srcOrd="3" destOrd="0" parTransId="{FD2B6325-50B8-4DF9-A8E6-FD3EF9D85F59}" sibTransId="{79CC3787-3D02-4002-97EE-59E82E5C0690}"/>
    <dgm:cxn modelId="{A2DDCA15-1103-4D85-9D0E-823A753EB2FE}" srcId="{BC94834E-36AD-4F32-A458-95BCA9589FB1}" destId="{C2301574-4318-4294-9AC3-CEAEF7796310}" srcOrd="7" destOrd="0" parTransId="{50428742-062D-41BD-A3DA-AE4A2FBD763B}" sibTransId="{ACD3D539-35B4-478B-99D5-4B956D84771B}"/>
    <dgm:cxn modelId="{24998D6C-4D6F-4B04-A8A4-3FE6B7E72FB6}" srcId="{BC94834E-36AD-4F32-A458-95BCA9589FB1}" destId="{91472344-E364-48C0-A861-5E403A9A7D39}" srcOrd="4" destOrd="0" parTransId="{D5F6DDA3-64FD-42B3-B4E9-DE6967BF869C}" sibTransId="{F5109E21-29B5-44C9-B011-6CC3B12AED71}"/>
    <dgm:cxn modelId="{2D9CE2A7-B852-4511-99C4-164D39CDC90F}" type="presOf" srcId="{D5F6DDA3-64FD-42B3-B4E9-DE6967BF869C}" destId="{3D773E4E-DC64-4E84-B6DA-89746EEE22E2}" srcOrd="1" destOrd="0" presId="urn:microsoft.com/office/officeart/2005/8/layout/hierarchy2"/>
    <dgm:cxn modelId="{E96C4296-191E-4EC7-A1BB-9CF9F352C8DB}" type="presOf" srcId="{FD2B6325-50B8-4DF9-A8E6-FD3EF9D85F59}" destId="{389DD49E-75B3-4D85-9F23-799FAA80BC8E}" srcOrd="1" destOrd="0" presId="urn:microsoft.com/office/officeart/2005/8/layout/hierarchy2"/>
    <dgm:cxn modelId="{13A87730-A097-4E87-A5E8-D8007F28E3FA}" srcId="{BC94834E-36AD-4F32-A458-95BCA9589FB1}" destId="{7CEA5412-1288-4366-862B-26AAC158D493}" srcOrd="0" destOrd="0" parTransId="{E553D14B-D1A1-48E9-84BC-1E57020C5C48}" sibTransId="{7FE13055-9A7E-47DF-A9EC-87FB900E6776}"/>
    <dgm:cxn modelId="{EF8FD7A2-992B-45B9-A8B4-6B644AF3899F}" type="presOf" srcId="{41376B21-086A-48A8-8A58-8BCFD8873FBF}" destId="{3904F052-5DFC-462F-833C-5547572EF3DF}" srcOrd="1" destOrd="0" presId="urn:microsoft.com/office/officeart/2005/8/layout/hierarchy2"/>
    <dgm:cxn modelId="{ABA454B6-6B9C-473F-A8AD-4F74D17F8EA0}" type="presOf" srcId="{C2301574-4318-4294-9AC3-CEAEF7796310}" destId="{BB6FA49E-2562-4969-A799-3C5E5BCA60CA}" srcOrd="0" destOrd="0" presId="urn:microsoft.com/office/officeart/2005/8/layout/hierarchy2"/>
    <dgm:cxn modelId="{3750450F-626C-41F5-89A4-90CE5B849558}" srcId="{BC94834E-36AD-4F32-A458-95BCA9589FB1}" destId="{E0E34662-9EC2-4473-B4FD-F38B6976A65F}" srcOrd="2" destOrd="0" parTransId="{4B4427AC-04AD-4BF2-9414-DAAFC64C0616}" sibTransId="{D0308BC4-16B0-4885-A6B7-FFD7A828D62C}"/>
    <dgm:cxn modelId="{96351BB5-22CC-4795-9037-E2070D564239}" type="presOf" srcId="{E553D14B-D1A1-48E9-84BC-1E57020C5C48}" destId="{BC39F550-5033-4D7D-8EC8-F2CA611E693E}" srcOrd="1" destOrd="0" presId="urn:microsoft.com/office/officeart/2005/8/layout/hierarchy2"/>
    <dgm:cxn modelId="{1A892FD8-6335-499D-9313-FB0D82996E73}" type="presOf" srcId="{41376B21-086A-48A8-8A58-8BCFD8873FBF}" destId="{AB9C45E9-0EF9-4AFC-9027-EC53D33620F2}" srcOrd="0" destOrd="0" presId="urn:microsoft.com/office/officeart/2005/8/layout/hierarchy2"/>
    <dgm:cxn modelId="{0705C50F-5BBB-4EA3-AF5C-0F3AB31966AB}" type="presOf" srcId="{E0E34662-9EC2-4473-B4FD-F38B6976A65F}" destId="{D1F3F5AF-282E-4A7B-9EE2-688538B7F94C}" srcOrd="0" destOrd="0" presId="urn:microsoft.com/office/officeart/2005/8/layout/hierarchy2"/>
    <dgm:cxn modelId="{F9A56FB2-4879-40CE-8D02-69FB4447ED48}" type="presOf" srcId="{E553D14B-D1A1-48E9-84BC-1E57020C5C48}" destId="{8AEC11FC-2145-4B81-90B5-B36941D2491D}" srcOrd="0" destOrd="0" presId="urn:microsoft.com/office/officeart/2005/8/layout/hierarchy2"/>
    <dgm:cxn modelId="{DA7FBFA0-2434-4241-9998-3291DD6E964C}" srcId="{BC94834E-36AD-4F32-A458-95BCA9589FB1}" destId="{78A876C2-0D07-4AAE-A491-3D2CBB7CD665}" srcOrd="5" destOrd="0" parTransId="{41376B21-086A-48A8-8A58-8BCFD8873FBF}" sibTransId="{440EC144-58E1-4450-9222-53F6ED61E51E}"/>
    <dgm:cxn modelId="{693BC0AF-6211-4194-8174-69718046EC84}" type="presOf" srcId="{BC94834E-36AD-4F32-A458-95BCA9589FB1}" destId="{D7F01E2D-57AF-4828-942C-5DD0EBE1509C}" srcOrd="0" destOrd="0" presId="urn:microsoft.com/office/officeart/2005/8/layout/hierarchy2"/>
    <dgm:cxn modelId="{04E57353-24FD-41C6-9124-F5518E1A35C2}" type="presOf" srcId="{E5B5117F-D1E7-42A5-ACA1-70B520916962}" destId="{CEF5E09F-A88C-432E-A17F-CABE8E309324}" srcOrd="1" destOrd="0" presId="urn:microsoft.com/office/officeart/2005/8/layout/hierarchy2"/>
    <dgm:cxn modelId="{A0F18A52-2F66-49F6-8C3C-96895F28DED6}" type="presOf" srcId="{FD2B6325-50B8-4DF9-A8E6-FD3EF9D85F59}" destId="{97BBBF78-11D7-4643-B71F-7DA5C8D95B93}" srcOrd="0" destOrd="0" presId="urn:microsoft.com/office/officeart/2005/8/layout/hierarchy2"/>
    <dgm:cxn modelId="{D2B643BB-7002-4299-BBFA-C258250B2D83}" type="presOf" srcId="{91472344-E364-48C0-A861-5E403A9A7D39}" destId="{8EC4E72D-91A8-4C42-A907-DD124B70F3C6}" srcOrd="0" destOrd="0" presId="urn:microsoft.com/office/officeart/2005/8/layout/hierarchy2"/>
    <dgm:cxn modelId="{A2006838-7A11-4BFD-88A5-1C35BBF1B3CE}" type="presOf" srcId="{38777ED4-880F-4A49-BF4B-93FB7627B341}" destId="{88CCBD7B-6716-4FA2-B682-7ED1688AFE9E}" srcOrd="1" destOrd="0" presId="urn:microsoft.com/office/officeart/2005/8/layout/hierarchy2"/>
    <dgm:cxn modelId="{AE212707-53D1-446A-B2CC-E243F68BF422}" type="presOf" srcId="{50428742-062D-41BD-A3DA-AE4A2FBD763B}" destId="{E0372C88-9FF1-4BB0-BAD0-A3D3E5B99213}" srcOrd="0" destOrd="0" presId="urn:microsoft.com/office/officeart/2005/8/layout/hierarchy2"/>
    <dgm:cxn modelId="{3D4320BE-3D0B-4688-8933-5D4B70FCB81D}" type="presOf" srcId="{D5F6DDA3-64FD-42B3-B4E9-DE6967BF869C}" destId="{E8EF737F-2C95-47E0-BF57-66394A0CA38A}" srcOrd="0" destOrd="0" presId="urn:microsoft.com/office/officeart/2005/8/layout/hierarchy2"/>
    <dgm:cxn modelId="{2BD19B79-B571-4118-ADDC-FF832BE72642}" type="presParOf" srcId="{371836B4-919F-4FDE-82C8-BB12B7F70121}" destId="{D9CB2300-9A0D-45B0-9955-2F1BED2F69C2}" srcOrd="0" destOrd="0" presId="urn:microsoft.com/office/officeart/2005/8/layout/hierarchy2"/>
    <dgm:cxn modelId="{76195F33-C34C-4292-AD90-E6855C668F94}" type="presParOf" srcId="{D9CB2300-9A0D-45B0-9955-2F1BED2F69C2}" destId="{D7F01E2D-57AF-4828-942C-5DD0EBE1509C}" srcOrd="0" destOrd="0" presId="urn:microsoft.com/office/officeart/2005/8/layout/hierarchy2"/>
    <dgm:cxn modelId="{271CB657-1D30-40AC-A259-0A33AF1588FF}" type="presParOf" srcId="{D9CB2300-9A0D-45B0-9955-2F1BED2F69C2}" destId="{27277B16-1048-4AE4-A5A7-47B42F30D0FB}" srcOrd="1" destOrd="0" presId="urn:microsoft.com/office/officeart/2005/8/layout/hierarchy2"/>
    <dgm:cxn modelId="{DD34A077-50D7-4CAF-8011-4808EB50A67C}" type="presParOf" srcId="{27277B16-1048-4AE4-A5A7-47B42F30D0FB}" destId="{8AEC11FC-2145-4B81-90B5-B36941D2491D}" srcOrd="0" destOrd="0" presId="urn:microsoft.com/office/officeart/2005/8/layout/hierarchy2"/>
    <dgm:cxn modelId="{E5D14610-4EE3-46C6-B465-694C26B2DB47}" type="presParOf" srcId="{8AEC11FC-2145-4B81-90B5-B36941D2491D}" destId="{BC39F550-5033-4D7D-8EC8-F2CA611E693E}" srcOrd="0" destOrd="0" presId="urn:microsoft.com/office/officeart/2005/8/layout/hierarchy2"/>
    <dgm:cxn modelId="{7FC4EEA5-A432-4DA6-90AC-A35817C0A7CA}" type="presParOf" srcId="{27277B16-1048-4AE4-A5A7-47B42F30D0FB}" destId="{8F4442BB-6EB4-4E50-85EE-0A539DE81AE3}" srcOrd="1" destOrd="0" presId="urn:microsoft.com/office/officeart/2005/8/layout/hierarchy2"/>
    <dgm:cxn modelId="{1B837218-018A-4C72-BF2C-F584833FF88B}" type="presParOf" srcId="{8F4442BB-6EB4-4E50-85EE-0A539DE81AE3}" destId="{C2D7BF1F-8588-418F-A643-9201867FABE4}" srcOrd="0" destOrd="0" presId="urn:microsoft.com/office/officeart/2005/8/layout/hierarchy2"/>
    <dgm:cxn modelId="{91CE0ACE-31F5-428F-8C31-F15EF312867D}" type="presParOf" srcId="{8F4442BB-6EB4-4E50-85EE-0A539DE81AE3}" destId="{78EB248C-8FAD-4AC9-861F-1BE7873C49C2}" srcOrd="1" destOrd="0" presId="urn:microsoft.com/office/officeart/2005/8/layout/hierarchy2"/>
    <dgm:cxn modelId="{9BD3C866-AD80-45C5-B672-97FB33D2B146}" type="presParOf" srcId="{27277B16-1048-4AE4-A5A7-47B42F30D0FB}" destId="{7395393E-32C5-4759-90B1-CFDD4BB2991A}" srcOrd="2" destOrd="0" presId="urn:microsoft.com/office/officeart/2005/8/layout/hierarchy2"/>
    <dgm:cxn modelId="{8721FD2D-DD79-4A1C-BE7B-C705F0D83CB8}" type="presParOf" srcId="{7395393E-32C5-4759-90B1-CFDD4BB2991A}" destId="{CEF5E09F-A88C-432E-A17F-CABE8E309324}" srcOrd="0" destOrd="0" presId="urn:microsoft.com/office/officeart/2005/8/layout/hierarchy2"/>
    <dgm:cxn modelId="{ACF59E8E-8E8C-446E-86A3-CD20A9196C21}" type="presParOf" srcId="{27277B16-1048-4AE4-A5A7-47B42F30D0FB}" destId="{4BD7C43D-8BF2-4369-80DD-80960B3FEBD5}" srcOrd="3" destOrd="0" presId="urn:microsoft.com/office/officeart/2005/8/layout/hierarchy2"/>
    <dgm:cxn modelId="{E43B3CC9-CBC6-48D7-95FD-E7F451B7700A}" type="presParOf" srcId="{4BD7C43D-8BF2-4369-80DD-80960B3FEBD5}" destId="{6644D363-3944-468C-8E0B-30366351601B}" srcOrd="0" destOrd="0" presId="urn:microsoft.com/office/officeart/2005/8/layout/hierarchy2"/>
    <dgm:cxn modelId="{F3C1D936-7170-491F-8078-38D1AA649482}" type="presParOf" srcId="{4BD7C43D-8BF2-4369-80DD-80960B3FEBD5}" destId="{00E08425-0CC5-450C-BE28-9FD9C9258D4A}" srcOrd="1" destOrd="0" presId="urn:microsoft.com/office/officeart/2005/8/layout/hierarchy2"/>
    <dgm:cxn modelId="{706E1F68-12F5-448F-AEB1-0625A97D04B4}" type="presParOf" srcId="{27277B16-1048-4AE4-A5A7-47B42F30D0FB}" destId="{B8D2BE90-6CB9-419F-96A2-A7B0DAEF1109}" srcOrd="4" destOrd="0" presId="urn:microsoft.com/office/officeart/2005/8/layout/hierarchy2"/>
    <dgm:cxn modelId="{0EC07F89-356B-47E6-9344-88853CD4B321}" type="presParOf" srcId="{B8D2BE90-6CB9-419F-96A2-A7B0DAEF1109}" destId="{9B1EF3FB-1635-47A5-BB53-BCF9FAB21A41}" srcOrd="0" destOrd="0" presId="urn:microsoft.com/office/officeart/2005/8/layout/hierarchy2"/>
    <dgm:cxn modelId="{1A8F27F1-9F09-47AE-9006-E9A8AE3D7CF8}" type="presParOf" srcId="{27277B16-1048-4AE4-A5A7-47B42F30D0FB}" destId="{B4225A0B-4AB4-472C-9039-59E07506E389}" srcOrd="5" destOrd="0" presId="urn:microsoft.com/office/officeart/2005/8/layout/hierarchy2"/>
    <dgm:cxn modelId="{A778616B-CADD-4BCD-BF39-D8AE115F54B0}" type="presParOf" srcId="{B4225A0B-4AB4-472C-9039-59E07506E389}" destId="{D1F3F5AF-282E-4A7B-9EE2-688538B7F94C}" srcOrd="0" destOrd="0" presId="urn:microsoft.com/office/officeart/2005/8/layout/hierarchy2"/>
    <dgm:cxn modelId="{A0C76846-E193-44B4-BA0F-147AD8868528}" type="presParOf" srcId="{B4225A0B-4AB4-472C-9039-59E07506E389}" destId="{86E769BA-0596-48D0-8B08-4A09F0EA0F9B}" srcOrd="1" destOrd="0" presId="urn:microsoft.com/office/officeart/2005/8/layout/hierarchy2"/>
    <dgm:cxn modelId="{53D813D5-97F2-4609-9F55-BF19F6344A50}" type="presParOf" srcId="{27277B16-1048-4AE4-A5A7-47B42F30D0FB}" destId="{97BBBF78-11D7-4643-B71F-7DA5C8D95B93}" srcOrd="6" destOrd="0" presId="urn:microsoft.com/office/officeart/2005/8/layout/hierarchy2"/>
    <dgm:cxn modelId="{98DCFA4D-F4A5-4870-882D-3783493C27B0}" type="presParOf" srcId="{97BBBF78-11D7-4643-B71F-7DA5C8D95B93}" destId="{389DD49E-75B3-4D85-9F23-799FAA80BC8E}" srcOrd="0" destOrd="0" presId="urn:microsoft.com/office/officeart/2005/8/layout/hierarchy2"/>
    <dgm:cxn modelId="{A3E196BF-8CDA-4277-8F0E-A6C6B8426C01}" type="presParOf" srcId="{27277B16-1048-4AE4-A5A7-47B42F30D0FB}" destId="{F9CAF805-B0DC-4079-ABBD-C480B54DD9B7}" srcOrd="7" destOrd="0" presId="urn:microsoft.com/office/officeart/2005/8/layout/hierarchy2"/>
    <dgm:cxn modelId="{2305933A-6C7F-4622-971B-69B5069695D0}" type="presParOf" srcId="{F9CAF805-B0DC-4079-ABBD-C480B54DD9B7}" destId="{ED3BD1B7-3D78-4726-BB79-66C76C57645C}" srcOrd="0" destOrd="0" presId="urn:microsoft.com/office/officeart/2005/8/layout/hierarchy2"/>
    <dgm:cxn modelId="{0D42C251-40E1-408B-B7F4-9D16D9A6D592}" type="presParOf" srcId="{F9CAF805-B0DC-4079-ABBD-C480B54DD9B7}" destId="{7FB1F343-D208-4C66-829E-5F9B48D6502A}" srcOrd="1" destOrd="0" presId="urn:microsoft.com/office/officeart/2005/8/layout/hierarchy2"/>
    <dgm:cxn modelId="{8AD494FC-BE90-4E8F-9BE3-717A538D5B54}" type="presParOf" srcId="{27277B16-1048-4AE4-A5A7-47B42F30D0FB}" destId="{E8EF737F-2C95-47E0-BF57-66394A0CA38A}" srcOrd="8" destOrd="0" presId="urn:microsoft.com/office/officeart/2005/8/layout/hierarchy2"/>
    <dgm:cxn modelId="{AFEC7C13-5346-443C-AC2F-13EAC5DE4E5E}" type="presParOf" srcId="{E8EF737F-2C95-47E0-BF57-66394A0CA38A}" destId="{3D773E4E-DC64-4E84-B6DA-89746EEE22E2}" srcOrd="0" destOrd="0" presId="urn:microsoft.com/office/officeart/2005/8/layout/hierarchy2"/>
    <dgm:cxn modelId="{C3EB6E8C-38F9-4000-875F-2E7D01187FC6}" type="presParOf" srcId="{27277B16-1048-4AE4-A5A7-47B42F30D0FB}" destId="{21BE8516-A55D-447A-B873-112716405699}" srcOrd="9" destOrd="0" presId="urn:microsoft.com/office/officeart/2005/8/layout/hierarchy2"/>
    <dgm:cxn modelId="{954F1C10-4A17-4F81-8BD0-B2E1769D8C0C}" type="presParOf" srcId="{21BE8516-A55D-447A-B873-112716405699}" destId="{8EC4E72D-91A8-4C42-A907-DD124B70F3C6}" srcOrd="0" destOrd="0" presId="urn:microsoft.com/office/officeart/2005/8/layout/hierarchy2"/>
    <dgm:cxn modelId="{F59768DB-4DEF-420D-A85E-282C85FBB7F8}" type="presParOf" srcId="{21BE8516-A55D-447A-B873-112716405699}" destId="{EE1B5C85-2079-4F74-8B5D-0EEDC0B2E7D0}" srcOrd="1" destOrd="0" presId="urn:microsoft.com/office/officeart/2005/8/layout/hierarchy2"/>
    <dgm:cxn modelId="{7BE90CC5-61D4-4544-8A24-41D09FBF8BC8}" type="presParOf" srcId="{27277B16-1048-4AE4-A5A7-47B42F30D0FB}" destId="{AB9C45E9-0EF9-4AFC-9027-EC53D33620F2}" srcOrd="10" destOrd="0" presId="urn:microsoft.com/office/officeart/2005/8/layout/hierarchy2"/>
    <dgm:cxn modelId="{78CEC82A-AC64-4232-8917-B40874DA9CCB}" type="presParOf" srcId="{AB9C45E9-0EF9-4AFC-9027-EC53D33620F2}" destId="{3904F052-5DFC-462F-833C-5547572EF3DF}" srcOrd="0" destOrd="0" presId="urn:microsoft.com/office/officeart/2005/8/layout/hierarchy2"/>
    <dgm:cxn modelId="{97680030-42A0-441B-811A-E5602A48052B}" type="presParOf" srcId="{27277B16-1048-4AE4-A5A7-47B42F30D0FB}" destId="{8A214346-E450-47AA-B766-380D4A350E53}" srcOrd="11" destOrd="0" presId="urn:microsoft.com/office/officeart/2005/8/layout/hierarchy2"/>
    <dgm:cxn modelId="{99BF5DF6-C514-41F8-833B-5C93F64D686D}" type="presParOf" srcId="{8A214346-E450-47AA-B766-380D4A350E53}" destId="{E7225C86-8368-42B1-BF8A-638149ABE01D}" srcOrd="0" destOrd="0" presId="urn:microsoft.com/office/officeart/2005/8/layout/hierarchy2"/>
    <dgm:cxn modelId="{445C0287-23C0-43BA-A77A-BA4402633105}" type="presParOf" srcId="{8A214346-E450-47AA-B766-380D4A350E53}" destId="{E7DD3D56-5937-4D54-8338-07A757B11515}" srcOrd="1" destOrd="0" presId="urn:microsoft.com/office/officeart/2005/8/layout/hierarchy2"/>
    <dgm:cxn modelId="{DD3105B8-24A9-4D51-87DF-916290CE9410}" type="presParOf" srcId="{27277B16-1048-4AE4-A5A7-47B42F30D0FB}" destId="{DF2024D1-B368-4D62-A610-B41094F2D5D1}" srcOrd="12" destOrd="0" presId="urn:microsoft.com/office/officeart/2005/8/layout/hierarchy2"/>
    <dgm:cxn modelId="{6F15001B-7715-4E8B-8604-14E8FAED1855}" type="presParOf" srcId="{DF2024D1-B368-4D62-A610-B41094F2D5D1}" destId="{88CCBD7B-6716-4FA2-B682-7ED1688AFE9E}" srcOrd="0" destOrd="0" presId="urn:microsoft.com/office/officeart/2005/8/layout/hierarchy2"/>
    <dgm:cxn modelId="{FF30B26B-10B9-4767-AA9F-005F5CB97E32}" type="presParOf" srcId="{27277B16-1048-4AE4-A5A7-47B42F30D0FB}" destId="{A4791DCE-BE01-442A-8AF3-7339C9373FD6}" srcOrd="13" destOrd="0" presId="urn:microsoft.com/office/officeart/2005/8/layout/hierarchy2"/>
    <dgm:cxn modelId="{AC9403FB-0A91-4327-83C6-F1D341C02638}" type="presParOf" srcId="{A4791DCE-BE01-442A-8AF3-7339C9373FD6}" destId="{D0488B0A-3FC7-47EF-9AE6-0134C1F3842F}" srcOrd="0" destOrd="0" presId="urn:microsoft.com/office/officeart/2005/8/layout/hierarchy2"/>
    <dgm:cxn modelId="{FF968DDA-8DC6-403E-A856-D18175BBA2A1}" type="presParOf" srcId="{A4791DCE-BE01-442A-8AF3-7339C9373FD6}" destId="{7D9BD14D-1431-4D09-9C64-23BCE59B8FB7}" srcOrd="1" destOrd="0" presId="urn:microsoft.com/office/officeart/2005/8/layout/hierarchy2"/>
    <dgm:cxn modelId="{3FD82B13-C121-4073-AFBF-BFBA7D75647F}" type="presParOf" srcId="{27277B16-1048-4AE4-A5A7-47B42F30D0FB}" destId="{E0372C88-9FF1-4BB0-BAD0-A3D3E5B99213}" srcOrd="14" destOrd="0" presId="urn:microsoft.com/office/officeart/2005/8/layout/hierarchy2"/>
    <dgm:cxn modelId="{75BC4F04-9250-4053-8452-289B1C7AFCDD}" type="presParOf" srcId="{E0372C88-9FF1-4BB0-BAD0-A3D3E5B99213}" destId="{34533FD4-0847-4229-A145-0A458A7B2D7B}" srcOrd="0" destOrd="0" presId="urn:microsoft.com/office/officeart/2005/8/layout/hierarchy2"/>
    <dgm:cxn modelId="{ABF64A75-C583-4160-8B00-AED246F11C10}" type="presParOf" srcId="{27277B16-1048-4AE4-A5A7-47B42F30D0FB}" destId="{ADCF3F51-052F-45A8-AA5D-F961A487CC64}" srcOrd="15" destOrd="0" presId="urn:microsoft.com/office/officeart/2005/8/layout/hierarchy2"/>
    <dgm:cxn modelId="{3C179488-7E33-412C-BD50-8DC782615496}" type="presParOf" srcId="{ADCF3F51-052F-45A8-AA5D-F961A487CC64}" destId="{BB6FA49E-2562-4969-A799-3C5E5BCA60CA}" srcOrd="0" destOrd="0" presId="urn:microsoft.com/office/officeart/2005/8/layout/hierarchy2"/>
    <dgm:cxn modelId="{943D6709-087A-447F-BFC4-E918900B0636}" type="presParOf" srcId="{ADCF3F51-052F-45A8-AA5D-F961A487CC64}" destId="{D8393445-9A2E-4137-BC6D-ACD35D28518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D3EA0D-0496-4F9B-9514-86FF515E4DEB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B11BE7-0554-4641-9713-19BB8D6E714B}">
      <dgm:prSet phldrT="[Text]" custT="1"/>
      <dgm:spPr/>
      <dgm:t>
        <a:bodyPr/>
        <a:lstStyle/>
        <a:p>
          <a:r>
            <a:rPr lang="fa-IR" sz="4000" dirty="0" smtClean="0">
              <a:cs typeface="2  Aseman" panose="00000400000000000000" pitchFamily="2" charset="-78"/>
            </a:rPr>
            <a:t>ترسیم مدل</a:t>
          </a:r>
          <a:endParaRPr lang="en-US" sz="4000" dirty="0">
            <a:cs typeface="2  Aseman" panose="00000400000000000000" pitchFamily="2" charset="-78"/>
          </a:endParaRPr>
        </a:p>
      </dgm:t>
    </dgm:pt>
    <dgm:pt modelId="{311C7E5D-90F8-4E6B-A2C2-BE1320E6FFE7}" type="parTrans" cxnId="{D64A2004-7663-4AC9-B9E6-82D54DBF5ACA}">
      <dgm:prSet/>
      <dgm:spPr/>
      <dgm:t>
        <a:bodyPr/>
        <a:lstStyle/>
        <a:p>
          <a:endParaRPr lang="en-US"/>
        </a:p>
      </dgm:t>
    </dgm:pt>
    <dgm:pt modelId="{D1D51481-3578-4C0B-98B9-06EA0F2AA304}" type="sibTrans" cxnId="{D64A2004-7663-4AC9-B9E6-82D54DBF5ACA}">
      <dgm:prSet/>
      <dgm:spPr/>
      <dgm:t>
        <a:bodyPr/>
        <a:lstStyle/>
        <a:p>
          <a:endParaRPr lang="en-US"/>
        </a:p>
      </dgm:t>
    </dgm:pt>
    <dgm:pt modelId="{C8E3B5A8-B6AB-47D0-BDF0-F4685935B29A}">
      <dgm:prSet phldrT="[Text]" custT="1"/>
      <dgm:spPr/>
      <dgm:t>
        <a:bodyPr/>
        <a:lstStyle/>
        <a:p>
          <a:r>
            <a:rPr lang="fa-IR" sz="4000" dirty="0" smtClean="0">
              <a:cs typeface="2  Aseman" panose="00000400000000000000" pitchFamily="2" charset="-78"/>
            </a:rPr>
            <a:t>ترسیم بادبند</a:t>
          </a:r>
          <a:endParaRPr lang="en-US" sz="4000" dirty="0">
            <a:cs typeface="2  Aseman" panose="00000400000000000000" pitchFamily="2" charset="-78"/>
          </a:endParaRPr>
        </a:p>
      </dgm:t>
    </dgm:pt>
    <dgm:pt modelId="{9FF9F495-709C-470C-BC1C-17A31D6F79A1}" type="parTrans" cxnId="{8157E0A1-0BC6-4FFA-B741-5278763E5651}">
      <dgm:prSet/>
      <dgm:spPr/>
      <dgm:t>
        <a:bodyPr/>
        <a:lstStyle/>
        <a:p>
          <a:endParaRPr lang="en-US"/>
        </a:p>
      </dgm:t>
    </dgm:pt>
    <dgm:pt modelId="{7FA3A4E1-DD70-45F1-B731-221BFE879C23}" type="sibTrans" cxnId="{8157E0A1-0BC6-4FFA-B741-5278763E5651}">
      <dgm:prSet/>
      <dgm:spPr/>
      <dgm:t>
        <a:bodyPr/>
        <a:lstStyle/>
        <a:p>
          <a:endParaRPr lang="en-US"/>
        </a:p>
      </dgm:t>
    </dgm:pt>
    <dgm:pt modelId="{BA7C2F8B-9BCC-4C8C-AF49-9AFD14F25029}">
      <dgm:prSet phldrT="[Text]" custT="1"/>
      <dgm:spPr/>
      <dgm:t>
        <a:bodyPr/>
        <a:lstStyle/>
        <a:p>
          <a:r>
            <a:rPr lang="fa-IR" sz="4000" dirty="0" smtClean="0">
              <a:cs typeface="2  Aseman" panose="00000400000000000000" pitchFamily="2" charset="-78"/>
            </a:rPr>
            <a:t>ترسیم سقف</a:t>
          </a:r>
          <a:endParaRPr lang="en-US" sz="4000" dirty="0">
            <a:cs typeface="2  Aseman" panose="00000400000000000000" pitchFamily="2" charset="-78"/>
          </a:endParaRPr>
        </a:p>
      </dgm:t>
    </dgm:pt>
    <dgm:pt modelId="{4A6F82C9-2F47-467C-B5ED-B484AFF79E11}" type="parTrans" cxnId="{D5457176-9152-4DA9-9942-7329E7960401}">
      <dgm:prSet/>
      <dgm:spPr/>
      <dgm:t>
        <a:bodyPr/>
        <a:lstStyle/>
        <a:p>
          <a:endParaRPr lang="en-US"/>
        </a:p>
      </dgm:t>
    </dgm:pt>
    <dgm:pt modelId="{4B28DED0-EFFB-4286-AE9F-166AE3F996FD}" type="sibTrans" cxnId="{D5457176-9152-4DA9-9942-7329E7960401}">
      <dgm:prSet/>
      <dgm:spPr/>
      <dgm:t>
        <a:bodyPr/>
        <a:lstStyle/>
        <a:p>
          <a:endParaRPr lang="en-US"/>
        </a:p>
      </dgm:t>
    </dgm:pt>
    <dgm:pt modelId="{C25F3254-8C11-474F-8FD9-E76F69234EBA}">
      <dgm:prSet phldrT="[Text]" custT="1"/>
      <dgm:spPr/>
      <dgm:t>
        <a:bodyPr/>
        <a:lstStyle/>
        <a:p>
          <a:r>
            <a:rPr lang="fa-IR" sz="4000" dirty="0" smtClean="0">
              <a:cs typeface="2  Aseman" panose="00000400000000000000" pitchFamily="2" charset="-78"/>
            </a:rPr>
            <a:t>ترسیم تیر </a:t>
          </a:r>
          <a:endParaRPr lang="en-US" sz="4000" dirty="0">
            <a:cs typeface="2  Aseman" panose="00000400000000000000" pitchFamily="2" charset="-78"/>
          </a:endParaRPr>
        </a:p>
      </dgm:t>
    </dgm:pt>
    <dgm:pt modelId="{4DF60F8D-2505-4F37-B760-9EA8DEF7DB12}" type="parTrans" cxnId="{4990B890-330A-48AB-BACF-6AB57CCA351A}">
      <dgm:prSet/>
      <dgm:spPr/>
      <dgm:t>
        <a:bodyPr/>
        <a:lstStyle/>
        <a:p>
          <a:endParaRPr lang="en-US"/>
        </a:p>
      </dgm:t>
    </dgm:pt>
    <dgm:pt modelId="{2651C587-A0B7-488C-A26A-E42EC9E1B948}" type="sibTrans" cxnId="{4990B890-330A-48AB-BACF-6AB57CCA351A}">
      <dgm:prSet/>
      <dgm:spPr/>
      <dgm:t>
        <a:bodyPr/>
        <a:lstStyle/>
        <a:p>
          <a:endParaRPr lang="en-US"/>
        </a:p>
      </dgm:t>
    </dgm:pt>
    <dgm:pt modelId="{62BB49DA-9176-4381-9950-8176DC4EE072}">
      <dgm:prSet phldrT="[Text]" custT="1"/>
      <dgm:spPr/>
      <dgm:t>
        <a:bodyPr/>
        <a:lstStyle/>
        <a:p>
          <a:r>
            <a:rPr lang="fa-IR" sz="4000" dirty="0" smtClean="0">
              <a:cs typeface="2  Aseman" panose="00000400000000000000" pitchFamily="2" charset="-78"/>
            </a:rPr>
            <a:t>ترسیم ستون</a:t>
          </a:r>
          <a:endParaRPr lang="en-US" sz="4000" dirty="0">
            <a:cs typeface="2  Aseman" panose="00000400000000000000" pitchFamily="2" charset="-78"/>
          </a:endParaRPr>
        </a:p>
      </dgm:t>
    </dgm:pt>
    <dgm:pt modelId="{DB545E68-E76E-46BF-8C5D-84C0587C7A89}" type="parTrans" cxnId="{AB67148E-12EC-46B2-BD19-3573D05B3111}">
      <dgm:prSet/>
      <dgm:spPr/>
      <dgm:t>
        <a:bodyPr/>
        <a:lstStyle/>
        <a:p>
          <a:endParaRPr lang="en-US"/>
        </a:p>
      </dgm:t>
    </dgm:pt>
    <dgm:pt modelId="{8C7A46C8-22FD-4046-B9DC-4CB02A136AC9}" type="sibTrans" cxnId="{AB67148E-12EC-46B2-BD19-3573D05B3111}">
      <dgm:prSet/>
      <dgm:spPr/>
      <dgm:t>
        <a:bodyPr/>
        <a:lstStyle/>
        <a:p>
          <a:endParaRPr lang="en-US"/>
        </a:p>
      </dgm:t>
    </dgm:pt>
    <dgm:pt modelId="{C88B83DF-D011-4A2F-94B3-6C98ECEE756E}" type="pres">
      <dgm:prSet presAssocID="{B1D3EA0D-0496-4F9B-9514-86FF515E4DE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EC4714D-4C7A-49E5-AFD7-8A1997980ED8}" type="pres">
      <dgm:prSet presAssocID="{44B11BE7-0554-4641-9713-19BB8D6E714B}" presName="hierRoot1" presStyleCnt="0">
        <dgm:presLayoutVars>
          <dgm:hierBranch val="init"/>
        </dgm:presLayoutVars>
      </dgm:prSet>
      <dgm:spPr/>
    </dgm:pt>
    <dgm:pt modelId="{3DF200B4-E7CB-4F03-8D40-9DC1D8221FA0}" type="pres">
      <dgm:prSet presAssocID="{44B11BE7-0554-4641-9713-19BB8D6E714B}" presName="rootComposite1" presStyleCnt="0"/>
      <dgm:spPr/>
    </dgm:pt>
    <dgm:pt modelId="{1E74A3C7-0E11-4830-B5BB-C8CFE551EB6C}" type="pres">
      <dgm:prSet presAssocID="{44B11BE7-0554-4641-9713-19BB8D6E714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3782F5-812F-41DF-BEBD-1D7FBCC24072}" type="pres">
      <dgm:prSet presAssocID="{44B11BE7-0554-4641-9713-19BB8D6E714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131A9B3-C1DB-4268-AB6B-6C9601B99290}" type="pres">
      <dgm:prSet presAssocID="{44B11BE7-0554-4641-9713-19BB8D6E714B}" presName="hierChild2" presStyleCnt="0"/>
      <dgm:spPr/>
    </dgm:pt>
    <dgm:pt modelId="{0450A414-3128-4B60-888C-1140841ADA7F}" type="pres">
      <dgm:prSet presAssocID="{DB545E68-E76E-46BF-8C5D-84C0587C7A89}" presName="Name37" presStyleLbl="parChTrans1D2" presStyleIdx="0" presStyleCnt="4"/>
      <dgm:spPr/>
      <dgm:t>
        <a:bodyPr/>
        <a:lstStyle/>
        <a:p>
          <a:endParaRPr lang="en-US"/>
        </a:p>
      </dgm:t>
    </dgm:pt>
    <dgm:pt modelId="{9649058B-4AF4-4FB0-B498-8FE59A2115D9}" type="pres">
      <dgm:prSet presAssocID="{62BB49DA-9176-4381-9950-8176DC4EE072}" presName="hierRoot2" presStyleCnt="0">
        <dgm:presLayoutVars>
          <dgm:hierBranch val="init"/>
        </dgm:presLayoutVars>
      </dgm:prSet>
      <dgm:spPr/>
    </dgm:pt>
    <dgm:pt modelId="{2D38657F-775E-4D16-BBED-DC7511976216}" type="pres">
      <dgm:prSet presAssocID="{62BB49DA-9176-4381-9950-8176DC4EE072}" presName="rootComposite" presStyleCnt="0"/>
      <dgm:spPr/>
    </dgm:pt>
    <dgm:pt modelId="{ACC4A5A2-C90F-4C24-A02D-A9E8A05D7944}" type="pres">
      <dgm:prSet presAssocID="{62BB49DA-9176-4381-9950-8176DC4EE072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7ECB34-3E3A-4182-92D4-EF180BD7A78D}" type="pres">
      <dgm:prSet presAssocID="{62BB49DA-9176-4381-9950-8176DC4EE072}" presName="rootConnector" presStyleLbl="node2" presStyleIdx="0" presStyleCnt="4"/>
      <dgm:spPr/>
      <dgm:t>
        <a:bodyPr/>
        <a:lstStyle/>
        <a:p>
          <a:endParaRPr lang="en-US"/>
        </a:p>
      </dgm:t>
    </dgm:pt>
    <dgm:pt modelId="{6442DE37-4C26-4D64-B21E-667A8412D298}" type="pres">
      <dgm:prSet presAssocID="{62BB49DA-9176-4381-9950-8176DC4EE072}" presName="hierChild4" presStyleCnt="0"/>
      <dgm:spPr/>
    </dgm:pt>
    <dgm:pt modelId="{98E78801-96D7-4DEB-B01F-BAACBAFE6889}" type="pres">
      <dgm:prSet presAssocID="{62BB49DA-9176-4381-9950-8176DC4EE072}" presName="hierChild5" presStyleCnt="0"/>
      <dgm:spPr/>
    </dgm:pt>
    <dgm:pt modelId="{CC1F30A3-6226-4CB3-8469-E2E48B44E1F3}" type="pres">
      <dgm:prSet presAssocID="{4DF60F8D-2505-4F37-B760-9EA8DEF7DB12}" presName="Name37" presStyleLbl="parChTrans1D2" presStyleIdx="1" presStyleCnt="4"/>
      <dgm:spPr/>
      <dgm:t>
        <a:bodyPr/>
        <a:lstStyle/>
        <a:p>
          <a:endParaRPr lang="en-US"/>
        </a:p>
      </dgm:t>
    </dgm:pt>
    <dgm:pt modelId="{32BCE33A-DA40-4FA0-AA67-E3D28AE8F30D}" type="pres">
      <dgm:prSet presAssocID="{C25F3254-8C11-474F-8FD9-E76F69234EBA}" presName="hierRoot2" presStyleCnt="0">
        <dgm:presLayoutVars>
          <dgm:hierBranch val="init"/>
        </dgm:presLayoutVars>
      </dgm:prSet>
      <dgm:spPr/>
    </dgm:pt>
    <dgm:pt modelId="{62987F90-376C-46A1-8DF0-EBF36CEF9F14}" type="pres">
      <dgm:prSet presAssocID="{C25F3254-8C11-474F-8FD9-E76F69234EBA}" presName="rootComposite" presStyleCnt="0"/>
      <dgm:spPr/>
    </dgm:pt>
    <dgm:pt modelId="{9A62DD48-1341-4E70-86E4-78CD8B296413}" type="pres">
      <dgm:prSet presAssocID="{C25F3254-8C11-474F-8FD9-E76F69234EBA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7FDB4C-B816-4647-B754-EE544AC0B1DE}" type="pres">
      <dgm:prSet presAssocID="{C25F3254-8C11-474F-8FD9-E76F69234EBA}" presName="rootConnector" presStyleLbl="node2" presStyleIdx="1" presStyleCnt="4"/>
      <dgm:spPr/>
      <dgm:t>
        <a:bodyPr/>
        <a:lstStyle/>
        <a:p>
          <a:endParaRPr lang="en-US"/>
        </a:p>
      </dgm:t>
    </dgm:pt>
    <dgm:pt modelId="{50A8CB08-B3A8-42F6-ADC0-3DDBF799A450}" type="pres">
      <dgm:prSet presAssocID="{C25F3254-8C11-474F-8FD9-E76F69234EBA}" presName="hierChild4" presStyleCnt="0"/>
      <dgm:spPr/>
    </dgm:pt>
    <dgm:pt modelId="{44C1117A-8868-4F4E-991E-34906A3DB227}" type="pres">
      <dgm:prSet presAssocID="{C25F3254-8C11-474F-8FD9-E76F69234EBA}" presName="hierChild5" presStyleCnt="0"/>
      <dgm:spPr/>
    </dgm:pt>
    <dgm:pt modelId="{D38BBCAE-A57D-44E8-88C8-176E02B2D714}" type="pres">
      <dgm:prSet presAssocID="{9FF9F495-709C-470C-BC1C-17A31D6F79A1}" presName="Name37" presStyleLbl="parChTrans1D2" presStyleIdx="2" presStyleCnt="4"/>
      <dgm:spPr/>
      <dgm:t>
        <a:bodyPr/>
        <a:lstStyle/>
        <a:p>
          <a:endParaRPr lang="en-US"/>
        </a:p>
      </dgm:t>
    </dgm:pt>
    <dgm:pt modelId="{BDF17839-997B-4476-8078-4E7F58C25AFE}" type="pres">
      <dgm:prSet presAssocID="{C8E3B5A8-B6AB-47D0-BDF0-F4685935B29A}" presName="hierRoot2" presStyleCnt="0">
        <dgm:presLayoutVars>
          <dgm:hierBranch val="init"/>
        </dgm:presLayoutVars>
      </dgm:prSet>
      <dgm:spPr/>
    </dgm:pt>
    <dgm:pt modelId="{F4F3F3BF-E257-408C-A273-7D019D898849}" type="pres">
      <dgm:prSet presAssocID="{C8E3B5A8-B6AB-47D0-BDF0-F4685935B29A}" presName="rootComposite" presStyleCnt="0"/>
      <dgm:spPr/>
    </dgm:pt>
    <dgm:pt modelId="{EC30B670-9C06-44ED-AE01-3C822DBA1ACF}" type="pres">
      <dgm:prSet presAssocID="{C8E3B5A8-B6AB-47D0-BDF0-F4685935B29A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1B54E1-AA18-4514-995E-468540D43394}" type="pres">
      <dgm:prSet presAssocID="{C8E3B5A8-B6AB-47D0-BDF0-F4685935B29A}" presName="rootConnector" presStyleLbl="node2" presStyleIdx="2" presStyleCnt="4"/>
      <dgm:spPr/>
      <dgm:t>
        <a:bodyPr/>
        <a:lstStyle/>
        <a:p>
          <a:endParaRPr lang="en-US"/>
        </a:p>
      </dgm:t>
    </dgm:pt>
    <dgm:pt modelId="{47FAD5DF-1103-4917-BA49-6E4F9AFC22B6}" type="pres">
      <dgm:prSet presAssocID="{C8E3B5A8-B6AB-47D0-BDF0-F4685935B29A}" presName="hierChild4" presStyleCnt="0"/>
      <dgm:spPr/>
    </dgm:pt>
    <dgm:pt modelId="{15B99879-E98A-49EA-99E6-398DECA346D5}" type="pres">
      <dgm:prSet presAssocID="{C8E3B5A8-B6AB-47D0-BDF0-F4685935B29A}" presName="hierChild5" presStyleCnt="0"/>
      <dgm:spPr/>
    </dgm:pt>
    <dgm:pt modelId="{B22F7449-8F96-4A87-8CC6-24FB7834C8B2}" type="pres">
      <dgm:prSet presAssocID="{4A6F82C9-2F47-467C-B5ED-B484AFF79E11}" presName="Name37" presStyleLbl="parChTrans1D2" presStyleIdx="3" presStyleCnt="4"/>
      <dgm:spPr/>
      <dgm:t>
        <a:bodyPr/>
        <a:lstStyle/>
        <a:p>
          <a:endParaRPr lang="en-US"/>
        </a:p>
      </dgm:t>
    </dgm:pt>
    <dgm:pt modelId="{C75C172E-850F-4E43-8812-A78A2C320F07}" type="pres">
      <dgm:prSet presAssocID="{BA7C2F8B-9BCC-4C8C-AF49-9AFD14F25029}" presName="hierRoot2" presStyleCnt="0">
        <dgm:presLayoutVars>
          <dgm:hierBranch val="init"/>
        </dgm:presLayoutVars>
      </dgm:prSet>
      <dgm:spPr/>
    </dgm:pt>
    <dgm:pt modelId="{9503CA78-6F2A-40FE-970D-9927AB4C7D26}" type="pres">
      <dgm:prSet presAssocID="{BA7C2F8B-9BCC-4C8C-AF49-9AFD14F25029}" presName="rootComposite" presStyleCnt="0"/>
      <dgm:spPr/>
    </dgm:pt>
    <dgm:pt modelId="{319838A5-6D19-45BC-B3B2-9FEAE1512BA1}" type="pres">
      <dgm:prSet presAssocID="{BA7C2F8B-9BCC-4C8C-AF49-9AFD14F25029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CE4B59-1C03-470A-AFD3-DBCB54217A97}" type="pres">
      <dgm:prSet presAssocID="{BA7C2F8B-9BCC-4C8C-AF49-9AFD14F25029}" presName="rootConnector" presStyleLbl="node2" presStyleIdx="3" presStyleCnt="4"/>
      <dgm:spPr/>
      <dgm:t>
        <a:bodyPr/>
        <a:lstStyle/>
        <a:p>
          <a:endParaRPr lang="en-US"/>
        </a:p>
      </dgm:t>
    </dgm:pt>
    <dgm:pt modelId="{7135CBB9-B7F3-4FD4-89AA-4BF45429246B}" type="pres">
      <dgm:prSet presAssocID="{BA7C2F8B-9BCC-4C8C-AF49-9AFD14F25029}" presName="hierChild4" presStyleCnt="0"/>
      <dgm:spPr/>
    </dgm:pt>
    <dgm:pt modelId="{9FEDD317-0CC7-4634-B958-3368F544ADD7}" type="pres">
      <dgm:prSet presAssocID="{BA7C2F8B-9BCC-4C8C-AF49-9AFD14F25029}" presName="hierChild5" presStyleCnt="0"/>
      <dgm:spPr/>
    </dgm:pt>
    <dgm:pt modelId="{01F6663F-EAED-40BA-97E9-3388D21EA726}" type="pres">
      <dgm:prSet presAssocID="{44B11BE7-0554-4641-9713-19BB8D6E714B}" presName="hierChild3" presStyleCnt="0"/>
      <dgm:spPr/>
    </dgm:pt>
  </dgm:ptLst>
  <dgm:cxnLst>
    <dgm:cxn modelId="{593ED884-B472-4A78-9FAA-615C414A59A4}" type="presOf" srcId="{BA7C2F8B-9BCC-4C8C-AF49-9AFD14F25029}" destId="{319838A5-6D19-45BC-B3B2-9FEAE1512BA1}" srcOrd="0" destOrd="0" presId="urn:microsoft.com/office/officeart/2005/8/layout/orgChart1"/>
    <dgm:cxn modelId="{B262F240-7101-4A98-957C-39F9D5E98A93}" type="presOf" srcId="{C8E3B5A8-B6AB-47D0-BDF0-F4685935B29A}" destId="{EC30B670-9C06-44ED-AE01-3C822DBA1ACF}" srcOrd="0" destOrd="0" presId="urn:microsoft.com/office/officeart/2005/8/layout/orgChart1"/>
    <dgm:cxn modelId="{D5457176-9152-4DA9-9942-7329E7960401}" srcId="{44B11BE7-0554-4641-9713-19BB8D6E714B}" destId="{BA7C2F8B-9BCC-4C8C-AF49-9AFD14F25029}" srcOrd="3" destOrd="0" parTransId="{4A6F82C9-2F47-467C-B5ED-B484AFF79E11}" sibTransId="{4B28DED0-EFFB-4286-AE9F-166AE3F996FD}"/>
    <dgm:cxn modelId="{F242651B-A272-4171-BEF3-72492ED435C8}" type="presOf" srcId="{44B11BE7-0554-4641-9713-19BB8D6E714B}" destId="{5F3782F5-812F-41DF-BEBD-1D7FBCC24072}" srcOrd="1" destOrd="0" presId="urn:microsoft.com/office/officeart/2005/8/layout/orgChart1"/>
    <dgm:cxn modelId="{F887A5C8-D770-40C1-BB23-DFA1C2380729}" type="presOf" srcId="{C25F3254-8C11-474F-8FD9-E76F69234EBA}" destId="{BA7FDB4C-B816-4647-B754-EE544AC0B1DE}" srcOrd="1" destOrd="0" presId="urn:microsoft.com/office/officeart/2005/8/layout/orgChart1"/>
    <dgm:cxn modelId="{AB67148E-12EC-46B2-BD19-3573D05B3111}" srcId="{44B11BE7-0554-4641-9713-19BB8D6E714B}" destId="{62BB49DA-9176-4381-9950-8176DC4EE072}" srcOrd="0" destOrd="0" parTransId="{DB545E68-E76E-46BF-8C5D-84C0587C7A89}" sibTransId="{8C7A46C8-22FD-4046-B9DC-4CB02A136AC9}"/>
    <dgm:cxn modelId="{AAA3C124-EFD6-44A9-BB08-DA474C391B87}" type="presOf" srcId="{B1D3EA0D-0496-4F9B-9514-86FF515E4DEB}" destId="{C88B83DF-D011-4A2F-94B3-6C98ECEE756E}" srcOrd="0" destOrd="0" presId="urn:microsoft.com/office/officeart/2005/8/layout/orgChart1"/>
    <dgm:cxn modelId="{4990B890-330A-48AB-BACF-6AB57CCA351A}" srcId="{44B11BE7-0554-4641-9713-19BB8D6E714B}" destId="{C25F3254-8C11-474F-8FD9-E76F69234EBA}" srcOrd="1" destOrd="0" parTransId="{4DF60F8D-2505-4F37-B760-9EA8DEF7DB12}" sibTransId="{2651C587-A0B7-488C-A26A-E42EC9E1B948}"/>
    <dgm:cxn modelId="{7D7A71B7-E9D8-4A4D-BF81-02DE503DD8A7}" type="presOf" srcId="{9FF9F495-709C-470C-BC1C-17A31D6F79A1}" destId="{D38BBCAE-A57D-44E8-88C8-176E02B2D714}" srcOrd="0" destOrd="0" presId="urn:microsoft.com/office/officeart/2005/8/layout/orgChart1"/>
    <dgm:cxn modelId="{F753E05F-8CB5-4A1F-A714-55614F728405}" type="presOf" srcId="{62BB49DA-9176-4381-9950-8176DC4EE072}" destId="{ACC4A5A2-C90F-4C24-A02D-A9E8A05D7944}" srcOrd="0" destOrd="0" presId="urn:microsoft.com/office/officeart/2005/8/layout/orgChart1"/>
    <dgm:cxn modelId="{D64A2004-7663-4AC9-B9E6-82D54DBF5ACA}" srcId="{B1D3EA0D-0496-4F9B-9514-86FF515E4DEB}" destId="{44B11BE7-0554-4641-9713-19BB8D6E714B}" srcOrd="0" destOrd="0" parTransId="{311C7E5D-90F8-4E6B-A2C2-BE1320E6FFE7}" sibTransId="{D1D51481-3578-4C0B-98B9-06EA0F2AA304}"/>
    <dgm:cxn modelId="{A3A79473-9BAC-4077-9FBA-B9FFD8616F61}" type="presOf" srcId="{62BB49DA-9176-4381-9950-8176DC4EE072}" destId="{037ECB34-3E3A-4182-92D4-EF180BD7A78D}" srcOrd="1" destOrd="0" presId="urn:microsoft.com/office/officeart/2005/8/layout/orgChart1"/>
    <dgm:cxn modelId="{079852BF-CB58-4AC5-AB73-187DDF8D23D9}" type="presOf" srcId="{C25F3254-8C11-474F-8FD9-E76F69234EBA}" destId="{9A62DD48-1341-4E70-86E4-78CD8B296413}" srcOrd="0" destOrd="0" presId="urn:microsoft.com/office/officeart/2005/8/layout/orgChart1"/>
    <dgm:cxn modelId="{3879906E-A212-4DCA-B77F-E042A01747F3}" type="presOf" srcId="{4DF60F8D-2505-4F37-B760-9EA8DEF7DB12}" destId="{CC1F30A3-6226-4CB3-8469-E2E48B44E1F3}" srcOrd="0" destOrd="0" presId="urn:microsoft.com/office/officeart/2005/8/layout/orgChart1"/>
    <dgm:cxn modelId="{EEA3D7A2-27AC-40D9-9F6E-43CB2AA26B88}" type="presOf" srcId="{C8E3B5A8-B6AB-47D0-BDF0-F4685935B29A}" destId="{721B54E1-AA18-4514-995E-468540D43394}" srcOrd="1" destOrd="0" presId="urn:microsoft.com/office/officeart/2005/8/layout/orgChart1"/>
    <dgm:cxn modelId="{09C169C3-6D37-404F-8000-07CE7FDD437F}" type="presOf" srcId="{4A6F82C9-2F47-467C-B5ED-B484AFF79E11}" destId="{B22F7449-8F96-4A87-8CC6-24FB7834C8B2}" srcOrd="0" destOrd="0" presId="urn:microsoft.com/office/officeart/2005/8/layout/orgChart1"/>
    <dgm:cxn modelId="{38FBB350-4A2F-47D1-ADB9-989FBD6E369A}" type="presOf" srcId="{DB545E68-E76E-46BF-8C5D-84C0587C7A89}" destId="{0450A414-3128-4B60-888C-1140841ADA7F}" srcOrd="0" destOrd="0" presId="urn:microsoft.com/office/officeart/2005/8/layout/orgChart1"/>
    <dgm:cxn modelId="{87E2724E-3318-42C1-AB55-61DD82EC51D0}" type="presOf" srcId="{BA7C2F8B-9BCC-4C8C-AF49-9AFD14F25029}" destId="{38CE4B59-1C03-470A-AFD3-DBCB54217A97}" srcOrd="1" destOrd="0" presId="urn:microsoft.com/office/officeart/2005/8/layout/orgChart1"/>
    <dgm:cxn modelId="{8157E0A1-0BC6-4FFA-B741-5278763E5651}" srcId="{44B11BE7-0554-4641-9713-19BB8D6E714B}" destId="{C8E3B5A8-B6AB-47D0-BDF0-F4685935B29A}" srcOrd="2" destOrd="0" parTransId="{9FF9F495-709C-470C-BC1C-17A31D6F79A1}" sibTransId="{7FA3A4E1-DD70-45F1-B731-221BFE879C23}"/>
    <dgm:cxn modelId="{41F10032-9174-47E5-921D-D313B0240A6B}" type="presOf" srcId="{44B11BE7-0554-4641-9713-19BB8D6E714B}" destId="{1E74A3C7-0E11-4830-B5BB-C8CFE551EB6C}" srcOrd="0" destOrd="0" presId="urn:microsoft.com/office/officeart/2005/8/layout/orgChart1"/>
    <dgm:cxn modelId="{01536E61-7965-4793-9DDF-A36690AF13F6}" type="presParOf" srcId="{C88B83DF-D011-4A2F-94B3-6C98ECEE756E}" destId="{FEC4714D-4C7A-49E5-AFD7-8A1997980ED8}" srcOrd="0" destOrd="0" presId="urn:microsoft.com/office/officeart/2005/8/layout/orgChart1"/>
    <dgm:cxn modelId="{59839A8E-E9FF-497E-A6D2-FBA2839B2E78}" type="presParOf" srcId="{FEC4714D-4C7A-49E5-AFD7-8A1997980ED8}" destId="{3DF200B4-E7CB-4F03-8D40-9DC1D8221FA0}" srcOrd="0" destOrd="0" presId="urn:microsoft.com/office/officeart/2005/8/layout/orgChart1"/>
    <dgm:cxn modelId="{EAA63BE3-BDF0-4E77-8D84-ECEC3BA29075}" type="presParOf" srcId="{3DF200B4-E7CB-4F03-8D40-9DC1D8221FA0}" destId="{1E74A3C7-0E11-4830-B5BB-C8CFE551EB6C}" srcOrd="0" destOrd="0" presId="urn:microsoft.com/office/officeart/2005/8/layout/orgChart1"/>
    <dgm:cxn modelId="{14651F45-EF48-48C0-AC09-EBA81D243849}" type="presParOf" srcId="{3DF200B4-E7CB-4F03-8D40-9DC1D8221FA0}" destId="{5F3782F5-812F-41DF-BEBD-1D7FBCC24072}" srcOrd="1" destOrd="0" presId="urn:microsoft.com/office/officeart/2005/8/layout/orgChart1"/>
    <dgm:cxn modelId="{C8AE1672-8810-4C1D-9861-0DBB0F90BC7C}" type="presParOf" srcId="{FEC4714D-4C7A-49E5-AFD7-8A1997980ED8}" destId="{F131A9B3-C1DB-4268-AB6B-6C9601B99290}" srcOrd="1" destOrd="0" presId="urn:microsoft.com/office/officeart/2005/8/layout/orgChart1"/>
    <dgm:cxn modelId="{CC80C087-C703-44C1-AD28-63A487D2E620}" type="presParOf" srcId="{F131A9B3-C1DB-4268-AB6B-6C9601B99290}" destId="{0450A414-3128-4B60-888C-1140841ADA7F}" srcOrd="0" destOrd="0" presId="urn:microsoft.com/office/officeart/2005/8/layout/orgChart1"/>
    <dgm:cxn modelId="{FE6FB2A0-B31A-4C1B-8007-09F699D22705}" type="presParOf" srcId="{F131A9B3-C1DB-4268-AB6B-6C9601B99290}" destId="{9649058B-4AF4-4FB0-B498-8FE59A2115D9}" srcOrd="1" destOrd="0" presId="urn:microsoft.com/office/officeart/2005/8/layout/orgChart1"/>
    <dgm:cxn modelId="{FA57BA43-FCB4-4B71-881E-37F896330DCB}" type="presParOf" srcId="{9649058B-4AF4-4FB0-B498-8FE59A2115D9}" destId="{2D38657F-775E-4D16-BBED-DC7511976216}" srcOrd="0" destOrd="0" presId="urn:microsoft.com/office/officeart/2005/8/layout/orgChart1"/>
    <dgm:cxn modelId="{C88897B8-F2D8-428C-BDB2-EBBD6718C431}" type="presParOf" srcId="{2D38657F-775E-4D16-BBED-DC7511976216}" destId="{ACC4A5A2-C90F-4C24-A02D-A9E8A05D7944}" srcOrd="0" destOrd="0" presId="urn:microsoft.com/office/officeart/2005/8/layout/orgChart1"/>
    <dgm:cxn modelId="{89F0DCD9-99B7-4ADE-82C4-4CE7595304BC}" type="presParOf" srcId="{2D38657F-775E-4D16-BBED-DC7511976216}" destId="{037ECB34-3E3A-4182-92D4-EF180BD7A78D}" srcOrd="1" destOrd="0" presId="urn:microsoft.com/office/officeart/2005/8/layout/orgChart1"/>
    <dgm:cxn modelId="{A2E83EBA-4E1A-4EB4-8696-ED22DBFBB44A}" type="presParOf" srcId="{9649058B-4AF4-4FB0-B498-8FE59A2115D9}" destId="{6442DE37-4C26-4D64-B21E-667A8412D298}" srcOrd="1" destOrd="0" presId="urn:microsoft.com/office/officeart/2005/8/layout/orgChart1"/>
    <dgm:cxn modelId="{21EE18D8-DF17-4E8E-BBE7-483F4A8549D7}" type="presParOf" srcId="{9649058B-4AF4-4FB0-B498-8FE59A2115D9}" destId="{98E78801-96D7-4DEB-B01F-BAACBAFE6889}" srcOrd="2" destOrd="0" presId="urn:microsoft.com/office/officeart/2005/8/layout/orgChart1"/>
    <dgm:cxn modelId="{B3DBB6A3-5E99-4866-9BDA-DA419A1B2D09}" type="presParOf" srcId="{F131A9B3-C1DB-4268-AB6B-6C9601B99290}" destId="{CC1F30A3-6226-4CB3-8469-E2E48B44E1F3}" srcOrd="2" destOrd="0" presId="urn:microsoft.com/office/officeart/2005/8/layout/orgChart1"/>
    <dgm:cxn modelId="{EEA1E31F-7FC4-4F2C-ACE2-5542D6A36BA8}" type="presParOf" srcId="{F131A9B3-C1DB-4268-AB6B-6C9601B99290}" destId="{32BCE33A-DA40-4FA0-AA67-E3D28AE8F30D}" srcOrd="3" destOrd="0" presId="urn:microsoft.com/office/officeart/2005/8/layout/orgChart1"/>
    <dgm:cxn modelId="{8250299C-71C7-4292-B143-33D1E19CAD89}" type="presParOf" srcId="{32BCE33A-DA40-4FA0-AA67-E3D28AE8F30D}" destId="{62987F90-376C-46A1-8DF0-EBF36CEF9F14}" srcOrd="0" destOrd="0" presId="urn:microsoft.com/office/officeart/2005/8/layout/orgChart1"/>
    <dgm:cxn modelId="{B70E038A-4448-4BF7-8A69-01F628954451}" type="presParOf" srcId="{62987F90-376C-46A1-8DF0-EBF36CEF9F14}" destId="{9A62DD48-1341-4E70-86E4-78CD8B296413}" srcOrd="0" destOrd="0" presId="urn:microsoft.com/office/officeart/2005/8/layout/orgChart1"/>
    <dgm:cxn modelId="{B6FF78E0-4639-4FE5-A390-4B4EF424DCAC}" type="presParOf" srcId="{62987F90-376C-46A1-8DF0-EBF36CEF9F14}" destId="{BA7FDB4C-B816-4647-B754-EE544AC0B1DE}" srcOrd="1" destOrd="0" presId="urn:microsoft.com/office/officeart/2005/8/layout/orgChart1"/>
    <dgm:cxn modelId="{3303B421-AB72-4862-98F3-F8F90BC8F99E}" type="presParOf" srcId="{32BCE33A-DA40-4FA0-AA67-E3D28AE8F30D}" destId="{50A8CB08-B3A8-42F6-ADC0-3DDBF799A450}" srcOrd="1" destOrd="0" presId="urn:microsoft.com/office/officeart/2005/8/layout/orgChart1"/>
    <dgm:cxn modelId="{742377C2-A0E0-4302-AF01-FEA4D26E5013}" type="presParOf" srcId="{32BCE33A-DA40-4FA0-AA67-E3D28AE8F30D}" destId="{44C1117A-8868-4F4E-991E-34906A3DB227}" srcOrd="2" destOrd="0" presId="urn:microsoft.com/office/officeart/2005/8/layout/orgChart1"/>
    <dgm:cxn modelId="{67732C6D-F217-4597-8C1A-256DBBDF9A8D}" type="presParOf" srcId="{F131A9B3-C1DB-4268-AB6B-6C9601B99290}" destId="{D38BBCAE-A57D-44E8-88C8-176E02B2D714}" srcOrd="4" destOrd="0" presId="urn:microsoft.com/office/officeart/2005/8/layout/orgChart1"/>
    <dgm:cxn modelId="{12073143-3D86-4BA3-86C1-EE94ED152BEB}" type="presParOf" srcId="{F131A9B3-C1DB-4268-AB6B-6C9601B99290}" destId="{BDF17839-997B-4476-8078-4E7F58C25AFE}" srcOrd="5" destOrd="0" presId="urn:microsoft.com/office/officeart/2005/8/layout/orgChart1"/>
    <dgm:cxn modelId="{3B1B5D9D-C0A4-4B72-930D-F7A02C14D74D}" type="presParOf" srcId="{BDF17839-997B-4476-8078-4E7F58C25AFE}" destId="{F4F3F3BF-E257-408C-A273-7D019D898849}" srcOrd="0" destOrd="0" presId="urn:microsoft.com/office/officeart/2005/8/layout/orgChart1"/>
    <dgm:cxn modelId="{3AE2423C-F3BC-426B-B7D0-EC8D3FFCCFD1}" type="presParOf" srcId="{F4F3F3BF-E257-408C-A273-7D019D898849}" destId="{EC30B670-9C06-44ED-AE01-3C822DBA1ACF}" srcOrd="0" destOrd="0" presId="urn:microsoft.com/office/officeart/2005/8/layout/orgChart1"/>
    <dgm:cxn modelId="{0E6F7170-0F1C-46BD-B39D-124D2ADE221D}" type="presParOf" srcId="{F4F3F3BF-E257-408C-A273-7D019D898849}" destId="{721B54E1-AA18-4514-995E-468540D43394}" srcOrd="1" destOrd="0" presId="urn:microsoft.com/office/officeart/2005/8/layout/orgChart1"/>
    <dgm:cxn modelId="{20D6C123-5535-41A5-AF01-326BD8D57EAD}" type="presParOf" srcId="{BDF17839-997B-4476-8078-4E7F58C25AFE}" destId="{47FAD5DF-1103-4917-BA49-6E4F9AFC22B6}" srcOrd="1" destOrd="0" presId="urn:microsoft.com/office/officeart/2005/8/layout/orgChart1"/>
    <dgm:cxn modelId="{FF797B14-84C3-4D5F-84B0-9CDEBB18F267}" type="presParOf" srcId="{BDF17839-997B-4476-8078-4E7F58C25AFE}" destId="{15B99879-E98A-49EA-99E6-398DECA346D5}" srcOrd="2" destOrd="0" presId="urn:microsoft.com/office/officeart/2005/8/layout/orgChart1"/>
    <dgm:cxn modelId="{32EBF8CA-DDA9-483F-8025-1AA3A56A6C07}" type="presParOf" srcId="{F131A9B3-C1DB-4268-AB6B-6C9601B99290}" destId="{B22F7449-8F96-4A87-8CC6-24FB7834C8B2}" srcOrd="6" destOrd="0" presId="urn:microsoft.com/office/officeart/2005/8/layout/orgChart1"/>
    <dgm:cxn modelId="{6040D506-BD17-4631-BC4A-4EDDCA7BE8C2}" type="presParOf" srcId="{F131A9B3-C1DB-4268-AB6B-6C9601B99290}" destId="{C75C172E-850F-4E43-8812-A78A2C320F07}" srcOrd="7" destOrd="0" presId="urn:microsoft.com/office/officeart/2005/8/layout/orgChart1"/>
    <dgm:cxn modelId="{B1DA8DDA-C86B-4040-81EA-0307B7600C56}" type="presParOf" srcId="{C75C172E-850F-4E43-8812-A78A2C320F07}" destId="{9503CA78-6F2A-40FE-970D-9927AB4C7D26}" srcOrd="0" destOrd="0" presId="urn:microsoft.com/office/officeart/2005/8/layout/orgChart1"/>
    <dgm:cxn modelId="{E9902904-D36C-4D30-83EB-DB72C6868A8F}" type="presParOf" srcId="{9503CA78-6F2A-40FE-970D-9927AB4C7D26}" destId="{319838A5-6D19-45BC-B3B2-9FEAE1512BA1}" srcOrd="0" destOrd="0" presId="urn:microsoft.com/office/officeart/2005/8/layout/orgChart1"/>
    <dgm:cxn modelId="{30CDF8F1-B365-4069-92BB-1445F76EF073}" type="presParOf" srcId="{9503CA78-6F2A-40FE-970D-9927AB4C7D26}" destId="{38CE4B59-1C03-470A-AFD3-DBCB54217A97}" srcOrd="1" destOrd="0" presId="urn:microsoft.com/office/officeart/2005/8/layout/orgChart1"/>
    <dgm:cxn modelId="{885BACFC-0726-4922-BED3-6D59162B87DE}" type="presParOf" srcId="{C75C172E-850F-4E43-8812-A78A2C320F07}" destId="{7135CBB9-B7F3-4FD4-89AA-4BF45429246B}" srcOrd="1" destOrd="0" presId="urn:microsoft.com/office/officeart/2005/8/layout/orgChart1"/>
    <dgm:cxn modelId="{8FEA0792-43BE-407F-860A-D75783E0DFFD}" type="presParOf" srcId="{C75C172E-850F-4E43-8812-A78A2C320F07}" destId="{9FEDD317-0CC7-4634-B958-3368F544ADD7}" srcOrd="2" destOrd="0" presId="urn:microsoft.com/office/officeart/2005/8/layout/orgChart1"/>
    <dgm:cxn modelId="{158B8089-2DF5-4AE0-B07F-914644414CFA}" type="presParOf" srcId="{FEC4714D-4C7A-49E5-AFD7-8A1997980ED8}" destId="{01F6663F-EAED-40BA-97E9-3388D21EA72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B772A9-8D28-4C0D-AEB3-3187C08F56A0}" type="doc">
      <dgm:prSet loTypeId="urn:microsoft.com/office/officeart/2005/8/layout/hierarchy2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FD98AF-5453-4ED7-9FC6-2D13791DEBFE}">
      <dgm:prSet phldrT="[Text]"/>
      <dgm:spPr/>
      <dgm:t>
        <a:bodyPr/>
        <a:lstStyle/>
        <a:p>
          <a:r>
            <a:rPr lang="fa-IR" dirty="0" smtClean="0"/>
            <a:t>اختصاص مشخصات</a:t>
          </a:r>
          <a:endParaRPr lang="en-US" dirty="0"/>
        </a:p>
      </dgm:t>
    </dgm:pt>
    <dgm:pt modelId="{799B5CD7-6BDA-4EF4-BC89-863484CA6F28}" type="parTrans" cxnId="{FD133C85-FB49-4B29-A97C-6F2491C2C725}">
      <dgm:prSet/>
      <dgm:spPr/>
      <dgm:t>
        <a:bodyPr/>
        <a:lstStyle/>
        <a:p>
          <a:endParaRPr lang="en-US"/>
        </a:p>
      </dgm:t>
    </dgm:pt>
    <dgm:pt modelId="{ECAA50AA-DF7E-47D1-BFD2-2769F496668F}" type="sibTrans" cxnId="{FD133C85-FB49-4B29-A97C-6F2491C2C725}">
      <dgm:prSet/>
      <dgm:spPr/>
      <dgm:t>
        <a:bodyPr/>
        <a:lstStyle/>
        <a:p>
          <a:endParaRPr lang="en-US"/>
        </a:p>
      </dgm:t>
    </dgm:pt>
    <dgm:pt modelId="{5879DA9A-8358-4501-A97C-271C9E37D2F9}">
      <dgm:prSet phldrT="[Text]"/>
      <dgm:spPr/>
      <dgm:t>
        <a:bodyPr/>
        <a:lstStyle/>
        <a:p>
          <a:r>
            <a:rPr lang="fa-IR" dirty="0" smtClean="0"/>
            <a:t>تکیه گاه</a:t>
          </a:r>
          <a:endParaRPr lang="en-US" dirty="0"/>
        </a:p>
      </dgm:t>
    </dgm:pt>
    <dgm:pt modelId="{EC1F3E0A-353C-44A9-AE6F-98F089BDCBB6}" type="parTrans" cxnId="{CED071EE-9DFC-40BB-802D-385BD69B8F92}">
      <dgm:prSet/>
      <dgm:spPr/>
      <dgm:t>
        <a:bodyPr/>
        <a:lstStyle/>
        <a:p>
          <a:endParaRPr lang="en-US"/>
        </a:p>
      </dgm:t>
    </dgm:pt>
    <dgm:pt modelId="{3E60CB54-C0C7-46A0-9748-92D6052F8D6F}" type="sibTrans" cxnId="{CED071EE-9DFC-40BB-802D-385BD69B8F92}">
      <dgm:prSet/>
      <dgm:spPr/>
      <dgm:t>
        <a:bodyPr/>
        <a:lstStyle/>
        <a:p>
          <a:endParaRPr lang="en-US"/>
        </a:p>
      </dgm:t>
    </dgm:pt>
    <dgm:pt modelId="{40295850-3759-47BC-8305-AC2B56F63487}">
      <dgm:prSet phldrT="[Text]"/>
      <dgm:spPr/>
      <dgm:t>
        <a:bodyPr/>
        <a:lstStyle/>
        <a:p>
          <a:r>
            <a:rPr lang="fa-IR" dirty="0" smtClean="0"/>
            <a:t>آزاد سازی لنگر انتهای تیر ها</a:t>
          </a:r>
          <a:endParaRPr lang="en-US" dirty="0"/>
        </a:p>
      </dgm:t>
    </dgm:pt>
    <dgm:pt modelId="{D262308F-EC05-4C2C-A372-0F2583F6BBB0}" type="parTrans" cxnId="{EA77C3E1-63E8-41BA-97F3-01522B11FDE5}">
      <dgm:prSet/>
      <dgm:spPr/>
      <dgm:t>
        <a:bodyPr/>
        <a:lstStyle/>
        <a:p>
          <a:endParaRPr lang="en-US"/>
        </a:p>
      </dgm:t>
    </dgm:pt>
    <dgm:pt modelId="{6C693B6C-2E46-4AA7-862F-1B1E37CDB9F5}" type="sibTrans" cxnId="{EA77C3E1-63E8-41BA-97F3-01522B11FDE5}">
      <dgm:prSet/>
      <dgm:spPr/>
      <dgm:t>
        <a:bodyPr/>
        <a:lstStyle/>
        <a:p>
          <a:endParaRPr lang="en-US"/>
        </a:p>
      </dgm:t>
    </dgm:pt>
    <dgm:pt modelId="{A637EDA9-5D4A-4878-8E5E-992B69AAB6C2}">
      <dgm:prSet phldrT="[Text]"/>
      <dgm:spPr/>
      <dgm:t>
        <a:bodyPr/>
        <a:lstStyle/>
        <a:p>
          <a:r>
            <a:rPr lang="fa-IR" dirty="0" smtClean="0"/>
            <a:t>بار پله</a:t>
          </a:r>
          <a:endParaRPr lang="en-US" dirty="0"/>
        </a:p>
      </dgm:t>
    </dgm:pt>
    <dgm:pt modelId="{13FCBF6E-DFB6-4367-9C84-14902DC58150}" type="parTrans" cxnId="{B6CC05DE-4922-41D8-8609-7D521C107C1B}">
      <dgm:prSet/>
      <dgm:spPr/>
      <dgm:t>
        <a:bodyPr/>
        <a:lstStyle/>
        <a:p>
          <a:endParaRPr lang="en-US"/>
        </a:p>
      </dgm:t>
    </dgm:pt>
    <dgm:pt modelId="{3E045381-5689-49A6-94CD-FABE4EE3065A}" type="sibTrans" cxnId="{B6CC05DE-4922-41D8-8609-7D521C107C1B}">
      <dgm:prSet/>
      <dgm:spPr/>
      <dgm:t>
        <a:bodyPr/>
        <a:lstStyle/>
        <a:p>
          <a:endParaRPr lang="en-US"/>
        </a:p>
      </dgm:t>
    </dgm:pt>
    <dgm:pt modelId="{6E18C26F-94F3-4F51-B27E-3B8890716514}">
      <dgm:prSet phldrT="[Text]"/>
      <dgm:spPr/>
      <dgm:t>
        <a:bodyPr/>
        <a:lstStyle/>
        <a:p>
          <a:r>
            <a:rPr lang="fa-IR" dirty="0" smtClean="0"/>
            <a:t>بارگذاری</a:t>
          </a:r>
          <a:endParaRPr lang="en-US" dirty="0"/>
        </a:p>
      </dgm:t>
    </dgm:pt>
    <dgm:pt modelId="{4D3CC909-5ABA-47E7-B93A-C5D4612A940A}" type="parTrans" cxnId="{9577B12A-3014-4EFC-B65D-8CC25919C5DF}">
      <dgm:prSet/>
      <dgm:spPr/>
      <dgm:t>
        <a:bodyPr/>
        <a:lstStyle/>
        <a:p>
          <a:endParaRPr lang="en-US"/>
        </a:p>
      </dgm:t>
    </dgm:pt>
    <dgm:pt modelId="{A85F20C5-EDBF-4A64-B2BC-291420A93F66}" type="sibTrans" cxnId="{9577B12A-3014-4EFC-B65D-8CC25919C5DF}">
      <dgm:prSet/>
      <dgm:spPr/>
      <dgm:t>
        <a:bodyPr/>
        <a:lstStyle/>
        <a:p>
          <a:endParaRPr lang="en-US"/>
        </a:p>
      </dgm:t>
    </dgm:pt>
    <dgm:pt modelId="{94082223-6742-432A-8F28-AE5539610EAD}">
      <dgm:prSet phldrT="[Text]"/>
      <dgm:spPr/>
      <dgm:t>
        <a:bodyPr/>
        <a:lstStyle/>
        <a:p>
          <a:r>
            <a:rPr lang="fa-IR" dirty="0" smtClean="0"/>
            <a:t>نواحی صلب انتهایی</a:t>
          </a:r>
          <a:endParaRPr lang="en-US" dirty="0"/>
        </a:p>
      </dgm:t>
    </dgm:pt>
    <dgm:pt modelId="{A5878A93-78E3-4EA8-BC9B-997DCF924CA5}" type="parTrans" cxnId="{8E594C5E-188B-414D-908E-27CD60942FF7}">
      <dgm:prSet/>
      <dgm:spPr/>
      <dgm:t>
        <a:bodyPr/>
        <a:lstStyle/>
        <a:p>
          <a:endParaRPr lang="en-US"/>
        </a:p>
      </dgm:t>
    </dgm:pt>
    <dgm:pt modelId="{F1A97E41-8A93-45D7-BCC6-352B8A7B3B79}" type="sibTrans" cxnId="{8E594C5E-188B-414D-908E-27CD60942FF7}">
      <dgm:prSet/>
      <dgm:spPr/>
      <dgm:t>
        <a:bodyPr/>
        <a:lstStyle/>
        <a:p>
          <a:endParaRPr lang="en-US"/>
        </a:p>
      </dgm:t>
    </dgm:pt>
    <dgm:pt modelId="{9BFA14E7-AC86-468C-B778-72922B7254CF}">
      <dgm:prSet phldrT="[Text]"/>
      <dgm:spPr/>
      <dgm:t>
        <a:bodyPr/>
        <a:lstStyle/>
        <a:p>
          <a:r>
            <a:rPr lang="fa-IR" dirty="0" smtClean="0"/>
            <a:t>دیافراگم صلب کف ها</a:t>
          </a:r>
          <a:endParaRPr lang="en-US" dirty="0"/>
        </a:p>
      </dgm:t>
    </dgm:pt>
    <dgm:pt modelId="{9583447B-4FF2-4FB7-AD24-B855D117D0D4}" type="parTrans" cxnId="{700C36B1-821B-4459-BC80-BEFE5E4C56FC}">
      <dgm:prSet/>
      <dgm:spPr/>
      <dgm:t>
        <a:bodyPr/>
        <a:lstStyle/>
        <a:p>
          <a:endParaRPr lang="en-US"/>
        </a:p>
      </dgm:t>
    </dgm:pt>
    <dgm:pt modelId="{61FF3E82-3142-4D86-AD84-AAB7AEDB7070}" type="sibTrans" cxnId="{700C36B1-821B-4459-BC80-BEFE5E4C56FC}">
      <dgm:prSet/>
      <dgm:spPr/>
      <dgm:t>
        <a:bodyPr/>
        <a:lstStyle/>
        <a:p>
          <a:endParaRPr lang="en-US"/>
        </a:p>
      </dgm:t>
    </dgm:pt>
    <dgm:pt modelId="{55A55BA7-5DCE-4785-8B38-E47D17ED4FDB}">
      <dgm:prSet phldrT="[Text]"/>
      <dgm:spPr/>
      <dgm:t>
        <a:bodyPr/>
        <a:lstStyle/>
        <a:p>
          <a:r>
            <a:rPr lang="fa-IR" dirty="0" smtClean="0"/>
            <a:t>بار سقف ها</a:t>
          </a:r>
          <a:endParaRPr lang="en-US" dirty="0"/>
        </a:p>
      </dgm:t>
    </dgm:pt>
    <dgm:pt modelId="{588B3240-65C6-4637-A41F-2502EF655819}" type="parTrans" cxnId="{DEFE0446-1871-4E5C-A982-A2775F6E9658}">
      <dgm:prSet/>
      <dgm:spPr/>
      <dgm:t>
        <a:bodyPr/>
        <a:lstStyle/>
        <a:p>
          <a:endParaRPr lang="en-US"/>
        </a:p>
      </dgm:t>
    </dgm:pt>
    <dgm:pt modelId="{52889150-C04B-4FC3-ABC3-6410F3201CC8}" type="sibTrans" cxnId="{DEFE0446-1871-4E5C-A982-A2775F6E9658}">
      <dgm:prSet/>
      <dgm:spPr/>
      <dgm:t>
        <a:bodyPr/>
        <a:lstStyle/>
        <a:p>
          <a:endParaRPr lang="en-US"/>
        </a:p>
      </dgm:t>
    </dgm:pt>
    <dgm:pt modelId="{A92124D2-94FA-4E41-949E-22CFA993948C}">
      <dgm:prSet phldrT="[Text]"/>
      <dgm:spPr/>
      <dgm:t>
        <a:bodyPr/>
        <a:lstStyle/>
        <a:p>
          <a:r>
            <a:rPr lang="fa-IR" dirty="0" smtClean="0"/>
            <a:t>بار دیوارهای جانبی</a:t>
          </a:r>
          <a:endParaRPr lang="en-US" dirty="0"/>
        </a:p>
      </dgm:t>
    </dgm:pt>
    <dgm:pt modelId="{3F285500-B910-46E8-9869-3F06710F40A0}" type="parTrans" cxnId="{BB357538-F98E-44C9-8927-D383FEB7CE20}">
      <dgm:prSet/>
      <dgm:spPr/>
      <dgm:t>
        <a:bodyPr/>
        <a:lstStyle/>
        <a:p>
          <a:endParaRPr lang="en-US"/>
        </a:p>
      </dgm:t>
    </dgm:pt>
    <dgm:pt modelId="{AB740A73-8174-477B-A1BA-3FC0635C2E98}" type="sibTrans" cxnId="{BB357538-F98E-44C9-8927-D383FEB7CE20}">
      <dgm:prSet/>
      <dgm:spPr/>
      <dgm:t>
        <a:bodyPr/>
        <a:lstStyle/>
        <a:p>
          <a:endParaRPr lang="en-US"/>
        </a:p>
      </dgm:t>
    </dgm:pt>
    <dgm:pt modelId="{F5AF86E9-4D5F-4F93-B9A1-B65B6C0062AE}">
      <dgm:prSet phldrT="[Text]"/>
      <dgm:spPr/>
      <dgm:t>
        <a:bodyPr/>
        <a:lstStyle/>
        <a:p>
          <a:r>
            <a:rPr lang="fa-IR" dirty="0" smtClean="0"/>
            <a:t>بار معادل تیغه بندی</a:t>
          </a:r>
          <a:endParaRPr lang="en-US" dirty="0"/>
        </a:p>
      </dgm:t>
    </dgm:pt>
    <dgm:pt modelId="{DAB42EA1-0B3A-45D8-B8FC-06A36DD535B7}" type="parTrans" cxnId="{CE4509BB-20C6-42A8-890A-01D839023CEC}">
      <dgm:prSet/>
      <dgm:spPr/>
      <dgm:t>
        <a:bodyPr/>
        <a:lstStyle/>
        <a:p>
          <a:endParaRPr lang="en-US"/>
        </a:p>
      </dgm:t>
    </dgm:pt>
    <dgm:pt modelId="{21B90ED5-8088-4CE2-8B07-23ED97EEB61B}" type="sibTrans" cxnId="{CE4509BB-20C6-42A8-890A-01D839023CEC}">
      <dgm:prSet/>
      <dgm:spPr/>
      <dgm:t>
        <a:bodyPr/>
        <a:lstStyle/>
        <a:p>
          <a:endParaRPr lang="en-US"/>
        </a:p>
      </dgm:t>
    </dgm:pt>
    <dgm:pt modelId="{CBADFF2B-C016-4FEF-B761-6C5CF0936E89}">
      <dgm:prSet phldrT="[Text]"/>
      <dgm:spPr/>
      <dgm:t>
        <a:bodyPr/>
        <a:lstStyle/>
        <a:p>
          <a:r>
            <a:rPr lang="fa-IR" dirty="0" smtClean="0"/>
            <a:t>بار معادل سازی بار و جرم</a:t>
          </a:r>
          <a:endParaRPr lang="en-US" dirty="0"/>
        </a:p>
      </dgm:t>
    </dgm:pt>
    <dgm:pt modelId="{CA9C271D-BEB7-4AD1-826A-585C156F4312}" type="parTrans" cxnId="{0EBEBD1D-C8EF-4502-9B94-C0B09159ABA8}">
      <dgm:prSet/>
      <dgm:spPr/>
      <dgm:t>
        <a:bodyPr/>
        <a:lstStyle/>
        <a:p>
          <a:endParaRPr lang="en-US"/>
        </a:p>
      </dgm:t>
    </dgm:pt>
    <dgm:pt modelId="{F65A9AF5-AA24-46FB-8DF8-471B57658D4C}" type="sibTrans" cxnId="{0EBEBD1D-C8EF-4502-9B94-C0B09159ABA8}">
      <dgm:prSet/>
      <dgm:spPr/>
      <dgm:t>
        <a:bodyPr/>
        <a:lstStyle/>
        <a:p>
          <a:endParaRPr lang="en-US"/>
        </a:p>
      </dgm:t>
    </dgm:pt>
    <dgm:pt modelId="{2A417800-C9D5-44AA-B628-3C93F3FE8EFD}" type="pres">
      <dgm:prSet presAssocID="{99B772A9-8D28-4C0D-AEB3-3187C08F56A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5B84AC-F7B7-440A-8A3E-FCDC6C51FD6D}" type="pres">
      <dgm:prSet presAssocID="{15FD98AF-5453-4ED7-9FC6-2D13791DEBFE}" presName="root1" presStyleCnt="0"/>
      <dgm:spPr/>
    </dgm:pt>
    <dgm:pt modelId="{5E1C90A8-238C-4EF5-BE4B-2B7363994DB6}" type="pres">
      <dgm:prSet presAssocID="{15FD98AF-5453-4ED7-9FC6-2D13791DEBFE}" presName="LevelOneTextNode" presStyleLbl="node0" presStyleIdx="0" presStyleCnt="1" custScaleX="2769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D515A8-76E2-494D-8061-B82C36DA930A}" type="pres">
      <dgm:prSet presAssocID="{15FD98AF-5453-4ED7-9FC6-2D13791DEBFE}" presName="level2hierChild" presStyleCnt="0"/>
      <dgm:spPr/>
    </dgm:pt>
    <dgm:pt modelId="{E407FFD8-68AD-4667-B4C1-90D3ABD807E8}" type="pres">
      <dgm:prSet presAssocID="{EC1F3E0A-353C-44A9-AE6F-98F089BDCBB6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5D837C27-3321-43CC-A377-946243FB5F42}" type="pres">
      <dgm:prSet presAssocID="{EC1F3E0A-353C-44A9-AE6F-98F089BDCBB6}" presName="connTx" presStyleLbl="parChTrans1D2" presStyleIdx="0" presStyleCnt="5"/>
      <dgm:spPr/>
      <dgm:t>
        <a:bodyPr/>
        <a:lstStyle/>
        <a:p>
          <a:endParaRPr lang="en-US"/>
        </a:p>
      </dgm:t>
    </dgm:pt>
    <dgm:pt modelId="{046D0FCB-9FA3-46C8-A136-20ACBDB28A14}" type="pres">
      <dgm:prSet presAssocID="{5879DA9A-8358-4501-A97C-271C9E37D2F9}" presName="root2" presStyleCnt="0"/>
      <dgm:spPr/>
    </dgm:pt>
    <dgm:pt modelId="{AB6A5E43-3A3E-478A-B888-96193278D025}" type="pres">
      <dgm:prSet presAssocID="{5879DA9A-8358-4501-A97C-271C9E37D2F9}" presName="LevelTwoTextNode" presStyleLbl="node2" presStyleIdx="0" presStyleCnt="5" custScaleX="2142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F2542D-9570-4375-BE3A-52807CC0A0AE}" type="pres">
      <dgm:prSet presAssocID="{5879DA9A-8358-4501-A97C-271C9E37D2F9}" presName="level3hierChild" presStyleCnt="0"/>
      <dgm:spPr/>
    </dgm:pt>
    <dgm:pt modelId="{F3724A1A-D86C-487D-81E7-2056DA1A9A22}" type="pres">
      <dgm:prSet presAssocID="{D262308F-EC05-4C2C-A372-0F2583F6BBB0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562666D1-1FA9-4F02-AF38-F9EAF6393552}" type="pres">
      <dgm:prSet presAssocID="{D262308F-EC05-4C2C-A372-0F2583F6BBB0}" presName="connTx" presStyleLbl="parChTrans1D2" presStyleIdx="1" presStyleCnt="5"/>
      <dgm:spPr/>
      <dgm:t>
        <a:bodyPr/>
        <a:lstStyle/>
        <a:p>
          <a:endParaRPr lang="en-US"/>
        </a:p>
      </dgm:t>
    </dgm:pt>
    <dgm:pt modelId="{8CB346B7-FCC9-4CEC-93A9-E29DB924850A}" type="pres">
      <dgm:prSet presAssocID="{40295850-3759-47BC-8305-AC2B56F63487}" presName="root2" presStyleCnt="0"/>
      <dgm:spPr/>
    </dgm:pt>
    <dgm:pt modelId="{C83A08AB-7FA7-49BC-827B-E68F31A490EA}" type="pres">
      <dgm:prSet presAssocID="{40295850-3759-47BC-8305-AC2B56F63487}" presName="LevelTwoTextNode" presStyleLbl="node2" presStyleIdx="1" presStyleCnt="5" custScaleX="2142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7FEA3B-9157-4A6E-B1E7-BA18E33CCAC0}" type="pres">
      <dgm:prSet presAssocID="{40295850-3759-47BC-8305-AC2B56F63487}" presName="level3hierChild" presStyleCnt="0"/>
      <dgm:spPr/>
    </dgm:pt>
    <dgm:pt modelId="{AB5E8B02-AEB0-44BE-862A-5DABFADF1C9B}" type="pres">
      <dgm:prSet presAssocID="{A5878A93-78E3-4EA8-BC9B-997DCF924CA5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5D8A2EF8-8863-460C-9000-F8184F815E59}" type="pres">
      <dgm:prSet presAssocID="{A5878A93-78E3-4EA8-BC9B-997DCF924CA5}" presName="connTx" presStyleLbl="parChTrans1D2" presStyleIdx="2" presStyleCnt="5"/>
      <dgm:spPr/>
      <dgm:t>
        <a:bodyPr/>
        <a:lstStyle/>
        <a:p>
          <a:endParaRPr lang="en-US"/>
        </a:p>
      </dgm:t>
    </dgm:pt>
    <dgm:pt modelId="{233BE270-59A1-4158-80D3-87B2A6BD9FC6}" type="pres">
      <dgm:prSet presAssocID="{94082223-6742-432A-8F28-AE5539610EAD}" presName="root2" presStyleCnt="0"/>
      <dgm:spPr/>
    </dgm:pt>
    <dgm:pt modelId="{5A708C78-42C1-4907-B02F-D77CA940B980}" type="pres">
      <dgm:prSet presAssocID="{94082223-6742-432A-8F28-AE5539610EAD}" presName="LevelTwoTextNode" presStyleLbl="node2" presStyleIdx="2" presStyleCnt="5" custScaleX="2142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2BE936-56F8-4605-A270-3641AF762A3A}" type="pres">
      <dgm:prSet presAssocID="{94082223-6742-432A-8F28-AE5539610EAD}" presName="level3hierChild" presStyleCnt="0"/>
      <dgm:spPr/>
    </dgm:pt>
    <dgm:pt modelId="{5A7A4A60-D2A2-41A2-ACD0-15E78D94C32D}" type="pres">
      <dgm:prSet presAssocID="{9583447B-4FF2-4FB7-AD24-B855D117D0D4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6BC91517-BCF1-48B4-B883-4FE1DEF7E3CF}" type="pres">
      <dgm:prSet presAssocID="{9583447B-4FF2-4FB7-AD24-B855D117D0D4}" presName="connTx" presStyleLbl="parChTrans1D2" presStyleIdx="3" presStyleCnt="5"/>
      <dgm:spPr/>
      <dgm:t>
        <a:bodyPr/>
        <a:lstStyle/>
        <a:p>
          <a:endParaRPr lang="en-US"/>
        </a:p>
      </dgm:t>
    </dgm:pt>
    <dgm:pt modelId="{3ADB16B9-4AA7-44F3-A18D-33F76FCFCD56}" type="pres">
      <dgm:prSet presAssocID="{9BFA14E7-AC86-468C-B778-72922B7254CF}" presName="root2" presStyleCnt="0"/>
      <dgm:spPr/>
    </dgm:pt>
    <dgm:pt modelId="{0EB733EC-6718-4A6F-B119-5EBD0D1030DB}" type="pres">
      <dgm:prSet presAssocID="{9BFA14E7-AC86-468C-B778-72922B7254CF}" presName="LevelTwoTextNode" presStyleLbl="node2" presStyleIdx="3" presStyleCnt="5" custScaleX="2142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FE98EF-8A76-4956-BD50-B4CFAC8E9FDC}" type="pres">
      <dgm:prSet presAssocID="{9BFA14E7-AC86-468C-B778-72922B7254CF}" presName="level3hierChild" presStyleCnt="0"/>
      <dgm:spPr/>
    </dgm:pt>
    <dgm:pt modelId="{11CD48AB-E46F-4022-9054-5B3BB5F66C2B}" type="pres">
      <dgm:prSet presAssocID="{4D3CC909-5ABA-47E7-B93A-C5D4612A940A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5E767B25-6D95-4711-950B-54D08AF2C408}" type="pres">
      <dgm:prSet presAssocID="{4D3CC909-5ABA-47E7-B93A-C5D4612A940A}" presName="connTx" presStyleLbl="parChTrans1D2" presStyleIdx="4" presStyleCnt="5"/>
      <dgm:spPr/>
      <dgm:t>
        <a:bodyPr/>
        <a:lstStyle/>
        <a:p>
          <a:endParaRPr lang="en-US"/>
        </a:p>
      </dgm:t>
    </dgm:pt>
    <dgm:pt modelId="{8EFB59E3-4EFA-476D-A96B-93D98725A919}" type="pres">
      <dgm:prSet presAssocID="{6E18C26F-94F3-4F51-B27E-3B8890716514}" presName="root2" presStyleCnt="0"/>
      <dgm:spPr/>
    </dgm:pt>
    <dgm:pt modelId="{F4D64EAC-A7C4-4BBA-8FE9-0EE4FC5EBF8C}" type="pres">
      <dgm:prSet presAssocID="{6E18C26F-94F3-4F51-B27E-3B8890716514}" presName="LevelTwoTextNode" presStyleLbl="node2" presStyleIdx="4" presStyleCnt="5" custScaleX="2142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47C0E0-812B-408C-B543-A220E317C791}" type="pres">
      <dgm:prSet presAssocID="{6E18C26F-94F3-4F51-B27E-3B8890716514}" presName="level3hierChild" presStyleCnt="0"/>
      <dgm:spPr/>
    </dgm:pt>
    <dgm:pt modelId="{288CF8DE-27AF-47D7-9C6D-1903BEFE802C}" type="pres">
      <dgm:prSet presAssocID="{13FCBF6E-DFB6-4367-9C84-14902DC58150}" presName="conn2-1" presStyleLbl="parChTrans1D3" presStyleIdx="0" presStyleCnt="5"/>
      <dgm:spPr/>
      <dgm:t>
        <a:bodyPr/>
        <a:lstStyle/>
        <a:p>
          <a:endParaRPr lang="en-US"/>
        </a:p>
      </dgm:t>
    </dgm:pt>
    <dgm:pt modelId="{F7B4E789-51DA-42DB-ACDE-7D1D01A6D6A4}" type="pres">
      <dgm:prSet presAssocID="{13FCBF6E-DFB6-4367-9C84-14902DC58150}" presName="connTx" presStyleLbl="parChTrans1D3" presStyleIdx="0" presStyleCnt="5"/>
      <dgm:spPr/>
      <dgm:t>
        <a:bodyPr/>
        <a:lstStyle/>
        <a:p>
          <a:endParaRPr lang="en-US"/>
        </a:p>
      </dgm:t>
    </dgm:pt>
    <dgm:pt modelId="{6A0080AB-8289-42E0-A2B7-FBE0F0945F1B}" type="pres">
      <dgm:prSet presAssocID="{A637EDA9-5D4A-4878-8E5E-992B69AAB6C2}" presName="root2" presStyleCnt="0"/>
      <dgm:spPr/>
    </dgm:pt>
    <dgm:pt modelId="{4FBD639C-01C8-4334-B6C4-0F57AF2EE42F}" type="pres">
      <dgm:prSet presAssocID="{A637EDA9-5D4A-4878-8E5E-992B69AAB6C2}" presName="LevelTwoTextNode" presStyleLbl="node3" presStyleIdx="0" presStyleCnt="5" custScaleX="2101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B49F6F-D097-4835-88B5-2F65080EB06B}" type="pres">
      <dgm:prSet presAssocID="{A637EDA9-5D4A-4878-8E5E-992B69AAB6C2}" presName="level3hierChild" presStyleCnt="0"/>
      <dgm:spPr/>
    </dgm:pt>
    <dgm:pt modelId="{DCD99DC1-6C1C-431B-9399-9C9FA7CABD3D}" type="pres">
      <dgm:prSet presAssocID="{3F285500-B910-46E8-9869-3F06710F40A0}" presName="conn2-1" presStyleLbl="parChTrans1D3" presStyleIdx="1" presStyleCnt="5"/>
      <dgm:spPr/>
      <dgm:t>
        <a:bodyPr/>
        <a:lstStyle/>
        <a:p>
          <a:endParaRPr lang="en-US"/>
        </a:p>
      </dgm:t>
    </dgm:pt>
    <dgm:pt modelId="{41BB8A59-45E0-4D00-9496-06EC7269EA61}" type="pres">
      <dgm:prSet presAssocID="{3F285500-B910-46E8-9869-3F06710F40A0}" presName="connTx" presStyleLbl="parChTrans1D3" presStyleIdx="1" presStyleCnt="5"/>
      <dgm:spPr/>
      <dgm:t>
        <a:bodyPr/>
        <a:lstStyle/>
        <a:p>
          <a:endParaRPr lang="en-US"/>
        </a:p>
      </dgm:t>
    </dgm:pt>
    <dgm:pt modelId="{EF2C55B6-8AE5-432C-A454-2BCEE514EFA5}" type="pres">
      <dgm:prSet presAssocID="{A92124D2-94FA-4E41-949E-22CFA993948C}" presName="root2" presStyleCnt="0"/>
      <dgm:spPr/>
    </dgm:pt>
    <dgm:pt modelId="{B2062AED-EE97-4A0B-B9AA-0DCD4B753C92}" type="pres">
      <dgm:prSet presAssocID="{A92124D2-94FA-4E41-949E-22CFA993948C}" presName="LevelTwoTextNode" presStyleLbl="node3" presStyleIdx="1" presStyleCnt="5" custScaleX="2101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C42DDF-B03C-4C13-B4BE-4778AB0E30F8}" type="pres">
      <dgm:prSet presAssocID="{A92124D2-94FA-4E41-949E-22CFA993948C}" presName="level3hierChild" presStyleCnt="0"/>
      <dgm:spPr/>
    </dgm:pt>
    <dgm:pt modelId="{0747D998-1C49-4E76-83FD-F72699845CD8}" type="pres">
      <dgm:prSet presAssocID="{588B3240-65C6-4637-A41F-2502EF655819}" presName="conn2-1" presStyleLbl="parChTrans1D3" presStyleIdx="2" presStyleCnt="5"/>
      <dgm:spPr/>
      <dgm:t>
        <a:bodyPr/>
        <a:lstStyle/>
        <a:p>
          <a:endParaRPr lang="en-US"/>
        </a:p>
      </dgm:t>
    </dgm:pt>
    <dgm:pt modelId="{85A79583-1F3D-41B2-A482-D303E8A5BD1E}" type="pres">
      <dgm:prSet presAssocID="{588B3240-65C6-4637-A41F-2502EF655819}" presName="connTx" presStyleLbl="parChTrans1D3" presStyleIdx="2" presStyleCnt="5"/>
      <dgm:spPr/>
      <dgm:t>
        <a:bodyPr/>
        <a:lstStyle/>
        <a:p>
          <a:endParaRPr lang="en-US"/>
        </a:p>
      </dgm:t>
    </dgm:pt>
    <dgm:pt modelId="{05EE65D3-B885-4673-98CE-C7E42E339691}" type="pres">
      <dgm:prSet presAssocID="{55A55BA7-5DCE-4785-8B38-E47D17ED4FDB}" presName="root2" presStyleCnt="0"/>
      <dgm:spPr/>
    </dgm:pt>
    <dgm:pt modelId="{F22B3816-B066-44F7-BEF3-6423A78737E7}" type="pres">
      <dgm:prSet presAssocID="{55A55BA7-5DCE-4785-8B38-E47D17ED4FDB}" presName="LevelTwoTextNode" presStyleLbl="node3" presStyleIdx="2" presStyleCnt="5" custScaleX="2101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C29FFA-A375-483A-8A0C-2DB0EBAD3E29}" type="pres">
      <dgm:prSet presAssocID="{55A55BA7-5DCE-4785-8B38-E47D17ED4FDB}" presName="level3hierChild" presStyleCnt="0"/>
      <dgm:spPr/>
    </dgm:pt>
    <dgm:pt modelId="{A907536D-9E6B-49C5-AB3E-9FD7D322274D}" type="pres">
      <dgm:prSet presAssocID="{DAB42EA1-0B3A-45D8-B8FC-06A36DD535B7}" presName="conn2-1" presStyleLbl="parChTrans1D3" presStyleIdx="3" presStyleCnt="5"/>
      <dgm:spPr/>
      <dgm:t>
        <a:bodyPr/>
        <a:lstStyle/>
        <a:p>
          <a:endParaRPr lang="en-US"/>
        </a:p>
      </dgm:t>
    </dgm:pt>
    <dgm:pt modelId="{8BF8DB61-A9DE-4D26-98F1-E97FADEEC52F}" type="pres">
      <dgm:prSet presAssocID="{DAB42EA1-0B3A-45D8-B8FC-06A36DD535B7}" presName="connTx" presStyleLbl="parChTrans1D3" presStyleIdx="3" presStyleCnt="5"/>
      <dgm:spPr/>
      <dgm:t>
        <a:bodyPr/>
        <a:lstStyle/>
        <a:p>
          <a:endParaRPr lang="en-US"/>
        </a:p>
      </dgm:t>
    </dgm:pt>
    <dgm:pt modelId="{3AC2E600-4FFF-4CDE-B953-98CE645FC3E5}" type="pres">
      <dgm:prSet presAssocID="{F5AF86E9-4D5F-4F93-B9A1-B65B6C0062AE}" presName="root2" presStyleCnt="0"/>
      <dgm:spPr/>
    </dgm:pt>
    <dgm:pt modelId="{878489E9-1EBD-4174-B0E7-5498D8E0A13C}" type="pres">
      <dgm:prSet presAssocID="{F5AF86E9-4D5F-4F93-B9A1-B65B6C0062AE}" presName="LevelTwoTextNode" presStyleLbl="node3" presStyleIdx="3" presStyleCnt="5" custScaleX="2101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9D9A52-3033-4966-8A9F-6C4CC46E6233}" type="pres">
      <dgm:prSet presAssocID="{F5AF86E9-4D5F-4F93-B9A1-B65B6C0062AE}" presName="level3hierChild" presStyleCnt="0"/>
      <dgm:spPr/>
    </dgm:pt>
    <dgm:pt modelId="{D380F748-5C65-4EDF-A988-CFC48411F85E}" type="pres">
      <dgm:prSet presAssocID="{CA9C271D-BEB7-4AD1-826A-585C156F4312}" presName="conn2-1" presStyleLbl="parChTrans1D3" presStyleIdx="4" presStyleCnt="5"/>
      <dgm:spPr/>
      <dgm:t>
        <a:bodyPr/>
        <a:lstStyle/>
        <a:p>
          <a:endParaRPr lang="en-US"/>
        </a:p>
      </dgm:t>
    </dgm:pt>
    <dgm:pt modelId="{2F2BEA92-DFCD-4B1F-8343-68EED38DF024}" type="pres">
      <dgm:prSet presAssocID="{CA9C271D-BEB7-4AD1-826A-585C156F4312}" presName="connTx" presStyleLbl="parChTrans1D3" presStyleIdx="4" presStyleCnt="5"/>
      <dgm:spPr/>
      <dgm:t>
        <a:bodyPr/>
        <a:lstStyle/>
        <a:p>
          <a:endParaRPr lang="en-US"/>
        </a:p>
      </dgm:t>
    </dgm:pt>
    <dgm:pt modelId="{377C3501-FE29-4441-998D-A675E904FE6C}" type="pres">
      <dgm:prSet presAssocID="{CBADFF2B-C016-4FEF-B761-6C5CF0936E89}" presName="root2" presStyleCnt="0"/>
      <dgm:spPr/>
    </dgm:pt>
    <dgm:pt modelId="{D498C71A-57E6-4B4C-A30B-93EDFDF91B9E}" type="pres">
      <dgm:prSet presAssocID="{CBADFF2B-C016-4FEF-B761-6C5CF0936E89}" presName="LevelTwoTextNode" presStyleLbl="node3" presStyleIdx="4" presStyleCnt="5" custScaleX="2101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6578B1-0EF1-4A51-B7B2-754D4B851146}" type="pres">
      <dgm:prSet presAssocID="{CBADFF2B-C016-4FEF-B761-6C5CF0936E89}" presName="level3hierChild" presStyleCnt="0"/>
      <dgm:spPr/>
    </dgm:pt>
  </dgm:ptLst>
  <dgm:cxnLst>
    <dgm:cxn modelId="{94F22960-D83F-44CD-9263-53350096F90F}" type="presOf" srcId="{3F285500-B910-46E8-9869-3F06710F40A0}" destId="{41BB8A59-45E0-4D00-9496-06EC7269EA61}" srcOrd="1" destOrd="0" presId="urn:microsoft.com/office/officeart/2005/8/layout/hierarchy2"/>
    <dgm:cxn modelId="{374ED7EF-00AC-4F0D-B4E7-C11D5592E5D2}" type="presOf" srcId="{4D3CC909-5ABA-47E7-B93A-C5D4612A940A}" destId="{11CD48AB-E46F-4022-9054-5B3BB5F66C2B}" srcOrd="0" destOrd="0" presId="urn:microsoft.com/office/officeart/2005/8/layout/hierarchy2"/>
    <dgm:cxn modelId="{B01D1925-9013-4D6F-A3F7-FDC49F7619DE}" type="presOf" srcId="{9BFA14E7-AC86-468C-B778-72922B7254CF}" destId="{0EB733EC-6718-4A6F-B119-5EBD0D1030DB}" srcOrd="0" destOrd="0" presId="urn:microsoft.com/office/officeart/2005/8/layout/hierarchy2"/>
    <dgm:cxn modelId="{EA77C3E1-63E8-41BA-97F3-01522B11FDE5}" srcId="{15FD98AF-5453-4ED7-9FC6-2D13791DEBFE}" destId="{40295850-3759-47BC-8305-AC2B56F63487}" srcOrd="1" destOrd="0" parTransId="{D262308F-EC05-4C2C-A372-0F2583F6BBB0}" sibTransId="{6C693B6C-2E46-4AA7-862F-1B1E37CDB9F5}"/>
    <dgm:cxn modelId="{8E594C5E-188B-414D-908E-27CD60942FF7}" srcId="{15FD98AF-5453-4ED7-9FC6-2D13791DEBFE}" destId="{94082223-6742-432A-8F28-AE5539610EAD}" srcOrd="2" destOrd="0" parTransId="{A5878A93-78E3-4EA8-BC9B-997DCF924CA5}" sibTransId="{F1A97E41-8A93-45D7-BCC6-352B8A7B3B79}"/>
    <dgm:cxn modelId="{4A8A7E7C-25E3-4FBF-BB9F-D4F88C986D28}" type="presOf" srcId="{CA9C271D-BEB7-4AD1-826A-585C156F4312}" destId="{D380F748-5C65-4EDF-A988-CFC48411F85E}" srcOrd="0" destOrd="0" presId="urn:microsoft.com/office/officeart/2005/8/layout/hierarchy2"/>
    <dgm:cxn modelId="{E53ADCD9-AB85-4B6B-8B5A-CC2E76502FBD}" type="presOf" srcId="{EC1F3E0A-353C-44A9-AE6F-98F089BDCBB6}" destId="{E407FFD8-68AD-4667-B4C1-90D3ABD807E8}" srcOrd="0" destOrd="0" presId="urn:microsoft.com/office/officeart/2005/8/layout/hierarchy2"/>
    <dgm:cxn modelId="{BB357538-F98E-44C9-8927-D383FEB7CE20}" srcId="{6E18C26F-94F3-4F51-B27E-3B8890716514}" destId="{A92124D2-94FA-4E41-949E-22CFA993948C}" srcOrd="1" destOrd="0" parTransId="{3F285500-B910-46E8-9869-3F06710F40A0}" sibTransId="{AB740A73-8174-477B-A1BA-3FC0635C2E98}"/>
    <dgm:cxn modelId="{418E5E17-E9D9-4737-A1D8-E47EFAC3549E}" type="presOf" srcId="{A5878A93-78E3-4EA8-BC9B-997DCF924CA5}" destId="{AB5E8B02-AEB0-44BE-862A-5DABFADF1C9B}" srcOrd="0" destOrd="0" presId="urn:microsoft.com/office/officeart/2005/8/layout/hierarchy2"/>
    <dgm:cxn modelId="{5DF0F2F5-6CA0-4B23-9012-1CF36D0FA9F5}" type="presOf" srcId="{A92124D2-94FA-4E41-949E-22CFA993948C}" destId="{B2062AED-EE97-4A0B-B9AA-0DCD4B753C92}" srcOrd="0" destOrd="0" presId="urn:microsoft.com/office/officeart/2005/8/layout/hierarchy2"/>
    <dgm:cxn modelId="{CAB0DA75-24B2-4446-BEF1-E34980827B98}" type="presOf" srcId="{F5AF86E9-4D5F-4F93-B9A1-B65B6C0062AE}" destId="{878489E9-1EBD-4174-B0E7-5498D8E0A13C}" srcOrd="0" destOrd="0" presId="urn:microsoft.com/office/officeart/2005/8/layout/hierarchy2"/>
    <dgm:cxn modelId="{16145A2A-B351-498C-978D-08AC0647DBB3}" type="presOf" srcId="{40295850-3759-47BC-8305-AC2B56F63487}" destId="{C83A08AB-7FA7-49BC-827B-E68F31A490EA}" srcOrd="0" destOrd="0" presId="urn:microsoft.com/office/officeart/2005/8/layout/hierarchy2"/>
    <dgm:cxn modelId="{61D81048-06B7-4DDE-AA4D-C70B623A85E4}" type="presOf" srcId="{5879DA9A-8358-4501-A97C-271C9E37D2F9}" destId="{AB6A5E43-3A3E-478A-B888-96193278D025}" srcOrd="0" destOrd="0" presId="urn:microsoft.com/office/officeart/2005/8/layout/hierarchy2"/>
    <dgm:cxn modelId="{878CD8FC-0CF7-4B94-A281-D75DE5F3D336}" type="presOf" srcId="{CA9C271D-BEB7-4AD1-826A-585C156F4312}" destId="{2F2BEA92-DFCD-4B1F-8343-68EED38DF024}" srcOrd="1" destOrd="0" presId="urn:microsoft.com/office/officeart/2005/8/layout/hierarchy2"/>
    <dgm:cxn modelId="{4A5BC5CA-523D-4F7C-9F09-D0C4228C8AC5}" type="presOf" srcId="{9583447B-4FF2-4FB7-AD24-B855D117D0D4}" destId="{6BC91517-BCF1-48B4-B883-4FE1DEF7E3CF}" srcOrd="1" destOrd="0" presId="urn:microsoft.com/office/officeart/2005/8/layout/hierarchy2"/>
    <dgm:cxn modelId="{9DA62E4C-D548-4CD2-AE43-F98D0988CA43}" type="presOf" srcId="{588B3240-65C6-4637-A41F-2502EF655819}" destId="{0747D998-1C49-4E76-83FD-F72699845CD8}" srcOrd="0" destOrd="0" presId="urn:microsoft.com/office/officeart/2005/8/layout/hierarchy2"/>
    <dgm:cxn modelId="{7E74DCCC-A71C-4AAB-A8F3-4D8057F3B26D}" type="presOf" srcId="{15FD98AF-5453-4ED7-9FC6-2D13791DEBFE}" destId="{5E1C90A8-238C-4EF5-BE4B-2B7363994DB6}" srcOrd="0" destOrd="0" presId="urn:microsoft.com/office/officeart/2005/8/layout/hierarchy2"/>
    <dgm:cxn modelId="{12B2C2FC-8B37-4093-B1ED-71C143C459B1}" type="presOf" srcId="{A5878A93-78E3-4EA8-BC9B-997DCF924CA5}" destId="{5D8A2EF8-8863-460C-9000-F8184F815E59}" srcOrd="1" destOrd="0" presId="urn:microsoft.com/office/officeart/2005/8/layout/hierarchy2"/>
    <dgm:cxn modelId="{51B9837E-E310-482D-93FA-06FB687AE55C}" type="presOf" srcId="{D262308F-EC05-4C2C-A372-0F2583F6BBB0}" destId="{F3724A1A-D86C-487D-81E7-2056DA1A9A22}" srcOrd="0" destOrd="0" presId="urn:microsoft.com/office/officeart/2005/8/layout/hierarchy2"/>
    <dgm:cxn modelId="{C63AD185-2463-4E14-A29D-6B1BEA3967FC}" type="presOf" srcId="{4D3CC909-5ABA-47E7-B93A-C5D4612A940A}" destId="{5E767B25-6D95-4711-950B-54D08AF2C408}" srcOrd="1" destOrd="0" presId="urn:microsoft.com/office/officeart/2005/8/layout/hierarchy2"/>
    <dgm:cxn modelId="{826E38A2-E678-4CF2-9AEF-C10A1D1971E2}" type="presOf" srcId="{A637EDA9-5D4A-4878-8E5E-992B69AAB6C2}" destId="{4FBD639C-01C8-4334-B6C4-0F57AF2EE42F}" srcOrd="0" destOrd="0" presId="urn:microsoft.com/office/officeart/2005/8/layout/hierarchy2"/>
    <dgm:cxn modelId="{D28819B3-B803-4ED8-AB9D-12BF80129BE2}" type="presOf" srcId="{6E18C26F-94F3-4F51-B27E-3B8890716514}" destId="{F4D64EAC-A7C4-4BBA-8FE9-0EE4FC5EBF8C}" srcOrd="0" destOrd="0" presId="urn:microsoft.com/office/officeart/2005/8/layout/hierarchy2"/>
    <dgm:cxn modelId="{D4FE368F-AE5D-4CCC-8345-81CD613E5734}" type="presOf" srcId="{EC1F3E0A-353C-44A9-AE6F-98F089BDCBB6}" destId="{5D837C27-3321-43CC-A377-946243FB5F42}" srcOrd="1" destOrd="0" presId="urn:microsoft.com/office/officeart/2005/8/layout/hierarchy2"/>
    <dgm:cxn modelId="{E6001FAA-5ECE-43E1-8F81-3B82B6CB14CD}" type="presOf" srcId="{D262308F-EC05-4C2C-A372-0F2583F6BBB0}" destId="{562666D1-1FA9-4F02-AF38-F9EAF6393552}" srcOrd="1" destOrd="0" presId="urn:microsoft.com/office/officeart/2005/8/layout/hierarchy2"/>
    <dgm:cxn modelId="{502A0940-2034-4E35-8BD4-6445CD2D0B8F}" type="presOf" srcId="{DAB42EA1-0B3A-45D8-B8FC-06A36DD535B7}" destId="{8BF8DB61-A9DE-4D26-98F1-E97FADEEC52F}" srcOrd="1" destOrd="0" presId="urn:microsoft.com/office/officeart/2005/8/layout/hierarchy2"/>
    <dgm:cxn modelId="{8F5CD263-86B1-4986-A97A-5ED150529987}" type="presOf" srcId="{588B3240-65C6-4637-A41F-2502EF655819}" destId="{85A79583-1F3D-41B2-A482-D303E8A5BD1E}" srcOrd="1" destOrd="0" presId="urn:microsoft.com/office/officeart/2005/8/layout/hierarchy2"/>
    <dgm:cxn modelId="{700C36B1-821B-4459-BC80-BEFE5E4C56FC}" srcId="{15FD98AF-5453-4ED7-9FC6-2D13791DEBFE}" destId="{9BFA14E7-AC86-468C-B778-72922B7254CF}" srcOrd="3" destOrd="0" parTransId="{9583447B-4FF2-4FB7-AD24-B855D117D0D4}" sibTransId="{61FF3E82-3142-4D86-AD84-AAB7AEDB7070}"/>
    <dgm:cxn modelId="{8D484D9C-E546-4930-BC45-80C8C1121853}" type="presOf" srcId="{94082223-6742-432A-8F28-AE5539610EAD}" destId="{5A708C78-42C1-4907-B02F-D77CA940B980}" srcOrd="0" destOrd="0" presId="urn:microsoft.com/office/officeart/2005/8/layout/hierarchy2"/>
    <dgm:cxn modelId="{EEC0EBC7-8C16-401A-B1EE-25B71122C48D}" type="presOf" srcId="{13FCBF6E-DFB6-4367-9C84-14902DC58150}" destId="{288CF8DE-27AF-47D7-9C6D-1903BEFE802C}" srcOrd="0" destOrd="0" presId="urn:microsoft.com/office/officeart/2005/8/layout/hierarchy2"/>
    <dgm:cxn modelId="{311B8675-99B9-49C7-A576-DFFD7EC6A525}" type="presOf" srcId="{3F285500-B910-46E8-9869-3F06710F40A0}" destId="{DCD99DC1-6C1C-431B-9399-9C9FA7CABD3D}" srcOrd="0" destOrd="0" presId="urn:microsoft.com/office/officeart/2005/8/layout/hierarchy2"/>
    <dgm:cxn modelId="{2FAA7E0E-81A8-4C42-9933-96F0A4766122}" type="presOf" srcId="{99B772A9-8D28-4C0D-AEB3-3187C08F56A0}" destId="{2A417800-C9D5-44AA-B628-3C93F3FE8EFD}" srcOrd="0" destOrd="0" presId="urn:microsoft.com/office/officeart/2005/8/layout/hierarchy2"/>
    <dgm:cxn modelId="{4C08B629-C763-4D48-9AD3-41040E679853}" type="presOf" srcId="{13FCBF6E-DFB6-4367-9C84-14902DC58150}" destId="{F7B4E789-51DA-42DB-ACDE-7D1D01A6D6A4}" srcOrd="1" destOrd="0" presId="urn:microsoft.com/office/officeart/2005/8/layout/hierarchy2"/>
    <dgm:cxn modelId="{FD133C85-FB49-4B29-A97C-6F2491C2C725}" srcId="{99B772A9-8D28-4C0D-AEB3-3187C08F56A0}" destId="{15FD98AF-5453-4ED7-9FC6-2D13791DEBFE}" srcOrd="0" destOrd="0" parTransId="{799B5CD7-6BDA-4EF4-BC89-863484CA6F28}" sibTransId="{ECAA50AA-DF7E-47D1-BFD2-2769F496668F}"/>
    <dgm:cxn modelId="{76F80225-AB0E-4964-A51D-D888B819C673}" type="presOf" srcId="{CBADFF2B-C016-4FEF-B761-6C5CF0936E89}" destId="{D498C71A-57E6-4B4C-A30B-93EDFDF91B9E}" srcOrd="0" destOrd="0" presId="urn:microsoft.com/office/officeart/2005/8/layout/hierarchy2"/>
    <dgm:cxn modelId="{B8928656-F201-4C79-B048-8E3E7B5E1E2F}" type="presOf" srcId="{9583447B-4FF2-4FB7-AD24-B855D117D0D4}" destId="{5A7A4A60-D2A2-41A2-ACD0-15E78D94C32D}" srcOrd="0" destOrd="0" presId="urn:microsoft.com/office/officeart/2005/8/layout/hierarchy2"/>
    <dgm:cxn modelId="{B6CC05DE-4922-41D8-8609-7D521C107C1B}" srcId="{6E18C26F-94F3-4F51-B27E-3B8890716514}" destId="{A637EDA9-5D4A-4878-8E5E-992B69AAB6C2}" srcOrd="0" destOrd="0" parTransId="{13FCBF6E-DFB6-4367-9C84-14902DC58150}" sibTransId="{3E045381-5689-49A6-94CD-FABE4EE3065A}"/>
    <dgm:cxn modelId="{A6903A5C-E406-44AD-8874-5EEAB064D1D7}" type="presOf" srcId="{DAB42EA1-0B3A-45D8-B8FC-06A36DD535B7}" destId="{A907536D-9E6B-49C5-AB3E-9FD7D322274D}" srcOrd="0" destOrd="0" presId="urn:microsoft.com/office/officeart/2005/8/layout/hierarchy2"/>
    <dgm:cxn modelId="{CE4509BB-20C6-42A8-890A-01D839023CEC}" srcId="{6E18C26F-94F3-4F51-B27E-3B8890716514}" destId="{F5AF86E9-4D5F-4F93-B9A1-B65B6C0062AE}" srcOrd="3" destOrd="0" parTransId="{DAB42EA1-0B3A-45D8-B8FC-06A36DD535B7}" sibTransId="{21B90ED5-8088-4CE2-8B07-23ED97EEB61B}"/>
    <dgm:cxn modelId="{0EBEBD1D-C8EF-4502-9B94-C0B09159ABA8}" srcId="{6E18C26F-94F3-4F51-B27E-3B8890716514}" destId="{CBADFF2B-C016-4FEF-B761-6C5CF0936E89}" srcOrd="4" destOrd="0" parTransId="{CA9C271D-BEB7-4AD1-826A-585C156F4312}" sibTransId="{F65A9AF5-AA24-46FB-8DF8-471B57658D4C}"/>
    <dgm:cxn modelId="{9577B12A-3014-4EFC-B65D-8CC25919C5DF}" srcId="{15FD98AF-5453-4ED7-9FC6-2D13791DEBFE}" destId="{6E18C26F-94F3-4F51-B27E-3B8890716514}" srcOrd="4" destOrd="0" parTransId="{4D3CC909-5ABA-47E7-B93A-C5D4612A940A}" sibTransId="{A85F20C5-EDBF-4A64-B2BC-291420A93F66}"/>
    <dgm:cxn modelId="{DEFE0446-1871-4E5C-A982-A2775F6E9658}" srcId="{6E18C26F-94F3-4F51-B27E-3B8890716514}" destId="{55A55BA7-5DCE-4785-8B38-E47D17ED4FDB}" srcOrd="2" destOrd="0" parTransId="{588B3240-65C6-4637-A41F-2502EF655819}" sibTransId="{52889150-C04B-4FC3-ABC3-6410F3201CC8}"/>
    <dgm:cxn modelId="{EFDED495-94D1-4D04-8D35-3C1DEE031392}" type="presOf" srcId="{55A55BA7-5DCE-4785-8B38-E47D17ED4FDB}" destId="{F22B3816-B066-44F7-BEF3-6423A78737E7}" srcOrd="0" destOrd="0" presId="urn:microsoft.com/office/officeart/2005/8/layout/hierarchy2"/>
    <dgm:cxn modelId="{CED071EE-9DFC-40BB-802D-385BD69B8F92}" srcId="{15FD98AF-5453-4ED7-9FC6-2D13791DEBFE}" destId="{5879DA9A-8358-4501-A97C-271C9E37D2F9}" srcOrd="0" destOrd="0" parTransId="{EC1F3E0A-353C-44A9-AE6F-98F089BDCBB6}" sibTransId="{3E60CB54-C0C7-46A0-9748-92D6052F8D6F}"/>
    <dgm:cxn modelId="{2A6403DC-7342-4BF1-9804-C3157C766A1C}" type="presParOf" srcId="{2A417800-C9D5-44AA-B628-3C93F3FE8EFD}" destId="{945B84AC-F7B7-440A-8A3E-FCDC6C51FD6D}" srcOrd="0" destOrd="0" presId="urn:microsoft.com/office/officeart/2005/8/layout/hierarchy2"/>
    <dgm:cxn modelId="{C69F479A-1CDA-4F01-B4C0-1ED1B3AED79E}" type="presParOf" srcId="{945B84AC-F7B7-440A-8A3E-FCDC6C51FD6D}" destId="{5E1C90A8-238C-4EF5-BE4B-2B7363994DB6}" srcOrd="0" destOrd="0" presId="urn:microsoft.com/office/officeart/2005/8/layout/hierarchy2"/>
    <dgm:cxn modelId="{1A978CA2-CFCC-44F8-9182-701D00FFC97E}" type="presParOf" srcId="{945B84AC-F7B7-440A-8A3E-FCDC6C51FD6D}" destId="{CDD515A8-76E2-494D-8061-B82C36DA930A}" srcOrd="1" destOrd="0" presId="urn:microsoft.com/office/officeart/2005/8/layout/hierarchy2"/>
    <dgm:cxn modelId="{7CD2CC7F-8D35-4712-AF4C-866B851E3DEC}" type="presParOf" srcId="{CDD515A8-76E2-494D-8061-B82C36DA930A}" destId="{E407FFD8-68AD-4667-B4C1-90D3ABD807E8}" srcOrd="0" destOrd="0" presId="urn:microsoft.com/office/officeart/2005/8/layout/hierarchy2"/>
    <dgm:cxn modelId="{3A49A8B2-1A13-49C4-9732-76F5910EDA48}" type="presParOf" srcId="{E407FFD8-68AD-4667-B4C1-90D3ABD807E8}" destId="{5D837C27-3321-43CC-A377-946243FB5F42}" srcOrd="0" destOrd="0" presId="urn:microsoft.com/office/officeart/2005/8/layout/hierarchy2"/>
    <dgm:cxn modelId="{1F544C06-7976-44AC-9CD9-B7C32A1D90F6}" type="presParOf" srcId="{CDD515A8-76E2-494D-8061-B82C36DA930A}" destId="{046D0FCB-9FA3-46C8-A136-20ACBDB28A14}" srcOrd="1" destOrd="0" presId="urn:microsoft.com/office/officeart/2005/8/layout/hierarchy2"/>
    <dgm:cxn modelId="{5E949484-0FFE-4BD7-A968-235D4B856B1E}" type="presParOf" srcId="{046D0FCB-9FA3-46C8-A136-20ACBDB28A14}" destId="{AB6A5E43-3A3E-478A-B888-96193278D025}" srcOrd="0" destOrd="0" presId="urn:microsoft.com/office/officeart/2005/8/layout/hierarchy2"/>
    <dgm:cxn modelId="{DA01EAB8-0C5C-4E8B-9A55-AD2E4F42885B}" type="presParOf" srcId="{046D0FCB-9FA3-46C8-A136-20ACBDB28A14}" destId="{83F2542D-9570-4375-BE3A-52807CC0A0AE}" srcOrd="1" destOrd="0" presId="urn:microsoft.com/office/officeart/2005/8/layout/hierarchy2"/>
    <dgm:cxn modelId="{1CF4BBD1-081A-42AE-B915-237B087B3342}" type="presParOf" srcId="{CDD515A8-76E2-494D-8061-B82C36DA930A}" destId="{F3724A1A-D86C-487D-81E7-2056DA1A9A22}" srcOrd="2" destOrd="0" presId="urn:microsoft.com/office/officeart/2005/8/layout/hierarchy2"/>
    <dgm:cxn modelId="{B2B67BBF-62E5-4AF3-9F1E-054422EDDE77}" type="presParOf" srcId="{F3724A1A-D86C-487D-81E7-2056DA1A9A22}" destId="{562666D1-1FA9-4F02-AF38-F9EAF6393552}" srcOrd="0" destOrd="0" presId="urn:microsoft.com/office/officeart/2005/8/layout/hierarchy2"/>
    <dgm:cxn modelId="{A0AB704B-FDF9-4AF1-994C-042321304F8C}" type="presParOf" srcId="{CDD515A8-76E2-494D-8061-B82C36DA930A}" destId="{8CB346B7-FCC9-4CEC-93A9-E29DB924850A}" srcOrd="3" destOrd="0" presId="urn:microsoft.com/office/officeart/2005/8/layout/hierarchy2"/>
    <dgm:cxn modelId="{CAD85291-2101-4B5B-968B-23A8C03740CF}" type="presParOf" srcId="{8CB346B7-FCC9-4CEC-93A9-E29DB924850A}" destId="{C83A08AB-7FA7-49BC-827B-E68F31A490EA}" srcOrd="0" destOrd="0" presId="urn:microsoft.com/office/officeart/2005/8/layout/hierarchy2"/>
    <dgm:cxn modelId="{B9AA55BC-302F-48C7-8EBF-500B35DB5D51}" type="presParOf" srcId="{8CB346B7-FCC9-4CEC-93A9-E29DB924850A}" destId="{137FEA3B-9157-4A6E-B1E7-BA18E33CCAC0}" srcOrd="1" destOrd="0" presId="urn:microsoft.com/office/officeart/2005/8/layout/hierarchy2"/>
    <dgm:cxn modelId="{FC51F8B7-B06D-4BA6-B926-D4CC8F0876F6}" type="presParOf" srcId="{CDD515A8-76E2-494D-8061-B82C36DA930A}" destId="{AB5E8B02-AEB0-44BE-862A-5DABFADF1C9B}" srcOrd="4" destOrd="0" presId="urn:microsoft.com/office/officeart/2005/8/layout/hierarchy2"/>
    <dgm:cxn modelId="{A113BD0C-9E71-4451-89FF-FC17B8D6D3F6}" type="presParOf" srcId="{AB5E8B02-AEB0-44BE-862A-5DABFADF1C9B}" destId="{5D8A2EF8-8863-460C-9000-F8184F815E59}" srcOrd="0" destOrd="0" presId="urn:microsoft.com/office/officeart/2005/8/layout/hierarchy2"/>
    <dgm:cxn modelId="{6CF7D798-0BF4-440F-8DC7-0BACC378D71D}" type="presParOf" srcId="{CDD515A8-76E2-494D-8061-B82C36DA930A}" destId="{233BE270-59A1-4158-80D3-87B2A6BD9FC6}" srcOrd="5" destOrd="0" presId="urn:microsoft.com/office/officeart/2005/8/layout/hierarchy2"/>
    <dgm:cxn modelId="{2C4EB06E-DEC6-4D4F-9078-F0188C551E4D}" type="presParOf" srcId="{233BE270-59A1-4158-80D3-87B2A6BD9FC6}" destId="{5A708C78-42C1-4907-B02F-D77CA940B980}" srcOrd="0" destOrd="0" presId="urn:microsoft.com/office/officeart/2005/8/layout/hierarchy2"/>
    <dgm:cxn modelId="{AF1FA535-EAE7-493E-9E65-D1B4A94D5486}" type="presParOf" srcId="{233BE270-59A1-4158-80D3-87B2A6BD9FC6}" destId="{AB2BE936-56F8-4605-A270-3641AF762A3A}" srcOrd="1" destOrd="0" presId="urn:microsoft.com/office/officeart/2005/8/layout/hierarchy2"/>
    <dgm:cxn modelId="{F1A00C47-CAB5-4890-93D9-E2D8D40014CB}" type="presParOf" srcId="{CDD515A8-76E2-494D-8061-B82C36DA930A}" destId="{5A7A4A60-D2A2-41A2-ACD0-15E78D94C32D}" srcOrd="6" destOrd="0" presId="urn:microsoft.com/office/officeart/2005/8/layout/hierarchy2"/>
    <dgm:cxn modelId="{937E3BB5-FAE4-42BB-BE91-A85FFEE304C1}" type="presParOf" srcId="{5A7A4A60-D2A2-41A2-ACD0-15E78D94C32D}" destId="{6BC91517-BCF1-48B4-B883-4FE1DEF7E3CF}" srcOrd="0" destOrd="0" presId="urn:microsoft.com/office/officeart/2005/8/layout/hierarchy2"/>
    <dgm:cxn modelId="{7B63790A-AD33-4090-A4F3-2E7AF88A0DC5}" type="presParOf" srcId="{CDD515A8-76E2-494D-8061-B82C36DA930A}" destId="{3ADB16B9-4AA7-44F3-A18D-33F76FCFCD56}" srcOrd="7" destOrd="0" presId="urn:microsoft.com/office/officeart/2005/8/layout/hierarchy2"/>
    <dgm:cxn modelId="{D8820D50-9694-406B-9324-5CEE93AAC745}" type="presParOf" srcId="{3ADB16B9-4AA7-44F3-A18D-33F76FCFCD56}" destId="{0EB733EC-6718-4A6F-B119-5EBD0D1030DB}" srcOrd="0" destOrd="0" presId="urn:microsoft.com/office/officeart/2005/8/layout/hierarchy2"/>
    <dgm:cxn modelId="{00F82313-524F-44A5-AB60-4B9A46BDCD0D}" type="presParOf" srcId="{3ADB16B9-4AA7-44F3-A18D-33F76FCFCD56}" destId="{8EFE98EF-8A76-4956-BD50-B4CFAC8E9FDC}" srcOrd="1" destOrd="0" presId="urn:microsoft.com/office/officeart/2005/8/layout/hierarchy2"/>
    <dgm:cxn modelId="{2A5DBC01-78EB-4EE3-BC46-3F7EA38AF8AA}" type="presParOf" srcId="{CDD515A8-76E2-494D-8061-B82C36DA930A}" destId="{11CD48AB-E46F-4022-9054-5B3BB5F66C2B}" srcOrd="8" destOrd="0" presId="urn:microsoft.com/office/officeart/2005/8/layout/hierarchy2"/>
    <dgm:cxn modelId="{A7CDE6D2-0BEC-4C13-AE08-D250C608A4CB}" type="presParOf" srcId="{11CD48AB-E46F-4022-9054-5B3BB5F66C2B}" destId="{5E767B25-6D95-4711-950B-54D08AF2C408}" srcOrd="0" destOrd="0" presId="urn:microsoft.com/office/officeart/2005/8/layout/hierarchy2"/>
    <dgm:cxn modelId="{97475101-444F-4A02-917E-1ABEC533F209}" type="presParOf" srcId="{CDD515A8-76E2-494D-8061-B82C36DA930A}" destId="{8EFB59E3-4EFA-476D-A96B-93D98725A919}" srcOrd="9" destOrd="0" presId="urn:microsoft.com/office/officeart/2005/8/layout/hierarchy2"/>
    <dgm:cxn modelId="{14FB7841-615B-454B-970A-73CE9C9C9F6E}" type="presParOf" srcId="{8EFB59E3-4EFA-476D-A96B-93D98725A919}" destId="{F4D64EAC-A7C4-4BBA-8FE9-0EE4FC5EBF8C}" srcOrd="0" destOrd="0" presId="urn:microsoft.com/office/officeart/2005/8/layout/hierarchy2"/>
    <dgm:cxn modelId="{37BC20E1-D9DD-4249-91EA-3C37126BD4B2}" type="presParOf" srcId="{8EFB59E3-4EFA-476D-A96B-93D98725A919}" destId="{C047C0E0-812B-408C-B543-A220E317C791}" srcOrd="1" destOrd="0" presId="urn:microsoft.com/office/officeart/2005/8/layout/hierarchy2"/>
    <dgm:cxn modelId="{81F40A96-78D4-4A5F-BDC9-C5DDEC328B1B}" type="presParOf" srcId="{C047C0E0-812B-408C-B543-A220E317C791}" destId="{288CF8DE-27AF-47D7-9C6D-1903BEFE802C}" srcOrd="0" destOrd="0" presId="urn:microsoft.com/office/officeart/2005/8/layout/hierarchy2"/>
    <dgm:cxn modelId="{99B6D3B7-71D7-441B-A56C-45EDE67F013D}" type="presParOf" srcId="{288CF8DE-27AF-47D7-9C6D-1903BEFE802C}" destId="{F7B4E789-51DA-42DB-ACDE-7D1D01A6D6A4}" srcOrd="0" destOrd="0" presId="urn:microsoft.com/office/officeart/2005/8/layout/hierarchy2"/>
    <dgm:cxn modelId="{77728108-0008-43FE-B79B-D19D9FDB602D}" type="presParOf" srcId="{C047C0E0-812B-408C-B543-A220E317C791}" destId="{6A0080AB-8289-42E0-A2B7-FBE0F0945F1B}" srcOrd="1" destOrd="0" presId="urn:microsoft.com/office/officeart/2005/8/layout/hierarchy2"/>
    <dgm:cxn modelId="{A4F6E4EE-5DF7-4E40-8FB3-B3E87D000AFA}" type="presParOf" srcId="{6A0080AB-8289-42E0-A2B7-FBE0F0945F1B}" destId="{4FBD639C-01C8-4334-B6C4-0F57AF2EE42F}" srcOrd="0" destOrd="0" presId="urn:microsoft.com/office/officeart/2005/8/layout/hierarchy2"/>
    <dgm:cxn modelId="{A5213D6E-B4D1-4EE7-8D2A-04C0B5EDE3E6}" type="presParOf" srcId="{6A0080AB-8289-42E0-A2B7-FBE0F0945F1B}" destId="{57B49F6F-D097-4835-88B5-2F65080EB06B}" srcOrd="1" destOrd="0" presId="urn:microsoft.com/office/officeart/2005/8/layout/hierarchy2"/>
    <dgm:cxn modelId="{4C484F27-9A6F-436E-8B88-C469612D4773}" type="presParOf" srcId="{C047C0E0-812B-408C-B543-A220E317C791}" destId="{DCD99DC1-6C1C-431B-9399-9C9FA7CABD3D}" srcOrd="2" destOrd="0" presId="urn:microsoft.com/office/officeart/2005/8/layout/hierarchy2"/>
    <dgm:cxn modelId="{F23676B4-0DCB-4378-8CB6-7A7ADD85C12D}" type="presParOf" srcId="{DCD99DC1-6C1C-431B-9399-9C9FA7CABD3D}" destId="{41BB8A59-45E0-4D00-9496-06EC7269EA61}" srcOrd="0" destOrd="0" presId="urn:microsoft.com/office/officeart/2005/8/layout/hierarchy2"/>
    <dgm:cxn modelId="{4927CA4F-FF46-4482-B720-BCC55EC187CB}" type="presParOf" srcId="{C047C0E0-812B-408C-B543-A220E317C791}" destId="{EF2C55B6-8AE5-432C-A454-2BCEE514EFA5}" srcOrd="3" destOrd="0" presId="urn:microsoft.com/office/officeart/2005/8/layout/hierarchy2"/>
    <dgm:cxn modelId="{9E40981F-C504-454B-9381-ED66D05D9D57}" type="presParOf" srcId="{EF2C55B6-8AE5-432C-A454-2BCEE514EFA5}" destId="{B2062AED-EE97-4A0B-B9AA-0DCD4B753C92}" srcOrd="0" destOrd="0" presId="urn:microsoft.com/office/officeart/2005/8/layout/hierarchy2"/>
    <dgm:cxn modelId="{F57AA4F0-070D-47D5-BE92-AC227871CDB7}" type="presParOf" srcId="{EF2C55B6-8AE5-432C-A454-2BCEE514EFA5}" destId="{8DC42DDF-B03C-4C13-B4BE-4778AB0E30F8}" srcOrd="1" destOrd="0" presId="urn:microsoft.com/office/officeart/2005/8/layout/hierarchy2"/>
    <dgm:cxn modelId="{58342C6B-C658-46AA-8F75-7FD0314216BC}" type="presParOf" srcId="{C047C0E0-812B-408C-B543-A220E317C791}" destId="{0747D998-1C49-4E76-83FD-F72699845CD8}" srcOrd="4" destOrd="0" presId="urn:microsoft.com/office/officeart/2005/8/layout/hierarchy2"/>
    <dgm:cxn modelId="{1F138818-375D-4563-8CBC-168B0913E1F1}" type="presParOf" srcId="{0747D998-1C49-4E76-83FD-F72699845CD8}" destId="{85A79583-1F3D-41B2-A482-D303E8A5BD1E}" srcOrd="0" destOrd="0" presId="urn:microsoft.com/office/officeart/2005/8/layout/hierarchy2"/>
    <dgm:cxn modelId="{694E7DBD-4985-4C73-B810-9B85D33E1122}" type="presParOf" srcId="{C047C0E0-812B-408C-B543-A220E317C791}" destId="{05EE65D3-B885-4673-98CE-C7E42E339691}" srcOrd="5" destOrd="0" presId="urn:microsoft.com/office/officeart/2005/8/layout/hierarchy2"/>
    <dgm:cxn modelId="{A52CC479-A19A-4C81-8D7D-5CAE54A0CA5A}" type="presParOf" srcId="{05EE65D3-B885-4673-98CE-C7E42E339691}" destId="{F22B3816-B066-44F7-BEF3-6423A78737E7}" srcOrd="0" destOrd="0" presId="urn:microsoft.com/office/officeart/2005/8/layout/hierarchy2"/>
    <dgm:cxn modelId="{085198DC-5C8E-4373-8FDF-B02673DEDBFF}" type="presParOf" srcId="{05EE65D3-B885-4673-98CE-C7E42E339691}" destId="{B8C29FFA-A375-483A-8A0C-2DB0EBAD3E29}" srcOrd="1" destOrd="0" presId="urn:microsoft.com/office/officeart/2005/8/layout/hierarchy2"/>
    <dgm:cxn modelId="{FFCCD845-C758-4624-8E11-CEB1AC60DC74}" type="presParOf" srcId="{C047C0E0-812B-408C-B543-A220E317C791}" destId="{A907536D-9E6B-49C5-AB3E-9FD7D322274D}" srcOrd="6" destOrd="0" presId="urn:microsoft.com/office/officeart/2005/8/layout/hierarchy2"/>
    <dgm:cxn modelId="{73C930B8-4823-4ED8-85CD-44E5D38C3448}" type="presParOf" srcId="{A907536D-9E6B-49C5-AB3E-9FD7D322274D}" destId="{8BF8DB61-A9DE-4D26-98F1-E97FADEEC52F}" srcOrd="0" destOrd="0" presId="urn:microsoft.com/office/officeart/2005/8/layout/hierarchy2"/>
    <dgm:cxn modelId="{6EDCFD30-BA62-4115-91AF-731832329AD7}" type="presParOf" srcId="{C047C0E0-812B-408C-B543-A220E317C791}" destId="{3AC2E600-4FFF-4CDE-B953-98CE645FC3E5}" srcOrd="7" destOrd="0" presId="urn:microsoft.com/office/officeart/2005/8/layout/hierarchy2"/>
    <dgm:cxn modelId="{316A142A-D4A3-4F5E-97D3-C3AF6FA376C5}" type="presParOf" srcId="{3AC2E600-4FFF-4CDE-B953-98CE645FC3E5}" destId="{878489E9-1EBD-4174-B0E7-5498D8E0A13C}" srcOrd="0" destOrd="0" presId="urn:microsoft.com/office/officeart/2005/8/layout/hierarchy2"/>
    <dgm:cxn modelId="{245F1AF1-0F1B-4DC3-BE4B-7F325DDAC6AF}" type="presParOf" srcId="{3AC2E600-4FFF-4CDE-B953-98CE645FC3E5}" destId="{F69D9A52-3033-4966-8A9F-6C4CC46E6233}" srcOrd="1" destOrd="0" presId="urn:microsoft.com/office/officeart/2005/8/layout/hierarchy2"/>
    <dgm:cxn modelId="{FA893F1B-FE61-406D-B63A-A12756D738E7}" type="presParOf" srcId="{C047C0E0-812B-408C-B543-A220E317C791}" destId="{D380F748-5C65-4EDF-A988-CFC48411F85E}" srcOrd="8" destOrd="0" presId="urn:microsoft.com/office/officeart/2005/8/layout/hierarchy2"/>
    <dgm:cxn modelId="{78C7912A-0AE5-4233-BE68-8EA11F5F1E77}" type="presParOf" srcId="{D380F748-5C65-4EDF-A988-CFC48411F85E}" destId="{2F2BEA92-DFCD-4B1F-8343-68EED38DF024}" srcOrd="0" destOrd="0" presId="urn:microsoft.com/office/officeart/2005/8/layout/hierarchy2"/>
    <dgm:cxn modelId="{9E2A0A61-CD85-425F-A9C6-2D58C9BE3CDB}" type="presParOf" srcId="{C047C0E0-812B-408C-B543-A220E317C791}" destId="{377C3501-FE29-4441-998D-A675E904FE6C}" srcOrd="9" destOrd="0" presId="urn:microsoft.com/office/officeart/2005/8/layout/hierarchy2"/>
    <dgm:cxn modelId="{C8EBEC0C-EDCD-463C-A00C-8756403D8739}" type="presParOf" srcId="{377C3501-FE29-4441-998D-A675E904FE6C}" destId="{D498C71A-57E6-4B4C-A30B-93EDFDF91B9E}" srcOrd="0" destOrd="0" presId="urn:microsoft.com/office/officeart/2005/8/layout/hierarchy2"/>
    <dgm:cxn modelId="{7A9486F6-346C-4A31-9363-B8A369FD931F}" type="presParOf" srcId="{377C3501-FE29-4441-998D-A675E904FE6C}" destId="{3F6578B1-0EF1-4A51-B7B2-754D4B85114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06A810-2ED4-427D-90AF-708E1BC3F646}">
      <dsp:nvSpPr>
        <dsp:cNvPr id="0" name=""/>
        <dsp:cNvSpPr/>
      </dsp:nvSpPr>
      <dsp:spPr>
        <a:xfrm>
          <a:off x="95163" y="2448745"/>
          <a:ext cx="3700797" cy="5980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مراحل مدل سازی</a:t>
          </a:r>
          <a:endParaRPr lang="en-US" sz="4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2679" y="2466261"/>
        <a:ext cx="3665765" cy="563003"/>
      </dsp:txXfrm>
    </dsp:sp>
    <dsp:sp modelId="{C5CF6189-EB73-4997-943B-06FA82E814B5}">
      <dsp:nvSpPr>
        <dsp:cNvPr id="0" name=""/>
        <dsp:cNvSpPr/>
      </dsp:nvSpPr>
      <dsp:spPr>
        <a:xfrm rot="16903092">
          <a:off x="2800799" y="1515069"/>
          <a:ext cx="2497575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2497575" y="993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87147" y="1462563"/>
        <a:ext cx="124878" cy="124878"/>
      </dsp:txXfrm>
    </dsp:sp>
    <dsp:sp modelId="{C713DCC6-6387-4880-9F66-E9F44B7B25CD}">
      <dsp:nvSpPr>
        <dsp:cNvPr id="0" name=""/>
        <dsp:cNvSpPr/>
      </dsp:nvSpPr>
      <dsp:spPr>
        <a:xfrm>
          <a:off x="4303214" y="3224"/>
          <a:ext cx="3700797" cy="5980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kern="1200" dirty="0" smtClean="0">
              <a:latin typeface="Arial" panose="020B0604020202020204" pitchFamily="34" charset="0"/>
              <a:cs typeface="Arial" panose="020B0604020202020204" pitchFamily="34" charset="0"/>
            </a:rPr>
            <a:t>شروع ساخت مدل</a:t>
          </a:r>
          <a:endParaRPr lang="en-US" sz="4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20730" y="20740"/>
        <a:ext cx="3665765" cy="563003"/>
      </dsp:txXfrm>
    </dsp:sp>
    <dsp:sp modelId="{F13D1E60-128D-4943-B591-82447BAEF12D}">
      <dsp:nvSpPr>
        <dsp:cNvPr id="0" name=""/>
        <dsp:cNvSpPr/>
      </dsp:nvSpPr>
      <dsp:spPr>
        <a:xfrm rot="17112204">
          <a:off x="3123001" y="1857582"/>
          <a:ext cx="1824346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824346" y="993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89566" y="1821906"/>
        <a:ext cx="91217" cy="91217"/>
      </dsp:txXfrm>
    </dsp:sp>
    <dsp:sp modelId="{445FE7FD-7DF4-4C22-8DB6-7918B086BCDB}">
      <dsp:nvSpPr>
        <dsp:cNvPr id="0" name=""/>
        <dsp:cNvSpPr/>
      </dsp:nvSpPr>
      <dsp:spPr>
        <a:xfrm>
          <a:off x="4274388" y="688249"/>
          <a:ext cx="3699158" cy="5980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kern="1200" dirty="0" smtClean="0">
              <a:latin typeface="Arial" panose="020B0604020202020204" pitchFamily="34" charset="0"/>
              <a:cs typeface="Arial" panose="020B0604020202020204" pitchFamily="34" charset="0"/>
            </a:rPr>
            <a:t>تعریف مشخصات سازه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91904" y="705765"/>
        <a:ext cx="3664126" cy="563003"/>
      </dsp:txXfrm>
    </dsp:sp>
    <dsp:sp modelId="{1563FD90-8E0D-4CEE-9F41-E7C7B7DA5B59}">
      <dsp:nvSpPr>
        <dsp:cNvPr id="0" name=""/>
        <dsp:cNvSpPr/>
      </dsp:nvSpPr>
      <dsp:spPr>
        <a:xfrm rot="17721799">
          <a:off x="3457495" y="2202810"/>
          <a:ext cx="1184184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184184" y="993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19982" y="2183138"/>
        <a:ext cx="59209" cy="59209"/>
      </dsp:txXfrm>
    </dsp:sp>
    <dsp:sp modelId="{885A6A31-E62C-4805-9F5A-C4934D4A6680}">
      <dsp:nvSpPr>
        <dsp:cNvPr id="0" name=""/>
        <dsp:cNvSpPr/>
      </dsp:nvSpPr>
      <dsp:spPr>
        <a:xfrm>
          <a:off x="4303214" y="1378705"/>
          <a:ext cx="3700797" cy="5980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kern="1200" dirty="0" smtClean="0">
              <a:latin typeface="Arial" panose="020B0604020202020204" pitchFamily="34" charset="0"/>
              <a:cs typeface="Arial" panose="020B0604020202020204" pitchFamily="34" charset="0"/>
            </a:rPr>
            <a:t>ترسیم مدل</a:t>
          </a:r>
          <a:endParaRPr lang="en-US" sz="4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20730" y="1396221"/>
        <a:ext cx="3665765" cy="563003"/>
      </dsp:txXfrm>
    </dsp:sp>
    <dsp:sp modelId="{4339058F-5A6A-4102-AF43-FCF5F6BA18C3}">
      <dsp:nvSpPr>
        <dsp:cNvPr id="0" name=""/>
        <dsp:cNvSpPr/>
      </dsp:nvSpPr>
      <dsp:spPr>
        <a:xfrm rot="19379753">
          <a:off x="3731995" y="2546680"/>
          <a:ext cx="635184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635184" y="993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33707" y="2540733"/>
        <a:ext cx="31759" cy="31759"/>
      </dsp:txXfrm>
    </dsp:sp>
    <dsp:sp modelId="{E5620F48-1782-496B-833B-26E1BA2ACD1C}">
      <dsp:nvSpPr>
        <dsp:cNvPr id="0" name=""/>
        <dsp:cNvSpPr/>
      </dsp:nvSpPr>
      <dsp:spPr>
        <a:xfrm>
          <a:off x="4303214" y="2066445"/>
          <a:ext cx="3700606" cy="5980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kern="1200" dirty="0" smtClean="0">
              <a:latin typeface="Arial" panose="020B0604020202020204" pitchFamily="34" charset="0"/>
              <a:cs typeface="Arial" panose="020B0604020202020204" pitchFamily="34" charset="0"/>
            </a:rPr>
            <a:t>اختصاص مشخصات</a:t>
          </a:r>
          <a:endParaRPr lang="en-US" sz="4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20730" y="2083961"/>
        <a:ext cx="3665574" cy="563003"/>
      </dsp:txXfrm>
    </dsp:sp>
    <dsp:sp modelId="{16AA8A8F-86D6-4D0B-BCF4-20625C7DDED2}">
      <dsp:nvSpPr>
        <dsp:cNvPr id="0" name=""/>
        <dsp:cNvSpPr/>
      </dsp:nvSpPr>
      <dsp:spPr>
        <a:xfrm rot="1863244">
          <a:off x="3753529" y="2890550"/>
          <a:ext cx="592114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592114" y="993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34784" y="2885680"/>
        <a:ext cx="29605" cy="29605"/>
      </dsp:txXfrm>
    </dsp:sp>
    <dsp:sp modelId="{473F6804-41EF-47DE-B575-2F16C7AB8375}">
      <dsp:nvSpPr>
        <dsp:cNvPr id="0" name=""/>
        <dsp:cNvSpPr/>
      </dsp:nvSpPr>
      <dsp:spPr>
        <a:xfrm>
          <a:off x="4303214" y="2754186"/>
          <a:ext cx="3700606" cy="5980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kern="1200" dirty="0" smtClean="0">
              <a:latin typeface="Arial" panose="020B0604020202020204" pitchFamily="34" charset="0"/>
              <a:cs typeface="Arial" panose="020B0604020202020204" pitchFamily="34" charset="0"/>
            </a:rPr>
            <a:t>بارگذاری</a:t>
          </a:r>
          <a:endParaRPr lang="en-US" sz="4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20730" y="2771702"/>
        <a:ext cx="3665574" cy="563003"/>
      </dsp:txXfrm>
    </dsp:sp>
    <dsp:sp modelId="{601FE777-B5CE-4E61-AD0B-535F3FE5C037}">
      <dsp:nvSpPr>
        <dsp:cNvPr id="0" name=""/>
        <dsp:cNvSpPr/>
      </dsp:nvSpPr>
      <dsp:spPr>
        <a:xfrm rot="3776697">
          <a:off x="3491977" y="3234420"/>
          <a:ext cx="1115219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115219" y="993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21706" y="3216473"/>
        <a:ext cx="55760" cy="55760"/>
      </dsp:txXfrm>
    </dsp:sp>
    <dsp:sp modelId="{AC531110-5169-44FF-BC31-34C55B221556}">
      <dsp:nvSpPr>
        <dsp:cNvPr id="0" name=""/>
        <dsp:cNvSpPr/>
      </dsp:nvSpPr>
      <dsp:spPr>
        <a:xfrm>
          <a:off x="4303214" y="3441926"/>
          <a:ext cx="3700606" cy="5980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kern="1200" dirty="0" smtClean="0">
              <a:latin typeface="Arial" panose="020B0604020202020204" pitchFamily="34" charset="0"/>
              <a:cs typeface="Arial" panose="020B0604020202020204" pitchFamily="34" charset="0"/>
            </a:rPr>
            <a:t>تحلیل سازه</a:t>
          </a:r>
          <a:endParaRPr lang="en-US" sz="4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20730" y="3459442"/>
        <a:ext cx="3665574" cy="563003"/>
      </dsp:txXfrm>
    </dsp:sp>
    <dsp:sp modelId="{631E5178-8FC4-412A-9DBE-994F230BD6EA}">
      <dsp:nvSpPr>
        <dsp:cNvPr id="0" name=""/>
        <dsp:cNvSpPr/>
      </dsp:nvSpPr>
      <dsp:spPr>
        <a:xfrm rot="4392462">
          <a:off x="3171691" y="3578291"/>
          <a:ext cx="1755791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755791" y="993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05692" y="3544329"/>
        <a:ext cx="87789" cy="87789"/>
      </dsp:txXfrm>
    </dsp:sp>
    <dsp:sp modelId="{F94241C9-F75E-41ED-BEDC-9D8C4719694E}">
      <dsp:nvSpPr>
        <dsp:cNvPr id="0" name=""/>
        <dsp:cNvSpPr/>
      </dsp:nvSpPr>
      <dsp:spPr>
        <a:xfrm>
          <a:off x="4303214" y="4129667"/>
          <a:ext cx="3700606" cy="5980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kern="1200" dirty="0" smtClean="0">
              <a:latin typeface="Arial" panose="020B0604020202020204" pitchFamily="34" charset="0"/>
              <a:cs typeface="Arial" panose="020B0604020202020204" pitchFamily="34" charset="0"/>
            </a:rPr>
            <a:t>طراحی سازه</a:t>
          </a:r>
          <a:endParaRPr lang="en-US" sz="4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20730" y="4147183"/>
        <a:ext cx="3665574" cy="563003"/>
      </dsp:txXfrm>
    </dsp:sp>
    <dsp:sp modelId="{AC7A2112-CB25-475C-9C4E-D0B399742F3A}">
      <dsp:nvSpPr>
        <dsp:cNvPr id="0" name=""/>
        <dsp:cNvSpPr/>
      </dsp:nvSpPr>
      <dsp:spPr>
        <a:xfrm rot="4674754">
          <a:off x="2838403" y="3922161"/>
          <a:ext cx="2422367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2422367" y="993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89028" y="3871535"/>
        <a:ext cx="121118" cy="121118"/>
      </dsp:txXfrm>
    </dsp:sp>
    <dsp:sp modelId="{80B29E3E-5167-4FBB-99E3-E6CED2056F05}">
      <dsp:nvSpPr>
        <dsp:cNvPr id="0" name=""/>
        <dsp:cNvSpPr/>
      </dsp:nvSpPr>
      <dsp:spPr>
        <a:xfrm>
          <a:off x="4303214" y="4817407"/>
          <a:ext cx="3700606" cy="5980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kern="1200" dirty="0" smtClean="0">
              <a:latin typeface="Arial" panose="020B0604020202020204" pitchFamily="34" charset="0"/>
              <a:cs typeface="Arial" panose="020B0604020202020204" pitchFamily="34" charset="0"/>
            </a:rPr>
            <a:t>نمایش و چاپ خروجی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20730" y="4834923"/>
        <a:ext cx="3665574" cy="5630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F01E2D-57AF-4828-942C-5DD0EBE1509C}">
      <dsp:nvSpPr>
        <dsp:cNvPr id="0" name=""/>
        <dsp:cNvSpPr/>
      </dsp:nvSpPr>
      <dsp:spPr>
        <a:xfrm>
          <a:off x="122395" y="2882420"/>
          <a:ext cx="3461453" cy="71595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96000"/>
                <a:lumMod val="102000"/>
              </a:schemeClr>
            </a:gs>
            <a:gs pos="100000">
              <a:schemeClr val="accent6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 w="9525" cap="rnd" cmpd="sng" algn="ctr">
          <a:solidFill>
            <a:schemeClr val="accent6">
              <a:tint val="6000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  <a:sp3d extrusionH="50600"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100" kern="1200" dirty="0" smtClean="0"/>
            <a:t>تعریف مشخصات سازه</a:t>
          </a:r>
          <a:endParaRPr lang="en-US" sz="2100" kern="1200" dirty="0"/>
        </a:p>
      </dsp:txBody>
      <dsp:txXfrm>
        <a:off x="143365" y="2903390"/>
        <a:ext cx="3419513" cy="674017"/>
      </dsp:txXfrm>
    </dsp:sp>
    <dsp:sp modelId="{8AEC11FC-2145-4B81-90B5-B36941D2491D}">
      <dsp:nvSpPr>
        <dsp:cNvPr id="0" name=""/>
        <dsp:cNvSpPr/>
      </dsp:nvSpPr>
      <dsp:spPr>
        <a:xfrm rot="16874489">
          <a:off x="2401182" y="1789592"/>
          <a:ext cx="2938097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938097" y="994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3796779" y="1726082"/>
        <a:ext cx="146904" cy="146904"/>
      </dsp:txXfrm>
    </dsp:sp>
    <dsp:sp modelId="{C2D7BF1F-8588-418F-A643-9201867FABE4}">
      <dsp:nvSpPr>
        <dsp:cNvPr id="0" name=""/>
        <dsp:cNvSpPr/>
      </dsp:nvSpPr>
      <dsp:spPr>
        <a:xfrm>
          <a:off x="4156614" y="692"/>
          <a:ext cx="4480675" cy="7159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/>
            <a:t>مصالح</a:t>
          </a:r>
          <a:endParaRPr lang="en-US" sz="2000" kern="1200" dirty="0"/>
        </a:p>
      </dsp:txBody>
      <dsp:txXfrm>
        <a:off x="4177584" y="21662"/>
        <a:ext cx="4438735" cy="674017"/>
      </dsp:txXfrm>
    </dsp:sp>
    <dsp:sp modelId="{7395393E-32C5-4759-90B1-CFDD4BB2991A}">
      <dsp:nvSpPr>
        <dsp:cNvPr id="0" name=""/>
        <dsp:cNvSpPr/>
      </dsp:nvSpPr>
      <dsp:spPr>
        <a:xfrm rot="17132988">
          <a:off x="2801941" y="2201267"/>
          <a:ext cx="2136580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136580" y="994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3816817" y="2157795"/>
        <a:ext cx="106829" cy="106829"/>
      </dsp:txXfrm>
    </dsp:sp>
    <dsp:sp modelId="{6644D363-3944-468C-8E0B-30366351601B}">
      <dsp:nvSpPr>
        <dsp:cNvPr id="0" name=""/>
        <dsp:cNvSpPr/>
      </dsp:nvSpPr>
      <dsp:spPr>
        <a:xfrm>
          <a:off x="4156614" y="824043"/>
          <a:ext cx="4480675" cy="715957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rnd" cmpd="sng" algn="ctr">
          <a:solidFill>
            <a:schemeClr val="accent5"/>
          </a:solidFill>
          <a:prstDash val="solid"/>
        </a:ln>
        <a:effectLst/>
        <a:sp3d extrusionH="50600"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/>
            <a:t>مقاطع تیر و ستون و بادبند</a:t>
          </a:r>
          <a:endParaRPr lang="en-US" sz="2000" kern="1200" dirty="0"/>
        </a:p>
      </dsp:txBody>
      <dsp:txXfrm>
        <a:off x="4177584" y="845013"/>
        <a:ext cx="4438735" cy="674017"/>
      </dsp:txXfrm>
    </dsp:sp>
    <dsp:sp modelId="{B8D2BE90-6CB9-419F-96A2-A7B0DAEF1109}">
      <dsp:nvSpPr>
        <dsp:cNvPr id="0" name=""/>
        <dsp:cNvSpPr/>
      </dsp:nvSpPr>
      <dsp:spPr>
        <a:xfrm rot="17692822">
          <a:off x="3189542" y="2612943"/>
          <a:ext cx="1361378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361378" y="994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36197" y="2588851"/>
        <a:ext cx="68068" cy="68068"/>
      </dsp:txXfrm>
    </dsp:sp>
    <dsp:sp modelId="{D1F3F5AF-282E-4A7B-9EE2-688538B7F94C}">
      <dsp:nvSpPr>
        <dsp:cNvPr id="0" name=""/>
        <dsp:cNvSpPr/>
      </dsp:nvSpPr>
      <dsp:spPr>
        <a:xfrm>
          <a:off x="4156614" y="1647394"/>
          <a:ext cx="4480675" cy="7159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/>
            <a:t>مقاطع سقف</a:t>
          </a:r>
          <a:endParaRPr lang="en-US" sz="2000" kern="1200" dirty="0"/>
        </a:p>
      </dsp:txBody>
      <dsp:txXfrm>
        <a:off x="4177584" y="1668364"/>
        <a:ext cx="4438735" cy="674017"/>
      </dsp:txXfrm>
    </dsp:sp>
    <dsp:sp modelId="{97BBBF78-11D7-4643-B71F-7DA5C8D95B93}">
      <dsp:nvSpPr>
        <dsp:cNvPr id="0" name=""/>
        <dsp:cNvSpPr/>
      </dsp:nvSpPr>
      <dsp:spPr>
        <a:xfrm rot="19457599">
          <a:off x="3517550" y="3024618"/>
          <a:ext cx="705363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705363" y="994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52597" y="3016927"/>
        <a:ext cx="35268" cy="35268"/>
      </dsp:txXfrm>
    </dsp:sp>
    <dsp:sp modelId="{ED3BD1B7-3D78-4726-BB79-66C76C57645C}">
      <dsp:nvSpPr>
        <dsp:cNvPr id="0" name=""/>
        <dsp:cNvSpPr/>
      </dsp:nvSpPr>
      <dsp:spPr>
        <a:xfrm>
          <a:off x="4156614" y="2470744"/>
          <a:ext cx="4480675" cy="715957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rnd" cmpd="sng" algn="ctr">
          <a:solidFill>
            <a:schemeClr val="accent5"/>
          </a:solidFill>
          <a:prstDash val="solid"/>
        </a:ln>
        <a:effectLst/>
        <a:sp3d extrusionH="50600"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/>
            <a:t>معرفی طیف ضریب بازتاب</a:t>
          </a:r>
          <a:endParaRPr lang="en-US" sz="2000" kern="1200" dirty="0"/>
        </a:p>
      </dsp:txBody>
      <dsp:txXfrm>
        <a:off x="4177584" y="2491714"/>
        <a:ext cx="4438735" cy="674017"/>
      </dsp:txXfrm>
    </dsp:sp>
    <dsp:sp modelId="{E8EF737F-2C95-47E0-BF57-66394A0CA38A}">
      <dsp:nvSpPr>
        <dsp:cNvPr id="0" name=""/>
        <dsp:cNvSpPr/>
      </dsp:nvSpPr>
      <dsp:spPr>
        <a:xfrm rot="2142401">
          <a:off x="3517550" y="3436294"/>
          <a:ext cx="705363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705363" y="994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52597" y="3428602"/>
        <a:ext cx="35268" cy="35268"/>
      </dsp:txXfrm>
    </dsp:sp>
    <dsp:sp modelId="{8EC4E72D-91A8-4C42-A907-DD124B70F3C6}">
      <dsp:nvSpPr>
        <dsp:cNvPr id="0" name=""/>
        <dsp:cNvSpPr/>
      </dsp:nvSpPr>
      <dsp:spPr>
        <a:xfrm>
          <a:off x="4156614" y="3294095"/>
          <a:ext cx="4480675" cy="7159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/>
            <a:t>حالت های بار استاتیکی</a:t>
          </a:r>
          <a:endParaRPr lang="en-US" sz="2000" kern="1200" dirty="0"/>
        </a:p>
      </dsp:txBody>
      <dsp:txXfrm>
        <a:off x="4177584" y="3315065"/>
        <a:ext cx="4438735" cy="674017"/>
      </dsp:txXfrm>
    </dsp:sp>
    <dsp:sp modelId="{AB9C45E9-0EF9-4AFC-9027-EC53D33620F2}">
      <dsp:nvSpPr>
        <dsp:cNvPr id="0" name=""/>
        <dsp:cNvSpPr/>
      </dsp:nvSpPr>
      <dsp:spPr>
        <a:xfrm rot="3907178">
          <a:off x="3189542" y="3847969"/>
          <a:ext cx="1361378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361378" y="994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36197" y="3823877"/>
        <a:ext cx="68068" cy="68068"/>
      </dsp:txXfrm>
    </dsp:sp>
    <dsp:sp modelId="{E7225C86-8368-42B1-BF8A-638149ABE01D}">
      <dsp:nvSpPr>
        <dsp:cNvPr id="0" name=""/>
        <dsp:cNvSpPr/>
      </dsp:nvSpPr>
      <dsp:spPr>
        <a:xfrm>
          <a:off x="4156614" y="4117446"/>
          <a:ext cx="4480675" cy="715957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rnd" cmpd="sng" algn="ctr">
          <a:solidFill>
            <a:schemeClr val="accent5"/>
          </a:solidFill>
          <a:prstDash val="solid"/>
        </a:ln>
        <a:effectLst/>
        <a:sp3d extrusionH="50600"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/>
            <a:t>حالت های بار طیفی</a:t>
          </a:r>
          <a:endParaRPr lang="en-US" sz="2000" kern="1200" dirty="0"/>
        </a:p>
      </dsp:txBody>
      <dsp:txXfrm>
        <a:off x="4177584" y="4138416"/>
        <a:ext cx="4438735" cy="674017"/>
      </dsp:txXfrm>
    </dsp:sp>
    <dsp:sp modelId="{DF2024D1-B368-4D62-A610-B41094F2D5D1}">
      <dsp:nvSpPr>
        <dsp:cNvPr id="0" name=""/>
        <dsp:cNvSpPr/>
      </dsp:nvSpPr>
      <dsp:spPr>
        <a:xfrm rot="4467012">
          <a:off x="2801941" y="4259644"/>
          <a:ext cx="2136580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136580" y="994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3816817" y="4216173"/>
        <a:ext cx="106829" cy="106829"/>
      </dsp:txXfrm>
    </dsp:sp>
    <dsp:sp modelId="{D0488B0A-3FC7-47EF-9AE6-0134C1F3842F}">
      <dsp:nvSpPr>
        <dsp:cNvPr id="0" name=""/>
        <dsp:cNvSpPr/>
      </dsp:nvSpPr>
      <dsp:spPr>
        <a:xfrm>
          <a:off x="4156614" y="4940797"/>
          <a:ext cx="4480675" cy="7159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/>
            <a:t>ضوابط طرح لرزه ای</a:t>
          </a:r>
          <a:endParaRPr lang="en-US" sz="2000" kern="1200" dirty="0"/>
        </a:p>
      </dsp:txBody>
      <dsp:txXfrm>
        <a:off x="4177584" y="4961767"/>
        <a:ext cx="4438735" cy="674017"/>
      </dsp:txXfrm>
    </dsp:sp>
    <dsp:sp modelId="{E0372C88-9FF1-4BB0-BAD0-A3D3E5B99213}">
      <dsp:nvSpPr>
        <dsp:cNvPr id="0" name=""/>
        <dsp:cNvSpPr/>
      </dsp:nvSpPr>
      <dsp:spPr>
        <a:xfrm rot="4725511">
          <a:off x="2401182" y="4671320"/>
          <a:ext cx="2938097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2938097" y="994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3796779" y="4607810"/>
        <a:ext cx="146904" cy="146904"/>
      </dsp:txXfrm>
    </dsp:sp>
    <dsp:sp modelId="{BB6FA49E-2562-4969-A799-3C5E5BCA60CA}">
      <dsp:nvSpPr>
        <dsp:cNvPr id="0" name=""/>
        <dsp:cNvSpPr/>
      </dsp:nvSpPr>
      <dsp:spPr>
        <a:xfrm>
          <a:off x="4156614" y="5764148"/>
          <a:ext cx="4480675" cy="715957"/>
        </a:xfrm>
        <a:prstGeom prst="roundRect">
          <a:avLst>
            <a:gd name="adj" fmla="val 10000"/>
          </a:avLst>
        </a:prstGeom>
        <a:solidFill>
          <a:schemeClr val="lt1"/>
        </a:solidFill>
        <a:ln w="15875" cap="rnd" cmpd="sng" algn="ctr">
          <a:solidFill>
            <a:schemeClr val="accent5"/>
          </a:solidFill>
          <a:prstDash val="solid"/>
        </a:ln>
        <a:effectLst/>
        <a:sp3d extrusionH="50600"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smtClean="0"/>
            <a:t>جرم</a:t>
          </a:r>
          <a:endParaRPr lang="en-US" sz="2000" kern="1200" dirty="0"/>
        </a:p>
      </dsp:txBody>
      <dsp:txXfrm>
        <a:off x="4177584" y="5785118"/>
        <a:ext cx="4438735" cy="6740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2F7449-8F96-4A87-8CC6-24FB7834C8B2}">
      <dsp:nvSpPr>
        <dsp:cNvPr id="0" name=""/>
        <dsp:cNvSpPr/>
      </dsp:nvSpPr>
      <dsp:spPr>
        <a:xfrm>
          <a:off x="4477433" y="2506463"/>
          <a:ext cx="3506753" cy="405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870"/>
              </a:lnTo>
              <a:lnTo>
                <a:pt x="3506753" y="202870"/>
              </a:lnTo>
              <a:lnTo>
                <a:pt x="3506753" y="40574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8BBCAE-A57D-44E8-88C8-176E02B2D714}">
      <dsp:nvSpPr>
        <dsp:cNvPr id="0" name=""/>
        <dsp:cNvSpPr/>
      </dsp:nvSpPr>
      <dsp:spPr>
        <a:xfrm>
          <a:off x="4477433" y="2506463"/>
          <a:ext cx="1168917" cy="405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870"/>
              </a:lnTo>
              <a:lnTo>
                <a:pt x="1168917" y="202870"/>
              </a:lnTo>
              <a:lnTo>
                <a:pt x="1168917" y="40574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1F30A3-6226-4CB3-8469-E2E48B44E1F3}">
      <dsp:nvSpPr>
        <dsp:cNvPr id="0" name=""/>
        <dsp:cNvSpPr/>
      </dsp:nvSpPr>
      <dsp:spPr>
        <a:xfrm>
          <a:off x="3308516" y="2506463"/>
          <a:ext cx="1168917" cy="405740"/>
        </a:xfrm>
        <a:custGeom>
          <a:avLst/>
          <a:gdLst/>
          <a:ahLst/>
          <a:cxnLst/>
          <a:rect l="0" t="0" r="0" b="0"/>
          <a:pathLst>
            <a:path>
              <a:moveTo>
                <a:pt x="1168917" y="0"/>
              </a:moveTo>
              <a:lnTo>
                <a:pt x="1168917" y="202870"/>
              </a:lnTo>
              <a:lnTo>
                <a:pt x="0" y="202870"/>
              </a:lnTo>
              <a:lnTo>
                <a:pt x="0" y="40574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50A414-3128-4B60-888C-1140841ADA7F}">
      <dsp:nvSpPr>
        <dsp:cNvPr id="0" name=""/>
        <dsp:cNvSpPr/>
      </dsp:nvSpPr>
      <dsp:spPr>
        <a:xfrm>
          <a:off x="970680" y="2506463"/>
          <a:ext cx="3506753" cy="405740"/>
        </a:xfrm>
        <a:custGeom>
          <a:avLst/>
          <a:gdLst/>
          <a:ahLst/>
          <a:cxnLst/>
          <a:rect l="0" t="0" r="0" b="0"/>
          <a:pathLst>
            <a:path>
              <a:moveTo>
                <a:pt x="3506753" y="0"/>
              </a:moveTo>
              <a:lnTo>
                <a:pt x="3506753" y="202870"/>
              </a:lnTo>
              <a:lnTo>
                <a:pt x="0" y="202870"/>
              </a:lnTo>
              <a:lnTo>
                <a:pt x="0" y="40574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74A3C7-0E11-4830-B5BB-C8CFE551EB6C}">
      <dsp:nvSpPr>
        <dsp:cNvPr id="0" name=""/>
        <dsp:cNvSpPr/>
      </dsp:nvSpPr>
      <dsp:spPr>
        <a:xfrm>
          <a:off x="3511386" y="1540415"/>
          <a:ext cx="1932095" cy="9660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kern="1200" dirty="0" smtClean="0">
              <a:cs typeface="2  Aseman" panose="00000400000000000000" pitchFamily="2" charset="-78"/>
            </a:rPr>
            <a:t>ترسیم مدل</a:t>
          </a:r>
          <a:endParaRPr lang="en-US" sz="4000" kern="1200" dirty="0">
            <a:cs typeface="2  Aseman" panose="00000400000000000000" pitchFamily="2" charset="-78"/>
          </a:endParaRPr>
        </a:p>
      </dsp:txBody>
      <dsp:txXfrm>
        <a:off x="3511386" y="1540415"/>
        <a:ext cx="1932095" cy="966047"/>
      </dsp:txXfrm>
    </dsp:sp>
    <dsp:sp modelId="{ACC4A5A2-C90F-4C24-A02D-A9E8A05D7944}">
      <dsp:nvSpPr>
        <dsp:cNvPr id="0" name=""/>
        <dsp:cNvSpPr/>
      </dsp:nvSpPr>
      <dsp:spPr>
        <a:xfrm>
          <a:off x="4632" y="2912203"/>
          <a:ext cx="1932095" cy="9660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kern="1200" dirty="0" smtClean="0">
              <a:cs typeface="2  Aseman" panose="00000400000000000000" pitchFamily="2" charset="-78"/>
            </a:rPr>
            <a:t>ترسیم ستون</a:t>
          </a:r>
          <a:endParaRPr lang="en-US" sz="4000" kern="1200" dirty="0">
            <a:cs typeface="2  Aseman" panose="00000400000000000000" pitchFamily="2" charset="-78"/>
          </a:endParaRPr>
        </a:p>
      </dsp:txBody>
      <dsp:txXfrm>
        <a:off x="4632" y="2912203"/>
        <a:ext cx="1932095" cy="966047"/>
      </dsp:txXfrm>
    </dsp:sp>
    <dsp:sp modelId="{9A62DD48-1341-4E70-86E4-78CD8B296413}">
      <dsp:nvSpPr>
        <dsp:cNvPr id="0" name=""/>
        <dsp:cNvSpPr/>
      </dsp:nvSpPr>
      <dsp:spPr>
        <a:xfrm>
          <a:off x="2342468" y="2912203"/>
          <a:ext cx="1932095" cy="9660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kern="1200" dirty="0" smtClean="0">
              <a:cs typeface="2  Aseman" panose="00000400000000000000" pitchFamily="2" charset="-78"/>
            </a:rPr>
            <a:t>ترسیم تیر </a:t>
          </a:r>
          <a:endParaRPr lang="en-US" sz="4000" kern="1200" dirty="0">
            <a:cs typeface="2  Aseman" panose="00000400000000000000" pitchFamily="2" charset="-78"/>
          </a:endParaRPr>
        </a:p>
      </dsp:txBody>
      <dsp:txXfrm>
        <a:off x="2342468" y="2912203"/>
        <a:ext cx="1932095" cy="966047"/>
      </dsp:txXfrm>
    </dsp:sp>
    <dsp:sp modelId="{EC30B670-9C06-44ED-AE01-3C822DBA1ACF}">
      <dsp:nvSpPr>
        <dsp:cNvPr id="0" name=""/>
        <dsp:cNvSpPr/>
      </dsp:nvSpPr>
      <dsp:spPr>
        <a:xfrm>
          <a:off x="4680304" y="2912203"/>
          <a:ext cx="1932095" cy="9660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kern="1200" dirty="0" smtClean="0">
              <a:cs typeface="2  Aseman" panose="00000400000000000000" pitchFamily="2" charset="-78"/>
            </a:rPr>
            <a:t>ترسیم بادبند</a:t>
          </a:r>
          <a:endParaRPr lang="en-US" sz="4000" kern="1200" dirty="0">
            <a:cs typeface="2  Aseman" panose="00000400000000000000" pitchFamily="2" charset="-78"/>
          </a:endParaRPr>
        </a:p>
      </dsp:txBody>
      <dsp:txXfrm>
        <a:off x="4680304" y="2912203"/>
        <a:ext cx="1932095" cy="966047"/>
      </dsp:txXfrm>
    </dsp:sp>
    <dsp:sp modelId="{319838A5-6D19-45BC-B3B2-9FEAE1512BA1}">
      <dsp:nvSpPr>
        <dsp:cNvPr id="0" name=""/>
        <dsp:cNvSpPr/>
      </dsp:nvSpPr>
      <dsp:spPr>
        <a:xfrm>
          <a:off x="7018140" y="2912203"/>
          <a:ext cx="1932095" cy="9660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kern="1200" dirty="0" smtClean="0">
              <a:cs typeface="2  Aseman" panose="00000400000000000000" pitchFamily="2" charset="-78"/>
            </a:rPr>
            <a:t>ترسیم سقف</a:t>
          </a:r>
          <a:endParaRPr lang="en-US" sz="4000" kern="1200" dirty="0">
            <a:cs typeface="2  Aseman" panose="00000400000000000000" pitchFamily="2" charset="-78"/>
          </a:endParaRPr>
        </a:p>
      </dsp:txBody>
      <dsp:txXfrm>
        <a:off x="7018140" y="2912203"/>
        <a:ext cx="1932095" cy="9660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1C90A8-238C-4EF5-BE4B-2B7363994DB6}">
      <dsp:nvSpPr>
        <dsp:cNvPr id="0" name=""/>
        <dsp:cNvSpPr/>
      </dsp:nvSpPr>
      <dsp:spPr>
        <a:xfrm>
          <a:off x="5157" y="1655034"/>
          <a:ext cx="3539542" cy="6389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kern="1200" dirty="0" smtClean="0"/>
            <a:t>اختصاص مشخصات</a:t>
          </a:r>
          <a:endParaRPr lang="en-US" sz="1700" kern="1200" dirty="0"/>
        </a:p>
      </dsp:txBody>
      <dsp:txXfrm>
        <a:off x="23872" y="1673749"/>
        <a:ext cx="3502112" cy="601538"/>
      </dsp:txXfrm>
    </dsp:sp>
    <dsp:sp modelId="{E407FFD8-68AD-4667-B4C1-90D3ABD807E8}">
      <dsp:nvSpPr>
        <dsp:cNvPr id="0" name=""/>
        <dsp:cNvSpPr/>
      </dsp:nvSpPr>
      <dsp:spPr>
        <a:xfrm rot="17350740">
          <a:off x="3022292" y="1229092"/>
          <a:ext cx="1555990" cy="21225"/>
        </a:xfrm>
        <a:custGeom>
          <a:avLst/>
          <a:gdLst/>
          <a:ahLst/>
          <a:cxnLst/>
          <a:rect l="0" t="0" r="0" b="0"/>
          <a:pathLst>
            <a:path>
              <a:moveTo>
                <a:pt x="0" y="10612"/>
              </a:moveTo>
              <a:lnTo>
                <a:pt x="1555990" y="1061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761387" y="1200805"/>
        <a:ext cx="77799" cy="77799"/>
      </dsp:txXfrm>
    </dsp:sp>
    <dsp:sp modelId="{AB6A5E43-3A3E-478A-B888-96193278D025}">
      <dsp:nvSpPr>
        <dsp:cNvPr id="0" name=""/>
        <dsp:cNvSpPr/>
      </dsp:nvSpPr>
      <dsp:spPr>
        <a:xfrm>
          <a:off x="4055874" y="185406"/>
          <a:ext cx="2738262" cy="6389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/>
            <a:t>تکیه گاه</a:t>
          </a:r>
          <a:endParaRPr lang="en-US" sz="1800" kern="1200" dirty="0"/>
        </a:p>
      </dsp:txBody>
      <dsp:txXfrm>
        <a:off x="4074589" y="204121"/>
        <a:ext cx="2700832" cy="601538"/>
      </dsp:txXfrm>
    </dsp:sp>
    <dsp:sp modelId="{F3724A1A-D86C-487D-81E7-2056DA1A9A22}">
      <dsp:nvSpPr>
        <dsp:cNvPr id="0" name=""/>
        <dsp:cNvSpPr/>
      </dsp:nvSpPr>
      <dsp:spPr>
        <a:xfrm rot="18289469">
          <a:off x="3352724" y="1596499"/>
          <a:ext cx="895126" cy="21225"/>
        </a:xfrm>
        <a:custGeom>
          <a:avLst/>
          <a:gdLst/>
          <a:ahLst/>
          <a:cxnLst/>
          <a:rect l="0" t="0" r="0" b="0"/>
          <a:pathLst>
            <a:path>
              <a:moveTo>
                <a:pt x="0" y="10612"/>
              </a:moveTo>
              <a:lnTo>
                <a:pt x="895126" y="1061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777909" y="1584734"/>
        <a:ext cx="44756" cy="44756"/>
      </dsp:txXfrm>
    </dsp:sp>
    <dsp:sp modelId="{C83A08AB-7FA7-49BC-827B-E68F31A490EA}">
      <dsp:nvSpPr>
        <dsp:cNvPr id="0" name=""/>
        <dsp:cNvSpPr/>
      </dsp:nvSpPr>
      <dsp:spPr>
        <a:xfrm>
          <a:off x="4055874" y="920220"/>
          <a:ext cx="2738262" cy="6389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kern="1200" dirty="0" smtClean="0"/>
            <a:t>آزاد سازی لنگر انتهای تیر ها</a:t>
          </a:r>
          <a:endParaRPr lang="en-US" sz="1700" kern="1200" dirty="0"/>
        </a:p>
      </dsp:txBody>
      <dsp:txXfrm>
        <a:off x="4074589" y="938935"/>
        <a:ext cx="2700832" cy="601538"/>
      </dsp:txXfrm>
    </dsp:sp>
    <dsp:sp modelId="{AB5E8B02-AEB0-44BE-862A-5DABFADF1C9B}">
      <dsp:nvSpPr>
        <dsp:cNvPr id="0" name=""/>
        <dsp:cNvSpPr/>
      </dsp:nvSpPr>
      <dsp:spPr>
        <a:xfrm>
          <a:off x="3544699" y="1963906"/>
          <a:ext cx="511175" cy="21225"/>
        </a:xfrm>
        <a:custGeom>
          <a:avLst/>
          <a:gdLst/>
          <a:ahLst/>
          <a:cxnLst/>
          <a:rect l="0" t="0" r="0" b="0"/>
          <a:pathLst>
            <a:path>
              <a:moveTo>
                <a:pt x="0" y="10612"/>
              </a:moveTo>
              <a:lnTo>
                <a:pt x="511175" y="1061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787507" y="1961740"/>
        <a:ext cx="25558" cy="25558"/>
      </dsp:txXfrm>
    </dsp:sp>
    <dsp:sp modelId="{5A708C78-42C1-4907-B02F-D77CA940B980}">
      <dsp:nvSpPr>
        <dsp:cNvPr id="0" name=""/>
        <dsp:cNvSpPr/>
      </dsp:nvSpPr>
      <dsp:spPr>
        <a:xfrm>
          <a:off x="4055874" y="1655034"/>
          <a:ext cx="2738262" cy="6389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kern="1200" dirty="0" smtClean="0"/>
            <a:t>نواحی صلب انتهایی</a:t>
          </a:r>
          <a:endParaRPr lang="en-US" sz="1700" kern="1200" dirty="0"/>
        </a:p>
      </dsp:txBody>
      <dsp:txXfrm>
        <a:off x="4074589" y="1673749"/>
        <a:ext cx="2700832" cy="601538"/>
      </dsp:txXfrm>
    </dsp:sp>
    <dsp:sp modelId="{5A7A4A60-D2A2-41A2-ACD0-15E78D94C32D}">
      <dsp:nvSpPr>
        <dsp:cNvPr id="0" name=""/>
        <dsp:cNvSpPr/>
      </dsp:nvSpPr>
      <dsp:spPr>
        <a:xfrm rot="3310531">
          <a:off x="3352724" y="2331313"/>
          <a:ext cx="895126" cy="21225"/>
        </a:xfrm>
        <a:custGeom>
          <a:avLst/>
          <a:gdLst/>
          <a:ahLst/>
          <a:cxnLst/>
          <a:rect l="0" t="0" r="0" b="0"/>
          <a:pathLst>
            <a:path>
              <a:moveTo>
                <a:pt x="0" y="10612"/>
              </a:moveTo>
              <a:lnTo>
                <a:pt x="895126" y="1061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777909" y="2319548"/>
        <a:ext cx="44756" cy="44756"/>
      </dsp:txXfrm>
    </dsp:sp>
    <dsp:sp modelId="{0EB733EC-6718-4A6F-B119-5EBD0D1030DB}">
      <dsp:nvSpPr>
        <dsp:cNvPr id="0" name=""/>
        <dsp:cNvSpPr/>
      </dsp:nvSpPr>
      <dsp:spPr>
        <a:xfrm>
          <a:off x="4055874" y="2389849"/>
          <a:ext cx="2738262" cy="6389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kern="1200" dirty="0" smtClean="0"/>
            <a:t>دیافراگم صلب کف ها</a:t>
          </a:r>
          <a:endParaRPr lang="en-US" sz="1700" kern="1200" dirty="0"/>
        </a:p>
      </dsp:txBody>
      <dsp:txXfrm>
        <a:off x="4074589" y="2408564"/>
        <a:ext cx="2700832" cy="601538"/>
      </dsp:txXfrm>
    </dsp:sp>
    <dsp:sp modelId="{11CD48AB-E46F-4022-9054-5B3BB5F66C2B}">
      <dsp:nvSpPr>
        <dsp:cNvPr id="0" name=""/>
        <dsp:cNvSpPr/>
      </dsp:nvSpPr>
      <dsp:spPr>
        <a:xfrm rot="4249260">
          <a:off x="3022292" y="2698720"/>
          <a:ext cx="1555990" cy="21225"/>
        </a:xfrm>
        <a:custGeom>
          <a:avLst/>
          <a:gdLst/>
          <a:ahLst/>
          <a:cxnLst/>
          <a:rect l="0" t="0" r="0" b="0"/>
          <a:pathLst>
            <a:path>
              <a:moveTo>
                <a:pt x="0" y="10612"/>
              </a:moveTo>
              <a:lnTo>
                <a:pt x="1555990" y="1061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761387" y="2670433"/>
        <a:ext cx="77799" cy="77799"/>
      </dsp:txXfrm>
    </dsp:sp>
    <dsp:sp modelId="{F4D64EAC-A7C4-4BBA-8FE9-0EE4FC5EBF8C}">
      <dsp:nvSpPr>
        <dsp:cNvPr id="0" name=""/>
        <dsp:cNvSpPr/>
      </dsp:nvSpPr>
      <dsp:spPr>
        <a:xfrm>
          <a:off x="4055874" y="3124663"/>
          <a:ext cx="2738262" cy="6389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kern="1200" dirty="0" smtClean="0"/>
            <a:t>بارگذاری</a:t>
          </a:r>
          <a:endParaRPr lang="en-US" sz="1700" kern="1200" dirty="0"/>
        </a:p>
      </dsp:txBody>
      <dsp:txXfrm>
        <a:off x="4074589" y="3143378"/>
        <a:ext cx="2700832" cy="601538"/>
      </dsp:txXfrm>
    </dsp:sp>
    <dsp:sp modelId="{288CF8DE-27AF-47D7-9C6D-1903BEFE802C}">
      <dsp:nvSpPr>
        <dsp:cNvPr id="0" name=""/>
        <dsp:cNvSpPr/>
      </dsp:nvSpPr>
      <dsp:spPr>
        <a:xfrm rot="17350740">
          <a:off x="6271729" y="2698720"/>
          <a:ext cx="1555990" cy="21225"/>
        </a:xfrm>
        <a:custGeom>
          <a:avLst/>
          <a:gdLst/>
          <a:ahLst/>
          <a:cxnLst/>
          <a:rect l="0" t="0" r="0" b="0"/>
          <a:pathLst>
            <a:path>
              <a:moveTo>
                <a:pt x="0" y="10612"/>
              </a:moveTo>
              <a:lnTo>
                <a:pt x="1555990" y="10612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010825" y="2670433"/>
        <a:ext cx="77799" cy="77799"/>
      </dsp:txXfrm>
    </dsp:sp>
    <dsp:sp modelId="{4FBD639C-01C8-4334-B6C4-0F57AF2EE42F}">
      <dsp:nvSpPr>
        <dsp:cNvPr id="0" name=""/>
        <dsp:cNvSpPr/>
      </dsp:nvSpPr>
      <dsp:spPr>
        <a:xfrm>
          <a:off x="7305312" y="1655034"/>
          <a:ext cx="2685406" cy="6389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kern="1200" dirty="0" smtClean="0"/>
            <a:t>بار پله</a:t>
          </a:r>
          <a:endParaRPr lang="en-US" sz="1700" kern="1200" dirty="0"/>
        </a:p>
      </dsp:txBody>
      <dsp:txXfrm>
        <a:off x="7324027" y="1673749"/>
        <a:ext cx="2647976" cy="601538"/>
      </dsp:txXfrm>
    </dsp:sp>
    <dsp:sp modelId="{DCD99DC1-6C1C-431B-9399-9C9FA7CABD3D}">
      <dsp:nvSpPr>
        <dsp:cNvPr id="0" name=""/>
        <dsp:cNvSpPr/>
      </dsp:nvSpPr>
      <dsp:spPr>
        <a:xfrm rot="18289469">
          <a:off x="6602161" y="3066127"/>
          <a:ext cx="895126" cy="21225"/>
        </a:xfrm>
        <a:custGeom>
          <a:avLst/>
          <a:gdLst/>
          <a:ahLst/>
          <a:cxnLst/>
          <a:rect l="0" t="0" r="0" b="0"/>
          <a:pathLst>
            <a:path>
              <a:moveTo>
                <a:pt x="0" y="10612"/>
              </a:moveTo>
              <a:lnTo>
                <a:pt x="895126" y="10612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027346" y="3054362"/>
        <a:ext cx="44756" cy="44756"/>
      </dsp:txXfrm>
    </dsp:sp>
    <dsp:sp modelId="{B2062AED-EE97-4A0B-B9AA-0DCD4B753C92}">
      <dsp:nvSpPr>
        <dsp:cNvPr id="0" name=""/>
        <dsp:cNvSpPr/>
      </dsp:nvSpPr>
      <dsp:spPr>
        <a:xfrm>
          <a:off x="7305312" y="2389849"/>
          <a:ext cx="2685406" cy="6389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kern="1200" dirty="0" smtClean="0"/>
            <a:t>بار دیوارهای جانبی</a:t>
          </a:r>
          <a:endParaRPr lang="en-US" sz="1700" kern="1200" dirty="0"/>
        </a:p>
      </dsp:txBody>
      <dsp:txXfrm>
        <a:off x="7324027" y="2408564"/>
        <a:ext cx="2647976" cy="601538"/>
      </dsp:txXfrm>
    </dsp:sp>
    <dsp:sp modelId="{0747D998-1C49-4E76-83FD-F72699845CD8}">
      <dsp:nvSpPr>
        <dsp:cNvPr id="0" name=""/>
        <dsp:cNvSpPr/>
      </dsp:nvSpPr>
      <dsp:spPr>
        <a:xfrm>
          <a:off x="6794137" y="3433534"/>
          <a:ext cx="511175" cy="21225"/>
        </a:xfrm>
        <a:custGeom>
          <a:avLst/>
          <a:gdLst/>
          <a:ahLst/>
          <a:cxnLst/>
          <a:rect l="0" t="0" r="0" b="0"/>
          <a:pathLst>
            <a:path>
              <a:moveTo>
                <a:pt x="0" y="10612"/>
              </a:moveTo>
              <a:lnTo>
                <a:pt x="511175" y="10612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036945" y="3431368"/>
        <a:ext cx="25558" cy="25558"/>
      </dsp:txXfrm>
    </dsp:sp>
    <dsp:sp modelId="{F22B3816-B066-44F7-BEF3-6423A78737E7}">
      <dsp:nvSpPr>
        <dsp:cNvPr id="0" name=""/>
        <dsp:cNvSpPr/>
      </dsp:nvSpPr>
      <dsp:spPr>
        <a:xfrm>
          <a:off x="7305312" y="3124663"/>
          <a:ext cx="2685406" cy="6389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kern="1200" dirty="0" smtClean="0"/>
            <a:t>بار سقف ها</a:t>
          </a:r>
          <a:endParaRPr lang="en-US" sz="1700" kern="1200" dirty="0"/>
        </a:p>
      </dsp:txBody>
      <dsp:txXfrm>
        <a:off x="7324027" y="3143378"/>
        <a:ext cx="2647976" cy="601538"/>
      </dsp:txXfrm>
    </dsp:sp>
    <dsp:sp modelId="{A907536D-9E6B-49C5-AB3E-9FD7D322274D}">
      <dsp:nvSpPr>
        <dsp:cNvPr id="0" name=""/>
        <dsp:cNvSpPr/>
      </dsp:nvSpPr>
      <dsp:spPr>
        <a:xfrm rot="3310531">
          <a:off x="6602161" y="3800941"/>
          <a:ext cx="895126" cy="21225"/>
        </a:xfrm>
        <a:custGeom>
          <a:avLst/>
          <a:gdLst/>
          <a:ahLst/>
          <a:cxnLst/>
          <a:rect l="0" t="0" r="0" b="0"/>
          <a:pathLst>
            <a:path>
              <a:moveTo>
                <a:pt x="0" y="10612"/>
              </a:moveTo>
              <a:lnTo>
                <a:pt x="895126" y="10612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027346" y="3789176"/>
        <a:ext cx="44756" cy="44756"/>
      </dsp:txXfrm>
    </dsp:sp>
    <dsp:sp modelId="{878489E9-1EBD-4174-B0E7-5498D8E0A13C}">
      <dsp:nvSpPr>
        <dsp:cNvPr id="0" name=""/>
        <dsp:cNvSpPr/>
      </dsp:nvSpPr>
      <dsp:spPr>
        <a:xfrm>
          <a:off x="7305312" y="3859477"/>
          <a:ext cx="2685406" cy="6389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kern="1200" dirty="0" smtClean="0"/>
            <a:t>بار معادل تیغه بندی</a:t>
          </a:r>
          <a:endParaRPr lang="en-US" sz="1700" kern="1200" dirty="0"/>
        </a:p>
      </dsp:txBody>
      <dsp:txXfrm>
        <a:off x="7324027" y="3878192"/>
        <a:ext cx="2647976" cy="601538"/>
      </dsp:txXfrm>
    </dsp:sp>
    <dsp:sp modelId="{D380F748-5C65-4EDF-A988-CFC48411F85E}">
      <dsp:nvSpPr>
        <dsp:cNvPr id="0" name=""/>
        <dsp:cNvSpPr/>
      </dsp:nvSpPr>
      <dsp:spPr>
        <a:xfrm rot="4249260">
          <a:off x="6271729" y="4168348"/>
          <a:ext cx="1555990" cy="21225"/>
        </a:xfrm>
        <a:custGeom>
          <a:avLst/>
          <a:gdLst/>
          <a:ahLst/>
          <a:cxnLst/>
          <a:rect l="0" t="0" r="0" b="0"/>
          <a:pathLst>
            <a:path>
              <a:moveTo>
                <a:pt x="0" y="10612"/>
              </a:moveTo>
              <a:lnTo>
                <a:pt x="1555990" y="10612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010825" y="4140061"/>
        <a:ext cx="77799" cy="77799"/>
      </dsp:txXfrm>
    </dsp:sp>
    <dsp:sp modelId="{D498C71A-57E6-4B4C-A30B-93EDFDF91B9E}">
      <dsp:nvSpPr>
        <dsp:cNvPr id="0" name=""/>
        <dsp:cNvSpPr/>
      </dsp:nvSpPr>
      <dsp:spPr>
        <a:xfrm>
          <a:off x="7305312" y="4594291"/>
          <a:ext cx="2685406" cy="6389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kern="1200" dirty="0" smtClean="0"/>
            <a:t>بار معادل سازی بار و جرم</a:t>
          </a:r>
          <a:endParaRPr lang="en-US" sz="1700" kern="1200" dirty="0"/>
        </a:p>
      </dsp:txBody>
      <dsp:txXfrm>
        <a:off x="7324027" y="4613006"/>
        <a:ext cx="2647976" cy="6015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E5F5C-1D32-4A5A-BFE9-E67DA179E4CA}" type="datetimeFigureOut">
              <a:rPr lang="en-US" smtClean="0"/>
              <a:t>5/11/2014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3A4C6-8C3C-4FA3-B8B0-19DB4204A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66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3A4C6-8C3C-4FA3-B8B0-19DB4204AF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5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387C4-872A-47CA-82EB-98ACED891B17}" type="datetimeFigureOut">
              <a:rPr lang="en-US" smtClean="0"/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2144-C302-4E8A-9E1C-DF74896AF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6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387C4-872A-47CA-82EB-98ACED891B17}" type="datetimeFigureOut">
              <a:rPr lang="en-US" smtClean="0"/>
              <a:t>5/11/2014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2144-C302-4E8A-9E1C-DF74896AF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48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387C4-872A-47CA-82EB-98ACED891B17}" type="datetimeFigureOut">
              <a:rPr lang="en-US" smtClean="0"/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2144-C302-4E8A-9E1C-DF74896AF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6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387C4-872A-47CA-82EB-98ACED891B17}" type="datetimeFigureOut">
              <a:rPr lang="en-US" smtClean="0"/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2144-C302-4E8A-9E1C-DF74896AF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2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387C4-872A-47CA-82EB-98ACED891B17}" type="datetimeFigureOut">
              <a:rPr lang="en-US" smtClean="0"/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2144-C302-4E8A-9E1C-DF74896AF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81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387C4-872A-47CA-82EB-98ACED891B17}" type="datetimeFigureOut">
              <a:rPr lang="en-US" smtClean="0"/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2144-C302-4E8A-9E1C-DF74896AF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2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387C4-872A-47CA-82EB-98ACED891B17}" type="datetimeFigureOut">
              <a:rPr lang="en-US" smtClean="0"/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2144-C302-4E8A-9E1C-DF74896AF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2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387C4-872A-47CA-82EB-98ACED891B17}" type="datetimeFigureOut">
              <a:rPr lang="en-US" smtClean="0"/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2144-C302-4E8A-9E1C-DF74896AF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53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387C4-872A-47CA-82EB-98ACED891B17}" type="datetimeFigureOut">
              <a:rPr lang="en-US" smtClean="0"/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2144-C302-4E8A-9E1C-DF74896AF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9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387C4-872A-47CA-82EB-98ACED891B17}" type="datetimeFigureOut">
              <a:rPr lang="en-US" smtClean="0"/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A7E2144-C302-4E8A-9E1C-DF74896AF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1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387C4-872A-47CA-82EB-98ACED891B17}" type="datetimeFigureOut">
              <a:rPr lang="en-US" smtClean="0"/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2144-C302-4E8A-9E1C-DF74896AF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47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387C4-872A-47CA-82EB-98ACED891B17}" type="datetimeFigureOut">
              <a:rPr lang="en-US" smtClean="0"/>
              <a:t>5/11/2014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2144-C302-4E8A-9E1C-DF74896AF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7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387C4-872A-47CA-82EB-98ACED891B17}" type="datetimeFigureOut">
              <a:rPr lang="en-US" smtClean="0"/>
              <a:t>5/11/2014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2144-C302-4E8A-9E1C-DF74896AF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04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387C4-872A-47CA-82EB-98ACED891B17}" type="datetimeFigureOut">
              <a:rPr lang="en-US" smtClean="0"/>
              <a:t>5/11/2014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2144-C302-4E8A-9E1C-DF74896AF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5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387C4-872A-47CA-82EB-98ACED891B17}" type="datetimeFigureOut">
              <a:rPr lang="en-US" smtClean="0"/>
              <a:t>5/11/2014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2144-C302-4E8A-9E1C-DF74896AF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24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387C4-872A-47CA-82EB-98ACED891B17}" type="datetimeFigureOut">
              <a:rPr lang="en-US" smtClean="0"/>
              <a:t>5/11/2014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2144-C302-4E8A-9E1C-DF74896AF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387C4-872A-47CA-82EB-98ACED891B17}" type="datetimeFigureOut">
              <a:rPr lang="en-US" smtClean="0"/>
              <a:t>5/11/2014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2144-C302-4E8A-9E1C-DF74896AF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9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15387C4-872A-47CA-82EB-98ACED891B17}" type="datetimeFigureOut">
              <a:rPr lang="en-US" smtClean="0"/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A7E2144-C302-4E8A-9E1C-DF74896AF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1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2.png"/><Relationship Id="rId7" Type="http://schemas.openxmlformats.org/officeDocument/2006/relationships/image" Target="../media/image58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JPG"/><Relationship Id="rId5" Type="http://schemas.openxmlformats.org/officeDocument/2006/relationships/image" Target="../media/image64.JPG"/><Relationship Id="rId4" Type="http://schemas.openxmlformats.org/officeDocument/2006/relationships/image" Target="../media/image6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71381" y="3947082"/>
            <a:ext cx="3656776" cy="1194027"/>
          </a:xfrm>
        </p:spPr>
        <p:txBody>
          <a:bodyPr>
            <a:normAutofit/>
          </a:bodyPr>
          <a:lstStyle/>
          <a:p>
            <a:pPr algn="ctr"/>
            <a:r>
              <a:rPr lang="fa-I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تهیه کننده:</a:t>
            </a:r>
            <a:endParaRPr lang="fa-IR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a-I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سهند طاوسی باویل </a:t>
            </a:r>
            <a:r>
              <a:rPr lang="fa-I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علیایی</a:t>
            </a:r>
            <a:endParaRPr lang="fa-I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05857" y="503224"/>
            <a:ext cx="5910592" cy="270843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B Tabassom" panose="00000400000000000000" pitchFamily="2" charset="-78"/>
              </a:rPr>
              <a:t>بسم الله الرحمن الرحیم</a:t>
            </a:r>
            <a:endParaRPr lang="en-US" sz="5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B Tabassom" panose="00000400000000000000" pitchFamily="2" charset="-78"/>
            </a:endParaRPr>
          </a:p>
          <a:p>
            <a:pPr algn="ctr"/>
            <a:endParaRPr lang="fa-IR" sz="5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7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Etabs </a:t>
            </a:r>
            <a:r>
              <a:rPr lang="fa-IR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آموزش </a:t>
            </a:r>
            <a:r>
              <a:rPr lang="fa-IR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مقدماتی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03"/>
          <a:stretch/>
        </p:blipFill>
        <p:spPr>
          <a:xfrm>
            <a:off x="7910496" y="5645440"/>
            <a:ext cx="4207777" cy="121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7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8905" y="0"/>
            <a:ext cx="11171894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fa-IR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تعريف مشخصات </a:t>
            </a:r>
            <a:r>
              <a:rPr lang="fa-IR" sz="3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مصالح:</a:t>
            </a:r>
            <a:endParaRPr lang="fa-IR" sz="3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r" rtl="1"/>
            <a:r>
              <a:rPr lang="fa-IR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2  Aseman" panose="00000400000000000000" pitchFamily="2" charset="-78"/>
              </a:rPr>
              <a:t>براي تعريف مقاطع از منوي 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Define&gt; Material Properties…</a:t>
            </a:r>
            <a:r>
              <a:rPr lang="fa-IR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fa-IR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2  Aseman" panose="00000400000000000000" pitchFamily="2" charset="-78"/>
              </a:rPr>
              <a:t>استفاده مي شود.</a:t>
            </a:r>
            <a:endParaRPr lang="en-US" sz="3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r" rtl="1"/>
            <a:r>
              <a:rPr lang="fa-IR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en-US" sz="28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56" y="1307817"/>
            <a:ext cx="8041171" cy="5413481"/>
          </a:xfrm>
          <a:prstGeom prst="rect">
            <a:avLst/>
          </a:prstGeom>
        </p:spPr>
      </p:pic>
      <p:sp>
        <p:nvSpPr>
          <p:cNvPr id="15" name="Line Callout 2 14"/>
          <p:cNvSpPr/>
          <p:nvPr/>
        </p:nvSpPr>
        <p:spPr>
          <a:xfrm rot="10800000" flipV="1">
            <a:off x="177386" y="3077133"/>
            <a:ext cx="1643039" cy="590271"/>
          </a:xfrm>
          <a:prstGeom prst="borderCallout2">
            <a:avLst>
              <a:gd name="adj1" fmla="val 51197"/>
              <a:gd name="adj2" fmla="val -2536"/>
              <a:gd name="adj3" fmla="val 49033"/>
              <a:gd name="adj4" fmla="val -32609"/>
              <a:gd name="adj5" fmla="val 147574"/>
              <a:gd name="adj6" fmla="val -74354"/>
            </a:avLst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Aseman" panose="00000400000000000000" pitchFamily="2" charset="-78"/>
              </a:rPr>
              <a:t>جرم واحد حجم فولاد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Aseman" panose="00000400000000000000" pitchFamily="2" charset="-78"/>
            </a:endParaRPr>
          </a:p>
        </p:txBody>
      </p:sp>
      <p:sp>
        <p:nvSpPr>
          <p:cNvPr id="21" name="Line Callout 2 20"/>
          <p:cNvSpPr/>
          <p:nvPr/>
        </p:nvSpPr>
        <p:spPr>
          <a:xfrm rot="10800000" flipV="1">
            <a:off x="177386" y="4014558"/>
            <a:ext cx="1643039" cy="632968"/>
          </a:xfrm>
          <a:prstGeom prst="borderCallout2">
            <a:avLst>
              <a:gd name="adj1" fmla="val 51197"/>
              <a:gd name="adj2" fmla="val -2536"/>
              <a:gd name="adj3" fmla="val 49033"/>
              <a:gd name="adj4" fmla="val -32609"/>
              <a:gd name="adj5" fmla="val 47823"/>
              <a:gd name="adj6" fmla="val -75210"/>
            </a:avLst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fa-I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Aseman" panose="00000400000000000000" pitchFamily="2" charset="-78"/>
              </a:rPr>
              <a:t>وزن واحد حجم فولاد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Aseman" panose="00000400000000000000" pitchFamily="2" charset="-78"/>
            </a:endParaRPr>
          </a:p>
        </p:txBody>
      </p:sp>
      <p:sp>
        <p:nvSpPr>
          <p:cNvPr id="22" name="Line Callout 2 21"/>
          <p:cNvSpPr/>
          <p:nvPr/>
        </p:nvSpPr>
        <p:spPr>
          <a:xfrm rot="10800000" flipV="1">
            <a:off x="177387" y="4924343"/>
            <a:ext cx="1643039" cy="646461"/>
          </a:xfrm>
          <a:prstGeom prst="borderCallout2">
            <a:avLst>
              <a:gd name="adj1" fmla="val 51197"/>
              <a:gd name="adj2" fmla="val -2536"/>
              <a:gd name="adj3" fmla="val 49033"/>
              <a:gd name="adj4" fmla="val -32609"/>
              <a:gd name="adj5" fmla="val -35458"/>
              <a:gd name="adj6" fmla="val -74354"/>
            </a:avLst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fa-I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Aseman" panose="00000400000000000000" pitchFamily="2" charset="-78"/>
              </a:rPr>
              <a:t>مدول الاستیسیته فولاد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Aseman" panose="00000400000000000000" pitchFamily="2" charset="-78"/>
            </a:endParaRPr>
          </a:p>
        </p:txBody>
      </p:sp>
      <p:sp>
        <p:nvSpPr>
          <p:cNvPr id="24" name="Line Callout 2 23"/>
          <p:cNvSpPr/>
          <p:nvPr/>
        </p:nvSpPr>
        <p:spPr>
          <a:xfrm>
            <a:off x="10548961" y="3230733"/>
            <a:ext cx="1643039" cy="666668"/>
          </a:xfrm>
          <a:prstGeom prst="borderCallout2">
            <a:avLst>
              <a:gd name="adj1" fmla="val 51197"/>
              <a:gd name="adj2" fmla="val -2536"/>
              <a:gd name="adj3" fmla="val 49033"/>
              <a:gd name="adj4" fmla="val -126791"/>
              <a:gd name="adj5" fmla="val 88490"/>
              <a:gd name="adj6" fmla="val -126583"/>
            </a:avLst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Aseman" panose="00000400000000000000" pitchFamily="2" charset="-78"/>
              </a:rPr>
              <a:t>تنش تسلیم فولاد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Aseman" panose="00000400000000000000" pitchFamily="2" charset="-78"/>
            </a:endParaRPr>
          </a:p>
        </p:txBody>
      </p:sp>
      <p:sp>
        <p:nvSpPr>
          <p:cNvPr id="25" name="Line Callout 2 24"/>
          <p:cNvSpPr/>
          <p:nvPr/>
        </p:nvSpPr>
        <p:spPr>
          <a:xfrm>
            <a:off x="10548960" y="4580905"/>
            <a:ext cx="1643039" cy="666668"/>
          </a:xfrm>
          <a:prstGeom prst="borderCallout2">
            <a:avLst>
              <a:gd name="adj1" fmla="val 51197"/>
              <a:gd name="adj2" fmla="val -2536"/>
              <a:gd name="adj3" fmla="val 49033"/>
              <a:gd name="adj4" fmla="val -126791"/>
              <a:gd name="adj5" fmla="val -14907"/>
              <a:gd name="adj6" fmla="val -128296"/>
            </a:avLst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Aseman" panose="00000400000000000000" pitchFamily="2" charset="-78"/>
              </a:rPr>
              <a:t>تنش جاری فولاد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Asem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7271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8905" y="0"/>
            <a:ext cx="11171894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fa-IR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تعريف </a:t>
            </a:r>
            <a:r>
              <a:rPr lang="fa-IR" sz="3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مقاطع تیر و ستون و بادبند</a:t>
            </a:r>
            <a:r>
              <a:rPr lang="en-US" sz="3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fa-IR" sz="3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</a:t>
            </a:r>
            <a:endParaRPr lang="fa-IR" sz="3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r" rtl="1"/>
            <a:r>
              <a:rPr lang="fa-IR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2  Aseman" panose="00000400000000000000" pitchFamily="2" charset="-78"/>
              </a:rPr>
              <a:t>براي تعريف </a:t>
            </a:r>
            <a:r>
              <a:rPr lang="fa-IR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2  Aseman" panose="00000400000000000000" pitchFamily="2" charset="-78"/>
              </a:rPr>
              <a:t>مقاطع از منوي 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Define&gt; Frame sections…</a:t>
            </a:r>
            <a:r>
              <a:rPr lang="fa-IR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fa-IR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2  Aseman" panose="00000400000000000000" pitchFamily="2" charset="-78"/>
              </a:rPr>
              <a:t>استفاده مي شود.</a:t>
            </a:r>
            <a:endParaRPr lang="en-US" sz="3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r" rtl="1"/>
            <a:r>
              <a:rPr lang="fa-IR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en-US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6" y="1284318"/>
            <a:ext cx="4403374" cy="34992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521" y="1141104"/>
            <a:ext cx="2505075" cy="4286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500" y="2327753"/>
            <a:ext cx="2143125" cy="200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250" y="3400890"/>
            <a:ext cx="3381375" cy="2390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375" y="1538883"/>
            <a:ext cx="238125" cy="42386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375" y="1141104"/>
            <a:ext cx="4286250" cy="62865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rot="12978098">
            <a:off x="3854449" y="2525668"/>
            <a:ext cx="473701" cy="43609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2978098">
            <a:off x="6674986" y="2167370"/>
            <a:ext cx="401455" cy="43609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9288724">
            <a:off x="4583178" y="2943178"/>
            <a:ext cx="401455" cy="43609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2978098">
            <a:off x="6358901" y="4322297"/>
            <a:ext cx="401455" cy="43609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ine Callout 2 15"/>
          <p:cNvSpPr/>
          <p:nvPr/>
        </p:nvSpPr>
        <p:spPr>
          <a:xfrm>
            <a:off x="10566995" y="1835418"/>
            <a:ext cx="1306138" cy="643195"/>
          </a:xfrm>
          <a:prstGeom prst="borderCallout2">
            <a:avLst>
              <a:gd name="adj1" fmla="val 51197"/>
              <a:gd name="adj2" fmla="val -2536"/>
              <a:gd name="adj3" fmla="val 71855"/>
              <a:gd name="adj4" fmla="val -35159"/>
              <a:gd name="adj5" fmla="val 52138"/>
              <a:gd name="adj6" fmla="val -520"/>
            </a:avLst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 rtl="1"/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Aseman" panose="00000400000000000000" pitchFamily="2" charset="-78"/>
              </a:rPr>
              <a:t>رسم مقاطع</a:t>
            </a:r>
            <a:endParaRPr lang="en-US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Aseman" panose="00000400000000000000" pitchFamily="2" charset="-78"/>
            </a:endParaRPr>
          </a:p>
        </p:txBody>
      </p:sp>
      <p:sp>
        <p:nvSpPr>
          <p:cNvPr id="17" name="Right Arrow 16"/>
          <p:cNvSpPr/>
          <p:nvPr/>
        </p:nvSpPr>
        <p:spPr>
          <a:xfrm rot="12978098">
            <a:off x="7842162" y="2404271"/>
            <a:ext cx="401455" cy="43609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54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7" grpId="0" animBg="1"/>
      <p:bldP spid="1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8905" y="0"/>
            <a:ext cx="11171894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fa-IR" sz="3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تعريف  سقف:</a:t>
            </a:r>
            <a:endParaRPr lang="fa-IR" sz="3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r" rtl="1"/>
            <a:r>
              <a:rPr lang="fa-IR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2  Aseman" panose="00000400000000000000" pitchFamily="2" charset="-78"/>
              </a:rPr>
              <a:t>براي تعريف </a:t>
            </a:r>
            <a:r>
              <a:rPr lang="fa-IR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2  Aseman" panose="00000400000000000000" pitchFamily="2" charset="-78"/>
              </a:rPr>
              <a:t>مقاطع از منوي 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Define&gt; Wall/Slab/Deck Sections…</a:t>
            </a:r>
            <a:r>
              <a:rPr lang="fa-IR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fa-IR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2  Aseman" panose="00000400000000000000" pitchFamily="2" charset="-78"/>
              </a:rPr>
              <a:t>استفاده مي شود.</a:t>
            </a:r>
            <a:endParaRPr lang="en-US" sz="3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2  Aseman" panose="00000400000000000000" pitchFamily="2" charset="-78"/>
            </a:endParaRPr>
          </a:p>
          <a:p>
            <a:pPr algn="r" rtl="1"/>
            <a:r>
              <a:rPr lang="fa-IR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en-US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9482"/>
            <a:ext cx="5880195" cy="4881489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2978098">
            <a:off x="5092404" y="2342787"/>
            <a:ext cx="473701" cy="43609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128" y="1102782"/>
            <a:ext cx="6067872" cy="5718518"/>
          </a:xfrm>
          <a:prstGeom prst="rect">
            <a:avLst/>
          </a:prstGeom>
        </p:spPr>
      </p:pic>
      <p:sp>
        <p:nvSpPr>
          <p:cNvPr id="9" name="Line Callout 2 8"/>
          <p:cNvSpPr/>
          <p:nvPr/>
        </p:nvSpPr>
        <p:spPr>
          <a:xfrm rot="10800000" flipV="1">
            <a:off x="9546467" y="4450895"/>
            <a:ext cx="1643039" cy="388391"/>
          </a:xfrm>
          <a:prstGeom prst="borderCallout2">
            <a:avLst>
              <a:gd name="adj1" fmla="val 51197"/>
              <a:gd name="adj2" fmla="val -2536"/>
              <a:gd name="adj3" fmla="val 49033"/>
              <a:gd name="adj4" fmla="val -32609"/>
              <a:gd name="adj5" fmla="val -133650"/>
              <a:gd name="adj6" fmla="val -33256"/>
            </a:avLst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Aseman" panose="00000400000000000000" pitchFamily="2" charset="-78"/>
              </a:rPr>
              <a:t>نوع بتن سقف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Aseman" panose="00000400000000000000" pitchFamily="2" charset="-78"/>
            </a:endParaRPr>
          </a:p>
        </p:txBody>
      </p:sp>
      <p:sp>
        <p:nvSpPr>
          <p:cNvPr id="10" name="Line Callout 2 9"/>
          <p:cNvSpPr/>
          <p:nvPr/>
        </p:nvSpPr>
        <p:spPr>
          <a:xfrm>
            <a:off x="7866721" y="2560836"/>
            <a:ext cx="995926" cy="470412"/>
          </a:xfrm>
          <a:prstGeom prst="borderCallout2">
            <a:avLst>
              <a:gd name="adj1" fmla="val 51197"/>
              <a:gd name="adj2" fmla="val -2536"/>
              <a:gd name="adj3" fmla="val 213264"/>
              <a:gd name="adj4" fmla="val -26861"/>
              <a:gd name="adj5" fmla="val 52138"/>
              <a:gd name="adj6" fmla="val -520"/>
            </a:avLst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Aseman" panose="00000400000000000000" pitchFamily="2" charset="-78"/>
              </a:rPr>
              <a:t>ضخامت بتن</a:t>
            </a:r>
            <a:endParaRPr lang="en-US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Aseman" panose="00000400000000000000" pitchFamily="2" charset="-78"/>
            </a:endParaRPr>
          </a:p>
        </p:txBody>
      </p:sp>
      <p:sp>
        <p:nvSpPr>
          <p:cNvPr id="11" name="Line Callout 2 10"/>
          <p:cNvSpPr/>
          <p:nvPr/>
        </p:nvSpPr>
        <p:spPr>
          <a:xfrm>
            <a:off x="6414867" y="1538883"/>
            <a:ext cx="1266094" cy="654796"/>
          </a:xfrm>
          <a:prstGeom prst="borderCallout2">
            <a:avLst>
              <a:gd name="adj1" fmla="val 51197"/>
              <a:gd name="adj2" fmla="val -2536"/>
              <a:gd name="adj3" fmla="val 224006"/>
              <a:gd name="adj4" fmla="val 8695"/>
              <a:gd name="adj5" fmla="val 52138"/>
              <a:gd name="adj6" fmla="val -520"/>
            </a:avLst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Aseman" panose="00000400000000000000" pitchFamily="2" charset="-78"/>
              </a:rPr>
              <a:t>دال ، کامپوزیت</a:t>
            </a:r>
            <a:endParaRPr lang="en-US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Asem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3866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7715" y="14068"/>
            <a:ext cx="4874285" cy="1021079"/>
          </a:xfrm>
        </p:spPr>
        <p:txBody>
          <a:bodyPr>
            <a:normAutofit fontScale="90000"/>
          </a:bodyPr>
          <a:lstStyle/>
          <a:p>
            <a:pPr rtl="1"/>
            <a:r>
              <a:rPr lang="fa-IR" dirty="0" smtClean="0">
                <a:cs typeface="2  Aseman" panose="00000400000000000000" pitchFamily="2" charset="-78"/>
              </a:rPr>
              <a:t>-</a:t>
            </a:r>
            <a:r>
              <a:rPr lang="en-US" dirty="0" smtClean="0"/>
              <a:t> </a:t>
            </a:r>
            <a:r>
              <a:rPr lang="fa-IR" dirty="0" smtClean="0">
                <a:cs typeface="2  Aseman" panose="00000400000000000000" pitchFamily="2" charset="-78"/>
              </a:rPr>
              <a:t>بار زلزله بدون نیروی شلاقی :</a:t>
            </a:r>
            <a:endParaRPr lang="en-US" dirty="0">
              <a:cs typeface="2  Asema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70"/>
            <a:ext cx="6977575" cy="37579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8465" y="1235477"/>
            <a:ext cx="1359584" cy="1681091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12978098">
            <a:off x="4726040" y="1333380"/>
            <a:ext cx="473701" cy="43609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2978098">
            <a:off x="6420751" y="1852318"/>
            <a:ext cx="473701" cy="43609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644" y="2960443"/>
            <a:ext cx="6049107" cy="38975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286" y="3529890"/>
            <a:ext cx="775847" cy="68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51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8905" y="0"/>
            <a:ext cx="11171894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fa-IR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تعريف </a:t>
            </a:r>
            <a:r>
              <a:rPr lang="fa-IR" sz="3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ترکیب بارها:</a:t>
            </a:r>
            <a:endParaRPr lang="fa-IR" sz="3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r" rtl="1"/>
            <a:r>
              <a:rPr lang="fa-IR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2  Aseman" panose="00000400000000000000" pitchFamily="2" charset="-78"/>
              </a:rPr>
              <a:t>براي تعريف </a:t>
            </a:r>
            <a:r>
              <a:rPr lang="fa-IR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2  Aseman" panose="00000400000000000000" pitchFamily="2" charset="-78"/>
              </a:rPr>
              <a:t> ترکیب بارهای از منوي 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Define&gt; Load Combinations…</a:t>
            </a:r>
            <a:r>
              <a:rPr lang="fa-IR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fa-IR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2  Aseman" panose="00000400000000000000" pitchFamily="2" charset="-78"/>
              </a:rPr>
              <a:t>استفاده مي شود.</a:t>
            </a:r>
            <a:endParaRPr lang="en-US" sz="3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2  Aseman" panose="00000400000000000000" pitchFamily="2" charset="-78"/>
            </a:endParaRPr>
          </a:p>
          <a:p>
            <a:pPr algn="r" rtl="1"/>
            <a:r>
              <a:rPr lang="fa-IR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en-US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11" y="1159054"/>
            <a:ext cx="5134609" cy="3947517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2978098">
            <a:off x="4374348" y="2163935"/>
            <a:ext cx="473701" cy="43609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076" y="1159054"/>
            <a:ext cx="5022166" cy="494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7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8905" y="0"/>
            <a:ext cx="11171894" cy="43088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fa-IR" sz="3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تنظیم پارامترهای لرزه ای:</a:t>
            </a:r>
            <a:endParaRPr lang="fa-IR" sz="3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r" rtl="1"/>
            <a:r>
              <a:rPr lang="fa-IR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2  Aseman" panose="00000400000000000000" pitchFamily="2" charset="-78"/>
              </a:rPr>
              <a:t>براي </a:t>
            </a:r>
            <a:r>
              <a:rPr lang="fa-IR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2  Aseman" panose="00000400000000000000" pitchFamily="2" charset="-78"/>
              </a:rPr>
              <a:t>تنظیم پارامتر های لرزه ای از منوي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Aseman" panose="00000400000000000000" pitchFamily="2" charset="-78"/>
              </a:rPr>
              <a:t>…</a:t>
            </a:r>
            <a:r>
              <a:rPr lang="fa-IR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2  Aseman" panose="00000400000000000000" pitchFamily="2" charset="-78"/>
              </a:rPr>
              <a:t>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Define&gt; Special Seismic Load Effects</a:t>
            </a:r>
            <a:r>
              <a:rPr lang="fa-IR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fa-IR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2  Aseman" panose="00000400000000000000" pitchFamily="2" charset="-78"/>
              </a:rPr>
              <a:t>استفاده مي شود.اما با توجه به اینکه ترکیب بار ها ها و آیین نامه ایران در نرم افزار وجود ندارد این امر به صورت دیگری و در پایان مراحل طراحی برای ستون ها اعمال می گردد.در این روش ترکیب بار های تشدید یافته به نرم افزار اضافه می شود و با انتخاب ستون ها و افزایش مقاومت خمشی ستون ها کاری می کنیم که ستون ها فقط تحت نیروی محوری عمل کنند .در پایان این روند ستونهایی که جواب نداده اند را تغییر می دهیم.</a:t>
            </a:r>
            <a:endParaRPr lang="en-US" sz="3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2  Aseman" panose="00000400000000000000" pitchFamily="2" charset="-78"/>
            </a:endParaRPr>
          </a:p>
          <a:p>
            <a:pPr algn="r" rtl="1"/>
            <a:r>
              <a:rPr lang="fa-IR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en-US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46" y="103032"/>
            <a:ext cx="6705130" cy="6754968"/>
          </a:xfrm>
          <a:prstGeom prst="rect">
            <a:avLst/>
          </a:prstGeom>
        </p:spPr>
      </p:pic>
      <p:sp>
        <p:nvSpPr>
          <p:cNvPr id="10" name="Line Callout 2 9"/>
          <p:cNvSpPr/>
          <p:nvPr/>
        </p:nvSpPr>
        <p:spPr>
          <a:xfrm>
            <a:off x="5103098" y="5669923"/>
            <a:ext cx="5869701" cy="425549"/>
          </a:xfrm>
          <a:prstGeom prst="borderCallout2">
            <a:avLst>
              <a:gd name="adj1" fmla="val 51197"/>
              <a:gd name="adj2" fmla="val -2536"/>
              <a:gd name="adj3" fmla="val 54347"/>
              <a:gd name="adj4" fmla="val -37536"/>
              <a:gd name="adj5" fmla="val 55165"/>
              <a:gd name="adj6" fmla="val -40656"/>
            </a:avLst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 rtl="1"/>
            <a:r>
              <a:rPr lang="fa-IR" sz="2000" dirty="0" smtClean="0">
                <a:ln w="0"/>
                <a:solidFill>
                  <a:schemeClr val="tx1"/>
                </a:solidFill>
                <a:cs typeface="2  Aseman" panose="00000400000000000000" pitchFamily="2" charset="-78"/>
              </a:rPr>
              <a:t>تغییر به یک عدد بزرگ(مانند روبرو)</a:t>
            </a:r>
            <a:endParaRPr lang="en-US" sz="2400" dirty="0">
              <a:ln w="0"/>
              <a:solidFill>
                <a:schemeClr val="tx1"/>
              </a:solidFill>
              <a:cs typeface="2  Asem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3090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8905" y="0"/>
            <a:ext cx="11171894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fa-IR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تعريف </a:t>
            </a:r>
            <a:r>
              <a:rPr lang="fa-IR" sz="3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جرم لرزه ای:</a:t>
            </a:r>
            <a:endParaRPr lang="fa-IR" sz="3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r" rtl="1"/>
            <a:r>
              <a:rPr lang="fa-IR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2  Aseman" panose="00000400000000000000" pitchFamily="2" charset="-78"/>
              </a:rPr>
              <a:t>براي تعريف </a:t>
            </a:r>
            <a:r>
              <a:rPr lang="fa-IR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2  Aseman" panose="00000400000000000000" pitchFamily="2" charset="-78"/>
              </a:rPr>
              <a:t> جرم لرزه ای از منوي 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Define&gt; Mass Source…</a:t>
            </a:r>
            <a:r>
              <a:rPr lang="fa-IR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fa-IR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2  Aseman" panose="00000400000000000000" pitchFamily="2" charset="-78"/>
              </a:rPr>
              <a:t>استفاده مي شود.</a:t>
            </a:r>
            <a:endParaRPr lang="en-US" sz="3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2  Aseman" panose="00000400000000000000" pitchFamily="2" charset="-78"/>
            </a:endParaRPr>
          </a:p>
          <a:p>
            <a:pPr algn="r" rtl="1"/>
            <a:r>
              <a:rPr lang="fa-IR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en-US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964" y="1348886"/>
            <a:ext cx="5111775" cy="523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6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59739" y="2034512"/>
            <a:ext cx="3488454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fa-IR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2  Aseman" panose="00000400000000000000" pitchFamily="2" charset="-78"/>
              </a:rPr>
              <a:t>فصل سوم :</a:t>
            </a:r>
          </a:p>
          <a:p>
            <a:pPr algn="ctr" rtl="1"/>
            <a:r>
              <a:rPr lang="fa-IR" sz="8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2  Aseman" panose="00000400000000000000" pitchFamily="2" charset="-78"/>
              </a:rPr>
              <a:t>ترسیم مدل</a:t>
            </a:r>
          </a:p>
        </p:txBody>
      </p:sp>
    </p:spTree>
    <p:extLst>
      <p:ext uri="{BB962C8B-B14F-4D97-AF65-F5344CB8AC3E}">
        <p14:creationId xmlns:p14="http://schemas.microsoft.com/office/powerpoint/2010/main" val="185021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4238029828"/>
              </p:ext>
            </p:extLst>
          </p:nvPr>
        </p:nvGraphicFramePr>
        <p:xfrm>
          <a:off x="2032000" y="339838"/>
          <a:ext cx="895486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281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E74A3C7-0E11-4830-B5BB-C8CFE551EB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graphicEl>
                                              <a:dgm id="{1E74A3C7-0E11-4830-B5BB-C8CFE551EB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graphicEl>
                                              <a:dgm id="{1E74A3C7-0E11-4830-B5BB-C8CFE551EB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450A414-3128-4B60-888C-1140841ADA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graphicEl>
                                              <a:dgm id="{0450A414-3128-4B60-888C-1140841ADA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graphicEl>
                                              <a:dgm id="{0450A414-3128-4B60-888C-1140841ADA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CC4A5A2-C90F-4C24-A02D-A9E8A05D79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graphicEl>
                                              <a:dgm id="{ACC4A5A2-C90F-4C24-A02D-A9E8A05D79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graphicEl>
                                              <a:dgm id="{ACC4A5A2-C90F-4C24-A02D-A9E8A05D79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C1F30A3-6226-4CB3-8469-E2E48B44E1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graphicEl>
                                              <a:dgm id="{CC1F30A3-6226-4CB3-8469-E2E48B44E1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graphicEl>
                                              <a:dgm id="{CC1F30A3-6226-4CB3-8469-E2E48B44E1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A62DD48-1341-4E70-86E4-78CD8B2964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graphicEl>
                                              <a:dgm id="{9A62DD48-1341-4E70-86E4-78CD8B2964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graphicEl>
                                              <a:dgm id="{9A62DD48-1341-4E70-86E4-78CD8B2964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38BBCAE-A57D-44E8-88C8-176E02B2D7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graphicEl>
                                              <a:dgm id="{D38BBCAE-A57D-44E8-88C8-176E02B2D7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graphicEl>
                                              <a:dgm id="{D38BBCAE-A57D-44E8-88C8-176E02B2D7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C30B670-9C06-44ED-AE01-3C822DBA1A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graphicEl>
                                              <a:dgm id="{EC30B670-9C06-44ED-AE01-3C822DBA1A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graphicEl>
                                              <a:dgm id="{EC30B670-9C06-44ED-AE01-3C822DBA1A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22F7449-8F96-4A87-8CC6-24FB7834C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graphicEl>
                                              <a:dgm id="{B22F7449-8F96-4A87-8CC6-24FB7834C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graphicEl>
                                              <a:dgm id="{B22F7449-8F96-4A87-8CC6-24FB7834C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19838A5-6D19-45BC-B3B2-9FEAE1512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>
                                            <p:graphicEl>
                                              <a:dgm id="{319838A5-6D19-45BC-B3B2-9FEAE1512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>
                                            <p:graphicEl>
                                              <a:dgm id="{319838A5-6D19-45BC-B3B2-9FEAE1512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8905" y="0"/>
            <a:ext cx="11171894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fa-IR" sz="3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ترسیم ستون:</a:t>
            </a:r>
            <a:endParaRPr lang="fa-IR" sz="3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r" rtl="1"/>
            <a:r>
              <a:rPr lang="fa-IR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2  Aseman" panose="00000400000000000000" pitchFamily="2" charset="-78"/>
              </a:rPr>
              <a:t>براي </a:t>
            </a:r>
            <a:r>
              <a:rPr lang="fa-IR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2  Aseman" panose="00000400000000000000" pitchFamily="2" charset="-78"/>
              </a:rPr>
              <a:t>ترسیم ستون از منوي</a:t>
            </a:r>
            <a:r>
              <a:rPr lang="fa-IR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2  Aseman" panose="00000400000000000000" pitchFamily="2" charset="-78"/>
              </a:rPr>
              <a:t>  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Draw&gt; Draw Line Object&gt;Create Columns in Region or at Clicks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r>
              <a:rPr lang="fa-IR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fa-IR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2  Aseman" panose="00000400000000000000" pitchFamily="2" charset="-78"/>
              </a:rPr>
              <a:t>استفاده مي شود.</a:t>
            </a:r>
            <a:endParaRPr lang="en-US" sz="3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2  Aseman" panose="00000400000000000000" pitchFamily="2" charset="-78"/>
            </a:endParaRPr>
          </a:p>
          <a:p>
            <a:pPr algn="r" rtl="1"/>
            <a:r>
              <a:rPr lang="fa-IR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en-US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58" y="1095375"/>
            <a:ext cx="456760" cy="5762625"/>
          </a:xfrm>
          <a:prstGeom prst="rect">
            <a:avLst/>
          </a:prstGeom>
        </p:spPr>
      </p:pic>
      <p:sp>
        <p:nvSpPr>
          <p:cNvPr id="8" name="Line Callout 2 7"/>
          <p:cNvSpPr/>
          <p:nvPr/>
        </p:nvSpPr>
        <p:spPr>
          <a:xfrm>
            <a:off x="1863327" y="1871484"/>
            <a:ext cx="995926" cy="442793"/>
          </a:xfrm>
          <a:prstGeom prst="borderCallout2">
            <a:avLst>
              <a:gd name="adj1" fmla="val 51197"/>
              <a:gd name="adj2" fmla="val -2536"/>
              <a:gd name="adj3" fmla="val 54412"/>
              <a:gd name="adj4" fmla="val -89012"/>
              <a:gd name="adj5" fmla="val 52138"/>
              <a:gd name="adj6" fmla="val -520"/>
            </a:avLst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Aseman" panose="00000400000000000000" pitchFamily="2" charset="-78"/>
              </a:rPr>
              <a:t>ترسیم ستون</a:t>
            </a:r>
            <a:endParaRPr lang="en-US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Aseman" panose="000004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692" y="1408161"/>
            <a:ext cx="5514975" cy="533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397" y="2532385"/>
            <a:ext cx="4181433" cy="194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9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44710" y="262771"/>
            <a:ext cx="8229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fa-IR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نرم افزار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    </a:t>
            </a:r>
            <a:r>
              <a:rPr lang="fa-IR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ETABS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290714264"/>
              </p:ext>
            </p:extLst>
          </p:nvPr>
        </p:nvGraphicFramePr>
        <p:xfrm>
          <a:off x="1439572" y="134064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987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706A810-2ED4-427D-90AF-708E1BC3F6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graphicEl>
                                              <a:dgm id="{4706A810-2ED4-427D-90AF-708E1BC3F6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graphicEl>
                                              <a:dgm id="{4706A810-2ED4-427D-90AF-708E1BC3F6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graphicEl>
                                              <a:dgm id="{4706A810-2ED4-427D-90AF-708E1BC3F6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5CF6189-EB73-4997-943B-06FA82E814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graphicEl>
                                              <a:dgm id="{C5CF6189-EB73-4997-943B-06FA82E814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graphicEl>
                                              <a:dgm id="{C5CF6189-EB73-4997-943B-06FA82E814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graphicEl>
                                              <a:dgm id="{C5CF6189-EB73-4997-943B-06FA82E814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13DCC6-6387-4880-9F66-E9F44B7B2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graphicEl>
                                              <a:dgm id="{C713DCC6-6387-4880-9F66-E9F44B7B25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graphicEl>
                                              <a:dgm id="{C713DCC6-6387-4880-9F66-E9F44B7B2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graphicEl>
                                              <a:dgm id="{C713DCC6-6387-4880-9F66-E9F44B7B2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13D1E60-128D-4943-B591-82447BAEF1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graphicEl>
                                              <a:dgm id="{F13D1E60-128D-4943-B591-82447BAEF1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graphicEl>
                                              <a:dgm id="{F13D1E60-128D-4943-B591-82447BAEF1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graphicEl>
                                              <a:dgm id="{F13D1E60-128D-4943-B591-82447BAEF1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45FE7FD-7DF4-4C22-8DB6-7918B086B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graphicEl>
                                              <a:dgm id="{445FE7FD-7DF4-4C22-8DB6-7918B086BC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graphicEl>
                                              <a:dgm id="{445FE7FD-7DF4-4C22-8DB6-7918B086B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graphicEl>
                                              <a:dgm id="{445FE7FD-7DF4-4C22-8DB6-7918B086B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563FD90-8E0D-4CEE-9F41-E7C7B7DA5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graphicEl>
                                              <a:dgm id="{1563FD90-8E0D-4CEE-9F41-E7C7B7DA5B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graphicEl>
                                              <a:dgm id="{1563FD90-8E0D-4CEE-9F41-E7C7B7DA5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graphicEl>
                                              <a:dgm id="{1563FD90-8E0D-4CEE-9F41-E7C7B7DA5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85A6A31-E62C-4805-9F5A-C4934D4A66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graphicEl>
                                              <a:dgm id="{885A6A31-E62C-4805-9F5A-C4934D4A66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graphicEl>
                                              <a:dgm id="{885A6A31-E62C-4805-9F5A-C4934D4A66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graphicEl>
                                              <a:dgm id="{885A6A31-E62C-4805-9F5A-C4934D4A66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339058F-5A6A-4102-AF43-FCF5F6BA18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graphicEl>
                                              <a:dgm id="{4339058F-5A6A-4102-AF43-FCF5F6BA18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graphicEl>
                                              <a:dgm id="{4339058F-5A6A-4102-AF43-FCF5F6BA18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graphicEl>
                                              <a:dgm id="{4339058F-5A6A-4102-AF43-FCF5F6BA18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5620F48-1782-496B-833B-26E1BA2ACD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>
                                            <p:graphicEl>
                                              <a:dgm id="{E5620F48-1782-496B-833B-26E1BA2ACD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graphicEl>
                                              <a:dgm id="{E5620F48-1782-496B-833B-26E1BA2ACD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>
                                            <p:graphicEl>
                                              <a:dgm id="{E5620F48-1782-496B-833B-26E1BA2ACD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6AA8A8F-86D6-4D0B-BCF4-20625C7DD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>
                                            <p:graphicEl>
                                              <a:dgm id="{16AA8A8F-86D6-4D0B-BCF4-20625C7DDE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>
                                            <p:graphicEl>
                                              <a:dgm id="{16AA8A8F-86D6-4D0B-BCF4-20625C7DD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>
                                            <p:graphicEl>
                                              <a:dgm id="{16AA8A8F-86D6-4D0B-BCF4-20625C7DD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73F6804-41EF-47DE-B575-2F16C7AB83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">
                                            <p:graphicEl>
                                              <a:dgm id="{473F6804-41EF-47DE-B575-2F16C7AB83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graphicEl>
                                              <a:dgm id="{473F6804-41EF-47DE-B575-2F16C7AB83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>
                                            <p:graphicEl>
                                              <a:dgm id="{473F6804-41EF-47DE-B575-2F16C7AB83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01FE777-B5CE-4E61-AD0B-535F3FE5C0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">
                                            <p:graphicEl>
                                              <a:dgm id="{601FE777-B5CE-4E61-AD0B-535F3FE5C0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>
                                            <p:graphicEl>
                                              <a:dgm id="{601FE777-B5CE-4E61-AD0B-535F3FE5C0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>
                                            <p:graphicEl>
                                              <a:dgm id="{601FE777-B5CE-4E61-AD0B-535F3FE5C0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C531110-5169-44FF-BC31-34C55B221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">
                                            <p:graphicEl>
                                              <a:dgm id="{AC531110-5169-44FF-BC31-34C55B2215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>
                                            <p:graphicEl>
                                              <a:dgm id="{AC531110-5169-44FF-BC31-34C55B221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>
                                            <p:graphicEl>
                                              <a:dgm id="{AC531110-5169-44FF-BC31-34C55B221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31E5178-8FC4-412A-9DBE-994F230BD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">
                                            <p:graphicEl>
                                              <a:dgm id="{631E5178-8FC4-412A-9DBE-994F230BD6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>
                                            <p:graphicEl>
                                              <a:dgm id="{631E5178-8FC4-412A-9DBE-994F230BD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">
                                            <p:graphicEl>
                                              <a:dgm id="{631E5178-8FC4-412A-9DBE-994F230BD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94241C9-F75E-41ED-BEDC-9D8C471969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">
                                            <p:graphicEl>
                                              <a:dgm id="{F94241C9-F75E-41ED-BEDC-9D8C471969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>
                                            <p:graphicEl>
                                              <a:dgm id="{F94241C9-F75E-41ED-BEDC-9D8C471969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">
                                            <p:graphicEl>
                                              <a:dgm id="{F94241C9-F75E-41ED-BEDC-9D8C471969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C7A2112-CB25-475C-9C4E-D0B399742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8">
                                            <p:graphicEl>
                                              <a:dgm id="{AC7A2112-CB25-475C-9C4E-D0B399742F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">
                                            <p:graphicEl>
                                              <a:dgm id="{AC7A2112-CB25-475C-9C4E-D0B399742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">
                                            <p:graphicEl>
                                              <a:dgm id="{AC7A2112-CB25-475C-9C4E-D0B399742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0B29E3E-5167-4FBB-99E3-E6CED2056F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8">
                                            <p:graphicEl>
                                              <a:dgm id="{80B29E3E-5167-4FBB-99E3-E6CED2056F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">
                                            <p:graphicEl>
                                              <a:dgm id="{80B29E3E-5167-4FBB-99E3-E6CED2056F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">
                                            <p:graphicEl>
                                              <a:dgm id="{80B29E3E-5167-4FBB-99E3-E6CED2056F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8" grpId="0">
        <p:bldSub>
          <a:bldDgm bld="lvl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8905" y="0"/>
            <a:ext cx="11171894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fa-IR" sz="3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ترسیم تیر:</a:t>
            </a:r>
            <a:endParaRPr lang="fa-IR" sz="3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r" rtl="1"/>
            <a:r>
              <a:rPr lang="fa-IR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2  Aseman" panose="00000400000000000000" pitchFamily="2" charset="-78"/>
              </a:rPr>
              <a:t>براي </a:t>
            </a:r>
            <a:r>
              <a:rPr lang="fa-IR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2  Aseman" panose="00000400000000000000" pitchFamily="2" charset="-78"/>
              </a:rPr>
              <a:t>ترسیم تیرها از منوي</a:t>
            </a:r>
            <a:r>
              <a:rPr lang="fa-IR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2  Aseman" panose="00000400000000000000" pitchFamily="2" charset="-78"/>
              </a:rPr>
              <a:t>  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Draw&gt; Draw Line Object&gt;Draw Line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r>
              <a:rPr lang="fa-IR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fa-IR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2  Aseman" panose="00000400000000000000" pitchFamily="2" charset="-78"/>
              </a:rPr>
              <a:t>استفاده مي شود.</a:t>
            </a:r>
            <a:endParaRPr lang="en-US" sz="3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2  Aseman" panose="00000400000000000000" pitchFamily="2" charset="-78"/>
            </a:endParaRPr>
          </a:p>
          <a:p>
            <a:pPr algn="r" rtl="1"/>
            <a:r>
              <a:rPr lang="fa-IR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en-US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45" y="1095375"/>
            <a:ext cx="456760" cy="5762625"/>
          </a:xfrm>
          <a:prstGeom prst="rect">
            <a:avLst/>
          </a:prstGeom>
        </p:spPr>
      </p:pic>
      <p:sp>
        <p:nvSpPr>
          <p:cNvPr id="5" name="Line Callout 2 4"/>
          <p:cNvSpPr/>
          <p:nvPr/>
        </p:nvSpPr>
        <p:spPr>
          <a:xfrm>
            <a:off x="1902118" y="1538883"/>
            <a:ext cx="995926" cy="442793"/>
          </a:xfrm>
          <a:prstGeom prst="borderCallout2">
            <a:avLst>
              <a:gd name="adj1" fmla="val 51197"/>
              <a:gd name="adj2" fmla="val -2536"/>
              <a:gd name="adj3" fmla="val 54412"/>
              <a:gd name="adj4" fmla="val -89012"/>
              <a:gd name="adj5" fmla="val 52138"/>
              <a:gd name="adj6" fmla="val -520"/>
            </a:avLst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Aseman" panose="00000400000000000000" pitchFamily="2" charset="-78"/>
              </a:rPr>
              <a:t>ترسیم تیر</a:t>
            </a:r>
            <a:endParaRPr lang="en-US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Asema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852" y="1295398"/>
            <a:ext cx="5486400" cy="5362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026" y="2940549"/>
            <a:ext cx="4161472" cy="2072274"/>
          </a:xfrm>
          <a:prstGeom prst="rect">
            <a:avLst/>
          </a:prstGeom>
        </p:spPr>
      </p:pic>
      <p:sp>
        <p:nvSpPr>
          <p:cNvPr id="9" name="Line Callout 2 8"/>
          <p:cNvSpPr/>
          <p:nvPr/>
        </p:nvSpPr>
        <p:spPr>
          <a:xfrm>
            <a:off x="5501212" y="3421892"/>
            <a:ext cx="995926" cy="442793"/>
          </a:xfrm>
          <a:prstGeom prst="borderCallout2">
            <a:avLst>
              <a:gd name="adj1" fmla="val 51197"/>
              <a:gd name="adj2" fmla="val -2536"/>
              <a:gd name="adj3" fmla="val 105245"/>
              <a:gd name="adj4" fmla="val -74886"/>
              <a:gd name="adj5" fmla="val 52138"/>
              <a:gd name="adj6" fmla="val -520"/>
            </a:avLst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Aseman" panose="00000400000000000000" pitchFamily="2" charset="-78"/>
              </a:rPr>
              <a:t>مفصلی</a:t>
            </a:r>
            <a:endParaRPr lang="en-US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Asem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2656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8905" y="0"/>
            <a:ext cx="11171894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fa-IR" sz="3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ترسیم بادبند:</a:t>
            </a:r>
            <a:endParaRPr lang="fa-IR" sz="3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r" rtl="1"/>
            <a:r>
              <a:rPr lang="fa-IR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2  Aseman" panose="00000400000000000000" pitchFamily="2" charset="-78"/>
              </a:rPr>
              <a:t>براي </a:t>
            </a:r>
            <a:r>
              <a:rPr lang="fa-IR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2  Aseman" panose="00000400000000000000" pitchFamily="2" charset="-78"/>
              </a:rPr>
              <a:t>ترسیم بادبند از منوي</a:t>
            </a:r>
            <a:r>
              <a:rPr lang="fa-IR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2  Aseman" panose="00000400000000000000" pitchFamily="2" charset="-78"/>
              </a:rPr>
              <a:t>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Draw&gt; Draw Line Object&gt;Create Braces in Region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r>
              <a:rPr lang="fa-IR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fa-IR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2  Aseman" panose="00000400000000000000" pitchFamily="2" charset="-78"/>
              </a:rPr>
              <a:t>استفاده مي شود.</a:t>
            </a:r>
            <a:endParaRPr lang="en-US" sz="3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2  Aseman" panose="00000400000000000000" pitchFamily="2" charset="-78"/>
            </a:endParaRPr>
          </a:p>
          <a:p>
            <a:pPr algn="r" rtl="1"/>
            <a:r>
              <a:rPr lang="fa-IR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en-US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20" y="954699"/>
            <a:ext cx="456760" cy="5762625"/>
          </a:xfrm>
          <a:prstGeom prst="rect">
            <a:avLst/>
          </a:prstGeom>
        </p:spPr>
      </p:pic>
      <p:sp>
        <p:nvSpPr>
          <p:cNvPr id="5" name="Line Callout 2 4"/>
          <p:cNvSpPr/>
          <p:nvPr/>
        </p:nvSpPr>
        <p:spPr>
          <a:xfrm>
            <a:off x="1606696" y="2248058"/>
            <a:ext cx="995926" cy="442793"/>
          </a:xfrm>
          <a:prstGeom prst="borderCallout2">
            <a:avLst>
              <a:gd name="adj1" fmla="val 51197"/>
              <a:gd name="adj2" fmla="val -2536"/>
              <a:gd name="adj3" fmla="val 54412"/>
              <a:gd name="adj4" fmla="val -89012"/>
              <a:gd name="adj5" fmla="val 52138"/>
              <a:gd name="adj6" fmla="val -520"/>
            </a:avLst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Aseman" panose="00000400000000000000" pitchFamily="2" charset="-78"/>
              </a:rPr>
              <a:t>ترسیم بادبند</a:t>
            </a:r>
            <a:endParaRPr lang="en-US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Asema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852" y="1420838"/>
            <a:ext cx="4619625" cy="52964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05" y="2849954"/>
            <a:ext cx="4079630" cy="2213170"/>
          </a:xfrm>
          <a:prstGeom prst="rect">
            <a:avLst/>
          </a:prstGeom>
        </p:spPr>
      </p:pic>
      <p:sp>
        <p:nvSpPr>
          <p:cNvPr id="8" name="Line Callout 2 7"/>
          <p:cNvSpPr/>
          <p:nvPr/>
        </p:nvSpPr>
        <p:spPr>
          <a:xfrm>
            <a:off x="5241755" y="3227268"/>
            <a:ext cx="995926" cy="442793"/>
          </a:xfrm>
          <a:prstGeom prst="borderCallout2">
            <a:avLst>
              <a:gd name="adj1" fmla="val 51197"/>
              <a:gd name="adj2" fmla="val -2536"/>
              <a:gd name="adj3" fmla="val 105245"/>
              <a:gd name="adj4" fmla="val -74886"/>
              <a:gd name="adj5" fmla="val 52138"/>
              <a:gd name="adj6" fmla="val -520"/>
            </a:avLst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Aseman" panose="00000400000000000000" pitchFamily="2" charset="-78"/>
              </a:rPr>
              <a:t>مفصلی</a:t>
            </a:r>
            <a:endParaRPr lang="en-US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Aseman" panose="00000400000000000000" pitchFamily="2" charset="-78"/>
            </a:endParaRPr>
          </a:p>
        </p:txBody>
      </p:sp>
      <p:sp>
        <p:nvSpPr>
          <p:cNvPr id="9" name="Line Callout 2 8"/>
          <p:cNvSpPr/>
          <p:nvPr/>
        </p:nvSpPr>
        <p:spPr>
          <a:xfrm>
            <a:off x="5325160" y="4199207"/>
            <a:ext cx="1202249" cy="442793"/>
          </a:xfrm>
          <a:prstGeom prst="borderCallout2">
            <a:avLst>
              <a:gd name="adj1" fmla="val 51197"/>
              <a:gd name="adj2" fmla="val -2536"/>
              <a:gd name="adj3" fmla="val -31368"/>
              <a:gd name="adj4" fmla="val -89011"/>
              <a:gd name="adj5" fmla="val 52138"/>
              <a:gd name="adj6" fmla="val -520"/>
            </a:avLst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Aseman" panose="00000400000000000000" pitchFamily="2" charset="-78"/>
              </a:rPr>
              <a:t>انواع بادبندها</a:t>
            </a:r>
            <a:endParaRPr lang="en-US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Asem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179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8905" y="0"/>
            <a:ext cx="11171894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fa-IR" sz="3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ترسیم سقف:</a:t>
            </a:r>
            <a:endParaRPr lang="fa-IR" sz="3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r" rtl="1"/>
            <a:r>
              <a:rPr lang="fa-IR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2  Aseman" panose="00000400000000000000" pitchFamily="2" charset="-78"/>
              </a:rPr>
              <a:t>براي </a:t>
            </a:r>
            <a:r>
              <a:rPr lang="fa-IR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2  Aseman" panose="00000400000000000000" pitchFamily="2" charset="-78"/>
              </a:rPr>
              <a:t>ترسیم سقف ها از منوي</a:t>
            </a:r>
            <a:r>
              <a:rPr lang="fa-IR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2  Aseman" panose="00000400000000000000" pitchFamily="2" charset="-78"/>
              </a:rPr>
              <a:t>  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Draw&gt; Draw Area Object&gt;Draw Areas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r>
              <a:rPr lang="fa-IR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fa-IR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2  Aseman" panose="00000400000000000000" pitchFamily="2" charset="-78"/>
              </a:rPr>
              <a:t>استفاده مي شود.</a:t>
            </a:r>
            <a:endParaRPr lang="en-US" sz="3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2  Aseman" panose="00000400000000000000" pitchFamily="2" charset="-78"/>
            </a:endParaRPr>
          </a:p>
          <a:p>
            <a:pPr algn="r" rtl="1"/>
            <a:r>
              <a:rPr lang="fa-IR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en-US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20" y="954699"/>
            <a:ext cx="456760" cy="5762625"/>
          </a:xfrm>
          <a:prstGeom prst="rect">
            <a:avLst/>
          </a:prstGeom>
        </p:spPr>
      </p:pic>
      <p:sp>
        <p:nvSpPr>
          <p:cNvPr id="6" name="Line Callout 2 5"/>
          <p:cNvSpPr/>
          <p:nvPr/>
        </p:nvSpPr>
        <p:spPr>
          <a:xfrm>
            <a:off x="1578561" y="2515344"/>
            <a:ext cx="1136504" cy="442793"/>
          </a:xfrm>
          <a:prstGeom prst="borderCallout2">
            <a:avLst>
              <a:gd name="adj1" fmla="val 51197"/>
              <a:gd name="adj2" fmla="val -2536"/>
              <a:gd name="adj3" fmla="val 54412"/>
              <a:gd name="adj4" fmla="val -89012"/>
              <a:gd name="adj5" fmla="val 52138"/>
              <a:gd name="adj6" fmla="val -520"/>
            </a:avLst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Aseman" panose="00000400000000000000" pitchFamily="2" charset="-78"/>
              </a:rPr>
              <a:t>ترسیم </a:t>
            </a:r>
            <a:r>
              <a:rPr lang="fa-IR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Aseman" panose="00000400000000000000" pitchFamily="2" charset="-78"/>
              </a:rPr>
              <a:t> </a:t>
            </a:r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Aseman" panose="00000400000000000000" pitchFamily="2" charset="-78"/>
              </a:rPr>
              <a:t>سقف</a:t>
            </a:r>
            <a:endParaRPr lang="en-US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Aseman" panose="000004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39" y="3740319"/>
            <a:ext cx="4016033" cy="1760147"/>
          </a:xfrm>
          <a:prstGeom prst="rect">
            <a:avLst/>
          </a:prstGeom>
        </p:spPr>
      </p:pic>
      <p:sp>
        <p:nvSpPr>
          <p:cNvPr id="8" name="Line Callout 2 7"/>
          <p:cNvSpPr/>
          <p:nvPr/>
        </p:nvSpPr>
        <p:spPr>
          <a:xfrm>
            <a:off x="5290197" y="3794903"/>
            <a:ext cx="995926" cy="442793"/>
          </a:xfrm>
          <a:prstGeom prst="borderCallout2">
            <a:avLst>
              <a:gd name="adj1" fmla="val 51197"/>
              <a:gd name="adj2" fmla="val -2536"/>
              <a:gd name="adj3" fmla="val 105245"/>
              <a:gd name="adj4" fmla="val -74886"/>
              <a:gd name="adj5" fmla="val 52138"/>
              <a:gd name="adj6" fmla="val -520"/>
            </a:avLst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Aseman" panose="00000400000000000000" pitchFamily="2" charset="-78"/>
              </a:rPr>
              <a:t>نوع کف</a:t>
            </a:r>
            <a:endParaRPr lang="en-US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Aseman" panose="000004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852" y="1349299"/>
            <a:ext cx="5391150" cy="533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8173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14206" y="2034512"/>
            <a:ext cx="5979522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fa-IR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2  Aseman" panose="00000400000000000000" pitchFamily="2" charset="-78"/>
              </a:rPr>
              <a:t>فصل چهارم :</a:t>
            </a:r>
          </a:p>
          <a:p>
            <a:pPr algn="ctr" rtl="1"/>
            <a:r>
              <a:rPr lang="fa-IR" sz="8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2  Aseman" panose="00000400000000000000" pitchFamily="2" charset="-78"/>
              </a:rPr>
              <a:t>اختصاص مشخصات</a:t>
            </a:r>
          </a:p>
        </p:txBody>
      </p:sp>
    </p:spTree>
    <p:extLst>
      <p:ext uri="{BB962C8B-B14F-4D97-AF65-F5344CB8AC3E}">
        <p14:creationId xmlns:p14="http://schemas.microsoft.com/office/powerpoint/2010/main" val="42262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40334914"/>
              </p:ext>
            </p:extLst>
          </p:nvPr>
        </p:nvGraphicFramePr>
        <p:xfrm>
          <a:off x="1666239" y="832207"/>
          <a:ext cx="999587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85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E1C90A8-238C-4EF5-BE4B-2B7363994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5E1C90A8-238C-4EF5-BE4B-2B7363994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5E1C90A8-238C-4EF5-BE4B-2B7363994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407FFD8-68AD-4667-B4C1-90D3ABD80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E407FFD8-68AD-4667-B4C1-90D3ABD80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E407FFD8-68AD-4667-B4C1-90D3ABD807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B6A5E43-3A3E-478A-B888-96193278D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AB6A5E43-3A3E-478A-B888-96193278D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AB6A5E43-3A3E-478A-B888-96193278D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3724A1A-D86C-487D-81E7-2056DA1A9A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F3724A1A-D86C-487D-81E7-2056DA1A9A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F3724A1A-D86C-487D-81E7-2056DA1A9A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83A08AB-7FA7-49BC-827B-E68F31A490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C83A08AB-7FA7-49BC-827B-E68F31A490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C83A08AB-7FA7-49BC-827B-E68F31A490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B5E8B02-AEB0-44BE-862A-5DABFADF1C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AB5E8B02-AEB0-44BE-862A-5DABFADF1C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AB5E8B02-AEB0-44BE-862A-5DABFADF1C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A708C78-42C1-4907-B02F-D77CA940B9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5A708C78-42C1-4907-B02F-D77CA940B9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5A708C78-42C1-4907-B02F-D77CA940B9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A7A4A60-D2A2-41A2-ACD0-15E78D94C3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5A7A4A60-D2A2-41A2-ACD0-15E78D94C3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5A7A4A60-D2A2-41A2-ACD0-15E78D94C3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EB733EC-6718-4A6F-B119-5EBD0D1030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graphicEl>
                                              <a:dgm id="{0EB733EC-6718-4A6F-B119-5EBD0D1030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graphicEl>
                                              <a:dgm id="{0EB733EC-6718-4A6F-B119-5EBD0D1030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1CD48AB-E46F-4022-9054-5B3BB5F66C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graphicEl>
                                              <a:dgm id="{11CD48AB-E46F-4022-9054-5B3BB5F66C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graphicEl>
                                              <a:dgm id="{11CD48AB-E46F-4022-9054-5B3BB5F66C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D64EAC-A7C4-4BBA-8FE9-0EE4FC5EB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graphicEl>
                                              <a:dgm id="{F4D64EAC-A7C4-4BBA-8FE9-0EE4FC5EB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graphicEl>
                                              <a:dgm id="{F4D64EAC-A7C4-4BBA-8FE9-0EE4FC5EB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8CF8DE-27AF-47D7-9C6D-1903BEFE80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graphicEl>
                                              <a:dgm id="{288CF8DE-27AF-47D7-9C6D-1903BEFE80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graphicEl>
                                              <a:dgm id="{288CF8DE-27AF-47D7-9C6D-1903BEFE80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BD639C-01C8-4334-B6C4-0F57AF2EE4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graphicEl>
                                              <a:dgm id="{4FBD639C-01C8-4334-B6C4-0F57AF2EE4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4FBD639C-01C8-4334-B6C4-0F57AF2EE4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D99DC1-6C1C-431B-9399-9C9FA7CABD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graphicEl>
                                              <a:dgm id="{DCD99DC1-6C1C-431B-9399-9C9FA7CABD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graphicEl>
                                              <a:dgm id="{DCD99DC1-6C1C-431B-9399-9C9FA7CABD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062AED-EE97-4A0B-B9AA-0DCD4B753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graphicEl>
                                              <a:dgm id="{B2062AED-EE97-4A0B-B9AA-0DCD4B753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graphicEl>
                                              <a:dgm id="{B2062AED-EE97-4A0B-B9AA-0DCD4B753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747D998-1C49-4E76-83FD-F72699845C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graphicEl>
                                              <a:dgm id="{0747D998-1C49-4E76-83FD-F72699845C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graphicEl>
                                              <a:dgm id="{0747D998-1C49-4E76-83FD-F72699845C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2B3816-B066-44F7-BEF3-6423A7873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>
                                            <p:graphicEl>
                                              <a:dgm id="{F22B3816-B066-44F7-BEF3-6423A7873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>
                                            <p:graphicEl>
                                              <a:dgm id="{F22B3816-B066-44F7-BEF3-6423A7873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907536D-9E6B-49C5-AB3E-9FD7D32227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">
                                            <p:graphicEl>
                                              <a:dgm id="{A907536D-9E6B-49C5-AB3E-9FD7D32227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">
                                            <p:graphicEl>
                                              <a:dgm id="{A907536D-9E6B-49C5-AB3E-9FD7D32227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78489E9-1EBD-4174-B0E7-5498D8E0A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graphicEl>
                                              <a:dgm id="{878489E9-1EBD-4174-B0E7-5498D8E0A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>
                                            <p:graphicEl>
                                              <a:dgm id="{878489E9-1EBD-4174-B0E7-5498D8E0A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380F748-5C65-4EDF-A988-CFC48411F8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">
                                            <p:graphicEl>
                                              <a:dgm id="{D380F748-5C65-4EDF-A988-CFC48411F8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">
                                            <p:graphicEl>
                                              <a:dgm id="{D380F748-5C65-4EDF-A988-CFC48411F8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98C71A-57E6-4B4C-A30B-93EDFDF91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">
                                            <p:graphicEl>
                                              <a:dgm id="{D498C71A-57E6-4B4C-A30B-93EDFDF91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">
                                            <p:graphicEl>
                                              <a:dgm id="{D498C71A-57E6-4B4C-A30B-93EDFDF91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8905" y="0"/>
            <a:ext cx="11171894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fa-IR" sz="3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تکیه گاه:</a:t>
            </a:r>
            <a:endParaRPr lang="fa-IR" sz="3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r" rtl="1"/>
            <a:r>
              <a:rPr lang="fa-IR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2  Aseman" panose="00000400000000000000" pitchFamily="2" charset="-78"/>
              </a:rPr>
              <a:t>براي اختصاص تکیه گاه از منوی  </a:t>
            </a:r>
            <a:r>
              <a:rPr lang="fa-IR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2  Aseman" panose="00000400000000000000" pitchFamily="2" charset="-78"/>
              </a:rPr>
              <a:t>  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Assign&gt;Joint/Point &gt;Restraints(Support) 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r>
              <a:rPr lang="fa-IR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fa-IR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2  Aseman" panose="00000400000000000000" pitchFamily="2" charset="-78"/>
              </a:rPr>
              <a:t>استفاده مي شود.</a:t>
            </a:r>
            <a:endParaRPr lang="en-US" sz="3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2  Aseman" panose="00000400000000000000" pitchFamily="2" charset="-78"/>
            </a:endParaRPr>
          </a:p>
          <a:p>
            <a:pPr algn="r" rtl="1"/>
            <a:r>
              <a:rPr lang="fa-IR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en-US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161" y="1538883"/>
            <a:ext cx="5093381" cy="423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10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8905" y="0"/>
            <a:ext cx="11171894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fa-IR" sz="3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آزاد سازی لنگر انتهایی تیر ها:</a:t>
            </a:r>
            <a:endParaRPr lang="fa-IR" sz="3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r" rtl="1"/>
            <a:r>
              <a:rPr lang="fa-IR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2  Aseman" panose="00000400000000000000" pitchFamily="2" charset="-78"/>
              </a:rPr>
              <a:t>براي آزادسازی لنگر انتهایی تیرها  از منوی 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Assign&gt;Frame/ Line &gt;Frame Releases/Partial Fixity 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r>
              <a:rPr lang="fa-IR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fa-IR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2  Aseman" panose="00000400000000000000" pitchFamily="2" charset="-78"/>
              </a:rPr>
              <a:t>استفاده مي شود.</a:t>
            </a:r>
            <a:endParaRPr lang="en-US" sz="3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2  Aseman" panose="00000400000000000000" pitchFamily="2" charset="-78"/>
            </a:endParaRPr>
          </a:p>
          <a:p>
            <a:pPr algn="r" rtl="1"/>
            <a:r>
              <a:rPr lang="fa-IR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en-US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385" y="1748743"/>
            <a:ext cx="6528933" cy="455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84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8905" y="0"/>
            <a:ext cx="11171894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fa-IR" sz="3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نواحی صلب انتهایی:</a:t>
            </a:r>
            <a:endParaRPr lang="fa-IR" sz="3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r" rtl="1"/>
            <a:r>
              <a:rPr lang="fa-IR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2  Aseman" panose="00000400000000000000" pitchFamily="2" charset="-78"/>
              </a:rPr>
              <a:t>براي تنظیم طول نواحی انتهایی از منوی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Assign&gt; Frame/ Line &gt;End (Length) Offsets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r>
              <a:rPr lang="fa-IR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fa-IR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2  Aseman" panose="00000400000000000000" pitchFamily="2" charset="-78"/>
              </a:rPr>
              <a:t>استفاده مي شود.</a:t>
            </a:r>
            <a:endParaRPr lang="en-US" sz="3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2  Aseman" panose="00000400000000000000" pitchFamily="2" charset="-78"/>
            </a:endParaRPr>
          </a:p>
          <a:p>
            <a:pPr algn="r" rtl="1"/>
            <a:r>
              <a:rPr lang="fa-IR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en-US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86" y="1799545"/>
            <a:ext cx="4247469" cy="437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6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8905" y="0"/>
            <a:ext cx="11171894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fa-IR" sz="3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دیافراگم صلب کف ها:</a:t>
            </a:r>
            <a:endParaRPr lang="fa-IR" sz="3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r" rtl="1"/>
            <a:r>
              <a:rPr lang="fa-IR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2  Aseman" panose="00000400000000000000" pitchFamily="2" charset="-78"/>
              </a:rPr>
              <a:t>براي </a:t>
            </a:r>
            <a:r>
              <a:rPr lang="fa-IR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2  Aseman" panose="00000400000000000000" pitchFamily="2" charset="-78"/>
              </a:rPr>
              <a:t>اختصاص دیافراگم صلب از منوي</a:t>
            </a:r>
            <a:r>
              <a:rPr lang="fa-IR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2  Aseman" panose="00000400000000000000" pitchFamily="2" charset="-78"/>
              </a:rPr>
              <a:t>  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Assign&gt; Shell/Area&gt;Diaphragms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r>
              <a:rPr lang="fa-IR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fa-IR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2  Aseman" panose="00000400000000000000" pitchFamily="2" charset="-78"/>
              </a:rPr>
              <a:t>استفاده مي شود.</a:t>
            </a:r>
            <a:endParaRPr lang="en-US" sz="3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2  Aseman" panose="00000400000000000000" pitchFamily="2" charset="-78"/>
            </a:endParaRPr>
          </a:p>
          <a:p>
            <a:pPr algn="r" rtl="1"/>
            <a:r>
              <a:rPr lang="fa-IR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en-US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90" y="1659846"/>
            <a:ext cx="4948692" cy="4166528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2978098">
            <a:off x="4740893" y="3209108"/>
            <a:ext cx="473701" cy="43609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829" y="1659846"/>
            <a:ext cx="5050971" cy="4174356"/>
          </a:xfrm>
          <a:prstGeom prst="rect">
            <a:avLst/>
          </a:prstGeom>
        </p:spPr>
      </p:pic>
      <p:sp>
        <p:nvSpPr>
          <p:cNvPr id="7" name="Line Callout 2 6"/>
          <p:cNvSpPr/>
          <p:nvPr/>
        </p:nvSpPr>
        <p:spPr>
          <a:xfrm rot="10800000" flipV="1">
            <a:off x="5889837" y="4360259"/>
            <a:ext cx="1277279" cy="590271"/>
          </a:xfrm>
          <a:prstGeom prst="borderCallout2">
            <a:avLst>
              <a:gd name="adj1" fmla="val 51197"/>
              <a:gd name="adj2" fmla="val -2536"/>
              <a:gd name="adj3" fmla="val 49033"/>
              <a:gd name="adj4" fmla="val -32609"/>
              <a:gd name="adj5" fmla="val -868"/>
              <a:gd name="adj6" fmla="val -47003"/>
            </a:avLst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fa-IR" sz="2000" dirty="0" smtClean="0">
                <a:ln w="0"/>
                <a:solidFill>
                  <a:schemeClr val="tx1"/>
                </a:solidFill>
                <a:cs typeface="2  Aseman" panose="00000400000000000000" pitchFamily="2" charset="-78"/>
              </a:rPr>
              <a:t>صلب</a:t>
            </a:r>
            <a:endParaRPr lang="en-US" sz="2000" dirty="0">
              <a:ln w="0"/>
              <a:solidFill>
                <a:schemeClr val="tx1"/>
              </a:solidFill>
              <a:cs typeface="2  Aseman" panose="00000400000000000000" pitchFamily="2" charset="-78"/>
            </a:endParaRPr>
          </a:p>
        </p:txBody>
      </p:sp>
      <p:sp>
        <p:nvSpPr>
          <p:cNvPr id="8" name="Line Callout 2 7"/>
          <p:cNvSpPr/>
          <p:nvPr/>
        </p:nvSpPr>
        <p:spPr>
          <a:xfrm rot="10800000" flipV="1">
            <a:off x="8381331" y="4360258"/>
            <a:ext cx="1277279" cy="590271"/>
          </a:xfrm>
          <a:prstGeom prst="borderCallout2">
            <a:avLst>
              <a:gd name="adj1" fmla="val 51197"/>
              <a:gd name="adj2" fmla="val -2536"/>
              <a:gd name="adj3" fmla="val 49033"/>
              <a:gd name="adj4" fmla="val -32609"/>
              <a:gd name="adj5" fmla="val -869"/>
              <a:gd name="adj6" fmla="val -44730"/>
            </a:avLst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fa-IR" sz="2000" dirty="0" smtClean="0">
                <a:ln w="0"/>
                <a:solidFill>
                  <a:schemeClr val="tx1"/>
                </a:solidFill>
                <a:cs typeface="2  Aseman" panose="00000400000000000000" pitchFamily="2" charset="-78"/>
              </a:rPr>
              <a:t>نیمه صلب</a:t>
            </a:r>
            <a:endParaRPr lang="en-US" sz="2000" dirty="0">
              <a:ln w="0"/>
              <a:solidFill>
                <a:schemeClr val="tx1"/>
              </a:solidFill>
              <a:cs typeface="2  Asem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0111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20106" y="101005"/>
            <a:ext cx="11171894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fa-IR" sz="3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بارگذاری:</a:t>
            </a:r>
            <a:endParaRPr lang="fa-IR" sz="3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r" rtl="1"/>
            <a:r>
              <a:rPr lang="fa-IR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2  Aseman" panose="00000400000000000000" pitchFamily="2" charset="-78"/>
              </a:rPr>
              <a:t>براي </a:t>
            </a:r>
            <a:r>
              <a:rPr lang="fa-IR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2  Aseman" panose="00000400000000000000" pitchFamily="2" charset="-78"/>
              </a:rPr>
              <a:t>اختصاص بار از منوي</a:t>
            </a:r>
            <a:r>
              <a:rPr lang="fa-IR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2  Aseman" panose="00000400000000000000" pitchFamily="2" charset="-78"/>
              </a:rPr>
              <a:t>  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Assign&gt; ……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r>
              <a:rPr lang="fa-IR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fa-IR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2  Aseman" panose="00000400000000000000" pitchFamily="2" charset="-78"/>
              </a:rPr>
              <a:t>استفاده مي شود.</a:t>
            </a:r>
            <a:endParaRPr lang="en-US" sz="36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2  Aseman" panose="00000400000000000000" pitchFamily="2" charset="-78"/>
            </a:endParaRPr>
          </a:p>
          <a:p>
            <a:pPr algn="r" rtl="1"/>
            <a:r>
              <a:rPr lang="fa-IR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en-US" sz="28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14920" y="3714825"/>
            <a:ext cx="2738262" cy="638968"/>
            <a:chOff x="4055874" y="3124663"/>
            <a:chExt cx="2738262" cy="63896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6" name="Rounded Rectangle 55"/>
            <p:cNvSpPr/>
            <p:nvPr/>
          </p:nvSpPr>
          <p:spPr>
            <a:xfrm>
              <a:off x="4055874" y="3124663"/>
              <a:ext cx="2738262" cy="638968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Rounded Rectangle 4"/>
            <p:cNvSpPr/>
            <p:nvPr/>
          </p:nvSpPr>
          <p:spPr>
            <a:xfrm>
              <a:off x="4074589" y="3143378"/>
              <a:ext cx="2700832" cy="60153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1700" kern="1200" dirty="0" smtClean="0"/>
                <a:t>بارگذاری</a:t>
              </a:r>
              <a:endParaRPr lang="en-US" sz="1700" kern="1200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364358" y="2245196"/>
            <a:ext cx="2685406" cy="638968"/>
            <a:chOff x="7305312" y="1655034"/>
            <a:chExt cx="2685406" cy="63896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4" name="Rounded Rectangle 53"/>
            <p:cNvSpPr/>
            <p:nvPr/>
          </p:nvSpPr>
          <p:spPr>
            <a:xfrm>
              <a:off x="7305312" y="1655034"/>
              <a:ext cx="2685406" cy="638968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Rounded Rectangle 6"/>
            <p:cNvSpPr/>
            <p:nvPr/>
          </p:nvSpPr>
          <p:spPr>
            <a:xfrm>
              <a:off x="7324027" y="1673749"/>
              <a:ext cx="2647976" cy="60153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1700" kern="1200" dirty="0" smtClean="0"/>
                <a:t>بار پله</a:t>
              </a:r>
              <a:endParaRPr lang="en-US" sz="1700" kern="1200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364358" y="2980011"/>
            <a:ext cx="2685406" cy="638968"/>
            <a:chOff x="7305312" y="2389849"/>
            <a:chExt cx="2685406" cy="63896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2" name="Rounded Rectangle 51"/>
            <p:cNvSpPr/>
            <p:nvPr/>
          </p:nvSpPr>
          <p:spPr>
            <a:xfrm>
              <a:off x="7305312" y="2389849"/>
              <a:ext cx="2685406" cy="638968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Rounded Rectangle 8"/>
            <p:cNvSpPr/>
            <p:nvPr/>
          </p:nvSpPr>
          <p:spPr>
            <a:xfrm>
              <a:off x="7324027" y="2408564"/>
              <a:ext cx="2647976" cy="60153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1700" kern="1200" dirty="0" smtClean="0"/>
                <a:t>بار دیوارهای جانبی</a:t>
              </a:r>
              <a:endParaRPr lang="en-US" sz="1700" kern="1200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364358" y="3714825"/>
            <a:ext cx="2685406" cy="638968"/>
            <a:chOff x="7305312" y="3124663"/>
            <a:chExt cx="2685406" cy="63896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0" name="Rounded Rectangle 49"/>
            <p:cNvSpPr/>
            <p:nvPr/>
          </p:nvSpPr>
          <p:spPr>
            <a:xfrm>
              <a:off x="7305312" y="3124663"/>
              <a:ext cx="2685406" cy="638968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Rounded Rectangle 10"/>
            <p:cNvSpPr/>
            <p:nvPr/>
          </p:nvSpPr>
          <p:spPr>
            <a:xfrm>
              <a:off x="7324027" y="3143378"/>
              <a:ext cx="2647976" cy="60153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1700" kern="1200" dirty="0" smtClean="0"/>
                <a:t>بار سقف ها</a:t>
              </a:r>
              <a:endParaRPr lang="en-US" sz="1700" kern="1200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364358" y="4449639"/>
            <a:ext cx="2685406" cy="638968"/>
            <a:chOff x="7305312" y="3859477"/>
            <a:chExt cx="2685406" cy="63896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8" name="Rounded Rectangle 47"/>
            <p:cNvSpPr/>
            <p:nvPr/>
          </p:nvSpPr>
          <p:spPr>
            <a:xfrm>
              <a:off x="7305312" y="3859477"/>
              <a:ext cx="2685406" cy="638968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Rounded Rectangle 12"/>
            <p:cNvSpPr/>
            <p:nvPr/>
          </p:nvSpPr>
          <p:spPr>
            <a:xfrm>
              <a:off x="7324027" y="3878192"/>
              <a:ext cx="2647976" cy="60153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1700" kern="1200" dirty="0" smtClean="0"/>
                <a:t>بار معادل تیغه بندی</a:t>
              </a:r>
              <a:endParaRPr lang="en-US" sz="1700" kern="1200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364358" y="5184453"/>
            <a:ext cx="2685406" cy="638968"/>
            <a:chOff x="7305312" y="4594291"/>
            <a:chExt cx="2685406" cy="63896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6" name="Rounded Rectangle 45"/>
            <p:cNvSpPr/>
            <p:nvPr/>
          </p:nvSpPr>
          <p:spPr>
            <a:xfrm>
              <a:off x="7305312" y="4594291"/>
              <a:ext cx="2685406" cy="638968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Rounded Rectangle 14"/>
            <p:cNvSpPr/>
            <p:nvPr/>
          </p:nvSpPr>
          <p:spPr>
            <a:xfrm>
              <a:off x="7324027" y="4613006"/>
              <a:ext cx="2647976" cy="60153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1700" kern="1200" dirty="0" smtClean="0"/>
                <a:t>بار معادل سازی بار و جرم</a:t>
              </a:r>
              <a:endParaRPr lang="en-US" sz="1700" kern="1200" dirty="0"/>
            </a:p>
          </p:txBody>
        </p:sp>
      </p:grpSp>
      <p:cxnSp>
        <p:nvCxnSpPr>
          <p:cNvPr id="58" name="Straight Arrow Connector 57"/>
          <p:cNvCxnSpPr>
            <a:endCxn id="54" idx="1"/>
          </p:cNvCxnSpPr>
          <p:nvPr/>
        </p:nvCxnSpPr>
        <p:spPr>
          <a:xfrm flipV="1">
            <a:off x="2853182" y="2564680"/>
            <a:ext cx="511176" cy="14406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52" idx="1"/>
          </p:cNvCxnSpPr>
          <p:nvPr/>
        </p:nvCxnSpPr>
        <p:spPr>
          <a:xfrm flipV="1">
            <a:off x="2871897" y="3299495"/>
            <a:ext cx="492461" cy="7058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50" idx="1"/>
          </p:cNvCxnSpPr>
          <p:nvPr/>
        </p:nvCxnSpPr>
        <p:spPr>
          <a:xfrm>
            <a:off x="2862540" y="4005330"/>
            <a:ext cx="501818" cy="289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endCxn id="48" idx="1"/>
          </p:cNvCxnSpPr>
          <p:nvPr/>
        </p:nvCxnSpPr>
        <p:spPr>
          <a:xfrm>
            <a:off x="2862539" y="4019820"/>
            <a:ext cx="501819" cy="7493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endCxn id="46" idx="1"/>
          </p:cNvCxnSpPr>
          <p:nvPr/>
        </p:nvCxnSpPr>
        <p:spPr>
          <a:xfrm>
            <a:off x="2853182" y="3966551"/>
            <a:ext cx="511176" cy="15373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0" name="Right Brace 69"/>
          <p:cNvSpPr/>
          <p:nvPr/>
        </p:nvSpPr>
        <p:spPr>
          <a:xfrm>
            <a:off x="6233373" y="2263911"/>
            <a:ext cx="218941" cy="1388501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6635923" y="2621318"/>
            <a:ext cx="4130814" cy="638968"/>
            <a:chOff x="7305312" y="1655034"/>
            <a:chExt cx="2685406" cy="63896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72" name="Rounded Rectangle 71"/>
            <p:cNvSpPr/>
            <p:nvPr/>
          </p:nvSpPr>
          <p:spPr>
            <a:xfrm>
              <a:off x="7305312" y="1655034"/>
              <a:ext cx="2685406" cy="638968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dirty="0" smtClean="0"/>
                <a:t>Assign &gt; Frame / Line Loads &gt;Distributed </a:t>
              </a:r>
              <a:endParaRPr lang="en-US" dirty="0"/>
            </a:p>
          </p:txBody>
        </p:sp>
        <p:sp>
          <p:nvSpPr>
            <p:cNvPr id="73" name="Rounded Rectangle 6"/>
            <p:cNvSpPr/>
            <p:nvPr/>
          </p:nvSpPr>
          <p:spPr>
            <a:xfrm>
              <a:off x="7324027" y="1673749"/>
              <a:ext cx="2647976" cy="60153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 dirty="0"/>
            </a:p>
          </p:txBody>
        </p:sp>
      </p:grpSp>
      <p:sp>
        <p:nvSpPr>
          <p:cNvPr id="74" name="Right Brace 73"/>
          <p:cNvSpPr/>
          <p:nvPr/>
        </p:nvSpPr>
        <p:spPr>
          <a:xfrm>
            <a:off x="6233373" y="3814667"/>
            <a:ext cx="218941" cy="1388501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6635922" y="5184613"/>
            <a:ext cx="4130814" cy="638968"/>
          </a:xfrm>
          <a:prstGeom prst="roundRect">
            <a:avLst>
              <a:gd name="adj" fmla="val 10000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Assign &gt; Frame / Line Loads &gt;Distributed </a:t>
            </a:r>
            <a:endParaRPr lang="en-US" dirty="0"/>
          </a:p>
        </p:txBody>
      </p:sp>
      <p:grpSp>
        <p:nvGrpSpPr>
          <p:cNvPr id="76" name="Group 75"/>
          <p:cNvGrpSpPr/>
          <p:nvPr/>
        </p:nvGrpSpPr>
        <p:grpSpPr>
          <a:xfrm>
            <a:off x="6635922" y="4241716"/>
            <a:ext cx="4130814" cy="638968"/>
            <a:chOff x="7305312" y="1655034"/>
            <a:chExt cx="2685406" cy="63896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77" name="Rounded Rectangle 76"/>
            <p:cNvSpPr/>
            <p:nvPr/>
          </p:nvSpPr>
          <p:spPr>
            <a:xfrm>
              <a:off x="7305312" y="1655034"/>
              <a:ext cx="2685406" cy="638968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dirty="0" smtClean="0"/>
                <a:t>Assign &gt; Shell / Area Loads &gt;Uniform </a:t>
              </a:r>
              <a:endParaRPr lang="en-US" dirty="0"/>
            </a:p>
          </p:txBody>
        </p:sp>
        <p:sp>
          <p:nvSpPr>
            <p:cNvPr id="78" name="Rounded Rectangle 6"/>
            <p:cNvSpPr/>
            <p:nvPr/>
          </p:nvSpPr>
          <p:spPr>
            <a:xfrm>
              <a:off x="7324027" y="1673749"/>
              <a:ext cx="2647976" cy="60153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 dirty="0"/>
            </a:p>
          </p:txBody>
        </p:sp>
      </p:grpSp>
      <p:cxnSp>
        <p:nvCxnSpPr>
          <p:cNvPr id="81" name="Straight Arrow Connector 80"/>
          <p:cNvCxnSpPr>
            <a:stCxn id="46" idx="3"/>
          </p:cNvCxnSpPr>
          <p:nvPr/>
        </p:nvCxnSpPr>
        <p:spPr>
          <a:xfrm>
            <a:off x="6049764" y="5503937"/>
            <a:ext cx="56744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34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4" grpId="0" animBg="1"/>
      <p:bldP spid="7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06563" y="2034512"/>
            <a:ext cx="5594801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fa-IR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فصل اول</a:t>
            </a:r>
            <a:r>
              <a:rPr lang="fa-IR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 rtl="1"/>
            <a:r>
              <a:rPr lang="fa-IR" sz="8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ایجاد مدل جدید</a:t>
            </a:r>
          </a:p>
        </p:txBody>
      </p:sp>
    </p:spTree>
    <p:extLst>
      <p:ext uri="{BB962C8B-B14F-4D97-AF65-F5344CB8AC3E}">
        <p14:creationId xmlns:p14="http://schemas.microsoft.com/office/powerpoint/2010/main" val="68338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287" y="0"/>
            <a:ext cx="10018713" cy="635357"/>
          </a:xfrm>
        </p:spPr>
        <p:txBody>
          <a:bodyPr>
            <a:normAutofit fontScale="90000"/>
          </a:bodyPr>
          <a:lstStyle/>
          <a:p>
            <a:pPr algn="r"/>
            <a:r>
              <a:rPr lang="fa-IR" dirty="0" smtClean="0">
                <a:cs typeface="2  Aseman" panose="00000400000000000000" pitchFamily="2" charset="-78"/>
              </a:rPr>
              <a:t>بار(نیرو ،لنگر) گسترده خطی :</a:t>
            </a:r>
            <a:endParaRPr lang="en-US" dirty="0">
              <a:cs typeface="2  Aseman" panose="00000400000000000000" pitchFamily="2" charset="-7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332386" y="18715"/>
            <a:ext cx="5519871" cy="638968"/>
            <a:chOff x="6383583" y="1673749"/>
            <a:chExt cx="3588420" cy="63896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7" name="Rounded Rectangle 6"/>
            <p:cNvSpPr/>
            <p:nvPr/>
          </p:nvSpPr>
          <p:spPr>
            <a:xfrm>
              <a:off x="6383583" y="1673749"/>
              <a:ext cx="2685406" cy="638968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dirty="0" smtClean="0"/>
                <a:t>Assign &gt; Frame / Line Loads &gt;Distributed </a:t>
              </a:r>
              <a:endParaRPr lang="en-US" dirty="0"/>
            </a:p>
          </p:txBody>
        </p:sp>
        <p:sp>
          <p:nvSpPr>
            <p:cNvPr id="8" name="Rounded Rectangle 6"/>
            <p:cNvSpPr/>
            <p:nvPr/>
          </p:nvSpPr>
          <p:spPr>
            <a:xfrm>
              <a:off x="7324027" y="1673749"/>
              <a:ext cx="2647976" cy="60153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715" y="1118717"/>
            <a:ext cx="5961063" cy="4986123"/>
          </a:xfrm>
          <a:prstGeom prst="rect">
            <a:avLst/>
          </a:prstGeom>
        </p:spPr>
      </p:pic>
      <p:sp>
        <p:nvSpPr>
          <p:cNvPr id="10" name="Line Callout 2 9"/>
          <p:cNvSpPr/>
          <p:nvPr/>
        </p:nvSpPr>
        <p:spPr>
          <a:xfrm rot="10800000" flipV="1">
            <a:off x="103031" y="1410996"/>
            <a:ext cx="2355862" cy="590271"/>
          </a:xfrm>
          <a:prstGeom prst="borderCallout2">
            <a:avLst>
              <a:gd name="adj1" fmla="val 51197"/>
              <a:gd name="adj2" fmla="val -2536"/>
              <a:gd name="adj3" fmla="val 51215"/>
              <a:gd name="adj4" fmla="val -171779"/>
              <a:gd name="adj5" fmla="val 79860"/>
              <a:gd name="adj6" fmla="val -171510"/>
            </a:avLst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fa-IR" sz="2000" dirty="0" smtClean="0">
                <a:ln w="0"/>
                <a:solidFill>
                  <a:schemeClr val="tx1"/>
                </a:solidFill>
                <a:cs typeface="2  Aseman" panose="00000400000000000000" pitchFamily="2" charset="-78"/>
              </a:rPr>
              <a:t>نوع بار (مرده ،زنده]،...)</a:t>
            </a:r>
            <a:endParaRPr lang="en-US" sz="2000" dirty="0">
              <a:ln w="0"/>
              <a:solidFill>
                <a:schemeClr val="tx1"/>
              </a:solidFill>
              <a:cs typeface="2  Aseman" panose="00000400000000000000" pitchFamily="2" charset="-78"/>
            </a:endParaRPr>
          </a:p>
        </p:txBody>
      </p:sp>
      <p:sp>
        <p:nvSpPr>
          <p:cNvPr id="11" name="Line Callout 2 10"/>
          <p:cNvSpPr/>
          <p:nvPr/>
        </p:nvSpPr>
        <p:spPr>
          <a:xfrm>
            <a:off x="8852257" y="2029190"/>
            <a:ext cx="2786934" cy="425549"/>
          </a:xfrm>
          <a:prstGeom prst="borderCallout2">
            <a:avLst>
              <a:gd name="adj1" fmla="val 51197"/>
              <a:gd name="adj2" fmla="val -2536"/>
              <a:gd name="adj3" fmla="val 163298"/>
              <a:gd name="adj4" fmla="val -32757"/>
              <a:gd name="adj5" fmla="val 52138"/>
              <a:gd name="adj6" fmla="val -520"/>
            </a:avLst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Aseman" panose="00000400000000000000" pitchFamily="2" charset="-78"/>
              </a:rPr>
              <a:t>اضافه کردن بار به بارهای قبلی اعمالی</a:t>
            </a:r>
            <a:endParaRPr lang="en-US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Aseman" panose="00000400000000000000" pitchFamily="2" charset="-78"/>
            </a:endParaRPr>
          </a:p>
        </p:txBody>
      </p:sp>
      <p:sp>
        <p:nvSpPr>
          <p:cNvPr id="15" name="Line Callout 2 14"/>
          <p:cNvSpPr/>
          <p:nvPr/>
        </p:nvSpPr>
        <p:spPr>
          <a:xfrm>
            <a:off x="8852257" y="2694734"/>
            <a:ext cx="2786934" cy="442793"/>
          </a:xfrm>
          <a:prstGeom prst="borderCallout2">
            <a:avLst>
              <a:gd name="adj1" fmla="val 51197"/>
              <a:gd name="adj2" fmla="val -2536"/>
              <a:gd name="adj3" fmla="val 87793"/>
              <a:gd name="adj4" fmla="val -30728"/>
              <a:gd name="adj5" fmla="val 52138"/>
              <a:gd name="adj6" fmla="val -520"/>
            </a:avLst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Aseman" panose="00000400000000000000" pitchFamily="2" charset="-78"/>
              </a:rPr>
              <a:t>اعمال بار به جای بارهای قبلی اعمالی</a:t>
            </a:r>
            <a:endParaRPr lang="en-US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Aseman" panose="00000400000000000000" pitchFamily="2" charset="-78"/>
            </a:endParaRPr>
          </a:p>
        </p:txBody>
      </p:sp>
      <p:sp>
        <p:nvSpPr>
          <p:cNvPr id="16" name="Line Callout 2 15"/>
          <p:cNvSpPr/>
          <p:nvPr/>
        </p:nvSpPr>
        <p:spPr>
          <a:xfrm>
            <a:off x="8852257" y="3390381"/>
            <a:ext cx="2786934" cy="442793"/>
          </a:xfrm>
          <a:prstGeom prst="borderCallout2">
            <a:avLst>
              <a:gd name="adj1" fmla="val 51197"/>
              <a:gd name="adj2" fmla="val -2536"/>
              <a:gd name="adj3" fmla="val 6354"/>
              <a:gd name="adj4" fmla="val -32696"/>
              <a:gd name="adj5" fmla="val 49229"/>
              <a:gd name="adj6" fmla="val -2925"/>
            </a:avLst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Aseman" panose="00000400000000000000" pitchFamily="2" charset="-78"/>
              </a:rPr>
              <a:t>حذف بار های اعمالی</a:t>
            </a:r>
            <a:endParaRPr lang="en-US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Aseman" panose="00000400000000000000" pitchFamily="2" charset="-78"/>
            </a:endParaRPr>
          </a:p>
        </p:txBody>
      </p:sp>
      <p:sp>
        <p:nvSpPr>
          <p:cNvPr id="18" name="Line Callout 2 17"/>
          <p:cNvSpPr/>
          <p:nvPr/>
        </p:nvSpPr>
        <p:spPr>
          <a:xfrm rot="10800000" flipV="1">
            <a:off x="0" y="3316641"/>
            <a:ext cx="2355862" cy="590271"/>
          </a:xfrm>
          <a:prstGeom prst="borderCallout2">
            <a:avLst>
              <a:gd name="adj1" fmla="val 51197"/>
              <a:gd name="adj2" fmla="val -2536"/>
              <a:gd name="adj3" fmla="val 55579"/>
              <a:gd name="adj4" fmla="val -130232"/>
              <a:gd name="adj5" fmla="val 1313"/>
              <a:gd name="adj6" fmla="val -129963"/>
            </a:avLst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fa-IR" sz="2000" dirty="0" smtClean="0">
                <a:ln w="0"/>
                <a:solidFill>
                  <a:schemeClr val="tx1"/>
                </a:solidFill>
                <a:cs typeface="2  Aseman" panose="00000400000000000000" pitchFamily="2" charset="-78"/>
              </a:rPr>
              <a:t>راستای اعمال بار (ثقلی و ... )</a:t>
            </a:r>
            <a:endParaRPr lang="en-US" sz="2000" dirty="0">
              <a:ln w="0"/>
              <a:solidFill>
                <a:schemeClr val="tx1"/>
              </a:solidFill>
              <a:cs typeface="2  Aseman" panose="00000400000000000000" pitchFamily="2" charset="-78"/>
            </a:endParaRPr>
          </a:p>
        </p:txBody>
      </p:sp>
      <p:sp>
        <p:nvSpPr>
          <p:cNvPr id="19" name="Line Callout 2 18"/>
          <p:cNvSpPr/>
          <p:nvPr/>
        </p:nvSpPr>
        <p:spPr>
          <a:xfrm rot="10800000" flipV="1">
            <a:off x="0" y="2620994"/>
            <a:ext cx="2355862" cy="590271"/>
          </a:xfrm>
          <a:prstGeom prst="borderCallout2">
            <a:avLst>
              <a:gd name="adj1" fmla="val 51197"/>
              <a:gd name="adj2" fmla="val -2536"/>
              <a:gd name="adj3" fmla="val -7695"/>
              <a:gd name="adj4" fmla="val -44950"/>
              <a:gd name="adj5" fmla="val -9596"/>
              <a:gd name="adj6" fmla="val -97709"/>
            </a:avLst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fa-IR" sz="2000" dirty="0" smtClean="0">
                <a:ln w="0"/>
                <a:solidFill>
                  <a:schemeClr val="tx1"/>
                </a:solidFill>
                <a:cs typeface="2  Aseman" panose="00000400000000000000" pitchFamily="2" charset="-78"/>
              </a:rPr>
              <a:t>ماهیت بار (لنگر ، نیرو)</a:t>
            </a:r>
            <a:endParaRPr lang="en-US" sz="2000" dirty="0">
              <a:ln w="0"/>
              <a:solidFill>
                <a:schemeClr val="tx1"/>
              </a:solidFill>
              <a:cs typeface="2  Aseman" panose="00000400000000000000" pitchFamily="2" charset="-78"/>
            </a:endParaRPr>
          </a:p>
        </p:txBody>
      </p:sp>
      <p:sp>
        <p:nvSpPr>
          <p:cNvPr id="20" name="Line Callout 2 19"/>
          <p:cNvSpPr/>
          <p:nvPr/>
        </p:nvSpPr>
        <p:spPr>
          <a:xfrm rot="10800000" flipV="1">
            <a:off x="103030" y="5809704"/>
            <a:ext cx="2355862" cy="590271"/>
          </a:xfrm>
          <a:prstGeom prst="borderCallout2">
            <a:avLst>
              <a:gd name="adj1" fmla="val 51197"/>
              <a:gd name="adj2" fmla="val -2536"/>
              <a:gd name="adj3" fmla="val 49034"/>
              <a:gd name="adj4" fmla="val -86498"/>
              <a:gd name="adj5" fmla="val -7415"/>
              <a:gd name="adj6" fmla="val -86775"/>
            </a:avLst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fa-IR" sz="2000" dirty="0" smtClean="0">
                <a:ln w="0"/>
                <a:solidFill>
                  <a:schemeClr val="tx1"/>
                </a:solidFill>
                <a:cs typeface="2  Aseman" panose="00000400000000000000" pitchFamily="2" charset="-78"/>
              </a:rPr>
              <a:t>مقدار بار خطی مستطیلی</a:t>
            </a:r>
            <a:endParaRPr lang="en-US" sz="2000" dirty="0">
              <a:ln w="0"/>
              <a:solidFill>
                <a:schemeClr val="tx1"/>
              </a:solidFill>
              <a:cs typeface="2  Aseman" panose="00000400000000000000" pitchFamily="2" charset="-78"/>
            </a:endParaRPr>
          </a:p>
        </p:txBody>
      </p:sp>
      <p:sp>
        <p:nvSpPr>
          <p:cNvPr id="21" name="Line Callout 2 20"/>
          <p:cNvSpPr/>
          <p:nvPr/>
        </p:nvSpPr>
        <p:spPr>
          <a:xfrm rot="10800000" flipV="1">
            <a:off x="0" y="4523786"/>
            <a:ext cx="2355862" cy="590271"/>
          </a:xfrm>
          <a:prstGeom prst="borderCallout2">
            <a:avLst>
              <a:gd name="adj1" fmla="val 51197"/>
              <a:gd name="adj2" fmla="val -2536"/>
              <a:gd name="adj3" fmla="val -90605"/>
              <a:gd name="adj4" fmla="val -30191"/>
              <a:gd name="adj5" fmla="val -90325"/>
              <a:gd name="adj6" fmla="val -85135"/>
            </a:avLst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fa-IR" sz="2000" dirty="0" smtClean="0">
                <a:ln w="0"/>
                <a:solidFill>
                  <a:schemeClr val="tx1"/>
                </a:solidFill>
                <a:cs typeface="2  Aseman" panose="00000400000000000000" pitchFamily="2" charset="-78"/>
              </a:rPr>
              <a:t>مقدار بار خطی ذوزنقه ای</a:t>
            </a:r>
            <a:endParaRPr lang="en-US" sz="2000" dirty="0">
              <a:ln w="0"/>
              <a:solidFill>
                <a:schemeClr val="tx1"/>
              </a:solidFill>
              <a:cs typeface="2  Asem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842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173287" y="0"/>
            <a:ext cx="10018713" cy="63535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fa-IR" dirty="0" smtClean="0">
                <a:cs typeface="2  Aseman" panose="00000400000000000000" pitchFamily="2" charset="-78"/>
              </a:rPr>
              <a:t>بارگسترده سطحی:</a:t>
            </a:r>
            <a:endParaRPr lang="en-US" dirty="0">
              <a:cs typeface="2  Aseman" panose="00000400000000000000" pitchFamily="2" charset="-7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716970" y="107598"/>
            <a:ext cx="4130814" cy="638968"/>
            <a:chOff x="7305312" y="1655034"/>
            <a:chExt cx="2685406" cy="63896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Rounded Rectangle 4"/>
            <p:cNvSpPr/>
            <p:nvPr/>
          </p:nvSpPr>
          <p:spPr>
            <a:xfrm>
              <a:off x="7305312" y="1655034"/>
              <a:ext cx="2685406" cy="638968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dirty="0" smtClean="0"/>
                <a:t>Assign &gt; Shell / Area Loads &gt;Uniform </a:t>
              </a:r>
              <a:endParaRPr lang="en-US" dirty="0"/>
            </a:p>
          </p:txBody>
        </p:sp>
        <p:sp>
          <p:nvSpPr>
            <p:cNvPr id="6" name="Rounded Rectangle 6"/>
            <p:cNvSpPr/>
            <p:nvPr/>
          </p:nvSpPr>
          <p:spPr>
            <a:xfrm>
              <a:off x="7324027" y="1673749"/>
              <a:ext cx="2647976" cy="60153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 dirty="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273" y="1572898"/>
            <a:ext cx="7081822" cy="3887743"/>
          </a:xfrm>
          <a:prstGeom prst="rect">
            <a:avLst/>
          </a:prstGeom>
        </p:spPr>
      </p:pic>
      <p:sp>
        <p:nvSpPr>
          <p:cNvPr id="8" name="Line Callout 2 7"/>
          <p:cNvSpPr/>
          <p:nvPr/>
        </p:nvSpPr>
        <p:spPr>
          <a:xfrm rot="10800000" flipV="1">
            <a:off x="41940" y="1994690"/>
            <a:ext cx="2355862" cy="590271"/>
          </a:xfrm>
          <a:prstGeom prst="borderCallout2">
            <a:avLst>
              <a:gd name="adj1" fmla="val 51197"/>
              <a:gd name="adj2" fmla="val -2536"/>
              <a:gd name="adj3" fmla="val 53397"/>
              <a:gd name="adj4" fmla="val -205673"/>
              <a:gd name="adj5" fmla="val 79860"/>
              <a:gd name="adj6" fmla="val -205404"/>
            </a:avLst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fa-IR" sz="2000" dirty="0" smtClean="0">
                <a:ln w="0"/>
                <a:solidFill>
                  <a:schemeClr val="tx1"/>
                </a:solidFill>
                <a:cs typeface="2  Aseman" panose="00000400000000000000" pitchFamily="2" charset="-78"/>
              </a:rPr>
              <a:t>نوع بار (مرده ،زنده]،...)</a:t>
            </a:r>
            <a:endParaRPr lang="en-US" sz="2000" dirty="0">
              <a:ln w="0"/>
              <a:solidFill>
                <a:schemeClr val="tx1"/>
              </a:solidFill>
              <a:cs typeface="2  Aseman" panose="00000400000000000000" pitchFamily="2" charset="-78"/>
            </a:endParaRPr>
          </a:p>
        </p:txBody>
      </p:sp>
      <p:sp>
        <p:nvSpPr>
          <p:cNvPr id="9" name="Line Callout 2 8"/>
          <p:cNvSpPr/>
          <p:nvPr/>
        </p:nvSpPr>
        <p:spPr>
          <a:xfrm>
            <a:off x="9433494" y="2814802"/>
            <a:ext cx="2786934" cy="425549"/>
          </a:xfrm>
          <a:prstGeom prst="borderCallout2">
            <a:avLst>
              <a:gd name="adj1" fmla="val 51197"/>
              <a:gd name="adj2" fmla="val -2536"/>
              <a:gd name="adj3" fmla="val 148166"/>
              <a:gd name="adj4" fmla="val -32757"/>
              <a:gd name="adj5" fmla="val 52138"/>
              <a:gd name="adj6" fmla="val -520"/>
            </a:avLst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Aseman" panose="00000400000000000000" pitchFamily="2" charset="-78"/>
              </a:rPr>
              <a:t>اضافه کردن بار به بارهای قبلی اعمالی</a:t>
            </a:r>
            <a:endParaRPr lang="en-US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Aseman" panose="00000400000000000000" pitchFamily="2" charset="-78"/>
            </a:endParaRPr>
          </a:p>
        </p:txBody>
      </p:sp>
      <p:sp>
        <p:nvSpPr>
          <p:cNvPr id="10" name="Line Callout 2 9"/>
          <p:cNvSpPr/>
          <p:nvPr/>
        </p:nvSpPr>
        <p:spPr>
          <a:xfrm>
            <a:off x="9433494" y="3480346"/>
            <a:ext cx="2786934" cy="442793"/>
          </a:xfrm>
          <a:prstGeom prst="borderCallout2">
            <a:avLst>
              <a:gd name="adj1" fmla="val 51197"/>
              <a:gd name="adj2" fmla="val -2536"/>
              <a:gd name="adj3" fmla="val 87793"/>
              <a:gd name="adj4" fmla="val -30728"/>
              <a:gd name="adj5" fmla="val 52138"/>
              <a:gd name="adj6" fmla="val -520"/>
            </a:avLst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Aseman" panose="00000400000000000000" pitchFamily="2" charset="-78"/>
              </a:rPr>
              <a:t>اعمال بار به جای بارهای قبلی اعمالی</a:t>
            </a:r>
            <a:endParaRPr lang="en-US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Aseman" panose="00000400000000000000" pitchFamily="2" charset="-78"/>
            </a:endParaRPr>
          </a:p>
        </p:txBody>
      </p:sp>
      <p:sp>
        <p:nvSpPr>
          <p:cNvPr id="11" name="Line Callout 2 10"/>
          <p:cNvSpPr/>
          <p:nvPr/>
        </p:nvSpPr>
        <p:spPr>
          <a:xfrm>
            <a:off x="9433494" y="4175993"/>
            <a:ext cx="2786934" cy="442793"/>
          </a:xfrm>
          <a:prstGeom prst="borderCallout2">
            <a:avLst>
              <a:gd name="adj1" fmla="val 51197"/>
              <a:gd name="adj2" fmla="val -2536"/>
              <a:gd name="adj3" fmla="val 23805"/>
              <a:gd name="adj4" fmla="val -32696"/>
              <a:gd name="adj5" fmla="val 49229"/>
              <a:gd name="adj6" fmla="val -2925"/>
            </a:avLst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Aseman" panose="00000400000000000000" pitchFamily="2" charset="-78"/>
              </a:rPr>
              <a:t>حذف بار های اعمالی</a:t>
            </a:r>
            <a:endParaRPr lang="en-US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Aseman" panose="00000400000000000000" pitchFamily="2" charset="-78"/>
            </a:endParaRPr>
          </a:p>
        </p:txBody>
      </p:sp>
      <p:sp>
        <p:nvSpPr>
          <p:cNvPr id="12" name="Line Callout 2 11"/>
          <p:cNvSpPr/>
          <p:nvPr/>
        </p:nvSpPr>
        <p:spPr>
          <a:xfrm rot="10800000" flipV="1">
            <a:off x="138175" y="4179231"/>
            <a:ext cx="2355862" cy="590271"/>
          </a:xfrm>
          <a:prstGeom prst="borderCallout2">
            <a:avLst>
              <a:gd name="adj1" fmla="val 51197"/>
              <a:gd name="adj2" fmla="val -2536"/>
              <a:gd name="adj3" fmla="val 55579"/>
              <a:gd name="adj4" fmla="val -130232"/>
              <a:gd name="adj5" fmla="val 1313"/>
              <a:gd name="adj6" fmla="val -129963"/>
            </a:avLst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fa-IR" sz="2000" dirty="0" smtClean="0">
                <a:ln w="0"/>
                <a:solidFill>
                  <a:schemeClr val="tx1"/>
                </a:solidFill>
                <a:cs typeface="2  Aseman" panose="00000400000000000000" pitchFamily="2" charset="-78"/>
              </a:rPr>
              <a:t>راستای اعمال بار (ثقلی و ... )</a:t>
            </a:r>
            <a:endParaRPr lang="en-US" sz="2000" dirty="0">
              <a:ln w="0"/>
              <a:solidFill>
                <a:schemeClr val="tx1"/>
              </a:solidFill>
              <a:cs typeface="2  Aseman" panose="00000400000000000000" pitchFamily="2" charset="-78"/>
            </a:endParaRPr>
          </a:p>
        </p:txBody>
      </p:sp>
      <p:sp>
        <p:nvSpPr>
          <p:cNvPr id="13" name="Line Callout 2 12"/>
          <p:cNvSpPr/>
          <p:nvPr/>
        </p:nvSpPr>
        <p:spPr>
          <a:xfrm rot="10800000" flipV="1">
            <a:off x="41939" y="2945215"/>
            <a:ext cx="2355862" cy="590271"/>
          </a:xfrm>
          <a:prstGeom prst="borderCallout2">
            <a:avLst>
              <a:gd name="adj1" fmla="val 51197"/>
              <a:gd name="adj2" fmla="val -2536"/>
              <a:gd name="adj3" fmla="val 55580"/>
              <a:gd name="adj4" fmla="val -97432"/>
              <a:gd name="adj5" fmla="val 75495"/>
              <a:gd name="adj6" fmla="val -97162"/>
            </a:avLst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fa-IR" sz="2000" dirty="0" smtClean="0">
                <a:ln w="0"/>
                <a:solidFill>
                  <a:schemeClr val="tx1"/>
                </a:solidFill>
                <a:cs typeface="2  Aseman" panose="00000400000000000000" pitchFamily="2" charset="-78"/>
              </a:rPr>
              <a:t>مقدار بار سطحی</a:t>
            </a:r>
            <a:endParaRPr lang="en-US" sz="2000" dirty="0">
              <a:ln w="0"/>
              <a:solidFill>
                <a:schemeClr val="tx1"/>
              </a:solidFill>
              <a:cs typeface="2  Asem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1343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21902" y="2150422"/>
            <a:ext cx="3597460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fa-IR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2  Aseman" panose="00000400000000000000" pitchFamily="2" charset="-78"/>
              </a:rPr>
              <a:t>فصل پنجم :</a:t>
            </a:r>
          </a:p>
          <a:p>
            <a:pPr algn="ctr" rtl="1"/>
            <a:r>
              <a:rPr lang="fa-IR" sz="8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2  Aseman" panose="00000400000000000000" pitchFamily="2" charset="-78"/>
              </a:rPr>
              <a:t>تحلیل سازه</a:t>
            </a:r>
          </a:p>
        </p:txBody>
      </p:sp>
    </p:spTree>
    <p:extLst>
      <p:ext uri="{BB962C8B-B14F-4D97-AF65-F5344CB8AC3E}">
        <p14:creationId xmlns:p14="http://schemas.microsoft.com/office/powerpoint/2010/main" val="104932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20106" y="101005"/>
            <a:ext cx="11171894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fa-IR" sz="3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تحلیل سازه:</a:t>
            </a:r>
            <a:endParaRPr lang="fa-IR" sz="3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r" rtl="1"/>
            <a:r>
              <a:rPr lang="fa-IR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2  Aseman" panose="00000400000000000000" pitchFamily="2" charset="-78"/>
              </a:rPr>
              <a:t>براي </a:t>
            </a:r>
            <a:r>
              <a:rPr lang="fa-IR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2  Aseman" panose="00000400000000000000" pitchFamily="2" charset="-78"/>
              </a:rPr>
              <a:t>تحلیل سازه از منوي</a:t>
            </a:r>
            <a:r>
              <a:rPr lang="fa-IR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2  Aseman" panose="00000400000000000000" pitchFamily="2" charset="-78"/>
              </a:rPr>
              <a:t>  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Analyze&gt; Run Analyze ….</a:t>
            </a:r>
            <a:r>
              <a:rPr lang="fa-IR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fa-IR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2  Aseman" panose="00000400000000000000" pitchFamily="2" charset="-78"/>
              </a:rPr>
              <a:t>استفاده مي شود،اما پیش از آن به تنظیم پارامترهای آن از منوی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Analyze&gt; 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Set Analyze Options….</a:t>
            </a:r>
            <a:r>
              <a:rPr lang="fa-IR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fa-IR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2  Aseman" panose="00000400000000000000" pitchFamily="2" charset="-78"/>
              </a:rPr>
              <a:t>می پردازیم.</a:t>
            </a:r>
            <a:endParaRPr lang="en-US" sz="36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2  Asema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6" y="1944558"/>
            <a:ext cx="5287516" cy="48572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753" y="1944558"/>
            <a:ext cx="3751643" cy="4913442"/>
          </a:xfrm>
          <a:prstGeom prst="rect">
            <a:avLst/>
          </a:prstGeom>
        </p:spPr>
      </p:pic>
      <p:sp>
        <p:nvSpPr>
          <p:cNvPr id="7" name="Line Callout 2 6"/>
          <p:cNvSpPr/>
          <p:nvPr/>
        </p:nvSpPr>
        <p:spPr>
          <a:xfrm>
            <a:off x="5179637" y="4160432"/>
            <a:ext cx="1775440" cy="425549"/>
          </a:xfrm>
          <a:prstGeom prst="borderCallout2">
            <a:avLst>
              <a:gd name="adj1" fmla="val 51197"/>
              <a:gd name="adj2" fmla="val -2536"/>
              <a:gd name="adj3" fmla="val 148166"/>
              <a:gd name="adj4" fmla="val -32757"/>
              <a:gd name="adj5" fmla="val 52138"/>
              <a:gd name="adj6" fmla="val -520"/>
            </a:avLst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Aseman" panose="00000400000000000000" pitchFamily="2" charset="-78"/>
              </a:rPr>
              <a:t>تحلیل دینامیکی</a:t>
            </a:r>
            <a:endParaRPr lang="en-US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Aseman" panose="00000400000000000000" pitchFamily="2" charset="-78"/>
            </a:endParaRPr>
          </a:p>
        </p:txBody>
      </p:sp>
      <p:sp>
        <p:nvSpPr>
          <p:cNvPr id="8" name="Line Callout 2 7"/>
          <p:cNvSpPr/>
          <p:nvPr/>
        </p:nvSpPr>
        <p:spPr>
          <a:xfrm>
            <a:off x="5179637" y="5268369"/>
            <a:ext cx="1775440" cy="425549"/>
          </a:xfrm>
          <a:prstGeom prst="borderCallout2">
            <a:avLst>
              <a:gd name="adj1" fmla="val 51197"/>
              <a:gd name="adj2" fmla="val -2536"/>
              <a:gd name="adj3" fmla="val -6181"/>
              <a:gd name="adj4" fmla="val -32757"/>
              <a:gd name="adj5" fmla="val 52138"/>
              <a:gd name="adj6" fmla="val -520"/>
            </a:avLst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 rtl="1"/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Aseman" panose="00000400000000000000" pitchFamily="2" charset="-78"/>
              </a:rPr>
              <a:t>اثر 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Aseman" panose="00000400000000000000" pitchFamily="2" charset="-78"/>
              </a:rPr>
              <a:t>P-</a:t>
            </a:r>
            <a:r>
              <a:rPr lang="el-G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Aseman" panose="00000400000000000000" pitchFamily="2" charset="-78"/>
              </a:rPr>
              <a:t>Δ</a:t>
            </a:r>
            <a:endParaRPr lang="en-US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Aseman" panose="00000400000000000000" pitchFamily="2" charset="-78"/>
            </a:endParaRPr>
          </a:p>
        </p:txBody>
      </p:sp>
      <p:sp>
        <p:nvSpPr>
          <p:cNvPr id="9" name="Line Callout 2 8"/>
          <p:cNvSpPr/>
          <p:nvPr/>
        </p:nvSpPr>
        <p:spPr>
          <a:xfrm>
            <a:off x="10101766" y="4018743"/>
            <a:ext cx="1775440" cy="425549"/>
          </a:xfrm>
          <a:prstGeom prst="borderCallout2">
            <a:avLst>
              <a:gd name="adj1" fmla="val 51197"/>
              <a:gd name="adj2" fmla="val -2536"/>
              <a:gd name="adj3" fmla="val 54347"/>
              <a:gd name="adj4" fmla="val -65399"/>
              <a:gd name="adj5" fmla="val 52138"/>
              <a:gd name="adj6" fmla="val -520"/>
            </a:avLst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Aseman" panose="00000400000000000000" pitchFamily="2" charset="-78"/>
              </a:rPr>
              <a:t>اولین ترکیب بار طراحی</a:t>
            </a:r>
            <a:endParaRPr lang="en-US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Aseman" panose="00000400000000000000" pitchFamily="2" charset="-78"/>
            </a:endParaRPr>
          </a:p>
        </p:txBody>
      </p:sp>
      <p:sp>
        <p:nvSpPr>
          <p:cNvPr id="10" name="Line Callout 2 9"/>
          <p:cNvSpPr/>
          <p:nvPr/>
        </p:nvSpPr>
        <p:spPr>
          <a:xfrm>
            <a:off x="10231963" y="3007356"/>
            <a:ext cx="1869885" cy="425549"/>
          </a:xfrm>
          <a:prstGeom prst="borderCallout2">
            <a:avLst>
              <a:gd name="adj1" fmla="val 105672"/>
              <a:gd name="adj2" fmla="val -25584"/>
              <a:gd name="adj3" fmla="val 54348"/>
              <a:gd name="adj4" fmla="val -26345"/>
              <a:gd name="adj5" fmla="val 52138"/>
              <a:gd name="adj6" fmla="val -520"/>
            </a:avLst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fa-I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Aseman" panose="00000400000000000000" pitchFamily="2" charset="-78"/>
              </a:rPr>
              <a:t>تعداد تکرار برای همگرایی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Aseman" panose="00000400000000000000" pitchFamily="2" charset="-78"/>
            </a:endParaRPr>
          </a:p>
        </p:txBody>
      </p:sp>
      <p:sp>
        <p:nvSpPr>
          <p:cNvPr id="11" name="Line Callout 2 10"/>
          <p:cNvSpPr/>
          <p:nvPr/>
        </p:nvSpPr>
        <p:spPr>
          <a:xfrm>
            <a:off x="10665552" y="3513049"/>
            <a:ext cx="1436296" cy="425549"/>
          </a:xfrm>
          <a:prstGeom prst="borderCallout2">
            <a:avLst>
              <a:gd name="adj1" fmla="val 75408"/>
              <a:gd name="adj2" fmla="val -58943"/>
              <a:gd name="adj3" fmla="val 54348"/>
              <a:gd name="adj4" fmla="val -59405"/>
              <a:gd name="adj5" fmla="val 52138"/>
              <a:gd name="adj6" fmla="val -520"/>
            </a:avLst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fa-I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Aseman" panose="00000400000000000000" pitchFamily="2" charset="-78"/>
              </a:rPr>
              <a:t>بازه همگرایی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Aseman" panose="00000400000000000000" pitchFamily="2" charset="-78"/>
            </a:endParaRPr>
          </a:p>
        </p:txBody>
      </p:sp>
      <p:sp>
        <p:nvSpPr>
          <p:cNvPr id="12" name="Line Callout 2 11"/>
          <p:cNvSpPr/>
          <p:nvPr/>
        </p:nvSpPr>
        <p:spPr>
          <a:xfrm>
            <a:off x="9648120" y="2411243"/>
            <a:ext cx="2453728" cy="425549"/>
          </a:xfrm>
          <a:prstGeom prst="borderCallout2">
            <a:avLst>
              <a:gd name="adj1" fmla="val 114752"/>
              <a:gd name="adj2" fmla="val -8789"/>
              <a:gd name="adj3" fmla="val 51321"/>
              <a:gd name="adj4" fmla="val -9025"/>
              <a:gd name="adj5" fmla="val 52138"/>
              <a:gd name="adj6" fmla="val -520"/>
            </a:avLst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fa-I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Aseman" panose="00000400000000000000" pitchFamily="2" charset="-78"/>
              </a:rPr>
              <a:t>براساس روش آزمون و خطا(تکرار)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Aseman" panose="00000400000000000000" pitchFamily="2" charset="-78"/>
            </a:endParaRPr>
          </a:p>
        </p:txBody>
      </p:sp>
      <p:sp>
        <p:nvSpPr>
          <p:cNvPr id="13" name="Right Arrow 12"/>
          <p:cNvSpPr/>
          <p:nvPr/>
        </p:nvSpPr>
        <p:spPr>
          <a:xfrm rot="12978098">
            <a:off x="4237951" y="5263094"/>
            <a:ext cx="473701" cy="43609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59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738" y="0"/>
            <a:ext cx="12093262" cy="1365162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b="1" dirty="0" smtClean="0">
                <a:cs typeface="2  Aseman" panose="00000400000000000000" pitchFamily="2" charset="-78"/>
              </a:rPr>
              <a:t>تنظیم آیین نامه و پارامتر های آن:</a:t>
            </a:r>
            <a:r>
              <a:rPr lang="fa-IR" b="1" dirty="0" smtClean="0">
                <a:solidFill>
                  <a:schemeClr val="accent6"/>
                </a:solidFill>
                <a:cs typeface="2  Aseman" panose="00000400000000000000" pitchFamily="2" charset="-78"/>
              </a:rPr>
              <a:t> از منوی </a:t>
            </a:r>
            <a:r>
              <a:rPr lang="en-US" b="1" dirty="0" smtClean="0">
                <a:solidFill>
                  <a:schemeClr val="accent6"/>
                </a:solidFill>
                <a:cs typeface="2  Aseman" panose="00000400000000000000" pitchFamily="2" charset="-78"/>
              </a:rPr>
              <a:t>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cs typeface="2  Aseman" panose="00000400000000000000" pitchFamily="2" charset="-78"/>
              </a:rPr>
              <a:t>Options&gt;Preferences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2  Aseman" panose="00000400000000000000" pitchFamily="2" charset="-78"/>
              </a:rPr>
              <a:t>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cs typeface="2  Aseman" panose="00000400000000000000" pitchFamily="2" charset="-78"/>
              </a:rPr>
              <a:t>&gt;Steel Frame Design</a:t>
            </a:r>
            <a:r>
              <a:rPr lang="fa-IR" sz="2000" b="1" dirty="0" smtClean="0">
                <a:solidFill>
                  <a:schemeClr val="accent1">
                    <a:lumMod val="75000"/>
                  </a:schemeClr>
                </a:solidFill>
                <a:cs typeface="2  Aseman" panose="00000400000000000000" pitchFamily="2" charset="-78"/>
              </a:rPr>
              <a:t> </a:t>
            </a:r>
            <a:r>
              <a:rPr lang="fa-IR" b="1" dirty="0" smtClean="0">
                <a:solidFill>
                  <a:schemeClr val="accent6"/>
                </a:solidFill>
                <a:cs typeface="2  Aseman" panose="00000400000000000000" pitchFamily="2" charset="-78"/>
              </a:rPr>
              <a:t>به تنظیم آیین نامه و پارامترهای آن می پردازیم.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cs typeface="2  Aseman" panose="00000400000000000000" pitchFamily="2" charset="-78"/>
              </a:rPr>
              <a:t> 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cs typeface="2  Asema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0" y="733425"/>
            <a:ext cx="6503831" cy="6124575"/>
          </a:xfrm>
          <a:prstGeom prst="rect">
            <a:avLst/>
          </a:prstGeom>
        </p:spPr>
      </p:pic>
      <p:sp>
        <p:nvSpPr>
          <p:cNvPr id="4" name="Line Callout 2 3"/>
          <p:cNvSpPr/>
          <p:nvPr/>
        </p:nvSpPr>
        <p:spPr>
          <a:xfrm>
            <a:off x="4651603" y="630950"/>
            <a:ext cx="1775440" cy="425549"/>
          </a:xfrm>
          <a:prstGeom prst="borderCallout2">
            <a:avLst>
              <a:gd name="adj1" fmla="val 51197"/>
              <a:gd name="adj2" fmla="val -2536"/>
              <a:gd name="adj3" fmla="val 148166"/>
              <a:gd name="adj4" fmla="val -32757"/>
              <a:gd name="adj5" fmla="val 52138"/>
              <a:gd name="adj6" fmla="val -520"/>
            </a:avLst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Aseman" panose="00000400000000000000" pitchFamily="2" charset="-78"/>
              </a:rPr>
              <a:t>نام آیین نامه</a:t>
            </a:r>
            <a:endParaRPr lang="en-US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Aseman" panose="00000400000000000000" pitchFamily="2" charset="-78"/>
            </a:endParaRPr>
          </a:p>
        </p:txBody>
      </p:sp>
      <p:sp>
        <p:nvSpPr>
          <p:cNvPr id="5" name="Line Callout 2 4"/>
          <p:cNvSpPr/>
          <p:nvPr/>
        </p:nvSpPr>
        <p:spPr>
          <a:xfrm>
            <a:off x="4651603" y="1313531"/>
            <a:ext cx="1775440" cy="425549"/>
          </a:xfrm>
          <a:prstGeom prst="borderCallout2">
            <a:avLst>
              <a:gd name="adj1" fmla="val 51197"/>
              <a:gd name="adj2" fmla="val -2536"/>
              <a:gd name="adj3" fmla="val 51321"/>
              <a:gd name="adj4" fmla="val -37109"/>
              <a:gd name="adj5" fmla="val 52138"/>
              <a:gd name="adj6" fmla="val -520"/>
            </a:avLst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Aseman" panose="00000400000000000000" pitchFamily="2" charset="-78"/>
              </a:rPr>
              <a:t>سیستم مهار بند جانبی</a:t>
            </a:r>
            <a:endParaRPr lang="en-US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Aseman" panose="00000400000000000000" pitchFamily="2" charset="-78"/>
            </a:endParaRPr>
          </a:p>
        </p:txBody>
      </p:sp>
      <p:sp>
        <p:nvSpPr>
          <p:cNvPr id="6" name="Line Callout 2 5"/>
          <p:cNvSpPr/>
          <p:nvPr/>
        </p:nvSpPr>
        <p:spPr>
          <a:xfrm>
            <a:off x="4651603" y="6179598"/>
            <a:ext cx="1775440" cy="425549"/>
          </a:xfrm>
          <a:prstGeom prst="borderCallout2">
            <a:avLst>
              <a:gd name="adj1" fmla="val 51197"/>
              <a:gd name="adj2" fmla="val -2536"/>
              <a:gd name="adj3" fmla="val 51321"/>
              <a:gd name="adj4" fmla="val -37109"/>
              <a:gd name="adj5" fmla="val 52138"/>
              <a:gd name="adj6" fmla="val -520"/>
            </a:avLst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Aseman" panose="00000400000000000000" pitchFamily="2" charset="-78"/>
              </a:rPr>
              <a:t>تعداد دفعات تکرار</a:t>
            </a:r>
            <a:endParaRPr lang="en-US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Aseman" panose="00000400000000000000" pitchFamily="2" charset="-78"/>
            </a:endParaRPr>
          </a:p>
        </p:txBody>
      </p:sp>
      <p:sp>
        <p:nvSpPr>
          <p:cNvPr id="7" name="Line Callout 2 6"/>
          <p:cNvSpPr/>
          <p:nvPr/>
        </p:nvSpPr>
        <p:spPr>
          <a:xfrm>
            <a:off x="4651603" y="5625533"/>
            <a:ext cx="1890864" cy="425549"/>
          </a:xfrm>
          <a:prstGeom prst="borderCallout2">
            <a:avLst>
              <a:gd name="adj1" fmla="val 51197"/>
              <a:gd name="adj2" fmla="val -2536"/>
              <a:gd name="adj3" fmla="val 123955"/>
              <a:gd name="adj4" fmla="val -36384"/>
              <a:gd name="adj5" fmla="val 52138"/>
              <a:gd name="adj6" fmla="val -520"/>
            </a:avLst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Aseman" panose="00000400000000000000" pitchFamily="2" charset="-78"/>
              </a:rPr>
              <a:t>حداکثر نسبت تنش مجاز</a:t>
            </a:r>
            <a:endParaRPr lang="en-US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Asem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894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8738" y="0"/>
            <a:ext cx="12093262" cy="136516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b="1" dirty="0" smtClean="0">
                <a:cs typeface="2  Aseman" panose="00000400000000000000" pitchFamily="2" charset="-78"/>
              </a:rPr>
              <a:t>انتخاب ترکیبات بار:</a:t>
            </a:r>
            <a:r>
              <a:rPr lang="fa-IR" b="1" dirty="0" smtClean="0">
                <a:solidFill>
                  <a:schemeClr val="accent6"/>
                </a:solidFill>
                <a:cs typeface="2  Aseman" panose="00000400000000000000" pitchFamily="2" charset="-78"/>
              </a:rPr>
              <a:t> از منوی </a:t>
            </a:r>
            <a:r>
              <a:rPr lang="en-US" b="1" dirty="0" smtClean="0">
                <a:solidFill>
                  <a:schemeClr val="accent6"/>
                </a:solidFill>
                <a:cs typeface="2  Aseman" panose="00000400000000000000" pitchFamily="2" charset="-78"/>
              </a:rPr>
              <a:t>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cs typeface="2  Aseman" panose="00000400000000000000" pitchFamily="2" charset="-78"/>
              </a:rPr>
              <a:t>Design&gt;Steel Frame Design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2  Aseman" panose="00000400000000000000" pitchFamily="2" charset="-78"/>
              </a:rPr>
              <a:t>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cs typeface="2  Aseman" panose="00000400000000000000" pitchFamily="2" charset="-78"/>
              </a:rPr>
              <a:t>&gt;Select Design Combo</a:t>
            </a:r>
            <a:r>
              <a:rPr lang="fa-IR" b="1" dirty="0" smtClean="0">
                <a:solidFill>
                  <a:schemeClr val="accent6"/>
                </a:solidFill>
                <a:cs typeface="2  Aseman" panose="00000400000000000000" pitchFamily="2" charset="-78"/>
              </a:rPr>
              <a:t>به انتخاب ترکیبات بار می پردازیم.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cs typeface="2  Asema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69" y="1683108"/>
            <a:ext cx="5280337" cy="44705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336" y="1683108"/>
            <a:ext cx="5022760" cy="4470580"/>
          </a:xfrm>
          <a:prstGeom prst="rect">
            <a:avLst/>
          </a:prstGeom>
        </p:spPr>
      </p:pic>
      <p:sp>
        <p:nvSpPr>
          <p:cNvPr id="6" name="Line Callout 2 5"/>
          <p:cNvSpPr/>
          <p:nvPr/>
        </p:nvSpPr>
        <p:spPr>
          <a:xfrm>
            <a:off x="9404644" y="2279445"/>
            <a:ext cx="2787356" cy="425549"/>
          </a:xfrm>
          <a:prstGeom prst="borderCallout2">
            <a:avLst>
              <a:gd name="adj1" fmla="val 51197"/>
              <a:gd name="adj2" fmla="val -2536"/>
              <a:gd name="adj3" fmla="val 51321"/>
              <a:gd name="adj4" fmla="val -12523"/>
              <a:gd name="adj5" fmla="val 118719"/>
              <a:gd name="adj6" fmla="val -12164"/>
            </a:avLst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Aseman" panose="00000400000000000000" pitchFamily="2" charset="-78"/>
              </a:rPr>
              <a:t>دو ترکیب بار اول(بدون نیروی زلزله)</a:t>
            </a:r>
            <a:endParaRPr lang="en-US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Aseman" panose="00000400000000000000" pitchFamily="2" charset="-78"/>
            </a:endParaRPr>
          </a:p>
        </p:txBody>
      </p:sp>
      <p:sp>
        <p:nvSpPr>
          <p:cNvPr id="7" name="Right Arrow 6"/>
          <p:cNvSpPr/>
          <p:nvPr/>
        </p:nvSpPr>
        <p:spPr>
          <a:xfrm rot="12978098">
            <a:off x="1430356" y="2274169"/>
            <a:ext cx="473701" cy="436099"/>
          </a:xfrm>
          <a:prstGeom prst="rightArrow">
            <a:avLst>
              <a:gd name="adj1" fmla="val 39217"/>
              <a:gd name="adj2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2978098">
            <a:off x="8136714" y="2274168"/>
            <a:ext cx="473701" cy="43609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ine Callout 2 8"/>
          <p:cNvSpPr/>
          <p:nvPr/>
        </p:nvSpPr>
        <p:spPr>
          <a:xfrm>
            <a:off x="1347232" y="1098586"/>
            <a:ext cx="2787356" cy="425549"/>
          </a:xfrm>
          <a:prstGeom prst="borderCallout2">
            <a:avLst>
              <a:gd name="adj1" fmla="val 51197"/>
              <a:gd name="adj2" fmla="val -2536"/>
              <a:gd name="adj3" fmla="val 51321"/>
              <a:gd name="adj4" fmla="val -12523"/>
              <a:gd name="adj5" fmla="val 233723"/>
              <a:gd name="adj6" fmla="val -11702"/>
            </a:avLst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Aseman" panose="00000400000000000000" pitchFamily="2" charset="-78"/>
              </a:rPr>
              <a:t>مقاومت</a:t>
            </a:r>
            <a:endParaRPr lang="en-US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Aseman" panose="00000400000000000000" pitchFamily="2" charset="-78"/>
            </a:endParaRPr>
          </a:p>
        </p:txBody>
      </p:sp>
      <p:sp>
        <p:nvSpPr>
          <p:cNvPr id="10" name="Line Callout 2 9"/>
          <p:cNvSpPr/>
          <p:nvPr/>
        </p:nvSpPr>
        <p:spPr>
          <a:xfrm flipH="1">
            <a:off x="5617336" y="1098585"/>
            <a:ext cx="2102790" cy="425549"/>
          </a:xfrm>
          <a:prstGeom prst="borderCallout2">
            <a:avLst>
              <a:gd name="adj1" fmla="val 51197"/>
              <a:gd name="adj2" fmla="val -2536"/>
              <a:gd name="adj3" fmla="val 51321"/>
              <a:gd name="adj4" fmla="val -12523"/>
              <a:gd name="adj5" fmla="val 233723"/>
              <a:gd name="adj6" fmla="val -11702"/>
            </a:avLst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Aseman" panose="00000400000000000000" pitchFamily="2" charset="-78"/>
              </a:rPr>
              <a:t>تغییر شکل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Aseman" panose="00000400000000000000" pitchFamily="2" charset="-78"/>
            </a:endParaRPr>
          </a:p>
        </p:txBody>
      </p:sp>
      <p:sp>
        <p:nvSpPr>
          <p:cNvPr id="12" name="Line Callout 2 11"/>
          <p:cNvSpPr/>
          <p:nvPr/>
        </p:nvSpPr>
        <p:spPr>
          <a:xfrm>
            <a:off x="3670779" y="2038199"/>
            <a:ext cx="1890117" cy="425549"/>
          </a:xfrm>
          <a:prstGeom prst="borderCallout2">
            <a:avLst>
              <a:gd name="adj1" fmla="val 48170"/>
              <a:gd name="adj2" fmla="val 190"/>
              <a:gd name="adj3" fmla="val 51321"/>
              <a:gd name="adj4" fmla="val -258"/>
              <a:gd name="adj5" fmla="val 200433"/>
              <a:gd name="adj6" fmla="val 563"/>
            </a:avLst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Aseman" panose="00000400000000000000" pitchFamily="2" charset="-78"/>
              </a:rPr>
              <a:t>تمام ترکیبات بار  وارده</a:t>
            </a:r>
            <a:endParaRPr lang="en-US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Asem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9000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8738" y="-154546"/>
            <a:ext cx="12093262" cy="75985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fa-IR" b="1" dirty="0" smtClean="0">
                <a:cs typeface="2  Aseman" panose="00000400000000000000" pitchFamily="2" charset="-78"/>
              </a:rPr>
              <a:t>انتخاب پارامترهای طراحی: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cs typeface="2  Aseman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426" y="723243"/>
            <a:ext cx="11955886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 rtl="1"/>
            <a:r>
              <a:rPr lang="fa-IR" sz="2800" b="1" dirty="0" smtClean="0">
                <a:ln/>
                <a:solidFill>
                  <a:schemeClr val="accent3"/>
                </a:solidFill>
                <a:cs typeface="2  Aseman" panose="00000400000000000000" pitchFamily="2" charset="-78"/>
              </a:rPr>
              <a:t>1)تغییر تنظیمات </a:t>
            </a:r>
            <a:r>
              <a:rPr lang="fa-IR" sz="2800" b="1" dirty="0">
                <a:ln/>
                <a:solidFill>
                  <a:schemeClr val="accent3"/>
                </a:solidFill>
                <a:cs typeface="2  Aseman" panose="00000400000000000000" pitchFamily="2" charset="-78"/>
              </a:rPr>
              <a:t>پیش فرض</a:t>
            </a:r>
            <a:r>
              <a:rPr lang="fa-IR" sz="2800" b="1" dirty="0" smtClean="0">
                <a:ln/>
                <a:solidFill>
                  <a:schemeClr val="accent3"/>
                </a:solidFill>
                <a:cs typeface="2  Aseman" panose="00000400000000000000" pitchFamily="2" charset="-78"/>
              </a:rPr>
              <a:t> طراحی تیرهای دو سر مفصل: </a:t>
            </a:r>
            <a:r>
              <a:rPr lang="fa-IR" sz="2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cs typeface="2  Aseman" panose="00000400000000000000" pitchFamily="2" charset="-78"/>
              </a:rPr>
              <a:t>از </a:t>
            </a:r>
            <a:r>
              <a:rPr lang="fa-IR" sz="2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cs typeface="2  Aseman" panose="00000400000000000000" pitchFamily="2" charset="-78"/>
              </a:rPr>
              <a:t>منوی </a:t>
            </a:r>
            <a:r>
              <a:rPr lang="en-US" sz="2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cs typeface="2  Aseman" panose="00000400000000000000" pitchFamily="2" charset="-78"/>
              </a:rPr>
              <a:t>  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Aseman" panose="00000400000000000000" pitchFamily="2" charset="-78"/>
              </a:rPr>
              <a:t>Design&gt;Overwrite Frame Design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Aseman" panose="00000400000000000000" pitchFamily="2" charset="-78"/>
              </a:rPr>
              <a:t> 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Aseman" panose="00000400000000000000" pitchFamily="2" charset="-78"/>
              </a:rPr>
              <a:t>Procedure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Aseman" panose="00000400000000000000" pitchFamily="2" charset="-78"/>
              </a:rPr>
              <a:t> </a:t>
            </a:r>
            <a:r>
              <a:rPr lang="fa-IR" sz="2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cs typeface="2  Aseman" panose="00000400000000000000" pitchFamily="2" charset="-78"/>
              </a:rPr>
              <a:t>تنظیمات پیش فرض تیرهای مفصلی که به صورت مرکب است را تغییر می دهیم و طراحی فولادی را برای آن انتخاب می کنیم.</a:t>
            </a:r>
            <a:endParaRPr lang="en-US" sz="28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cs typeface="2  Asema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173" y="2206983"/>
            <a:ext cx="3272911" cy="3678662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9557387">
            <a:off x="4986649" y="3138081"/>
            <a:ext cx="473701" cy="43609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8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6114" y="-90152"/>
            <a:ext cx="11955886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 rtl="1"/>
            <a:r>
              <a:rPr lang="fa-IR" sz="2800" b="1" dirty="0" smtClean="0">
                <a:ln/>
                <a:solidFill>
                  <a:schemeClr val="accent3"/>
                </a:solidFill>
                <a:cs typeface="2  Aseman" panose="00000400000000000000" pitchFamily="2" charset="-78"/>
              </a:rPr>
              <a:t>2)اعمال تکیه گاه جانبی در تیرها: </a:t>
            </a:r>
            <a:r>
              <a:rPr lang="fa-IR" sz="2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cs typeface="2  Aseman" panose="00000400000000000000" pitchFamily="2" charset="-78"/>
              </a:rPr>
              <a:t>از </a:t>
            </a:r>
            <a:r>
              <a:rPr lang="fa-IR" sz="2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cs typeface="2  Aseman" panose="00000400000000000000" pitchFamily="2" charset="-78"/>
              </a:rPr>
              <a:t>منوی </a:t>
            </a:r>
            <a:r>
              <a:rPr lang="en-US" sz="2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cs typeface="2  Aseman" panose="00000400000000000000" pitchFamily="2" charset="-78"/>
              </a:rPr>
              <a:t>  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Aseman" panose="00000400000000000000" pitchFamily="2" charset="-78"/>
              </a:rPr>
              <a:t>Design&gt;Steel Frame Design&gt;View / Revise Overwrites</a:t>
            </a:r>
            <a:r>
              <a:rPr lang="fa-IR" sz="2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cs typeface="2  Aseman" panose="00000400000000000000" pitchFamily="2" charset="-78"/>
              </a:rPr>
              <a:t>پارامترهای اعمال تکیه گاه جانبی  تیرها را وارد می کینم.</a:t>
            </a:r>
            <a:endParaRPr lang="en-US" sz="28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cs typeface="2  Asema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98" y="538162"/>
            <a:ext cx="5962650" cy="6319838"/>
          </a:xfrm>
          <a:prstGeom prst="rect">
            <a:avLst/>
          </a:prstGeom>
        </p:spPr>
      </p:pic>
      <p:sp>
        <p:nvSpPr>
          <p:cNvPr id="6" name="Line Callout 2 5"/>
          <p:cNvSpPr/>
          <p:nvPr/>
        </p:nvSpPr>
        <p:spPr>
          <a:xfrm>
            <a:off x="4356124" y="3745807"/>
            <a:ext cx="5869701" cy="425549"/>
          </a:xfrm>
          <a:prstGeom prst="borderCallout2">
            <a:avLst>
              <a:gd name="adj1" fmla="val 51197"/>
              <a:gd name="adj2" fmla="val -2536"/>
              <a:gd name="adj3" fmla="val 54347"/>
              <a:gd name="adj4" fmla="val -29857"/>
              <a:gd name="adj5" fmla="val 37006"/>
              <a:gd name="adj6" fmla="val -37146"/>
            </a:avLst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 rtl="1"/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Aseman" panose="00000400000000000000" pitchFamily="2" charset="-78"/>
              </a:rPr>
              <a:t>وارد کردن عدد کوچک به منظور اعمال تکیه گاه جانبی به تیرها(مانند 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Aseman" panose="00000400000000000000" pitchFamily="2" charset="-78"/>
              </a:rPr>
              <a:t>0.001</a:t>
            </a:r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Aseman" panose="00000400000000000000" pitchFamily="2" charset="-78"/>
              </a:rPr>
              <a:t>)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Asem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8559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6114" y="-90152"/>
            <a:ext cx="11955886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 rtl="1"/>
            <a:r>
              <a:rPr lang="fa-IR" sz="2800" b="1" dirty="0">
                <a:ln/>
                <a:solidFill>
                  <a:schemeClr val="accent3"/>
                </a:solidFill>
                <a:cs typeface="2  Aseman" panose="00000400000000000000" pitchFamily="2" charset="-78"/>
              </a:rPr>
              <a:t>3</a:t>
            </a:r>
            <a:r>
              <a:rPr lang="fa-IR" sz="2800" b="1" dirty="0" smtClean="0">
                <a:ln/>
                <a:solidFill>
                  <a:schemeClr val="accent3"/>
                </a:solidFill>
                <a:cs typeface="2  Aseman" panose="00000400000000000000" pitchFamily="2" charset="-78"/>
              </a:rPr>
              <a:t>)اعمال ضریب  طول موثر ستون: </a:t>
            </a:r>
            <a:r>
              <a:rPr lang="fa-IR" sz="2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cs typeface="2  Aseman" panose="00000400000000000000" pitchFamily="2" charset="-78"/>
              </a:rPr>
              <a:t>از </a:t>
            </a:r>
            <a:r>
              <a:rPr lang="fa-IR" sz="2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cs typeface="2  Aseman" panose="00000400000000000000" pitchFamily="2" charset="-78"/>
              </a:rPr>
              <a:t>منوی </a:t>
            </a:r>
            <a:r>
              <a:rPr lang="en-US" sz="2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cs typeface="2  Aseman" panose="00000400000000000000" pitchFamily="2" charset="-78"/>
              </a:rPr>
              <a:t>  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Aseman" panose="00000400000000000000" pitchFamily="2" charset="-78"/>
              </a:rPr>
              <a:t>Design&gt;Steel Frame Design&gt;View / Revise Overwrites</a:t>
            </a:r>
            <a:r>
              <a:rPr lang="fa-IR" sz="2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cs typeface="2  Aseman" panose="00000400000000000000" pitchFamily="2" charset="-78"/>
              </a:rPr>
              <a:t>پارامترهای اعمال ضریب طول موثر ستون را وارد می کینم.</a:t>
            </a:r>
            <a:endParaRPr lang="en-US" sz="28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cs typeface="2  Asema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14" y="360608"/>
            <a:ext cx="6718478" cy="6497392"/>
          </a:xfrm>
          <a:prstGeom prst="rect">
            <a:avLst/>
          </a:prstGeom>
        </p:spPr>
      </p:pic>
      <p:sp>
        <p:nvSpPr>
          <p:cNvPr id="5" name="Line Callout 2 4"/>
          <p:cNvSpPr/>
          <p:nvPr/>
        </p:nvSpPr>
        <p:spPr>
          <a:xfrm>
            <a:off x="4961431" y="3609304"/>
            <a:ext cx="5869701" cy="425549"/>
          </a:xfrm>
          <a:prstGeom prst="borderCallout2">
            <a:avLst>
              <a:gd name="adj1" fmla="val 51197"/>
              <a:gd name="adj2" fmla="val -2536"/>
              <a:gd name="adj3" fmla="val 54347"/>
              <a:gd name="adj4" fmla="val -29857"/>
              <a:gd name="adj5" fmla="val 94508"/>
              <a:gd name="adj6" fmla="val -37804"/>
            </a:avLst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 rtl="1"/>
            <a:r>
              <a:rPr lang="en-US" sz="2000" dirty="0" smtClean="0">
                <a:ln w="0"/>
                <a:solidFill>
                  <a:schemeClr val="tx1"/>
                </a:solidFill>
                <a:cs typeface="2  Aseman" panose="00000400000000000000" pitchFamily="2" charset="-78"/>
              </a:rPr>
              <a:t>K(Major)=</a:t>
            </a:r>
            <a:r>
              <a:rPr lang="en-US" sz="2400" dirty="0" smtClean="0">
                <a:ln w="0"/>
                <a:solidFill>
                  <a:schemeClr val="tx1"/>
                </a:solidFill>
                <a:cs typeface="2  Aseman" panose="00000400000000000000" pitchFamily="2" charset="-78"/>
              </a:rPr>
              <a:t>1</a:t>
            </a:r>
            <a:endParaRPr lang="en-US" sz="2400" dirty="0">
              <a:ln w="0"/>
              <a:solidFill>
                <a:schemeClr val="tx1"/>
              </a:solidFill>
              <a:cs typeface="2  Aseman" panose="00000400000000000000" pitchFamily="2" charset="-78"/>
            </a:endParaRPr>
          </a:p>
        </p:txBody>
      </p:sp>
      <p:sp>
        <p:nvSpPr>
          <p:cNvPr id="6" name="Line Callout 2 5"/>
          <p:cNvSpPr/>
          <p:nvPr/>
        </p:nvSpPr>
        <p:spPr>
          <a:xfrm>
            <a:off x="4961430" y="4180811"/>
            <a:ext cx="5869701" cy="425549"/>
          </a:xfrm>
          <a:prstGeom prst="borderCallout2">
            <a:avLst>
              <a:gd name="adj1" fmla="val 51197"/>
              <a:gd name="adj2" fmla="val -2536"/>
              <a:gd name="adj3" fmla="val 54347"/>
              <a:gd name="adj4" fmla="val -29857"/>
              <a:gd name="adj5" fmla="val -2337"/>
              <a:gd name="adj6" fmla="val -37804"/>
            </a:avLst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 rtl="1"/>
            <a:r>
              <a:rPr lang="en-US" sz="2000" dirty="0" smtClean="0">
                <a:ln w="0"/>
                <a:solidFill>
                  <a:schemeClr val="tx1"/>
                </a:solidFill>
                <a:cs typeface="2  Aseman" panose="00000400000000000000" pitchFamily="2" charset="-78"/>
              </a:rPr>
              <a:t>K(Minor)=</a:t>
            </a:r>
            <a:r>
              <a:rPr lang="en-US" sz="2400" dirty="0" smtClean="0">
                <a:ln w="0"/>
                <a:solidFill>
                  <a:schemeClr val="tx1"/>
                </a:solidFill>
                <a:cs typeface="2  Aseman" panose="00000400000000000000" pitchFamily="2" charset="-78"/>
              </a:rPr>
              <a:t>1</a:t>
            </a:r>
            <a:endParaRPr lang="en-US" sz="2400" dirty="0">
              <a:ln w="0"/>
              <a:solidFill>
                <a:schemeClr val="tx1"/>
              </a:solidFill>
              <a:cs typeface="2  Asem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9845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347730" y="-90152"/>
            <a:ext cx="12539730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 rtl="1"/>
            <a:r>
              <a:rPr lang="fa-IR" sz="2800" b="1" dirty="0">
                <a:ln/>
                <a:solidFill>
                  <a:schemeClr val="accent3"/>
                </a:solidFill>
                <a:cs typeface="2  Aseman" panose="00000400000000000000" pitchFamily="2" charset="-78"/>
              </a:rPr>
              <a:t>3</a:t>
            </a:r>
            <a:r>
              <a:rPr lang="fa-IR" sz="2800" b="1" dirty="0" smtClean="0">
                <a:ln/>
                <a:solidFill>
                  <a:schemeClr val="accent3"/>
                </a:solidFill>
                <a:cs typeface="2  Aseman" panose="00000400000000000000" pitchFamily="2" charset="-78"/>
              </a:rPr>
              <a:t>)اعمال ضریب  طول مهار نشده در بادبند های </a:t>
            </a:r>
            <a:r>
              <a:rPr lang="en-US" sz="2800" b="1" dirty="0" smtClean="0">
                <a:ln/>
                <a:solidFill>
                  <a:schemeClr val="accent3"/>
                </a:solidFill>
                <a:cs typeface="2  Aseman" panose="00000400000000000000" pitchFamily="2" charset="-78"/>
              </a:rPr>
              <a:t>x </a:t>
            </a:r>
            <a:r>
              <a:rPr lang="fa-IR" sz="2800" b="1" dirty="0" smtClean="0">
                <a:ln/>
                <a:solidFill>
                  <a:schemeClr val="accent3"/>
                </a:solidFill>
                <a:cs typeface="2  Aseman" panose="00000400000000000000" pitchFamily="2" charset="-78"/>
              </a:rPr>
              <a:t> شکل: </a:t>
            </a:r>
            <a:r>
              <a:rPr lang="fa-IR" sz="2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cs typeface="2  Aseman" panose="00000400000000000000" pitchFamily="2" charset="-78"/>
              </a:rPr>
              <a:t>از منوی </a:t>
            </a:r>
            <a:r>
              <a:rPr lang="en-US" sz="2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cs typeface="2  Aseman" panose="00000400000000000000" pitchFamily="2" charset="-78"/>
              </a:rPr>
              <a:t> 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Aseman" panose="00000400000000000000" pitchFamily="2" charset="-78"/>
              </a:rPr>
              <a:t>Design&gt;Steel Frame Design&gt;View / Revise Overwrites</a:t>
            </a:r>
            <a:r>
              <a:rPr lang="fa-IR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Aseman" panose="00000400000000000000" pitchFamily="2" charset="-78"/>
              </a:rPr>
              <a:t>     </a:t>
            </a:r>
            <a:r>
              <a:rPr lang="fa-IR" sz="2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cs typeface="2  Aseman" panose="00000400000000000000" pitchFamily="2" charset="-78"/>
              </a:rPr>
              <a:t>پارامترهای اعمال ضریب طول مهار نشده را وارد می کینم.</a:t>
            </a:r>
            <a:endParaRPr lang="en-US" sz="28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cs typeface="2  Asema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901"/>
            <a:ext cx="6722772" cy="64710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Line Callout 2 4"/>
              <p:cNvSpPr/>
              <p:nvPr/>
            </p:nvSpPr>
            <p:spPr>
              <a:xfrm>
                <a:off x="4858400" y="3261575"/>
                <a:ext cx="5869701" cy="425549"/>
              </a:xfrm>
              <a:prstGeom prst="borderCallout2">
                <a:avLst>
                  <a:gd name="adj1" fmla="val 51197"/>
                  <a:gd name="adj2" fmla="val -2536"/>
                  <a:gd name="adj3" fmla="val 54347"/>
                  <a:gd name="adj4" fmla="val -29857"/>
                  <a:gd name="adj5" fmla="val 94508"/>
                  <a:gd name="adj6" fmla="val -37804"/>
                </a:avLst>
              </a:prstGeom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 rtl="1"/>
                <a:r>
                  <a:rPr lang="en-US" sz="2000" dirty="0" smtClean="0">
                    <a:ln w="0"/>
                    <a:solidFill>
                      <a:schemeClr val="tx1"/>
                    </a:solidFill>
                    <a:cs typeface="2  Aseman" panose="00000400000000000000" pitchFamily="2" charset="-78"/>
                  </a:rPr>
                  <a:t>Unbraced Length Ratio (Major)=</a:t>
                </a:r>
                <a:r>
                  <a:rPr lang="en-US" sz="2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2  Aseman" panose="00000400000000000000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2  Aseman" panose="00000400000000000000" pitchFamily="2" charset="-78"/>
                      </a:rPr>
                      <m:t>0</m:t>
                    </m:r>
                    <m:r>
                      <a:rPr lang="en-US" sz="20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2  Aseman" panose="00000400000000000000" pitchFamily="2" charset="-78"/>
                      </a:rPr>
                      <m:t>.</m:t>
                    </m:r>
                    <m:r>
                      <a:rPr lang="en-US" sz="20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2  Aseman" panose="00000400000000000000" pitchFamily="2" charset="-78"/>
                      </a:rPr>
                      <m:t>5</m:t>
                    </m:r>
                  </m:oMath>
                </a14:m>
                <a:endParaRPr lang="en-US" sz="2000" dirty="0">
                  <a:ln w="0"/>
                  <a:solidFill>
                    <a:schemeClr val="tx1"/>
                  </a:solidFill>
                  <a:cs typeface="2  Asem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5" name="Line Callout 2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8400" y="3261575"/>
                <a:ext cx="5869701" cy="425549"/>
              </a:xfrm>
              <a:prstGeom prst="borderCallout2">
                <a:avLst>
                  <a:gd name="adj1" fmla="val 51197"/>
                  <a:gd name="adj2" fmla="val -2536"/>
                  <a:gd name="adj3" fmla="val 54347"/>
                  <a:gd name="adj4" fmla="val -29857"/>
                  <a:gd name="adj5" fmla="val 94508"/>
                  <a:gd name="adj6" fmla="val -37804"/>
                </a:avLst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bg2">
                    <a:lumMod val="1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Line Callout 2 5"/>
              <p:cNvSpPr/>
              <p:nvPr/>
            </p:nvSpPr>
            <p:spPr>
              <a:xfrm>
                <a:off x="4858399" y="3833082"/>
                <a:ext cx="5869701" cy="425549"/>
              </a:xfrm>
              <a:prstGeom prst="borderCallout2">
                <a:avLst>
                  <a:gd name="adj1" fmla="val 51197"/>
                  <a:gd name="adj2" fmla="val -2536"/>
                  <a:gd name="adj3" fmla="val 54347"/>
                  <a:gd name="adj4" fmla="val -29857"/>
                  <a:gd name="adj5" fmla="val -2337"/>
                  <a:gd name="adj6" fmla="val -37804"/>
                </a:avLst>
              </a:prstGeom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 rtl="1"/>
                <a:r>
                  <a:rPr lang="en-US" sz="2000" dirty="0" smtClean="0">
                    <a:ln w="0"/>
                    <a:solidFill>
                      <a:schemeClr val="tx1"/>
                    </a:solidFill>
                    <a:cs typeface="2  Aseman" panose="00000400000000000000" pitchFamily="2" charset="-78"/>
                  </a:rPr>
                  <a:t>Unbraced Length Ratio (Minor , LTB)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n w="0"/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2  Bardiya" panose="00000400000000000000" pitchFamily="2" charset="-78"/>
                      </a:rPr>
                      <m:t>=</m:t>
                    </m:r>
                    <m:r>
                      <a:rPr lang="en-US" sz="2000" i="1" dirty="0" smtClean="0">
                        <a:ln w="0"/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2  Bardiya" panose="00000400000000000000" pitchFamily="2" charset="-78"/>
                      </a:rPr>
                      <m:t>0</m:t>
                    </m:r>
                    <m:r>
                      <a:rPr lang="en-US" sz="2000" i="1" dirty="0" smtClean="0">
                        <a:ln w="0"/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2  Bardiya" panose="00000400000000000000" pitchFamily="2" charset="-78"/>
                      </a:rPr>
                      <m:t>.</m:t>
                    </m:r>
                    <m:r>
                      <a:rPr lang="en-US" sz="2000" i="1" dirty="0" smtClean="0">
                        <a:ln w="0"/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2  Bardiya" panose="00000400000000000000" pitchFamily="2" charset="-78"/>
                      </a:rPr>
                      <m:t>67</m:t>
                    </m:r>
                  </m:oMath>
                </a14:m>
                <a:endParaRPr lang="en-US" sz="2000" dirty="0">
                  <a:ln w="0"/>
                  <a:solidFill>
                    <a:schemeClr val="tx1"/>
                  </a:solidFill>
                  <a:cs typeface="2  Bardiya" panose="00000400000000000000" pitchFamily="2" charset="-78"/>
                </a:endParaRPr>
              </a:p>
            </p:txBody>
          </p:sp>
        </mc:Choice>
        <mc:Fallback xmlns="">
          <p:sp>
            <p:nvSpPr>
              <p:cNvPr id="6" name="Line Callout 2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8399" y="3833082"/>
                <a:ext cx="5869701" cy="425549"/>
              </a:xfrm>
              <a:prstGeom prst="borderCallout2">
                <a:avLst>
                  <a:gd name="adj1" fmla="val 51197"/>
                  <a:gd name="adj2" fmla="val -2536"/>
                  <a:gd name="adj3" fmla="val 54347"/>
                  <a:gd name="adj4" fmla="val -29857"/>
                  <a:gd name="adj5" fmla="val -2337"/>
                  <a:gd name="adj6" fmla="val -37804"/>
                </a:avLst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211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0106" y="0"/>
            <a:ext cx="11171894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fa-IR" sz="3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ایجاد مدل جدید:</a:t>
            </a:r>
          </a:p>
          <a:p>
            <a:pPr algn="r" rtl="1"/>
            <a:endParaRPr lang="fa-IR" sz="3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r"/>
            <a:r>
              <a:rPr lang="fa-IR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2  Aseman" panose="00000400000000000000" pitchFamily="2" charset="-78"/>
              </a:rPr>
              <a:t>اصلاح واحد نرم </a:t>
            </a:r>
            <a:r>
              <a:rPr lang="fa-IR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2  Aseman" panose="00000400000000000000" pitchFamily="2" charset="-78"/>
              </a:rPr>
              <a:t>افزار</a:t>
            </a:r>
          </a:p>
          <a:p>
            <a:pPr algn="r"/>
            <a:endParaRPr lang="fa-IR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2  Aseman" panose="00000400000000000000" pitchFamily="2" charset="-78"/>
            </a:endParaRPr>
          </a:p>
          <a:p>
            <a:pPr algn="r"/>
            <a:r>
              <a:rPr lang="en-US" sz="2800" dirty="0" smtClean="0">
                <a:cs typeface="2  Aseman" panose="00000400000000000000" pitchFamily="2" charset="-78"/>
              </a:rPr>
              <a:t>File/New </a:t>
            </a:r>
            <a:r>
              <a:rPr lang="en-US" sz="2800" dirty="0">
                <a:cs typeface="2  Aseman" panose="00000400000000000000" pitchFamily="2" charset="-78"/>
              </a:rPr>
              <a:t>model</a:t>
            </a:r>
            <a:r>
              <a:rPr lang="en-US" sz="2800" dirty="0" smtClean="0">
                <a:cs typeface="2  Aseman" panose="00000400000000000000" pitchFamily="2" charset="-78"/>
              </a:rPr>
              <a:t>…</a:t>
            </a:r>
            <a:r>
              <a:rPr lang="fa-IR" sz="2800" dirty="0" smtClean="0">
                <a:cs typeface="2  Aseman" panose="00000400000000000000" pitchFamily="2" charset="-78"/>
              </a:rPr>
              <a:t>                                             </a:t>
            </a:r>
            <a:r>
              <a:rPr lang="en-US" sz="2800" dirty="0" smtClean="0">
                <a:cs typeface="2  Aseman" panose="00000400000000000000" pitchFamily="2" charset="-78"/>
              </a:rPr>
              <a:t> </a:t>
            </a:r>
            <a:r>
              <a:rPr lang="fa-IR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2  Aseman" panose="00000400000000000000" pitchFamily="2" charset="-78"/>
              </a:rPr>
              <a:t>ايجاد </a:t>
            </a:r>
            <a:r>
              <a:rPr lang="fa-IR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2  Aseman" panose="00000400000000000000" pitchFamily="2" charset="-78"/>
              </a:rPr>
              <a:t>مدل جديد از طريق منوي</a:t>
            </a:r>
            <a:r>
              <a:rPr lang="fa-IR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2  Aseman" panose="00000400000000000000" pitchFamily="2" charset="-78"/>
              </a:rPr>
              <a:t> </a:t>
            </a:r>
            <a:endParaRPr lang="en-US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2  Asema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531" y="2981787"/>
            <a:ext cx="5600041" cy="2001276"/>
          </a:xfrm>
          <a:prstGeom prst="rect">
            <a:avLst/>
          </a:prstGeom>
        </p:spPr>
      </p:pic>
      <p:sp>
        <p:nvSpPr>
          <p:cNvPr id="6" name="Line Callout 2 5"/>
          <p:cNvSpPr/>
          <p:nvPr/>
        </p:nvSpPr>
        <p:spPr>
          <a:xfrm rot="10800000" flipV="1">
            <a:off x="2287540" y="5243557"/>
            <a:ext cx="1643039" cy="590271"/>
          </a:xfrm>
          <a:prstGeom prst="borderCallout2">
            <a:avLst>
              <a:gd name="adj1" fmla="val 51197"/>
              <a:gd name="adj2" fmla="val -2536"/>
              <a:gd name="adj3" fmla="val 49033"/>
              <a:gd name="adj4" fmla="val -32609"/>
              <a:gd name="adj5" fmla="val -69303"/>
              <a:gd name="adj6" fmla="val -86341"/>
            </a:avLst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Aseman" panose="00000400000000000000" pitchFamily="2" charset="-78"/>
              </a:rPr>
              <a:t>استفاده از فایل های آماده مدل های قبلی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Aseman" panose="00000400000000000000" pitchFamily="2" charset="-78"/>
            </a:endParaRPr>
          </a:p>
        </p:txBody>
      </p:sp>
      <p:sp>
        <p:nvSpPr>
          <p:cNvPr id="8" name="Line Callout 2 7"/>
          <p:cNvSpPr/>
          <p:nvPr/>
        </p:nvSpPr>
        <p:spPr>
          <a:xfrm>
            <a:off x="9996636" y="5196517"/>
            <a:ext cx="1643039" cy="637311"/>
          </a:xfrm>
          <a:prstGeom prst="borderCallout2">
            <a:avLst>
              <a:gd name="adj1" fmla="val 51197"/>
              <a:gd name="adj2" fmla="val -2536"/>
              <a:gd name="adj3" fmla="val 49033"/>
              <a:gd name="adj4" fmla="val -32609"/>
              <a:gd name="adj5" fmla="val -73161"/>
              <a:gd name="adj6" fmla="val -85484"/>
            </a:avLst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fa-IR" sz="200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ایجاد</a:t>
            </a:r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مدل جدید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ine Callout 2 8"/>
          <p:cNvSpPr/>
          <p:nvPr/>
        </p:nvSpPr>
        <p:spPr>
          <a:xfrm rot="5400000">
            <a:off x="6886318" y="4378004"/>
            <a:ext cx="637310" cy="2274336"/>
          </a:xfrm>
          <a:prstGeom prst="borderCallout2">
            <a:avLst>
              <a:gd name="adj1" fmla="val 51196"/>
              <a:gd name="adj2" fmla="val 14846"/>
              <a:gd name="adj3" fmla="val 52351"/>
              <a:gd name="adj4" fmla="val -34816"/>
              <a:gd name="adj5" fmla="val 52972"/>
              <a:gd name="adj6" fmla="val -89899"/>
            </a:avLst>
          </a:prstGeom>
          <a:ln>
            <a:solidFill>
              <a:schemeClr val="tx2">
                <a:lumMod val="90000"/>
                <a:lumOff val="10000"/>
              </a:schemeClr>
            </a:solidFill>
          </a:ln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12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 wrap="square" rtlCol="0" anchor="ctr"/>
          <a:lstStyle/>
          <a:p>
            <a:pPr algn="ctr"/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Aseman" panose="00000400000000000000" pitchFamily="2" charset="-78"/>
              </a:rPr>
              <a:t>ایجاد مدل با </a:t>
            </a:r>
            <a:r>
              <a:rPr lang="fa-IR" sz="2000" dirty="0" smtClean="0">
                <a:ln w="0"/>
                <a:solidFill>
                  <a:schemeClr val="tx1"/>
                </a:solidFill>
                <a:cs typeface="2  Aseman" panose="00000400000000000000" pitchFamily="2" charset="-78"/>
              </a:rPr>
              <a:t>تنظیمات</a:t>
            </a:r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Aseman" panose="00000400000000000000" pitchFamily="2" charset="-78"/>
              </a:rPr>
              <a:t> پیش فرض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Aseman" panose="000004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301" y="1101789"/>
            <a:ext cx="1955469" cy="59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66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90456" y="1944360"/>
            <a:ext cx="3860352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fa-IR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2  Aseman" panose="00000400000000000000" pitchFamily="2" charset="-78"/>
              </a:rPr>
              <a:t>فصل ششم :</a:t>
            </a:r>
          </a:p>
          <a:p>
            <a:pPr algn="ctr" rtl="1"/>
            <a:r>
              <a:rPr lang="fa-IR" sz="8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2  Aseman" panose="00000400000000000000" pitchFamily="2" charset="-78"/>
              </a:rPr>
              <a:t>طراحی سازه</a:t>
            </a:r>
          </a:p>
        </p:txBody>
      </p:sp>
    </p:spTree>
    <p:extLst>
      <p:ext uri="{BB962C8B-B14F-4D97-AF65-F5344CB8AC3E}">
        <p14:creationId xmlns:p14="http://schemas.microsoft.com/office/powerpoint/2010/main" val="385280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20106" y="6024"/>
            <a:ext cx="11171894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fa-IR" sz="3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طراحی سازه:</a:t>
            </a:r>
            <a:endParaRPr lang="fa-IR" sz="3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r" rtl="1"/>
            <a:r>
              <a:rPr lang="fa-IR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2  Aseman" panose="00000400000000000000" pitchFamily="2" charset="-78"/>
              </a:rPr>
              <a:t>براي </a:t>
            </a:r>
            <a:r>
              <a:rPr lang="fa-IR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2  Aseman" panose="00000400000000000000" pitchFamily="2" charset="-78"/>
              </a:rPr>
              <a:t>طراحی سازه از منوي</a:t>
            </a:r>
            <a:r>
              <a:rPr lang="fa-IR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2  Aseman" panose="00000400000000000000" pitchFamily="2" charset="-78"/>
              </a:rPr>
              <a:t>  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Design &gt; Steel Frame Design &gt;Start Design / Check of Structure….</a:t>
            </a:r>
            <a:r>
              <a:rPr lang="fa-IR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fa-IR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2  Aseman" panose="00000400000000000000" pitchFamily="2" charset="-78"/>
              </a:rPr>
              <a:t>استفاده مي کنیم،برنامه به صورت خودکار شروع به طراحی سازه می کند.</a:t>
            </a:r>
            <a:endParaRPr lang="en-US" sz="36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2  Asema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9967" y="2210135"/>
            <a:ext cx="2438400" cy="3648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316" y="1952960"/>
            <a:ext cx="4057650" cy="257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316" y="1762998"/>
            <a:ext cx="2324100" cy="209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316" y="2210135"/>
            <a:ext cx="2981325" cy="238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316" y="2467310"/>
            <a:ext cx="285750" cy="3257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978" y="4096085"/>
            <a:ext cx="4295775" cy="1133475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 rot="12978098">
            <a:off x="8793685" y="3566611"/>
            <a:ext cx="473701" cy="436099"/>
          </a:xfrm>
          <a:prstGeom prst="rightArrow">
            <a:avLst>
              <a:gd name="adj1" fmla="val 39217"/>
              <a:gd name="adj2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0957" y="1964800"/>
            <a:ext cx="2362200" cy="257175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 rot="12978098">
            <a:off x="4594571" y="2111147"/>
            <a:ext cx="473701" cy="436099"/>
          </a:xfrm>
          <a:prstGeom prst="rightArrow">
            <a:avLst>
              <a:gd name="adj1" fmla="val 39217"/>
              <a:gd name="adj2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66817" y="2233815"/>
            <a:ext cx="2343150" cy="1276350"/>
          </a:xfrm>
          <a:prstGeom prst="rect">
            <a:avLst/>
          </a:prstGeom>
        </p:spPr>
      </p:pic>
      <p:sp>
        <p:nvSpPr>
          <p:cNvPr id="17" name="Right Arrow 16"/>
          <p:cNvSpPr/>
          <p:nvPr/>
        </p:nvSpPr>
        <p:spPr>
          <a:xfrm rot="12978098">
            <a:off x="5907030" y="2230210"/>
            <a:ext cx="473701" cy="436099"/>
          </a:xfrm>
          <a:prstGeom prst="rightArrow">
            <a:avLst>
              <a:gd name="adj1" fmla="val 39217"/>
              <a:gd name="adj2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30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59779" y="2150422"/>
            <a:ext cx="6721712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fa-IR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2  Aseman" panose="00000400000000000000" pitchFamily="2" charset="-78"/>
              </a:rPr>
              <a:t>فصل هفتم :</a:t>
            </a:r>
          </a:p>
          <a:p>
            <a:pPr algn="ctr" rtl="1"/>
            <a:r>
              <a:rPr lang="fa-IR" sz="8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2  Aseman" panose="00000400000000000000" pitchFamily="2" charset="-78"/>
              </a:rPr>
              <a:t>نمایش و چاپ خروجی</a:t>
            </a:r>
          </a:p>
        </p:txBody>
      </p:sp>
    </p:spTree>
    <p:extLst>
      <p:ext uri="{BB962C8B-B14F-4D97-AF65-F5344CB8AC3E}">
        <p14:creationId xmlns:p14="http://schemas.microsoft.com/office/powerpoint/2010/main" val="139647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20106" y="6024"/>
            <a:ext cx="11171894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fa-IR" sz="3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نمایش و چاپ خروجی:</a:t>
            </a:r>
            <a:endParaRPr lang="fa-IR" sz="3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r" rtl="1"/>
            <a:r>
              <a:rPr lang="fa-IR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2  Aseman" panose="00000400000000000000" pitchFamily="2" charset="-78"/>
              </a:rPr>
              <a:t>براي </a:t>
            </a:r>
            <a:r>
              <a:rPr lang="fa-IR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2  Aseman" panose="00000400000000000000" pitchFamily="2" charset="-78"/>
              </a:rPr>
              <a:t>نمایش نیرو ها از منوي</a:t>
            </a:r>
            <a:r>
              <a:rPr lang="fa-IR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2  Aseman" panose="00000400000000000000" pitchFamily="2" charset="-78"/>
              </a:rPr>
              <a:t>  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Display &gt; Show Loads </a:t>
            </a:r>
            <a:r>
              <a:rPr lang="fa-IR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2  Aseman" panose="00000400000000000000" pitchFamily="2" charset="-78"/>
              </a:rPr>
              <a:t>استفاده مي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2  Aseman" panose="00000400000000000000" pitchFamily="2" charset="-78"/>
              </a:rPr>
              <a:t> </a:t>
            </a:r>
            <a:r>
              <a:rPr lang="fa-IR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2  Aseman" panose="00000400000000000000" pitchFamily="2" charset="-78"/>
              </a:rPr>
              <a:t>کنیم.و نیروی اعمالی بر تیر ها و سقف ها را نمایش می دهیم.</a:t>
            </a:r>
            <a:endParaRPr lang="en-US" sz="36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2  Asema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250" y="1128996"/>
            <a:ext cx="1868846" cy="10628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8996"/>
            <a:ext cx="3385734" cy="34706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90940"/>
            <a:ext cx="721215" cy="2857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276" y="2864324"/>
            <a:ext cx="3916184" cy="33547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002" y="1760060"/>
            <a:ext cx="4231381" cy="50979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0009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20106" y="6024"/>
            <a:ext cx="1117189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fa-IR" sz="3200" dirty="0" smtClean="0">
                <a:cs typeface="2  Aseman" panose="00000400000000000000" pitchFamily="2" charset="-78"/>
              </a:rPr>
              <a:t>وزن و مرکز جرم و مرکز سختی </a:t>
            </a:r>
            <a:r>
              <a:rPr lang="fa-IR" sz="3200" dirty="0">
                <a:cs typeface="2  Aseman" panose="00000400000000000000" pitchFamily="2" charset="-78"/>
              </a:rPr>
              <a:t>سازه</a:t>
            </a:r>
            <a:r>
              <a:rPr lang="fa-IR" sz="3200" dirty="0" smtClean="0">
                <a:cs typeface="2  Aseman" panose="00000400000000000000" pitchFamily="2" charset="-78"/>
              </a:rPr>
              <a:t> :</a:t>
            </a:r>
            <a:r>
              <a:rPr lang="fa-IR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2  Aseman" panose="00000400000000000000" pitchFamily="2" charset="-78"/>
              </a:rPr>
              <a:t>براي نمایش وزن ، مرکز جرم و مرکز سختی طبقات از منوي</a:t>
            </a:r>
            <a:r>
              <a:rPr lang="fa-IR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2  Aseman" panose="00000400000000000000" pitchFamily="2" charset="-78"/>
              </a:rPr>
              <a:t>  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Display &gt; Show Tables…</a:t>
            </a:r>
            <a:r>
              <a:rPr lang="fa-I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a-IR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2  Aseman" panose="00000400000000000000" pitchFamily="2" charset="-78"/>
              </a:rPr>
              <a:t>استفاده مي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2  Aseman" panose="00000400000000000000" pitchFamily="2" charset="-78"/>
              </a:rPr>
              <a:t> </a:t>
            </a:r>
            <a:r>
              <a:rPr lang="fa-IR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2  Aseman" panose="00000400000000000000" pitchFamily="2" charset="-78"/>
              </a:rPr>
              <a:t>کنیم.</a:t>
            </a:r>
            <a:endParaRPr lang="en-US" sz="36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2  Asema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70" y="1214971"/>
            <a:ext cx="7553325" cy="4382842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19557387">
            <a:off x="109084" y="3798661"/>
            <a:ext cx="473701" cy="43609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507" y="3781134"/>
            <a:ext cx="8740462" cy="2917065"/>
          </a:xfrm>
          <a:prstGeom prst="rect">
            <a:avLst/>
          </a:prstGeom>
        </p:spPr>
      </p:pic>
      <p:sp>
        <p:nvSpPr>
          <p:cNvPr id="9" name="Line Callout 2 8"/>
          <p:cNvSpPr/>
          <p:nvPr/>
        </p:nvSpPr>
        <p:spPr>
          <a:xfrm>
            <a:off x="7851493" y="3277889"/>
            <a:ext cx="1775440" cy="425549"/>
          </a:xfrm>
          <a:prstGeom prst="borderCallout2">
            <a:avLst>
              <a:gd name="adj1" fmla="val 51197"/>
              <a:gd name="adj2" fmla="val -2536"/>
              <a:gd name="adj3" fmla="val 145140"/>
              <a:gd name="adj4" fmla="val -38560"/>
              <a:gd name="adj5" fmla="val 333594"/>
              <a:gd name="adj6" fmla="val -38966"/>
            </a:avLst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Aseman" panose="00000400000000000000" pitchFamily="2" charset="-78"/>
              </a:rPr>
              <a:t>مرکز جرم</a:t>
            </a:r>
            <a:endParaRPr lang="en-US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Aseman" panose="00000400000000000000" pitchFamily="2" charset="-78"/>
            </a:endParaRPr>
          </a:p>
        </p:txBody>
      </p:sp>
      <p:sp>
        <p:nvSpPr>
          <p:cNvPr id="11" name="Line Callout 2 10"/>
          <p:cNvSpPr/>
          <p:nvPr/>
        </p:nvSpPr>
        <p:spPr>
          <a:xfrm rot="10800000" flipV="1">
            <a:off x="9820929" y="3277889"/>
            <a:ext cx="1775440" cy="471154"/>
          </a:xfrm>
          <a:prstGeom prst="borderCallout2">
            <a:avLst>
              <a:gd name="adj1" fmla="val 51197"/>
              <a:gd name="adj2" fmla="val -2536"/>
              <a:gd name="adj3" fmla="val 159100"/>
              <a:gd name="adj4" fmla="val -17524"/>
              <a:gd name="adj5" fmla="val 309085"/>
              <a:gd name="adj6" fmla="val 18340"/>
            </a:avLst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Aseman" panose="00000400000000000000" pitchFamily="2" charset="-78"/>
              </a:rPr>
              <a:t>مرکز سختی</a:t>
            </a:r>
            <a:endParaRPr lang="en-US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Aseman" panose="00000400000000000000" pitchFamily="2" charset="-78"/>
            </a:endParaRPr>
          </a:p>
        </p:txBody>
      </p:sp>
      <p:sp>
        <p:nvSpPr>
          <p:cNvPr id="13" name="Line Callout 2 12"/>
          <p:cNvSpPr/>
          <p:nvPr/>
        </p:nvSpPr>
        <p:spPr>
          <a:xfrm rot="10800000" flipV="1">
            <a:off x="4077552" y="3204827"/>
            <a:ext cx="1775440" cy="471154"/>
          </a:xfrm>
          <a:prstGeom prst="borderCallout2">
            <a:avLst>
              <a:gd name="adj1" fmla="val 51197"/>
              <a:gd name="adj2" fmla="val -2536"/>
              <a:gd name="adj3" fmla="val 96230"/>
              <a:gd name="adj4" fmla="val -8819"/>
              <a:gd name="adj5" fmla="val 284483"/>
              <a:gd name="adj6" fmla="val -7774"/>
            </a:avLst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Aseman" panose="00000400000000000000" pitchFamily="2" charset="-78"/>
              </a:rPr>
              <a:t>جرم طبقات</a:t>
            </a:r>
            <a:endParaRPr lang="en-US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Asem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9445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11" grpId="0" animBg="1"/>
      <p:bldP spid="1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6895" y="-154547"/>
            <a:ext cx="119129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3200" dirty="0">
                <a:cs typeface="2  Aseman" panose="00000400000000000000" pitchFamily="2" charset="-78"/>
              </a:rPr>
              <a:t>کنترل دریف طبقات</a:t>
            </a:r>
            <a:r>
              <a:rPr lang="fa-IR" sz="3200" b="1" dirty="0">
                <a:cs typeface="2  Aseman" panose="00000400000000000000" pitchFamily="2" charset="-78"/>
              </a:rPr>
              <a:t>:</a:t>
            </a:r>
            <a:endParaRPr lang="en-US" sz="3200" dirty="0"/>
          </a:p>
          <a:p>
            <a:pPr algn="r" rtl="1"/>
            <a:r>
              <a:rPr lang="fa-IR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2  Aseman" panose="00000400000000000000" pitchFamily="2" charset="-78"/>
              </a:rPr>
              <a:t>براي نمایش دریفت طبقات 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Display &gt; Show Tables…</a:t>
            </a:r>
            <a:r>
              <a:rPr lang="fa-IR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a-IR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2  Aseman" panose="00000400000000000000" pitchFamily="2" charset="-78"/>
              </a:rPr>
              <a:t>استفاده مي</a:t>
            </a:r>
            <a:r>
              <a:rPr 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2  Aseman" panose="00000400000000000000" pitchFamily="2" charset="-78"/>
              </a:rPr>
              <a:t> </a:t>
            </a:r>
            <a:r>
              <a:rPr lang="fa-IR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2  Aseman" panose="00000400000000000000" pitchFamily="2" charset="-78"/>
              </a:rPr>
              <a:t>کنیم.</a:t>
            </a:r>
            <a:endParaRPr lang="en-US" sz="32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2  Asema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63" y="922671"/>
            <a:ext cx="8017099" cy="5594039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9557387">
            <a:off x="81476" y="3669872"/>
            <a:ext cx="473701" cy="43609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9557387">
            <a:off x="6158158" y="2598779"/>
            <a:ext cx="473701" cy="43609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9557387">
            <a:off x="4058900" y="5058644"/>
            <a:ext cx="473701" cy="43609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741" y="1691905"/>
            <a:ext cx="9489264" cy="439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6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20106" y="0"/>
            <a:ext cx="1117189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fa-IR" sz="3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خطوط راهنما(</a:t>
            </a:r>
            <a:r>
              <a:rPr lang="en-US" sz="3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Gri</a:t>
            </a:r>
            <a:r>
              <a:rPr lang="en-US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</a:t>
            </a:r>
            <a:r>
              <a:rPr lang="en-US" sz="3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line</a:t>
            </a:r>
            <a:r>
              <a:rPr lang="fa-IR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)</a:t>
            </a:r>
            <a:r>
              <a:rPr lang="fa-IR" sz="3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</a:t>
            </a:r>
          </a:p>
          <a:p>
            <a:pPr algn="r" rtl="1"/>
            <a:endParaRPr lang="fa-IR" sz="3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r"/>
            <a:endParaRPr lang="en-US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2  Asema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929" y="661182"/>
            <a:ext cx="7962315" cy="5992836"/>
          </a:xfrm>
          <a:prstGeom prst="rect">
            <a:avLst/>
          </a:prstGeom>
        </p:spPr>
      </p:pic>
      <p:sp>
        <p:nvSpPr>
          <p:cNvPr id="8" name="Line Callout 2 7"/>
          <p:cNvSpPr/>
          <p:nvPr/>
        </p:nvSpPr>
        <p:spPr>
          <a:xfrm rot="10800000" flipV="1">
            <a:off x="192674" y="70911"/>
            <a:ext cx="1890763" cy="590271"/>
          </a:xfrm>
          <a:prstGeom prst="borderCallout2">
            <a:avLst>
              <a:gd name="adj1" fmla="val 51197"/>
              <a:gd name="adj2" fmla="val -2536"/>
              <a:gd name="adj3" fmla="val 49033"/>
              <a:gd name="adj4" fmla="val -25169"/>
              <a:gd name="adj5" fmla="val 180939"/>
              <a:gd name="adj6" fmla="val -51857"/>
            </a:avLst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 rtl="1"/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Aseman" panose="00000400000000000000" pitchFamily="2" charset="-78"/>
              </a:rPr>
              <a:t>ااندازه خطوط راهنمای</a:t>
            </a:r>
            <a:endParaRPr lang="en-US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Aseman" panose="00000400000000000000" pitchFamily="2" charset="-78"/>
            </a:endParaRPr>
          </a:p>
        </p:txBody>
      </p:sp>
      <p:sp>
        <p:nvSpPr>
          <p:cNvPr id="9" name="Line Callout 2 8"/>
          <p:cNvSpPr/>
          <p:nvPr/>
        </p:nvSpPr>
        <p:spPr>
          <a:xfrm rot="10800000" flipV="1">
            <a:off x="198789" y="1000224"/>
            <a:ext cx="1890763" cy="590271"/>
          </a:xfrm>
          <a:prstGeom prst="borderCallout2">
            <a:avLst>
              <a:gd name="adj1" fmla="val 51197"/>
              <a:gd name="adj2" fmla="val -2536"/>
              <a:gd name="adj3" fmla="val 49033"/>
              <a:gd name="adj4" fmla="val -32609"/>
              <a:gd name="adj5" fmla="val 145191"/>
              <a:gd name="adj6" fmla="val -58554"/>
            </a:avLst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 rtl="1"/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Aseman" panose="00000400000000000000" pitchFamily="2" charset="-78"/>
              </a:rPr>
              <a:t>تعداد خطوط راهنمای راستای </a:t>
            </a:r>
            <a:r>
              <a:rPr lang="fa-IR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Aseman" panose="00000400000000000000" pitchFamily="2" charset="-78"/>
              </a:rPr>
              <a:t> </a:t>
            </a:r>
            <a:r>
              <a:rPr lang="en-US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Aseman" panose="00000400000000000000" pitchFamily="2" charset="-78"/>
              </a:rPr>
              <a:t>X</a:t>
            </a:r>
            <a:endParaRPr lang="en-US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Aseman" panose="00000400000000000000" pitchFamily="2" charset="-78"/>
            </a:endParaRPr>
          </a:p>
        </p:txBody>
      </p:sp>
      <p:sp>
        <p:nvSpPr>
          <p:cNvPr id="10" name="Line Callout 2 9"/>
          <p:cNvSpPr/>
          <p:nvPr/>
        </p:nvSpPr>
        <p:spPr>
          <a:xfrm rot="10800000" flipV="1">
            <a:off x="198788" y="2576059"/>
            <a:ext cx="1890763" cy="590271"/>
          </a:xfrm>
          <a:prstGeom prst="borderCallout2">
            <a:avLst>
              <a:gd name="adj1" fmla="val 51197"/>
              <a:gd name="adj2" fmla="val -2536"/>
              <a:gd name="adj3" fmla="val 49033"/>
              <a:gd name="adj4" fmla="val -32609"/>
              <a:gd name="adj5" fmla="val 9346"/>
              <a:gd name="adj6" fmla="val -63762"/>
            </a:avLst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 rtl="1"/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Aseman" panose="00000400000000000000" pitchFamily="2" charset="-78"/>
              </a:rPr>
              <a:t>فاصله خطوط راهنمای راستای  </a:t>
            </a:r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Aseman" panose="00000400000000000000" pitchFamily="2" charset="-78"/>
              </a:rPr>
              <a:t>X</a:t>
            </a:r>
          </a:p>
        </p:txBody>
      </p:sp>
      <p:sp>
        <p:nvSpPr>
          <p:cNvPr id="11" name="Line Callout 2 10"/>
          <p:cNvSpPr/>
          <p:nvPr/>
        </p:nvSpPr>
        <p:spPr>
          <a:xfrm rot="10800000" flipV="1">
            <a:off x="192675" y="3460012"/>
            <a:ext cx="1890763" cy="590271"/>
          </a:xfrm>
          <a:prstGeom prst="borderCallout2">
            <a:avLst>
              <a:gd name="adj1" fmla="val 51197"/>
              <a:gd name="adj2" fmla="val -2536"/>
              <a:gd name="adj3" fmla="val 53800"/>
              <a:gd name="adj4" fmla="val -27401"/>
              <a:gd name="adj5" fmla="val -76452"/>
              <a:gd name="adj6" fmla="val -66738"/>
            </a:avLst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 rtl="1"/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Aseman" panose="00000400000000000000" pitchFamily="2" charset="-78"/>
              </a:rPr>
              <a:t>فاصله خطوط راهنمای راستای </a:t>
            </a:r>
            <a:r>
              <a:rPr lang="fa-IR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Aseman" panose="00000400000000000000" pitchFamily="2" charset="-78"/>
              </a:rPr>
              <a:t> </a:t>
            </a:r>
            <a:r>
              <a: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Aseman" panose="00000400000000000000" pitchFamily="2" charset="-78"/>
              </a:rPr>
              <a:t>Y</a:t>
            </a:r>
          </a:p>
        </p:txBody>
      </p:sp>
      <p:sp>
        <p:nvSpPr>
          <p:cNvPr id="12" name="Line Callout 2 11"/>
          <p:cNvSpPr/>
          <p:nvPr/>
        </p:nvSpPr>
        <p:spPr>
          <a:xfrm rot="10800000" flipV="1">
            <a:off x="206743" y="1740232"/>
            <a:ext cx="1890763" cy="590271"/>
          </a:xfrm>
          <a:prstGeom prst="borderCallout2">
            <a:avLst>
              <a:gd name="adj1" fmla="val 51197"/>
              <a:gd name="adj2" fmla="val -2536"/>
              <a:gd name="adj3" fmla="val 49033"/>
              <a:gd name="adj4" fmla="val -32609"/>
              <a:gd name="adj5" fmla="val 90376"/>
              <a:gd name="adj6" fmla="val -62274"/>
            </a:avLst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 rtl="1"/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Aseman" panose="00000400000000000000" pitchFamily="2" charset="-78"/>
              </a:rPr>
              <a:t>تعداد خطوط راهنمای راستای  </a:t>
            </a:r>
            <a:r>
              <a:rPr lang="en-US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Aseman" panose="00000400000000000000" pitchFamily="2" charset="-78"/>
              </a:rPr>
              <a:t>Y</a:t>
            </a:r>
            <a:endParaRPr lang="en-US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Aseman" panose="00000400000000000000" pitchFamily="2" charset="-78"/>
            </a:endParaRPr>
          </a:p>
        </p:txBody>
      </p:sp>
      <p:sp>
        <p:nvSpPr>
          <p:cNvPr id="13" name="Line Callout 2 12"/>
          <p:cNvSpPr/>
          <p:nvPr/>
        </p:nvSpPr>
        <p:spPr>
          <a:xfrm>
            <a:off x="9355857" y="619826"/>
            <a:ext cx="1890763" cy="513335"/>
          </a:xfrm>
          <a:prstGeom prst="borderCallout2">
            <a:avLst>
              <a:gd name="adj1" fmla="val 51197"/>
              <a:gd name="adj2" fmla="val -2536"/>
              <a:gd name="adj3" fmla="val 49033"/>
              <a:gd name="adj4" fmla="val -25169"/>
              <a:gd name="adj5" fmla="val 112428"/>
              <a:gd name="adj6" fmla="val -71202"/>
            </a:avLst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 rtl="1"/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Aseman" panose="00000400000000000000" pitchFamily="2" charset="-78"/>
              </a:rPr>
              <a:t>اندازه طبقات</a:t>
            </a:r>
            <a:endParaRPr lang="en-US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Aseman" panose="00000400000000000000" pitchFamily="2" charset="-78"/>
            </a:endParaRPr>
          </a:p>
        </p:txBody>
      </p:sp>
      <p:sp>
        <p:nvSpPr>
          <p:cNvPr id="14" name="Line Callout 2 13"/>
          <p:cNvSpPr/>
          <p:nvPr/>
        </p:nvSpPr>
        <p:spPr>
          <a:xfrm>
            <a:off x="10301238" y="1358408"/>
            <a:ext cx="1890763" cy="513335"/>
          </a:xfrm>
          <a:prstGeom prst="borderCallout2">
            <a:avLst>
              <a:gd name="adj1" fmla="val 51197"/>
              <a:gd name="adj2" fmla="val -2536"/>
              <a:gd name="adj3" fmla="val 90140"/>
              <a:gd name="adj4" fmla="val -23681"/>
              <a:gd name="adj5" fmla="val 52138"/>
              <a:gd name="adj6" fmla="val -520"/>
            </a:avLst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 rtl="1"/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Aseman" panose="00000400000000000000" pitchFamily="2" charset="-78"/>
              </a:rPr>
              <a:t>تعداد طبقات</a:t>
            </a:r>
            <a:endParaRPr lang="en-US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Aseman" panose="00000400000000000000" pitchFamily="2" charset="-78"/>
            </a:endParaRPr>
          </a:p>
        </p:txBody>
      </p:sp>
      <p:sp>
        <p:nvSpPr>
          <p:cNvPr id="15" name="Line Callout 2 14"/>
          <p:cNvSpPr/>
          <p:nvPr/>
        </p:nvSpPr>
        <p:spPr>
          <a:xfrm>
            <a:off x="10340899" y="1978234"/>
            <a:ext cx="1890763" cy="513335"/>
          </a:xfrm>
          <a:prstGeom prst="borderCallout2">
            <a:avLst>
              <a:gd name="adj1" fmla="val 51197"/>
              <a:gd name="adj2" fmla="val -2536"/>
              <a:gd name="adj3" fmla="val 54514"/>
              <a:gd name="adj4" fmla="val -25913"/>
              <a:gd name="adj5" fmla="val 52138"/>
              <a:gd name="adj6" fmla="val -520"/>
            </a:avLst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 rtl="1"/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Aseman" panose="00000400000000000000" pitchFamily="2" charset="-78"/>
              </a:rPr>
              <a:t>ارتفاع معمول طبقات</a:t>
            </a:r>
            <a:endParaRPr lang="en-US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Aseman" panose="00000400000000000000" pitchFamily="2" charset="-78"/>
            </a:endParaRPr>
          </a:p>
        </p:txBody>
      </p:sp>
      <p:sp>
        <p:nvSpPr>
          <p:cNvPr id="19" name="Line Callout 2 18"/>
          <p:cNvSpPr/>
          <p:nvPr/>
        </p:nvSpPr>
        <p:spPr>
          <a:xfrm rot="10800000" flipV="1">
            <a:off x="569940" y="5473363"/>
            <a:ext cx="2124221" cy="590271"/>
          </a:xfrm>
          <a:prstGeom prst="borderCallout2">
            <a:avLst>
              <a:gd name="adj1" fmla="val 51197"/>
              <a:gd name="adj2" fmla="val -2536"/>
              <a:gd name="adj3" fmla="val 51417"/>
              <a:gd name="adj4" fmla="val -139004"/>
              <a:gd name="adj5" fmla="val -267113"/>
              <a:gd name="adj6" fmla="val -139652"/>
            </a:avLst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 rtl="1"/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Aseman" panose="00000400000000000000" pitchFamily="2" charset="-78"/>
              </a:rPr>
              <a:t>اصلاح اطلاعات خطوط راهنما</a:t>
            </a:r>
            <a:endParaRPr lang="en-US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Aseman" panose="00000400000000000000" pitchFamily="2" charset="-78"/>
            </a:endParaRPr>
          </a:p>
        </p:txBody>
      </p:sp>
      <p:sp>
        <p:nvSpPr>
          <p:cNvPr id="20" name="Line Callout 2 19"/>
          <p:cNvSpPr/>
          <p:nvPr/>
        </p:nvSpPr>
        <p:spPr>
          <a:xfrm>
            <a:off x="10002551" y="3407089"/>
            <a:ext cx="1890763" cy="643195"/>
          </a:xfrm>
          <a:prstGeom prst="borderCallout2">
            <a:avLst>
              <a:gd name="adj1" fmla="val 51197"/>
              <a:gd name="adj2" fmla="val -2536"/>
              <a:gd name="adj3" fmla="val -11257"/>
              <a:gd name="adj4" fmla="val -27401"/>
              <a:gd name="adj5" fmla="val 52138"/>
              <a:gd name="adj6" fmla="val -520"/>
            </a:avLst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 rtl="1"/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Aseman" panose="00000400000000000000" pitchFamily="2" charset="-78"/>
              </a:rPr>
              <a:t>اصلاح اطلاعات ارتفاع طبقات</a:t>
            </a:r>
            <a:endParaRPr lang="en-US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Asem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4118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0106" y="0"/>
            <a:ext cx="1117189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fa-IR" sz="32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اصلاح اطلاعات خطوط راهنما  (</a:t>
            </a:r>
            <a:r>
              <a:rPr lang="en-US" sz="32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Edit Grid</a:t>
            </a:r>
            <a:r>
              <a:rPr lang="fa-IR" sz="32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):</a:t>
            </a:r>
            <a:endParaRPr lang="fa-IR" sz="30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j-lt"/>
            </a:endParaRPr>
          </a:p>
          <a:p>
            <a:pPr algn="r"/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cs typeface="2  Asema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92" y="637222"/>
            <a:ext cx="4962426" cy="3484611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12978098">
            <a:off x="2288516" y="2373192"/>
            <a:ext cx="401455" cy="43609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988" y="886265"/>
            <a:ext cx="7694369" cy="5781821"/>
          </a:xfrm>
          <a:prstGeom prst="rect">
            <a:avLst/>
          </a:prstGeom>
        </p:spPr>
      </p:pic>
      <p:sp>
        <p:nvSpPr>
          <p:cNvPr id="14" name="Line Callout 2 13"/>
          <p:cNvSpPr/>
          <p:nvPr/>
        </p:nvSpPr>
        <p:spPr>
          <a:xfrm>
            <a:off x="9582270" y="2431534"/>
            <a:ext cx="1890763" cy="643195"/>
          </a:xfrm>
          <a:prstGeom prst="borderCallout2">
            <a:avLst>
              <a:gd name="adj1" fmla="val 51197"/>
              <a:gd name="adj2" fmla="val -2536"/>
              <a:gd name="adj3" fmla="val 273074"/>
              <a:gd name="adj4" fmla="val -2848"/>
              <a:gd name="adj5" fmla="val 52138"/>
              <a:gd name="adj6" fmla="val -520"/>
            </a:avLst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 rtl="1"/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Aseman" panose="00000400000000000000" pitchFamily="2" charset="-78"/>
              </a:rPr>
              <a:t>براساس دستگاه مختصات</a:t>
            </a:r>
            <a:endParaRPr lang="en-US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Aseman" panose="00000400000000000000" pitchFamily="2" charset="-78"/>
            </a:endParaRPr>
          </a:p>
        </p:txBody>
      </p:sp>
      <p:sp>
        <p:nvSpPr>
          <p:cNvPr id="15" name="Line Callout 2 14"/>
          <p:cNvSpPr/>
          <p:nvPr/>
        </p:nvSpPr>
        <p:spPr>
          <a:xfrm>
            <a:off x="10227476" y="3127884"/>
            <a:ext cx="1890763" cy="643195"/>
          </a:xfrm>
          <a:prstGeom prst="borderCallout2">
            <a:avLst>
              <a:gd name="adj1" fmla="val 51197"/>
              <a:gd name="adj2" fmla="val -2536"/>
              <a:gd name="adj3" fmla="val 183400"/>
              <a:gd name="adj4" fmla="val -2105"/>
              <a:gd name="adj5" fmla="val 52138"/>
              <a:gd name="adj6" fmla="val -520"/>
            </a:avLst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 rtl="1"/>
            <a:r>
              <a:rPr lang="fa-IR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Aseman" panose="00000400000000000000" pitchFamily="2" charset="-78"/>
              </a:rPr>
              <a:t>براساس فاصله بین دو </a:t>
            </a:r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2  Aseman" panose="00000400000000000000" pitchFamily="2" charset="-78"/>
              </a:rPr>
              <a:t>Grid</a:t>
            </a:r>
            <a:endParaRPr lang="en-US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2  Asem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1053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20106" y="0"/>
            <a:ext cx="1117189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fa-IR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اصلاح اطلاعات ارتفاع طبقات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fa-IR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(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Edit Story Data </a:t>
            </a:r>
            <a:r>
              <a:rPr lang="fa-IR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):</a:t>
            </a:r>
            <a:endParaRPr lang="fa-IR" sz="3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j-lt"/>
            </a:endParaRPr>
          </a:p>
          <a:p>
            <a:pPr algn="r"/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1726"/>
            <a:ext cx="5767772" cy="4486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077" y="1209822"/>
            <a:ext cx="6564923" cy="5648178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12978098">
            <a:off x="5276183" y="2689216"/>
            <a:ext cx="401455" cy="43609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1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89409" y="2034512"/>
            <a:ext cx="6829114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fa-IR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2  Aseman" panose="00000400000000000000" pitchFamily="2" charset="-78"/>
              </a:rPr>
              <a:t>فصل دوم :</a:t>
            </a:r>
          </a:p>
          <a:p>
            <a:pPr algn="ctr" rtl="1"/>
            <a:r>
              <a:rPr lang="fa-IR" sz="8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2  Aseman" panose="00000400000000000000" pitchFamily="2" charset="-78"/>
              </a:rPr>
              <a:t>تعریف مشخصات سازه</a:t>
            </a:r>
          </a:p>
        </p:txBody>
      </p:sp>
    </p:spTree>
    <p:extLst>
      <p:ext uri="{BB962C8B-B14F-4D97-AF65-F5344CB8AC3E}">
        <p14:creationId xmlns:p14="http://schemas.microsoft.com/office/powerpoint/2010/main" val="117401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16431245"/>
              </p:ext>
            </p:extLst>
          </p:nvPr>
        </p:nvGraphicFramePr>
        <p:xfrm>
          <a:off x="1431235" y="204924"/>
          <a:ext cx="8759686" cy="6480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655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7F01E2D-57AF-4828-942C-5DD0EBE15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dgm id="{D7F01E2D-57AF-4828-942C-5DD0EBE15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dgm id="{D7F01E2D-57AF-4828-942C-5DD0EBE15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AEC11FC-2145-4B81-90B5-B36941D249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graphicEl>
                                              <a:dgm id="{8AEC11FC-2145-4B81-90B5-B36941D249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graphicEl>
                                              <a:dgm id="{8AEC11FC-2145-4B81-90B5-B36941D249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2D7BF1F-8588-418F-A643-9201867FAB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graphicEl>
                                              <a:dgm id="{C2D7BF1F-8588-418F-A643-9201867FAB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graphicEl>
                                              <a:dgm id="{C2D7BF1F-8588-418F-A643-9201867FAB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395393E-32C5-4759-90B1-CFDD4BB299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graphicEl>
                                              <a:dgm id="{7395393E-32C5-4759-90B1-CFDD4BB299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graphicEl>
                                              <a:dgm id="{7395393E-32C5-4759-90B1-CFDD4BB299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644D363-3944-468C-8E0B-303663516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graphicEl>
                                              <a:dgm id="{6644D363-3944-468C-8E0B-303663516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graphicEl>
                                              <a:dgm id="{6644D363-3944-468C-8E0B-303663516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8D2BE90-6CB9-419F-96A2-A7B0DAEF11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B8D2BE90-6CB9-419F-96A2-A7B0DAEF11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graphicEl>
                                              <a:dgm id="{B8D2BE90-6CB9-419F-96A2-A7B0DAEF11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1F3F5AF-282E-4A7B-9EE2-688538B7F9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D1F3F5AF-282E-4A7B-9EE2-688538B7F9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graphicEl>
                                              <a:dgm id="{D1F3F5AF-282E-4A7B-9EE2-688538B7F9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7BBBF78-11D7-4643-B71F-7DA5C8D95B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graphicEl>
                                              <a:dgm id="{97BBBF78-11D7-4643-B71F-7DA5C8D95B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graphicEl>
                                              <a:dgm id="{97BBBF78-11D7-4643-B71F-7DA5C8D95B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D3BD1B7-3D78-4726-BB79-66C76C5764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graphicEl>
                                              <a:dgm id="{ED3BD1B7-3D78-4726-BB79-66C76C5764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ED3BD1B7-3D78-4726-BB79-66C76C5764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8EF737F-2C95-47E0-BF57-66394A0CA3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>
                                            <p:graphicEl>
                                              <a:dgm id="{E8EF737F-2C95-47E0-BF57-66394A0CA3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>
                                            <p:graphicEl>
                                              <a:dgm id="{E8EF737F-2C95-47E0-BF57-66394A0CA3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EC4E72D-91A8-4C42-A907-DD124B70F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>
                                            <p:graphicEl>
                                              <a:dgm id="{8EC4E72D-91A8-4C42-A907-DD124B70F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>
                                            <p:graphicEl>
                                              <a:dgm id="{8EC4E72D-91A8-4C42-A907-DD124B70F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B9C45E9-0EF9-4AFC-9027-EC53D33620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>
                                            <p:graphicEl>
                                              <a:dgm id="{AB9C45E9-0EF9-4AFC-9027-EC53D33620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>
                                            <p:graphicEl>
                                              <a:dgm id="{AB9C45E9-0EF9-4AFC-9027-EC53D33620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7225C86-8368-42B1-BF8A-638149ABE0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>
                                            <p:graphicEl>
                                              <a:dgm id="{E7225C86-8368-42B1-BF8A-638149ABE0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>
                                            <p:graphicEl>
                                              <a:dgm id="{E7225C86-8368-42B1-BF8A-638149ABE0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F2024D1-B368-4D62-A610-B41094F2D5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>
                                            <p:graphicEl>
                                              <a:dgm id="{DF2024D1-B368-4D62-A610-B41094F2D5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>
                                            <p:graphicEl>
                                              <a:dgm id="{DF2024D1-B368-4D62-A610-B41094F2D5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0488B0A-3FC7-47EF-9AE6-0134C1F384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>
                                            <p:graphicEl>
                                              <a:dgm id="{D0488B0A-3FC7-47EF-9AE6-0134C1F384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">
                                            <p:graphicEl>
                                              <a:dgm id="{D0488B0A-3FC7-47EF-9AE6-0134C1F384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0372C88-9FF1-4BB0-BAD0-A3D3E5B992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>
                                            <p:graphicEl>
                                              <a:dgm id="{E0372C88-9FF1-4BB0-BAD0-A3D3E5B992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>
                                            <p:graphicEl>
                                              <a:dgm id="{E0372C88-9FF1-4BB0-BAD0-A3D3E5B992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B6FA49E-2562-4969-A799-3C5E5BCA60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">
                                            <p:graphicEl>
                                              <a:dgm id="{BB6FA49E-2562-4969-A799-3C5E5BCA60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">
                                            <p:graphicEl>
                                              <a:dgm id="{BB6FA49E-2562-4969-A799-3C5E5BCA60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TC103457496[[fn=Parallax]]</Template>
  <TotalTime>629</TotalTime>
  <Words>1282</Words>
  <Application>Microsoft Office PowerPoint</Application>
  <PresentationFormat>Widescreen</PresentationFormat>
  <Paragraphs>210</Paragraphs>
  <Slides>45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2  Aseman</vt:lpstr>
      <vt:lpstr>2  Bardiya</vt:lpstr>
      <vt:lpstr>Arial</vt:lpstr>
      <vt:lpstr>B Tabassom</vt:lpstr>
      <vt:lpstr>Calibri</vt:lpstr>
      <vt:lpstr>Cambria Math</vt:lpstr>
      <vt:lpstr>Corbel</vt:lpstr>
      <vt:lpstr>Tahoma</vt:lpstr>
      <vt:lpstr>Parallax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بار زلزله بدون نیروی شلاقی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بار(نیرو ،لنگر) گسترده خطی :</vt:lpstr>
      <vt:lpstr>PowerPoint Presentation</vt:lpstr>
      <vt:lpstr>PowerPoint Presentation</vt:lpstr>
      <vt:lpstr>PowerPoint Presentation</vt:lpstr>
      <vt:lpstr>تنظیم آیین نامه و پارامتر های آن: از منوی  Options&gt;Preferences &gt;Steel Frame Design به تنظیم آیین نامه و پارامترهای آن می پردازیم.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استاد ارجمند: جناب آقای دکتر امامی  زمستان 91</dc:title>
  <dc:creator>Sahand</dc:creator>
  <cp:lastModifiedBy>Arshit</cp:lastModifiedBy>
  <cp:revision>71</cp:revision>
  <dcterms:created xsi:type="dcterms:W3CDTF">2013-03-04T15:32:34Z</dcterms:created>
  <dcterms:modified xsi:type="dcterms:W3CDTF">2014-05-11T13:18:24Z</dcterms:modified>
</cp:coreProperties>
</file>