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>
      <p:cViewPr varScale="1">
        <p:scale>
          <a:sx n="71" d="100"/>
          <a:sy n="71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B5FC6-6F4F-40AD-AB4B-1FD28396C35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69D7-1578-41A1-9568-EC7EDFED5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469D7-1578-41A1-9568-EC7EDFED5D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CAQYUC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86" y="1249053"/>
            <a:ext cx="4217214" cy="2794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25" y="177818"/>
            <a:ext cx="2514600" cy="12195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My </a:t>
            </a:r>
            <a:r>
              <a:rPr lang="en-US" sz="5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city</a:t>
            </a:r>
            <a:endParaRPr lang="en-US" sz="5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68127"/>
            <a:ext cx="6400800" cy="1752600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pic>
        <p:nvPicPr>
          <p:cNvPr id="5" name="Picture 4" descr="209-1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55800"/>
            <a:ext cx="4572000" cy="320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CABQHZ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90" y="4108423"/>
            <a:ext cx="463081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ran_-_Yaz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1440897"/>
            <a:ext cx="440944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6__1_~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5010" y="-160753"/>
            <a:ext cx="3821828" cy="2872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غفغق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6406" y="2100247"/>
            <a:ext cx="3915417" cy="2669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Are there any restaurants in your  city?</a:t>
            </a:r>
          </a:p>
          <a:p>
            <a:r>
              <a:rPr lang="en-US" dirty="0" smtClean="0"/>
              <a:t>Yes, there are.</a:t>
            </a:r>
          </a:p>
          <a:p>
            <a:r>
              <a:rPr lang="en-US" dirty="0" smtClean="0"/>
              <a:t>No, there aren’t.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Are there any museums in your  city?</a:t>
            </a:r>
          </a:p>
          <a:p>
            <a:r>
              <a:rPr lang="en-US" dirty="0" smtClean="0"/>
              <a:t>Yes, there are.</a:t>
            </a:r>
          </a:p>
          <a:p>
            <a:r>
              <a:rPr lang="en-US" dirty="0" smtClean="0"/>
              <a:t>No, there aren’t.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438400"/>
            <a:ext cx="5867400" cy="39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Is there a stadium in your  city?</a:t>
            </a:r>
          </a:p>
          <a:p>
            <a:r>
              <a:rPr lang="en-US" dirty="0" smtClean="0"/>
              <a:t>Yes, there is.</a:t>
            </a:r>
          </a:p>
          <a:p>
            <a:r>
              <a:rPr lang="en-US" dirty="0" smtClean="0"/>
              <a:t>No, there isn’t.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05740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8-Point Star 9"/>
          <p:cNvSpPr/>
          <p:nvPr/>
        </p:nvSpPr>
        <p:spPr>
          <a:xfrm>
            <a:off x="3107871" y="4210957"/>
            <a:ext cx="2895600" cy="2514600"/>
          </a:xfrm>
          <a:prstGeom prst="star8">
            <a:avLst>
              <a:gd name="adj" fmla="val 4384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8-Point Star 12"/>
          <p:cNvSpPr/>
          <p:nvPr/>
        </p:nvSpPr>
        <p:spPr>
          <a:xfrm>
            <a:off x="3107871" y="152400"/>
            <a:ext cx="2895600" cy="2514600"/>
          </a:xfrm>
          <a:prstGeom prst="star8">
            <a:avLst>
              <a:gd name="adj" fmla="val 4384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8-Point Star 13"/>
          <p:cNvSpPr/>
          <p:nvPr/>
        </p:nvSpPr>
        <p:spPr>
          <a:xfrm>
            <a:off x="6215743" y="110672"/>
            <a:ext cx="2895600" cy="2514600"/>
          </a:xfrm>
          <a:prstGeom prst="star8">
            <a:avLst>
              <a:gd name="adj" fmla="val 43849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8-Point Star 14"/>
          <p:cNvSpPr/>
          <p:nvPr/>
        </p:nvSpPr>
        <p:spPr>
          <a:xfrm>
            <a:off x="0" y="4191000"/>
            <a:ext cx="2895600" cy="2514600"/>
          </a:xfrm>
          <a:prstGeom prst="star8">
            <a:avLst>
              <a:gd name="adj" fmla="val 43849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8-Point Star 15"/>
          <p:cNvSpPr/>
          <p:nvPr/>
        </p:nvSpPr>
        <p:spPr>
          <a:xfrm>
            <a:off x="-1" y="152400"/>
            <a:ext cx="2895600" cy="2514600"/>
          </a:xfrm>
          <a:prstGeom prst="star8">
            <a:avLst>
              <a:gd name="adj" fmla="val 43849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8-Point Star 16"/>
          <p:cNvSpPr/>
          <p:nvPr/>
        </p:nvSpPr>
        <p:spPr>
          <a:xfrm>
            <a:off x="6215742" y="4210957"/>
            <a:ext cx="2895600" cy="2514600"/>
          </a:xfrm>
          <a:prstGeom prst="star8">
            <a:avLst>
              <a:gd name="adj" fmla="val 43849"/>
            </a:avLst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Terminator 17"/>
          <p:cNvSpPr/>
          <p:nvPr/>
        </p:nvSpPr>
        <p:spPr>
          <a:xfrm>
            <a:off x="1600200" y="2960914"/>
            <a:ext cx="5486400" cy="914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Now talk about your city.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2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1lcduo26xd2lhwdh9k0.gif"/>
          <p:cNvPicPr>
            <a:picLocks noGrp="1" noChangeAspect="1"/>
          </p:cNvPicPr>
          <p:nvPr>
            <p:ph idx="1"/>
          </p:nvPr>
        </p:nvPicPr>
        <p:blipFill>
          <a:blip r:embed="rId2"/>
          <a:srcRect t="283" b="6917"/>
          <a:stretch>
            <a:fillRect/>
          </a:stretch>
        </p:blipFill>
        <p:spPr>
          <a:xfrm>
            <a:off x="381000" y="0"/>
            <a:ext cx="7848600" cy="6858000"/>
          </a:xfrm>
        </p:spPr>
      </p:pic>
      <p:pic>
        <p:nvPicPr>
          <p:cNvPr id="9" name="Picture 8" descr="Bdcr9KdT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57400"/>
            <a:ext cx="2819400" cy="280151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05200" y="990600"/>
            <a:ext cx="1752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North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505200" y="4800600"/>
            <a:ext cx="1752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South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91200" y="2819400"/>
            <a:ext cx="1752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East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19200" y="2895600"/>
            <a:ext cx="1752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West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05200" y="2819400"/>
            <a:ext cx="18288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Center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00200" y="1524000"/>
            <a:ext cx="1752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North-west</a:t>
            </a:r>
            <a:endParaRPr lang="en-US" sz="1100" dirty="0"/>
          </a:p>
        </p:txBody>
      </p:sp>
      <p:sp>
        <p:nvSpPr>
          <p:cNvPr id="16" name="Oval 15"/>
          <p:cNvSpPr/>
          <p:nvPr/>
        </p:nvSpPr>
        <p:spPr>
          <a:xfrm>
            <a:off x="1600200" y="4191000"/>
            <a:ext cx="1752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South-west</a:t>
            </a:r>
            <a:endParaRPr lang="en-US" sz="1100" dirty="0"/>
          </a:p>
        </p:txBody>
      </p:sp>
      <p:sp>
        <p:nvSpPr>
          <p:cNvPr id="17" name="Oval 16"/>
          <p:cNvSpPr/>
          <p:nvPr/>
        </p:nvSpPr>
        <p:spPr>
          <a:xfrm>
            <a:off x="5334000" y="1524000"/>
            <a:ext cx="1752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North-east</a:t>
            </a:r>
            <a:endParaRPr lang="en-US" sz="1100" dirty="0"/>
          </a:p>
        </p:txBody>
      </p:sp>
      <p:sp>
        <p:nvSpPr>
          <p:cNvPr id="18" name="Oval 17"/>
          <p:cNvSpPr/>
          <p:nvPr/>
        </p:nvSpPr>
        <p:spPr>
          <a:xfrm>
            <a:off x="5410200" y="4267200"/>
            <a:ext cx="1752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South-east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1lcduo26xd2lhwdh9k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12485"/>
            <a:ext cx="7543800" cy="6545515"/>
          </a:xfrm>
        </p:spPr>
      </p:pic>
      <p:sp>
        <p:nvSpPr>
          <p:cNvPr id="5" name="Oval 4"/>
          <p:cNvSpPr/>
          <p:nvPr/>
        </p:nvSpPr>
        <p:spPr>
          <a:xfrm>
            <a:off x="3429000" y="17526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743200" y="2667000"/>
            <a:ext cx="2133600" cy="1524000"/>
          </a:xfrm>
          <a:prstGeom prst="upArrow">
            <a:avLst>
              <a:gd name="adj1" fmla="val 50000"/>
              <a:gd name="adj2" fmla="val 7516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Capital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1lcduo26xd2lhwdh9k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21298"/>
            <a:ext cx="7086600" cy="667057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90800" y="685800"/>
            <a:ext cx="3069804" cy="2038350"/>
            <a:chOff x="2590800" y="685800"/>
            <a:chExt cx="3069804" cy="2038350"/>
          </a:xfrm>
        </p:grpSpPr>
        <p:pic>
          <p:nvPicPr>
            <p:cNvPr id="6" name="Picture 5" descr="5426830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685800"/>
              <a:ext cx="3069804" cy="20383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05200" y="990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Chalous</a:t>
              </a:r>
              <a:endParaRPr lang="en-US" sz="2800" dirty="0"/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0" y="4419600"/>
            <a:ext cx="3733800" cy="1828800"/>
          </a:xfrm>
          <a:prstGeom prst="cloudCallout">
            <a:avLst>
              <a:gd name="adj1" fmla="val -15242"/>
              <a:gd name="adj2" fmla="val 471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Where is ……….?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95600" y="1828800"/>
            <a:ext cx="3962400" cy="2476500"/>
            <a:chOff x="2895600" y="1828800"/>
            <a:chExt cx="3962400" cy="2476500"/>
          </a:xfrm>
        </p:grpSpPr>
        <p:pic>
          <p:nvPicPr>
            <p:cNvPr id="10" name="Picture 9" descr="Iran_-_Yaz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1828800"/>
              <a:ext cx="3962400" cy="2476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581400" y="26670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Yazd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1800" y="3048000"/>
            <a:ext cx="3733800" cy="2315210"/>
            <a:chOff x="762000" y="3006090"/>
            <a:chExt cx="4495800" cy="2772410"/>
          </a:xfrm>
        </p:grpSpPr>
        <p:pic>
          <p:nvPicPr>
            <p:cNvPr id="13" name="Picture 12" descr="43649_49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006090"/>
              <a:ext cx="4495800" cy="27724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133600" y="32766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Boushehr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52364_cd919d7c014b4083272f4a68dce6e9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76" y="4343400"/>
            <a:ext cx="3378324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mm7tt0cmwtpoaxgbd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57199"/>
            <a:ext cx="5601769" cy="3746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Up Arrow 5"/>
          <p:cNvSpPr/>
          <p:nvPr/>
        </p:nvSpPr>
        <p:spPr>
          <a:xfrm>
            <a:off x="1371600" y="4648200"/>
            <a:ext cx="3352800" cy="182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Tehran</a:t>
            </a:r>
          </a:p>
          <a:p>
            <a:pPr algn="ctr"/>
            <a:r>
              <a:rPr lang="en-US" sz="2800" dirty="0" smtClean="0"/>
              <a:t>A big city</a:t>
            </a:r>
            <a:endParaRPr lang="en-US" sz="2800" dirty="0"/>
          </a:p>
        </p:txBody>
      </p:sp>
      <p:sp>
        <p:nvSpPr>
          <p:cNvPr id="8" name="Down Arrow 7"/>
          <p:cNvSpPr/>
          <p:nvPr/>
        </p:nvSpPr>
        <p:spPr>
          <a:xfrm>
            <a:off x="6096000" y="1905000"/>
            <a:ext cx="28956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Ghamsar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a small city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9699247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0"/>
            <a:ext cx="6248400" cy="3352800"/>
          </a:xfrm>
        </p:spPr>
      </p:pic>
      <p:pic>
        <p:nvPicPr>
          <p:cNvPr id="5" name="Picture 4" descr="P1020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52800"/>
            <a:ext cx="5960533" cy="350520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04800" y="0"/>
            <a:ext cx="2286000" cy="281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dirty city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flipH="1">
            <a:off x="6096000" y="3657600"/>
            <a:ext cx="2743200" cy="297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clean city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Now  talk about your city.</a:t>
            </a:r>
          </a:p>
          <a:p>
            <a:pPr>
              <a:buNone/>
            </a:pPr>
            <a:r>
              <a:rPr lang="en-US" sz="4400" dirty="0" smtClean="0"/>
              <a:t>What is your city like?</a:t>
            </a:r>
          </a:p>
          <a:p>
            <a:pPr>
              <a:buNone/>
            </a:pPr>
            <a:r>
              <a:rPr lang="en-US" sz="4400" dirty="0" smtClean="0"/>
              <a:t>What is it </a:t>
            </a:r>
            <a:r>
              <a:rPr lang="en-US" sz="4400" smtClean="0"/>
              <a:t>famous for?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Are there any libraries in your  city?</a:t>
            </a:r>
          </a:p>
          <a:p>
            <a:r>
              <a:rPr lang="en-US" dirty="0" smtClean="0"/>
              <a:t>Yes, there are.</a:t>
            </a:r>
          </a:p>
          <a:p>
            <a:r>
              <a:rPr lang="en-US" dirty="0" smtClean="0"/>
              <a:t>No, there aren’t.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384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Is there a metro system in your  city?</a:t>
            </a:r>
          </a:p>
          <a:p>
            <a:r>
              <a:rPr lang="en-US" dirty="0" smtClean="0"/>
              <a:t>Yes, there is.</a:t>
            </a:r>
          </a:p>
          <a:p>
            <a:r>
              <a:rPr lang="en-US" dirty="0" smtClean="0"/>
              <a:t>No, there isn’t.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87" y="2286000"/>
            <a:ext cx="5880425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148</Words>
  <Application>Microsoft Office PowerPoint</Application>
  <PresentationFormat>On-screen Show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My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City</dc:title>
  <dc:creator>Reza</dc:creator>
  <cp:lastModifiedBy>Asbaghi</cp:lastModifiedBy>
  <cp:revision>17</cp:revision>
  <dcterms:created xsi:type="dcterms:W3CDTF">2006-08-16T00:00:00Z</dcterms:created>
  <dcterms:modified xsi:type="dcterms:W3CDTF">2015-01-21T05:15:37Z</dcterms:modified>
</cp:coreProperties>
</file>