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Soft" initials="O" lastIdx="1" clrIdx="0">
    <p:extLst>
      <p:ext uri="{19B8F6BF-5375-455C-9EA6-DF929625EA0E}">
        <p15:presenceInfo xmlns:p15="http://schemas.microsoft.com/office/powerpoint/2012/main" userId="Olive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6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C38C5D-5551-4BB8-8441-7B2A68292812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76D50A-BA22-49EE-89DA-30BAFFEACD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471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D50A-BA22-49EE-89DA-30BAFFEACDC7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117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6D50A-BA22-49EE-89DA-30BAFFEACDC7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507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54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3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94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49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41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89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D8CEE-1BEC-4E18-B742-91F138ECE321}" type="datetimeFigureOut">
              <a:rPr lang="fa-IR" smtClean="0"/>
              <a:t>04/02/1439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8E209B-27F8-49FD-B92A-60DA9A871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57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آموزش الگو های کلاس ششم</a:t>
            </a:r>
            <a:endParaRPr lang="fa-I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67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a-IR" dirty="0" smtClean="0"/>
              <a:t>این الگو الگوی فیبو نانچی است که فرمول آن از جمع دو تای قبلی به دست می آید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1261241" y="3244334"/>
            <a:ext cx="4051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 </a:t>
            </a:r>
            <a:r>
              <a:rPr lang="fa-IR" sz="4000" dirty="0" smtClean="0"/>
              <a:t>6 - 4  -  2  -  2 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7715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split orient="vert"/>
      </p:transition>
    </mc:Choice>
    <mc:Fallback xmlns="">
      <p:transition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الگوهای دیگری نیز است 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7336" y="2490952"/>
            <a:ext cx="8135588" cy="1828800"/>
          </a:xfrm>
        </p:spPr>
        <p:txBody>
          <a:bodyPr/>
          <a:lstStyle/>
          <a:p>
            <a:r>
              <a:rPr lang="fa-IR" sz="1800" dirty="0" smtClean="0"/>
              <a:t>که فرمولی یعنی شماره ی شکلی هستند </a:t>
            </a:r>
            <a:endParaRPr lang="fa-IR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202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76" y="693683"/>
            <a:ext cx="8786648" cy="569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1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 های فرمولی را باید با ابرو گذاشتن ودرک کردن چقدر اضافه شدن آن به دست آورد 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66139" y="3632199"/>
            <a:ext cx="7224524" cy="703317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7335" y="4470399"/>
            <a:ext cx="8596668" cy="2024993"/>
          </a:xfrm>
        </p:spPr>
        <p:txBody>
          <a:bodyPr>
            <a:normAutofit/>
          </a:bodyPr>
          <a:lstStyle/>
          <a:p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4160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 های شکلی را باید با درست کردن آن ها به الگو های عددی نوشت تا بتوانیم </a:t>
            </a:r>
            <a:r>
              <a:rPr lang="fa-IR" dirty="0" smtClean="0"/>
              <a:t>رابطهی آن ها </a:t>
            </a:r>
            <a:r>
              <a:rPr lang="fa-IR" dirty="0" smtClean="0"/>
              <a:t>را پیدا کنیم.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225800"/>
            <a:ext cx="9609668" cy="31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23">
        <p:split orient="vert"/>
      </p:transition>
    </mc:Choice>
    <mc:Fallback xmlns="">
      <p:transition spd="slow" advTm="57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دد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982133"/>
            <a:ext cx="9592732" cy="846667"/>
          </a:xfrm>
        </p:spPr>
        <p:txBody>
          <a:bodyPr/>
          <a:lstStyle/>
          <a:p>
            <a:r>
              <a:rPr lang="fa-IR" dirty="0" smtClean="0"/>
              <a:t>در شکل بیستم چند چوب کبریت وجود دارد؟</a:t>
            </a:r>
            <a:endParaRPr lang="fa-IR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90497" y="1355834"/>
            <a:ext cx="47296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1917542" y="2136193"/>
            <a:ext cx="609600" cy="5969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7" name="Isosceles Triangle 6"/>
          <p:cNvSpPr/>
          <p:nvPr/>
        </p:nvSpPr>
        <p:spPr>
          <a:xfrm>
            <a:off x="3750416" y="2127047"/>
            <a:ext cx="609600" cy="5969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8" name="Isosceles Triangle 7"/>
          <p:cNvSpPr/>
          <p:nvPr/>
        </p:nvSpPr>
        <p:spPr>
          <a:xfrm rot="10800000">
            <a:off x="4059026" y="2127046"/>
            <a:ext cx="609600" cy="5969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9" name="Isosceles Triangle 8"/>
          <p:cNvSpPr/>
          <p:nvPr/>
        </p:nvSpPr>
        <p:spPr>
          <a:xfrm>
            <a:off x="5546512" y="2167579"/>
            <a:ext cx="609600" cy="5969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5853217" y="2152438"/>
            <a:ext cx="609600" cy="5969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11" name="Isosceles Triangle 10"/>
          <p:cNvSpPr/>
          <p:nvPr/>
        </p:nvSpPr>
        <p:spPr>
          <a:xfrm>
            <a:off x="6159922" y="2161116"/>
            <a:ext cx="609600" cy="5969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5249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199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23">
        <p:split orient="vert"/>
      </p:transition>
    </mc:Choice>
    <mc:Fallback>
      <p:transition spd="slow" advTm="57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874" y="646385"/>
            <a:ext cx="9296398" cy="1319049"/>
          </a:xfrm>
        </p:spPr>
        <p:txBody>
          <a:bodyPr>
            <a:normAutofit/>
          </a:bodyPr>
          <a:lstStyle/>
          <a:p>
            <a:r>
              <a:rPr lang="fa-IR" sz="4800" dirty="0" smtClean="0"/>
              <a:t>پاسخ </a:t>
            </a:r>
            <a:endParaRPr lang="fa-IR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80633" y="1965435"/>
            <a:ext cx="8839202" cy="3284482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ابتدا رابطه ی این الگو رابه دست آورده وسپس از طریق رابطه شکل بیستم را به دست می آوریم.به اسلاید بعدی توجه کنید</a:t>
            </a:r>
            <a:endParaRPr lang="fa-I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rot="10800000">
            <a:off x="1295401" y="5830147"/>
            <a:ext cx="9609666" cy="45719"/>
          </a:xfrm>
        </p:spPr>
        <p:txBody>
          <a:bodyPr>
            <a:normAutofit fontScale="25000" lnSpcReduction="2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1894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23">
        <p:split orient="vert"/>
      </p:transition>
    </mc:Choice>
    <mc:Fallback>
      <p:transition spd="slow" advTm="57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altLang="fa-IR" sz="2000" dirty="0">
                <a:ln>
                  <a:noFill/>
                </a:ln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جواب:                    </a:t>
            </a:r>
            <a:r>
              <a:rPr lang="fa-IR" altLang="fa-IR" sz="2000" dirty="0" smtClean="0">
                <a:ln>
                  <a:noFill/>
                </a:ln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41             </a:t>
            </a:r>
            <a:r>
              <a:rPr lang="fa-IR" altLang="fa-IR" sz="2000" dirty="0">
                <a:ln>
                  <a:noFill/>
                </a:ln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  +  (  2        </a:t>
            </a:r>
            <a:r>
              <a:rPr lang="fa-IR" altLang="fa-IR" sz="2000" dirty="0" smtClean="0">
                <a:ln>
                  <a:noFill/>
                </a:ln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20)</a:t>
            </a:r>
            <a:endParaRPr lang="fa-I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00600" y="1228654"/>
            <a:ext cx="313098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رابطه : (شماره شکل         2)+1</a:t>
            </a:r>
            <a:endParaRPr kumimoji="0" lang="en-US" alt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4119455" y="2365469"/>
            <a:ext cx="304800" cy="255905"/>
          </a:xfrm>
          <a:prstGeom prst="mathMultiply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63007" y="1746837"/>
            <a:ext cx="63991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endParaRPr kumimoji="0" lang="en-US" altLang="fa-I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391807" y="1289713"/>
            <a:ext cx="378372" cy="33413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Equal 7"/>
          <p:cNvSpPr/>
          <p:nvPr/>
        </p:nvSpPr>
        <p:spPr>
          <a:xfrm>
            <a:off x="5770179" y="2331613"/>
            <a:ext cx="283780" cy="299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7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23">
        <p:split orient="vert"/>
      </p:transition>
    </mc:Choice>
    <mc:Fallback>
      <p:transition spd="slow" advTm="57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136</Words>
  <Application>Microsoft Office PowerPoint</Application>
  <PresentationFormat>Widescreen</PresentationFormat>
  <Paragraphs>17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Organic</vt:lpstr>
      <vt:lpstr>آموزش الگو های کلاس ششم</vt:lpstr>
      <vt:lpstr>PowerPoint Presentation</vt:lpstr>
      <vt:lpstr>الگوهای دیگری نیز است </vt:lpstr>
      <vt:lpstr>PowerPoint Presentation</vt:lpstr>
      <vt:lpstr>الگو های فرمولی را باید با ابرو گذاشتن ودرک کردن چقدر اضافه شدن آن به دست آورد </vt:lpstr>
      <vt:lpstr>الگو های شکلی را باید با درست کردن آن ها به الگو های عددی نوشت تا بتوانیم رابطهی آن ها را پیدا کنیم.</vt:lpstr>
      <vt:lpstr>دد</vt:lpstr>
      <vt:lpstr>پاسخ </vt:lpstr>
      <vt:lpstr>جواب:                    41             1   +  (  2        20)</vt:lpstr>
    </vt:vector>
  </TitlesOfParts>
  <Company>OliveSoft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الگو های کلاس ششم</dc:title>
  <dc:creator>OliveSoft</dc:creator>
  <cp:lastModifiedBy>OliveSoft</cp:lastModifiedBy>
  <cp:revision>11</cp:revision>
  <dcterms:created xsi:type="dcterms:W3CDTF">2017-12-15T09:27:39Z</dcterms:created>
  <dcterms:modified xsi:type="dcterms:W3CDTF">2017-12-20T11:03:42Z</dcterms:modified>
</cp:coreProperties>
</file>