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4" r:id="rId5"/>
    <p:sldId id="258" r:id="rId6"/>
    <p:sldId id="259" r:id="rId7"/>
    <p:sldId id="270" r:id="rId8"/>
    <p:sldId id="271" r:id="rId9"/>
    <p:sldId id="273" r:id="rId10"/>
    <p:sldId id="262" r:id="rId11"/>
    <p:sldId id="260" r:id="rId12"/>
    <p:sldId id="261" r:id="rId13"/>
    <p:sldId id="272" r:id="rId14"/>
    <p:sldId id="263" r:id="rId15"/>
    <p:sldId id="264" r:id="rId16"/>
    <p:sldId id="268" r:id="rId17"/>
    <p:sldId id="269" r:id="rId18"/>
    <p:sldId id="265" r:id="rId19"/>
    <p:sldId id="266" r:id="rId2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28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43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88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35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443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93955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2625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95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199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2343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432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B2E7F2-2C63-46E2-BA5D-C7606B2B81EB}" type="datetimeFigureOut">
              <a:rPr lang="fa-IR" smtClean="0"/>
              <a:t>25/02/1438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0D6802-9457-4F67-8DA7-633DCEC0775D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11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8800" spc="-300" dirty="0" smtClean="0"/>
              <a:t>کلمات سئوالی</a:t>
            </a:r>
            <a:endParaRPr lang="fa-IR" sz="8800" spc="-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677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7981406" y="117566"/>
            <a:ext cx="3670663" cy="2834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dirty="0" smtClean="0">
                <a:cs typeface="B Titr" panose="00000700000000000000" pitchFamily="2" charset="-78"/>
              </a:rPr>
              <a:t>لِمَن....؟</a:t>
            </a:r>
            <a:endParaRPr lang="fa-IR" sz="60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978331" y="1102431"/>
            <a:ext cx="2690950" cy="1105191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لِ ...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08960" y="248194"/>
            <a:ext cx="1711234" cy="6923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8223068" y="3131105"/>
            <a:ext cx="2246811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مالِ کیست؟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2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7981406" y="117566"/>
            <a:ext cx="3670663" cy="2834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مَا....؟</a:t>
            </a:r>
            <a:endParaRPr lang="fa-IR" sz="66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978331" y="1102431"/>
            <a:ext cx="2690950" cy="1105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پاسخ دهیدکیست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08960" y="248194"/>
            <a:ext cx="1711234" cy="6923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8223068" y="3131105"/>
            <a:ext cx="2246811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</a:rPr>
              <a:t>چ</a:t>
            </a:r>
            <a:r>
              <a:rPr lang="fa-IR" sz="2400" dirty="0" smtClean="0">
                <a:solidFill>
                  <a:srgbClr val="FF0000"/>
                </a:solidFill>
              </a:rPr>
              <a:t>یست؟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7981406" y="117566"/>
            <a:ext cx="3670663" cy="2834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مَا....؟</a:t>
            </a:r>
            <a:endParaRPr lang="fa-IR" sz="66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04403" y="983496"/>
            <a:ext cx="2690950" cy="1105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پاسخ دهیدکیست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35578" y="62575"/>
            <a:ext cx="1711234" cy="6923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5734595" y="223262"/>
            <a:ext cx="2246811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</a:rPr>
              <a:t>چ</a:t>
            </a:r>
            <a:r>
              <a:rPr lang="fa-IR" sz="2400" dirty="0" smtClean="0">
                <a:solidFill>
                  <a:srgbClr val="FF0000"/>
                </a:solidFill>
              </a:rPr>
              <a:t>یست؟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463143" y="2032468"/>
            <a:ext cx="3670663" cy="283464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مَا هُوَ....؟</a:t>
            </a:r>
            <a:endParaRPr lang="fa-IR" sz="4800" dirty="0">
              <a:cs typeface="B Titr" panose="00000700000000000000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47849" y="2957356"/>
            <a:ext cx="3670663" cy="2834640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مَا هِیَ....؟</a:t>
            </a:r>
            <a:endParaRPr lang="fa-IR" sz="4400" dirty="0">
              <a:cs typeface="B Titr" panose="00000700000000000000" pitchFamily="2" charset="-78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178437" y="3449788"/>
            <a:ext cx="3670663" cy="2834640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مَاذا؟</a:t>
            </a:r>
            <a:endParaRPr lang="fa-IR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374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58" y="2838653"/>
            <a:ext cx="8930945" cy="1445963"/>
          </a:xfrm>
          <a:prstGeom prst="rect">
            <a:avLst/>
          </a:prstGeom>
        </p:spPr>
      </p:pic>
      <p:sp>
        <p:nvSpPr>
          <p:cNvPr id="3" name="Smiley Face 2"/>
          <p:cNvSpPr/>
          <p:nvPr/>
        </p:nvSpPr>
        <p:spPr>
          <a:xfrm>
            <a:off x="9927771" y="2926080"/>
            <a:ext cx="666206" cy="66620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miley Face 3"/>
          <p:cNvSpPr/>
          <p:nvPr/>
        </p:nvSpPr>
        <p:spPr>
          <a:xfrm>
            <a:off x="5611036" y="2906486"/>
            <a:ext cx="705394" cy="83602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041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7981406" y="117566"/>
            <a:ext cx="3670663" cy="2834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cs typeface="B Titr" panose="00000700000000000000" pitchFamily="2" charset="-78"/>
              </a:rPr>
              <a:t>لِمَاذا....؟</a:t>
            </a:r>
            <a:endParaRPr lang="fa-IR" sz="54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978331" y="1102431"/>
            <a:ext cx="2690950" cy="1105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لِ.......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08960" y="248194"/>
            <a:ext cx="1711234" cy="6923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7733212" y="3131105"/>
            <a:ext cx="2736668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برای چه؟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6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6244046" y="104317"/>
            <a:ext cx="4898572" cy="3200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dirty="0" smtClean="0">
                <a:cs typeface="B Titr" panose="00000700000000000000" pitchFamily="2" charset="-78"/>
              </a:rPr>
              <a:t>أینَ....؟</a:t>
            </a:r>
            <a:endParaRPr lang="fa-IR" sz="60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063239" y="1644725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عَلَی الیَمین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612571" y="248194"/>
            <a:ext cx="2207623" cy="12384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8223068" y="3131105"/>
            <a:ext cx="2246811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کجاست؟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063239" y="3103600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هُنا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063239" y="3896652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هَناکَ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063239" y="2387342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عَلَی الیَسار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33101" y="5317883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عِندَ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33101" y="3123555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تَحت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33101" y="3815887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خَلف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33101" y="2431223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وَراء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52696" y="1704517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جَنب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52697" y="248194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فی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372291" y="940526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عَلی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33101" y="4553964"/>
            <a:ext cx="2037806" cy="63492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اَمام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466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34" y="1421749"/>
            <a:ext cx="10364760" cy="43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5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140963"/>
            <a:ext cx="9261565" cy="6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7106194" y="117566"/>
            <a:ext cx="4545875" cy="2834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cs typeface="B Titr" panose="00000700000000000000" pitchFamily="2" charset="-78"/>
              </a:rPr>
              <a:t>مِن أَینَ....؟</a:t>
            </a:r>
            <a:endParaRPr lang="fa-IR" sz="54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978331" y="1102431"/>
            <a:ext cx="2690950" cy="1105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مِن...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08960" y="248194"/>
            <a:ext cx="1711234" cy="6923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7236823" y="3131105"/>
            <a:ext cx="3233057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از کجاست؟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2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47" y="2086933"/>
            <a:ext cx="10173831" cy="298145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361611" y="3309871"/>
            <a:ext cx="940526" cy="5355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931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7981406" y="117566"/>
            <a:ext cx="3670663" cy="2834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هَل....؟</a:t>
            </a:r>
            <a:endParaRPr lang="fa-IR" sz="66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978331" y="1102431"/>
            <a:ext cx="2690950" cy="1105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cs typeface="B Titr" panose="00000700000000000000" pitchFamily="2" charset="-78"/>
              </a:rPr>
              <a:t>نَعَم</a:t>
            </a:r>
            <a:endParaRPr lang="fa-IR" sz="5400" dirty="0">
              <a:cs typeface="B Titr" panose="00000700000000000000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978331" y="2578510"/>
            <a:ext cx="2690950" cy="1105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cs typeface="B Titr" panose="00000700000000000000" pitchFamily="2" charset="-78"/>
              </a:rPr>
              <a:t>لا</a:t>
            </a:r>
            <a:endParaRPr lang="fa-IR" sz="5400" dirty="0"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08960" y="248194"/>
            <a:ext cx="1711234" cy="6923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8223068" y="3131105"/>
            <a:ext cx="2246811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solidFill>
                  <a:srgbClr val="FF0000"/>
                </a:solidFill>
              </a:rPr>
              <a:t>آیا</a:t>
            </a:r>
            <a:endParaRPr lang="fa-I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24" y="1303188"/>
            <a:ext cx="10033646" cy="418321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074229" y="3148149"/>
            <a:ext cx="836022" cy="600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082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65" y="1431051"/>
            <a:ext cx="8401148" cy="38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6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7981406" y="117566"/>
            <a:ext cx="3670663" cy="2834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مَن....؟</a:t>
            </a:r>
            <a:endParaRPr lang="fa-IR" sz="66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978331" y="1102431"/>
            <a:ext cx="2690950" cy="1105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پاسخ دهیدکیست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08960" y="248194"/>
            <a:ext cx="1711234" cy="6923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8223068" y="3131105"/>
            <a:ext cx="2246811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کیست؟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Callout 3"/>
          <p:cNvSpPr/>
          <p:nvPr/>
        </p:nvSpPr>
        <p:spPr>
          <a:xfrm>
            <a:off x="7981406" y="117566"/>
            <a:ext cx="3670663" cy="2834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مَن....؟</a:t>
            </a:r>
            <a:endParaRPr lang="fa-IR" sz="6600" dirty="0">
              <a:cs typeface="B Titr" panose="00000700000000000000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5131" y="1102431"/>
            <a:ext cx="2690950" cy="11051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پاسخ دهیدکیست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68238" y="117566"/>
            <a:ext cx="1711234" cy="6923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جواب ها</a:t>
            </a:r>
            <a:endParaRPr lang="fa-IR" dirty="0"/>
          </a:p>
        </p:txBody>
      </p:sp>
      <p:sp>
        <p:nvSpPr>
          <p:cNvPr id="9" name="Explosion 2 8"/>
          <p:cNvSpPr/>
          <p:nvPr/>
        </p:nvSpPr>
        <p:spPr>
          <a:xfrm>
            <a:off x="5734595" y="223262"/>
            <a:ext cx="2246811" cy="15310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کیست؟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463143" y="2032468"/>
            <a:ext cx="3670663" cy="2834640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مَن هُوَ....؟</a:t>
            </a:r>
            <a:endParaRPr lang="fa-IR" sz="4800" dirty="0">
              <a:cs typeface="B Titr" panose="00000700000000000000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47849" y="2957356"/>
            <a:ext cx="3670663" cy="283464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مَن هِیَ....؟</a:t>
            </a:r>
            <a:endParaRPr lang="fa-IR" sz="4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35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73" y="2290810"/>
            <a:ext cx="9520274" cy="24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0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4" y="1239728"/>
            <a:ext cx="3361083" cy="43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54" y="1542277"/>
            <a:ext cx="9116597" cy="4518889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8830491" y="1802674"/>
            <a:ext cx="391886" cy="3657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989742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95</TotalTime>
  <Words>103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 Titr</vt:lpstr>
      <vt:lpstr>Gill Sans MT</vt:lpstr>
      <vt:lpstr>Impact</vt:lpstr>
      <vt:lpstr>Majalla UI</vt:lpstr>
      <vt:lpstr>Badge</vt:lpstr>
      <vt:lpstr>کلمات سئوالی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کلمات سئوالی</dc:title>
  <dc:creator>fara mir</dc:creator>
  <cp:lastModifiedBy>fara mir</cp:lastModifiedBy>
  <cp:revision>5</cp:revision>
  <dcterms:created xsi:type="dcterms:W3CDTF">2016-11-25T17:21:53Z</dcterms:created>
  <dcterms:modified xsi:type="dcterms:W3CDTF">2016-11-25T18:57:07Z</dcterms:modified>
</cp:coreProperties>
</file>